
<file path=[Content_Types].xml><?xml version="1.0" encoding="utf-8"?>
<Types xmlns="http://schemas.openxmlformats.org/package/2006/content-types">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0"/>
  </p:notesMasterIdLst>
  <p:sldIdLst>
    <p:sldId id="256" r:id="rId2"/>
    <p:sldId id="259" r:id="rId3"/>
    <p:sldId id="260" r:id="rId4"/>
    <p:sldId id="294" r:id="rId5"/>
    <p:sldId id="261" r:id="rId6"/>
    <p:sldId id="262" r:id="rId7"/>
    <p:sldId id="263" r:id="rId8"/>
    <p:sldId id="296" r:id="rId9"/>
    <p:sldId id="297" r:id="rId10"/>
    <p:sldId id="298" r:id="rId11"/>
    <p:sldId id="299" r:id="rId12"/>
    <p:sldId id="300" r:id="rId13"/>
    <p:sldId id="301" r:id="rId14"/>
    <p:sldId id="302" r:id="rId15"/>
    <p:sldId id="305" r:id="rId16"/>
    <p:sldId id="306" r:id="rId17"/>
    <p:sldId id="307" r:id="rId18"/>
    <p:sldId id="317" r:id="rId19"/>
    <p:sldId id="316" r:id="rId20"/>
    <p:sldId id="308" r:id="rId21"/>
    <p:sldId id="329" r:id="rId22"/>
    <p:sldId id="324" r:id="rId23"/>
    <p:sldId id="330" r:id="rId24"/>
    <p:sldId id="331" r:id="rId25"/>
    <p:sldId id="332" r:id="rId26"/>
    <p:sldId id="312" r:id="rId27"/>
    <p:sldId id="313" r:id="rId28"/>
    <p:sldId id="292" r:id="rId29"/>
  </p:sldIdLst>
  <p:sldSz cx="9144000" cy="5143500" type="screen16x9"/>
  <p:notesSz cx="6858000" cy="9144000"/>
  <p:embeddedFontLst>
    <p:embeddedFont>
      <p:font typeface="Sakkal Majalla" pitchFamily="2" charset="-78"/>
      <p:regular r:id="rId31"/>
      <p:bold r:id="rId32"/>
    </p:embeddedFont>
    <p:embeddedFont>
      <p:font typeface="Archivo ExtraBold" charset="0"/>
      <p:bold r:id="rId33"/>
    </p:embeddedFont>
    <p:embeddedFont>
      <p:font typeface="Archivo" charset="0"/>
      <p:regular r:id="rId34"/>
    </p:embeddedFont>
    <p:embeddedFont>
      <p:font typeface="Raleway" charset="0"/>
      <p:regular r:id="rId35"/>
    </p:embeddedFont>
    <p:embeddedFont>
      <p:font typeface="Bebas Neue" charset="0"/>
      <p:regular r:id="rId36"/>
    </p:embeddedFont>
    <p:embeddedFont>
      <p:font typeface="Anton" charset="0"/>
      <p:regular r:id="rId37"/>
    </p:embeddedFont>
    <p:embeddedFont>
      <p:font typeface="PT Sans" charset="0"/>
      <p:regular r:id="rId3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extLst>
    <p:ext uri="{EFAFB233-063F-42B5-8137-9DF3F51BA10A}">
      <p15:sldGuideLst xmlns:p15="http://schemas.microsoft.com/office/powerpoint/2012/main" xmlns="">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42" autoAdjust="0"/>
    <p:restoredTop sz="94660"/>
  </p:normalViewPr>
  <p:slideViewPr>
    <p:cSldViewPr showGuides="1">
      <p:cViewPr varScale="1">
        <p:scale>
          <a:sx n="82" d="100"/>
          <a:sy n="82" d="100"/>
        </p:scale>
        <p:origin x="-798" y="-84"/>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4.fntdata"/><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3.fntdata"/><Relationship Id="rId38"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2.fntdata"/><Relationship Id="rId37" Type="http://schemas.openxmlformats.org/officeDocument/2006/relationships/font" Target="fonts/font7.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7"/>
        <p:cNvGrpSpPr/>
        <p:nvPr/>
      </p:nvGrpSpPr>
      <p:grpSpPr>
        <a:xfrm>
          <a:off x="0" y="0"/>
          <a:ext cx="0" cy="0"/>
          <a:chOff x="0" y="0"/>
          <a:chExt cx="0" cy="0"/>
        </a:xfrm>
      </p:grpSpPr>
      <p:sp>
        <p:nvSpPr>
          <p:cNvPr id="748" name="Google Shape;748;g54dda1946d_6_3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9" name="Google Shape;749;g54dda1946d_6_3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0"/>
        <p:cNvGrpSpPr/>
        <p:nvPr/>
      </p:nvGrpSpPr>
      <p:grpSpPr>
        <a:xfrm>
          <a:off x="0" y="0"/>
          <a:ext cx="0" cy="0"/>
          <a:chOff x="0" y="0"/>
          <a:chExt cx="0" cy="0"/>
        </a:xfrm>
      </p:grpSpPr>
      <p:sp>
        <p:nvSpPr>
          <p:cNvPr id="741" name="Google Shape;741;g22ceef25fe5_0_195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2" name="Google Shape;742;g22ceef25fe5_0_195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5"/>
        <p:cNvGrpSpPr/>
        <p:nvPr/>
      </p:nvGrpSpPr>
      <p:grpSpPr>
        <a:xfrm>
          <a:off x="0" y="0"/>
          <a:ext cx="0" cy="0"/>
          <a:chOff x="0" y="0"/>
          <a:chExt cx="0" cy="0"/>
        </a:xfrm>
      </p:grpSpPr>
      <p:sp>
        <p:nvSpPr>
          <p:cNvPr id="676" name="Google Shape;676;g54dda1946d_6_3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7" name="Google Shape;677;g54dda1946d_6_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8"/>
        <p:cNvGrpSpPr/>
        <p:nvPr/>
      </p:nvGrpSpPr>
      <p:grpSpPr>
        <a:xfrm>
          <a:off x="0" y="0"/>
          <a:ext cx="0" cy="0"/>
          <a:chOff x="0" y="0"/>
          <a:chExt cx="0" cy="0"/>
        </a:xfrm>
      </p:grpSpPr>
      <p:sp>
        <p:nvSpPr>
          <p:cNvPr id="1189" name="Google Shape;1189;g54ff9c4cb4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0" name="Google Shape;1190;g54ff9c4cb4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8"/>
        <p:cNvGrpSpPr/>
        <p:nvPr/>
      </p:nvGrpSpPr>
      <p:grpSpPr>
        <a:xfrm>
          <a:off x="0" y="0"/>
          <a:ext cx="0" cy="0"/>
          <a:chOff x="0" y="0"/>
          <a:chExt cx="0" cy="0"/>
        </a:xfrm>
      </p:grpSpPr>
      <p:sp>
        <p:nvSpPr>
          <p:cNvPr id="1189" name="Google Shape;1189;g54ff9c4cb4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0" name="Google Shape;1190;g54ff9c4cb4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8"/>
        <p:cNvGrpSpPr/>
        <p:nvPr/>
      </p:nvGrpSpPr>
      <p:grpSpPr>
        <a:xfrm>
          <a:off x="0" y="0"/>
          <a:ext cx="0" cy="0"/>
          <a:chOff x="0" y="0"/>
          <a:chExt cx="0" cy="0"/>
        </a:xfrm>
      </p:grpSpPr>
      <p:sp>
        <p:nvSpPr>
          <p:cNvPr id="1189" name="Google Shape;1189;g54ff9c4cb4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0" name="Google Shape;1190;g54ff9c4cb4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8"/>
        <p:cNvGrpSpPr/>
        <p:nvPr/>
      </p:nvGrpSpPr>
      <p:grpSpPr>
        <a:xfrm>
          <a:off x="0" y="0"/>
          <a:ext cx="0" cy="0"/>
          <a:chOff x="0" y="0"/>
          <a:chExt cx="0" cy="0"/>
        </a:xfrm>
      </p:grpSpPr>
      <p:sp>
        <p:nvSpPr>
          <p:cNvPr id="1189" name="Google Shape;1189;g54ff9c4cb4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0" name="Google Shape;1190;g54ff9c4cb4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8"/>
        <p:cNvGrpSpPr/>
        <p:nvPr/>
      </p:nvGrpSpPr>
      <p:grpSpPr>
        <a:xfrm>
          <a:off x="0" y="0"/>
          <a:ext cx="0" cy="0"/>
          <a:chOff x="0" y="0"/>
          <a:chExt cx="0" cy="0"/>
        </a:xfrm>
      </p:grpSpPr>
      <p:sp>
        <p:nvSpPr>
          <p:cNvPr id="1189" name="Google Shape;1189;g54ff9c4cb4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0" name="Google Shape;1190;g54ff9c4cb4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54dda1946d_6_2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54dda1946d_6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8"/>
        <p:cNvGrpSpPr/>
        <p:nvPr/>
      </p:nvGrpSpPr>
      <p:grpSpPr>
        <a:xfrm>
          <a:off x="0" y="0"/>
          <a:ext cx="0" cy="0"/>
          <a:chOff x="0" y="0"/>
          <a:chExt cx="0" cy="0"/>
        </a:xfrm>
      </p:grpSpPr>
      <p:sp>
        <p:nvSpPr>
          <p:cNvPr id="1189" name="Google Shape;1189;g54ff9c4cb4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0" name="Google Shape;1190;g54ff9c4cb4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6"/>
        <p:cNvGrpSpPr/>
        <p:nvPr/>
      </p:nvGrpSpPr>
      <p:grpSpPr>
        <a:xfrm>
          <a:off x="0" y="0"/>
          <a:ext cx="0" cy="0"/>
          <a:chOff x="0" y="0"/>
          <a:chExt cx="0" cy="0"/>
        </a:xfrm>
      </p:grpSpPr>
      <p:sp>
        <p:nvSpPr>
          <p:cNvPr id="2637" name="Google Shape;2637;g22ceef25fe5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8" name="Google Shape;2638;g22ceef25fe5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5"/>
        <p:cNvGrpSpPr/>
        <p:nvPr/>
      </p:nvGrpSpPr>
      <p:grpSpPr>
        <a:xfrm>
          <a:off x="0" y="0"/>
          <a:ext cx="0" cy="0"/>
          <a:chOff x="0" y="0"/>
          <a:chExt cx="0" cy="0"/>
        </a:xfrm>
      </p:grpSpPr>
      <p:sp>
        <p:nvSpPr>
          <p:cNvPr id="676" name="Google Shape;676;g54dda1946d_6_3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7" name="Google Shape;677;g54dda1946d_6_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0"/>
        <p:cNvGrpSpPr/>
        <p:nvPr/>
      </p:nvGrpSpPr>
      <p:grpSpPr>
        <a:xfrm>
          <a:off x="0" y="0"/>
          <a:ext cx="0" cy="0"/>
          <a:chOff x="0" y="0"/>
          <a:chExt cx="0" cy="0"/>
        </a:xfrm>
      </p:grpSpPr>
      <p:sp>
        <p:nvSpPr>
          <p:cNvPr id="1371" name="Google Shape;1371;g54dda1946d_4_27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2" name="Google Shape;1372;g54dda1946d_4_27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0"/>
        <p:cNvGrpSpPr/>
        <p:nvPr/>
      </p:nvGrpSpPr>
      <p:grpSpPr>
        <a:xfrm>
          <a:off x="0" y="0"/>
          <a:ext cx="0" cy="0"/>
          <a:chOff x="0" y="0"/>
          <a:chExt cx="0" cy="0"/>
        </a:xfrm>
      </p:grpSpPr>
      <p:sp>
        <p:nvSpPr>
          <p:cNvPr id="701" name="Google Shape;701;g22ceef25fe5_0_187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2" name="Google Shape;702;g22ceef25fe5_0_187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0"/>
        <p:cNvGrpSpPr/>
        <p:nvPr/>
      </p:nvGrpSpPr>
      <p:grpSpPr>
        <a:xfrm>
          <a:off x="0" y="0"/>
          <a:ext cx="0" cy="0"/>
          <a:chOff x="0" y="0"/>
          <a:chExt cx="0" cy="0"/>
        </a:xfrm>
      </p:grpSpPr>
      <p:sp>
        <p:nvSpPr>
          <p:cNvPr id="741" name="Google Shape;741;g22ceef25fe5_0_195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2" name="Google Shape;742;g22ceef25fe5_0_195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7"/>
        <p:cNvGrpSpPr/>
        <p:nvPr/>
      </p:nvGrpSpPr>
      <p:grpSpPr>
        <a:xfrm>
          <a:off x="0" y="0"/>
          <a:ext cx="0" cy="0"/>
          <a:chOff x="0" y="0"/>
          <a:chExt cx="0" cy="0"/>
        </a:xfrm>
      </p:grpSpPr>
      <p:sp>
        <p:nvSpPr>
          <p:cNvPr id="748" name="Google Shape;748;g54dda1946d_6_3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9" name="Google Shape;749;g54dda1946d_6_3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7"/>
        <p:cNvGrpSpPr/>
        <p:nvPr/>
      </p:nvGrpSpPr>
      <p:grpSpPr>
        <a:xfrm>
          <a:off x="0" y="0"/>
          <a:ext cx="0" cy="0"/>
          <a:chOff x="0" y="0"/>
          <a:chExt cx="0" cy="0"/>
        </a:xfrm>
      </p:grpSpPr>
      <p:sp>
        <p:nvSpPr>
          <p:cNvPr id="748" name="Google Shape;748;g54dda1946d_6_3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9" name="Google Shape;749;g54dda1946d_6_3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7"/>
        <p:cNvGrpSpPr/>
        <p:nvPr/>
      </p:nvGrpSpPr>
      <p:grpSpPr>
        <a:xfrm>
          <a:off x="0" y="0"/>
          <a:ext cx="0" cy="0"/>
          <a:chOff x="0" y="0"/>
          <a:chExt cx="0" cy="0"/>
        </a:xfrm>
      </p:grpSpPr>
      <p:sp>
        <p:nvSpPr>
          <p:cNvPr id="748" name="Google Shape;748;g54dda1946d_6_3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9" name="Google Shape;749;g54dda1946d_6_3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hyperlink" Target="https://bit.ly/3A1uf1Q"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bit.ly/2TtBDfr" TargetMode="External"/><Relationship Id="rId4" Type="http://schemas.openxmlformats.org/officeDocument/2006/relationships/hyperlink" Target="http://bit.ly/2TyoMsr" TargetMode="Externa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3704750" y="899550"/>
            <a:ext cx="4707300" cy="2868600"/>
          </a:xfrm>
          <a:prstGeom prst="rect">
            <a:avLst/>
          </a:prstGeom>
        </p:spPr>
        <p:txBody>
          <a:bodyPr spcFirstLastPara="1" wrap="square" lIns="91425" tIns="91425" rIns="91425" bIns="91425" anchor="b" anchorCtr="0">
            <a:noAutofit/>
          </a:bodyPr>
          <a:lstStyle>
            <a:lvl1pPr lvl="0">
              <a:lnSpc>
                <a:spcPct val="90000"/>
              </a:lnSpc>
              <a:spcBef>
                <a:spcPts val="0"/>
              </a:spcBef>
              <a:spcAft>
                <a:spcPts val="0"/>
              </a:spcAft>
              <a:buClr>
                <a:srgbClr val="191919"/>
              </a:buClr>
              <a:buSzPts val="5200"/>
              <a:buNone/>
              <a:defRPr sz="5200"/>
            </a:lvl1pPr>
            <a:lvl2pPr lvl="1" algn="ctr">
              <a:spcBef>
                <a:spcPts val="0"/>
              </a:spcBef>
              <a:spcAft>
                <a:spcPts val="0"/>
              </a:spcAft>
              <a:buClr>
                <a:srgbClr val="191919"/>
              </a:buClr>
              <a:buSzPts val="5200"/>
              <a:buFont typeface="Archivo ExtraBold"/>
              <a:buNone/>
              <a:defRPr sz="5200" b="0">
                <a:solidFill>
                  <a:srgbClr val="191919"/>
                </a:solidFill>
                <a:latin typeface="Archivo ExtraBold"/>
                <a:ea typeface="Archivo ExtraBold"/>
                <a:cs typeface="Archivo ExtraBold"/>
                <a:sym typeface="Archivo ExtraBold"/>
              </a:defRPr>
            </a:lvl2pPr>
            <a:lvl3pPr lvl="2" algn="ctr">
              <a:spcBef>
                <a:spcPts val="0"/>
              </a:spcBef>
              <a:spcAft>
                <a:spcPts val="0"/>
              </a:spcAft>
              <a:buClr>
                <a:srgbClr val="191919"/>
              </a:buClr>
              <a:buSzPts val="5200"/>
              <a:buFont typeface="Archivo ExtraBold"/>
              <a:buNone/>
              <a:defRPr sz="5200" b="0">
                <a:solidFill>
                  <a:srgbClr val="191919"/>
                </a:solidFill>
                <a:latin typeface="Archivo ExtraBold"/>
                <a:ea typeface="Archivo ExtraBold"/>
                <a:cs typeface="Archivo ExtraBold"/>
                <a:sym typeface="Archivo ExtraBold"/>
              </a:defRPr>
            </a:lvl3pPr>
            <a:lvl4pPr lvl="3" algn="ctr">
              <a:spcBef>
                <a:spcPts val="0"/>
              </a:spcBef>
              <a:spcAft>
                <a:spcPts val="0"/>
              </a:spcAft>
              <a:buClr>
                <a:srgbClr val="191919"/>
              </a:buClr>
              <a:buSzPts val="5200"/>
              <a:buFont typeface="Archivo ExtraBold"/>
              <a:buNone/>
              <a:defRPr sz="5200" b="0">
                <a:solidFill>
                  <a:srgbClr val="191919"/>
                </a:solidFill>
                <a:latin typeface="Archivo ExtraBold"/>
                <a:ea typeface="Archivo ExtraBold"/>
                <a:cs typeface="Archivo ExtraBold"/>
                <a:sym typeface="Archivo ExtraBold"/>
              </a:defRPr>
            </a:lvl4pPr>
            <a:lvl5pPr lvl="4" algn="ctr">
              <a:spcBef>
                <a:spcPts val="0"/>
              </a:spcBef>
              <a:spcAft>
                <a:spcPts val="0"/>
              </a:spcAft>
              <a:buClr>
                <a:srgbClr val="191919"/>
              </a:buClr>
              <a:buSzPts val="5200"/>
              <a:buFont typeface="Archivo ExtraBold"/>
              <a:buNone/>
              <a:defRPr sz="5200" b="0">
                <a:solidFill>
                  <a:srgbClr val="191919"/>
                </a:solidFill>
                <a:latin typeface="Archivo ExtraBold"/>
                <a:ea typeface="Archivo ExtraBold"/>
                <a:cs typeface="Archivo ExtraBold"/>
                <a:sym typeface="Archivo ExtraBold"/>
              </a:defRPr>
            </a:lvl5pPr>
            <a:lvl6pPr lvl="5" algn="ctr">
              <a:spcBef>
                <a:spcPts val="0"/>
              </a:spcBef>
              <a:spcAft>
                <a:spcPts val="0"/>
              </a:spcAft>
              <a:buClr>
                <a:srgbClr val="191919"/>
              </a:buClr>
              <a:buSzPts val="5200"/>
              <a:buFont typeface="Archivo ExtraBold"/>
              <a:buNone/>
              <a:defRPr sz="5200" b="0">
                <a:solidFill>
                  <a:srgbClr val="191919"/>
                </a:solidFill>
                <a:latin typeface="Archivo ExtraBold"/>
                <a:ea typeface="Archivo ExtraBold"/>
                <a:cs typeface="Archivo ExtraBold"/>
                <a:sym typeface="Archivo ExtraBold"/>
              </a:defRPr>
            </a:lvl6pPr>
            <a:lvl7pPr lvl="6" algn="ctr">
              <a:spcBef>
                <a:spcPts val="0"/>
              </a:spcBef>
              <a:spcAft>
                <a:spcPts val="0"/>
              </a:spcAft>
              <a:buClr>
                <a:srgbClr val="191919"/>
              </a:buClr>
              <a:buSzPts val="5200"/>
              <a:buFont typeface="Archivo ExtraBold"/>
              <a:buNone/>
              <a:defRPr sz="5200" b="0">
                <a:solidFill>
                  <a:srgbClr val="191919"/>
                </a:solidFill>
                <a:latin typeface="Archivo ExtraBold"/>
                <a:ea typeface="Archivo ExtraBold"/>
                <a:cs typeface="Archivo ExtraBold"/>
                <a:sym typeface="Archivo ExtraBold"/>
              </a:defRPr>
            </a:lvl7pPr>
            <a:lvl8pPr lvl="7" algn="ctr">
              <a:spcBef>
                <a:spcPts val="0"/>
              </a:spcBef>
              <a:spcAft>
                <a:spcPts val="0"/>
              </a:spcAft>
              <a:buClr>
                <a:srgbClr val="191919"/>
              </a:buClr>
              <a:buSzPts val="5200"/>
              <a:buFont typeface="Archivo ExtraBold"/>
              <a:buNone/>
              <a:defRPr sz="5200" b="0">
                <a:solidFill>
                  <a:srgbClr val="191919"/>
                </a:solidFill>
                <a:latin typeface="Archivo ExtraBold"/>
                <a:ea typeface="Archivo ExtraBold"/>
                <a:cs typeface="Archivo ExtraBold"/>
                <a:sym typeface="Archivo ExtraBold"/>
              </a:defRPr>
            </a:lvl8pPr>
            <a:lvl9pPr lvl="8" algn="ctr">
              <a:spcBef>
                <a:spcPts val="0"/>
              </a:spcBef>
              <a:spcAft>
                <a:spcPts val="0"/>
              </a:spcAft>
              <a:buClr>
                <a:srgbClr val="191919"/>
              </a:buClr>
              <a:buSzPts val="5200"/>
              <a:buFont typeface="Archivo ExtraBold"/>
              <a:buNone/>
              <a:defRPr sz="5200" b="0">
                <a:solidFill>
                  <a:srgbClr val="191919"/>
                </a:solidFill>
                <a:latin typeface="Archivo ExtraBold"/>
                <a:ea typeface="Archivo ExtraBold"/>
                <a:cs typeface="Archivo ExtraBold"/>
                <a:sym typeface="Archivo ExtraBold"/>
              </a:defRPr>
            </a:lvl9pPr>
          </a:lstStyle>
          <a:p>
            <a:endParaRPr/>
          </a:p>
        </p:txBody>
      </p:sp>
      <p:sp>
        <p:nvSpPr>
          <p:cNvPr id="10" name="Google Shape;10;p2"/>
          <p:cNvSpPr txBox="1">
            <a:spLocks noGrp="1"/>
          </p:cNvSpPr>
          <p:nvPr>
            <p:ph type="subTitle" idx="1"/>
          </p:nvPr>
        </p:nvSpPr>
        <p:spPr>
          <a:xfrm>
            <a:off x="3767875" y="3768150"/>
            <a:ext cx="4644000" cy="424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200"/>
              <a:buFont typeface="Archivo"/>
              <a:buNone/>
              <a:defRPr sz="1600">
                <a:solidFill>
                  <a:schemeClr val="dk1"/>
                </a:solidFill>
                <a:highlight>
                  <a:schemeClr val="lt2"/>
                </a:highlight>
                <a:latin typeface="Archivo"/>
                <a:ea typeface="Archivo"/>
                <a:cs typeface="Archivo"/>
                <a:sym typeface="Archivo"/>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pic>
        <p:nvPicPr>
          <p:cNvPr id="11" name="Google Shape;11;p2"/>
          <p:cNvPicPr preferRelativeResize="0"/>
          <p:nvPr/>
        </p:nvPicPr>
        <p:blipFill rotWithShape="1">
          <a:blip r:embed="rId2"/>
          <a:srcRect r="24288" b="78551"/>
          <a:stretch>
            <a:fillRect/>
          </a:stretch>
        </p:blipFill>
        <p:spPr>
          <a:xfrm>
            <a:off x="6429375" y="4374975"/>
            <a:ext cx="2714624" cy="768524"/>
          </a:xfrm>
          <a:prstGeom prst="rect">
            <a:avLst/>
          </a:prstGeom>
          <a:noFill/>
          <a:ln>
            <a:noFill/>
          </a:ln>
        </p:spPr>
      </p:pic>
      <p:sp>
        <p:nvSpPr>
          <p:cNvPr id="12" name="Google Shape;12;p2"/>
          <p:cNvSpPr/>
          <p:nvPr/>
        </p:nvSpPr>
        <p:spPr>
          <a:xfrm>
            <a:off x="0" y="3027425"/>
            <a:ext cx="1708500" cy="1980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0" y="3162750"/>
            <a:ext cx="2652600" cy="1980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911200" y="0"/>
            <a:ext cx="232800" cy="4604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 name="Google Shape;15;p2"/>
          <p:cNvGrpSpPr/>
          <p:nvPr/>
        </p:nvGrpSpPr>
        <p:grpSpPr>
          <a:xfrm>
            <a:off x="8502100" y="0"/>
            <a:ext cx="319200" cy="2292944"/>
            <a:chOff x="8529075" y="0"/>
            <a:chExt cx="319200" cy="4100400"/>
          </a:xfrm>
        </p:grpSpPr>
        <p:cxnSp>
          <p:nvCxnSpPr>
            <p:cNvPr id="16" name="Google Shape;16;p2"/>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17" name="Google Shape;17;p2"/>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18" name="Google Shape;18;p2"/>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19" name="Google Shape;19;p2"/>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grpSp>
        <p:nvGrpSpPr>
          <p:cNvPr id="20" name="Google Shape;20;p2"/>
          <p:cNvGrpSpPr/>
          <p:nvPr/>
        </p:nvGrpSpPr>
        <p:grpSpPr>
          <a:xfrm rot="-5400000">
            <a:off x="1724335" y="-1627679"/>
            <a:ext cx="319200" cy="3767858"/>
            <a:chOff x="8529075" y="0"/>
            <a:chExt cx="319200" cy="4100400"/>
          </a:xfrm>
        </p:grpSpPr>
        <p:cxnSp>
          <p:nvCxnSpPr>
            <p:cNvPr id="21" name="Google Shape;21;p2"/>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22" name="Google Shape;22;p2"/>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23" name="Google Shape;23;p2"/>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24" name="Google Shape;24;p2"/>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25" name="Google Shape;25;p2"/>
          <p:cNvPicPr preferRelativeResize="0"/>
          <p:nvPr/>
        </p:nvPicPr>
        <p:blipFill rotWithShape="1">
          <a:blip r:embed="rId2"/>
          <a:srcRect l="38365" t="40848" r="38177" b="38011"/>
          <a:stretch>
            <a:fillRect/>
          </a:stretch>
        </p:blipFill>
        <p:spPr>
          <a:xfrm>
            <a:off x="31249" y="3920575"/>
            <a:ext cx="1357800" cy="1222924"/>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1">
  <p:cSld name="TITLE_ONLY_2">
    <p:spTree>
      <p:nvGrpSpPr>
        <p:cNvPr id="1" name="Shape 199"/>
        <p:cNvGrpSpPr/>
        <p:nvPr/>
      </p:nvGrpSpPr>
      <p:grpSpPr>
        <a:xfrm>
          <a:off x="0" y="0"/>
          <a:ext cx="0" cy="0"/>
          <a:chOff x="0" y="0"/>
          <a:chExt cx="0" cy="0"/>
        </a:xfrm>
      </p:grpSpPr>
      <p:sp>
        <p:nvSpPr>
          <p:cNvPr id="200" name="Google Shape;200;p16"/>
          <p:cNvSpPr/>
          <p:nvPr/>
        </p:nvSpPr>
        <p:spPr>
          <a:xfrm rot="10800000">
            <a:off x="150" y="180100"/>
            <a:ext cx="223800" cy="2094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6"/>
          <p:cNvSpPr/>
          <p:nvPr/>
        </p:nvSpPr>
        <p:spPr>
          <a:xfrm>
            <a:off x="8749200" y="4155077"/>
            <a:ext cx="394800" cy="988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6"/>
          <p:cNvSpPr/>
          <p:nvPr/>
        </p:nvSpPr>
        <p:spPr>
          <a:xfrm rot="-5400000">
            <a:off x="8062650" y="4062150"/>
            <a:ext cx="357000" cy="1805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16"/>
          <p:cNvSpPr/>
          <p:nvPr/>
        </p:nvSpPr>
        <p:spPr>
          <a:xfrm rot="5400000">
            <a:off x="1070550" y="-1070550"/>
            <a:ext cx="394800" cy="2535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04" name="Google Shape;204;p16"/>
          <p:cNvPicPr preferRelativeResize="0"/>
          <p:nvPr/>
        </p:nvPicPr>
        <p:blipFill rotWithShape="1">
          <a:blip r:embed="rId2"/>
          <a:srcRect l="38365" t="40848" r="38177" b="38011"/>
          <a:stretch>
            <a:fillRect/>
          </a:stretch>
        </p:blipFill>
        <p:spPr>
          <a:xfrm>
            <a:off x="-862951" y="539500"/>
            <a:ext cx="1357800" cy="1222924"/>
          </a:xfrm>
          <a:prstGeom prst="rect">
            <a:avLst/>
          </a:prstGeom>
          <a:noFill/>
          <a:ln>
            <a:noFill/>
          </a:ln>
        </p:spPr>
      </p:pic>
      <p:pic>
        <p:nvPicPr>
          <p:cNvPr id="205" name="Google Shape;205;p16"/>
          <p:cNvPicPr preferRelativeResize="0"/>
          <p:nvPr/>
        </p:nvPicPr>
        <p:blipFill rotWithShape="1">
          <a:blip r:embed="rId2"/>
          <a:srcRect l="38365" t="40848" r="38177" b="38011"/>
          <a:stretch>
            <a:fillRect/>
          </a:stretch>
        </p:blipFill>
        <p:spPr>
          <a:xfrm>
            <a:off x="8749199" y="2932163"/>
            <a:ext cx="1357800" cy="1222924"/>
          </a:xfrm>
          <a:prstGeom prst="rect">
            <a:avLst/>
          </a:prstGeom>
          <a:noFill/>
          <a:ln>
            <a:noFill/>
          </a:ln>
        </p:spPr>
      </p:pic>
      <p:sp>
        <p:nvSpPr>
          <p:cNvPr id="206" name="Google Shape;206;p1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2">
  <p:cSld name="TITLE_ONLY_3">
    <p:spTree>
      <p:nvGrpSpPr>
        <p:cNvPr id="1" name="Shape 207"/>
        <p:cNvGrpSpPr/>
        <p:nvPr/>
      </p:nvGrpSpPr>
      <p:grpSpPr>
        <a:xfrm>
          <a:off x="0" y="0"/>
          <a:ext cx="0" cy="0"/>
          <a:chOff x="0" y="0"/>
          <a:chExt cx="0" cy="0"/>
        </a:xfrm>
      </p:grpSpPr>
      <p:sp>
        <p:nvSpPr>
          <p:cNvPr id="208" name="Google Shape;208;p17"/>
          <p:cNvSpPr/>
          <p:nvPr/>
        </p:nvSpPr>
        <p:spPr>
          <a:xfrm rot="-5400000">
            <a:off x="7384975" y="1404450"/>
            <a:ext cx="3166500" cy="357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17"/>
          <p:cNvSpPr/>
          <p:nvPr/>
        </p:nvSpPr>
        <p:spPr>
          <a:xfrm rot="10800000">
            <a:off x="-3041" y="3337875"/>
            <a:ext cx="543000" cy="1805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7"/>
          <p:cNvSpPr/>
          <p:nvPr/>
        </p:nvSpPr>
        <p:spPr>
          <a:xfrm rot="10800000">
            <a:off x="8529769" y="-50"/>
            <a:ext cx="617400" cy="2535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11" name="Google Shape;211;p17"/>
          <p:cNvPicPr preferRelativeResize="0"/>
          <p:nvPr/>
        </p:nvPicPr>
        <p:blipFill rotWithShape="1">
          <a:blip r:embed="rId2"/>
          <a:srcRect l="38365" t="40848" r="38177" b="38011"/>
          <a:stretch>
            <a:fillRect/>
          </a:stretch>
        </p:blipFill>
        <p:spPr>
          <a:xfrm rot="10800000">
            <a:off x="7751887" y="-735561"/>
            <a:ext cx="1357800" cy="1222924"/>
          </a:xfrm>
          <a:prstGeom prst="rect">
            <a:avLst/>
          </a:prstGeom>
          <a:noFill/>
          <a:ln>
            <a:noFill/>
          </a:ln>
        </p:spPr>
      </p:pic>
      <p:pic>
        <p:nvPicPr>
          <p:cNvPr id="212" name="Google Shape;212;p17"/>
          <p:cNvPicPr preferRelativeResize="0"/>
          <p:nvPr/>
        </p:nvPicPr>
        <p:blipFill rotWithShape="1">
          <a:blip r:embed="rId2"/>
          <a:srcRect l="38365" t="40848" r="38177" b="38011"/>
          <a:stretch>
            <a:fillRect/>
          </a:stretch>
        </p:blipFill>
        <p:spPr>
          <a:xfrm rot="10800000">
            <a:off x="3893087" y="4603988"/>
            <a:ext cx="1357800" cy="1222924"/>
          </a:xfrm>
          <a:prstGeom prst="rect">
            <a:avLst/>
          </a:prstGeom>
          <a:noFill/>
          <a:ln>
            <a:noFill/>
          </a:ln>
        </p:spPr>
      </p:pic>
      <p:sp>
        <p:nvSpPr>
          <p:cNvPr id="213" name="Google Shape;213;p1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pic>
        <p:nvPicPr>
          <p:cNvPr id="214" name="Google Shape;214;p17"/>
          <p:cNvPicPr preferRelativeResize="0"/>
          <p:nvPr/>
        </p:nvPicPr>
        <p:blipFill rotWithShape="1">
          <a:blip r:embed="rId2"/>
          <a:srcRect r="24288" b="45082"/>
          <a:stretch>
            <a:fillRect/>
          </a:stretch>
        </p:blipFill>
        <p:spPr>
          <a:xfrm rot="5400000">
            <a:off x="-1801249" y="606299"/>
            <a:ext cx="2714624" cy="1967776"/>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ext 1">
  <p:cSld name="CUSTOM_4">
    <p:spTree>
      <p:nvGrpSpPr>
        <p:cNvPr id="1" name="Shape 228"/>
        <p:cNvGrpSpPr/>
        <p:nvPr/>
      </p:nvGrpSpPr>
      <p:grpSpPr>
        <a:xfrm>
          <a:off x="0" y="0"/>
          <a:ext cx="0" cy="0"/>
          <a:chOff x="0" y="0"/>
          <a:chExt cx="0" cy="0"/>
        </a:xfrm>
      </p:grpSpPr>
      <p:sp>
        <p:nvSpPr>
          <p:cNvPr id="229" name="Google Shape;229;p19"/>
          <p:cNvSpPr/>
          <p:nvPr/>
        </p:nvSpPr>
        <p:spPr>
          <a:xfrm rot="10800000">
            <a:off x="7799100" y="417700"/>
            <a:ext cx="1344900" cy="1557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9"/>
          <p:cNvSpPr/>
          <p:nvPr/>
        </p:nvSpPr>
        <p:spPr>
          <a:xfrm rot="10800000">
            <a:off x="0" y="2536800"/>
            <a:ext cx="538200" cy="2606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9"/>
          <p:cNvSpPr/>
          <p:nvPr/>
        </p:nvSpPr>
        <p:spPr>
          <a:xfrm rot="10800000">
            <a:off x="7121100" y="50"/>
            <a:ext cx="2022900" cy="154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2" name="Google Shape;232;p19"/>
          <p:cNvGrpSpPr/>
          <p:nvPr/>
        </p:nvGrpSpPr>
        <p:grpSpPr>
          <a:xfrm rot="-5400000">
            <a:off x="1724335" y="-1625829"/>
            <a:ext cx="319200" cy="3767858"/>
            <a:chOff x="8529075" y="0"/>
            <a:chExt cx="319200" cy="4100400"/>
          </a:xfrm>
        </p:grpSpPr>
        <p:cxnSp>
          <p:nvCxnSpPr>
            <p:cNvPr id="233" name="Google Shape;233;p19"/>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234" name="Google Shape;234;p19"/>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235" name="Google Shape;235;p19"/>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236" name="Google Shape;236;p19"/>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237" name="Google Shape;237;p19"/>
          <p:cNvPicPr preferRelativeResize="0"/>
          <p:nvPr/>
        </p:nvPicPr>
        <p:blipFill rotWithShape="1">
          <a:blip r:embed="rId2"/>
          <a:srcRect l="38365" t="40848" r="38177" b="38011"/>
          <a:stretch>
            <a:fillRect/>
          </a:stretch>
        </p:blipFill>
        <p:spPr>
          <a:xfrm>
            <a:off x="-1" y="3920588"/>
            <a:ext cx="1357800" cy="1222924"/>
          </a:xfrm>
          <a:prstGeom prst="rect">
            <a:avLst/>
          </a:prstGeom>
          <a:noFill/>
          <a:ln>
            <a:noFill/>
          </a:ln>
        </p:spPr>
      </p:pic>
      <p:pic>
        <p:nvPicPr>
          <p:cNvPr id="238" name="Google Shape;238;p19"/>
          <p:cNvPicPr preferRelativeResize="0"/>
          <p:nvPr/>
        </p:nvPicPr>
        <p:blipFill rotWithShape="1">
          <a:blip r:embed="rId2"/>
          <a:srcRect r="75923" b="21752"/>
          <a:stretch>
            <a:fillRect/>
          </a:stretch>
        </p:blipFill>
        <p:spPr>
          <a:xfrm rot="5400000">
            <a:off x="6170774" y="-1060099"/>
            <a:ext cx="863251" cy="2803700"/>
          </a:xfrm>
          <a:prstGeom prst="rect">
            <a:avLst/>
          </a:prstGeom>
          <a:noFill/>
          <a:ln>
            <a:noFill/>
          </a:ln>
        </p:spPr>
      </p:pic>
      <p:sp>
        <p:nvSpPr>
          <p:cNvPr id="239" name="Google Shape;239;p19"/>
          <p:cNvSpPr txBox="1">
            <a:spLocks noGrp="1"/>
          </p:cNvSpPr>
          <p:nvPr>
            <p:ph type="title"/>
          </p:nvPr>
        </p:nvSpPr>
        <p:spPr>
          <a:xfrm>
            <a:off x="1109500" y="1637550"/>
            <a:ext cx="2985300" cy="1063200"/>
          </a:xfrm>
          <a:prstGeom prst="rect">
            <a:avLst/>
          </a:prstGeom>
        </p:spPr>
        <p:txBody>
          <a:bodyPr spcFirstLastPara="1" wrap="square" lIns="91425" tIns="91425" rIns="91425" bIns="91425" anchor="b" anchorCtr="0">
            <a:noAutofit/>
          </a:bodyPr>
          <a:lstStyle>
            <a:lvl1pPr lvl="0"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40" name="Google Shape;240;p19"/>
          <p:cNvSpPr txBox="1">
            <a:spLocks noGrp="1"/>
          </p:cNvSpPr>
          <p:nvPr>
            <p:ph type="subTitle" idx="1"/>
          </p:nvPr>
        </p:nvSpPr>
        <p:spPr>
          <a:xfrm>
            <a:off x="1109500" y="2700750"/>
            <a:ext cx="2985300" cy="8052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2">
  <p:cSld name="CUSTOM_4_1">
    <p:spTree>
      <p:nvGrpSpPr>
        <p:cNvPr id="1" name="Shape 241"/>
        <p:cNvGrpSpPr/>
        <p:nvPr/>
      </p:nvGrpSpPr>
      <p:grpSpPr>
        <a:xfrm>
          <a:off x="0" y="0"/>
          <a:ext cx="0" cy="0"/>
          <a:chOff x="0" y="0"/>
          <a:chExt cx="0" cy="0"/>
        </a:xfrm>
      </p:grpSpPr>
      <p:pic>
        <p:nvPicPr>
          <p:cNvPr id="242" name="Google Shape;242;p20"/>
          <p:cNvPicPr preferRelativeResize="0"/>
          <p:nvPr/>
        </p:nvPicPr>
        <p:blipFill rotWithShape="1">
          <a:blip r:embed="rId2"/>
          <a:srcRect r="50074" b="21752"/>
          <a:stretch>
            <a:fillRect/>
          </a:stretch>
        </p:blipFill>
        <p:spPr>
          <a:xfrm rot="5400000">
            <a:off x="2601913" y="3318562"/>
            <a:ext cx="1790074" cy="2803700"/>
          </a:xfrm>
          <a:prstGeom prst="rect">
            <a:avLst/>
          </a:prstGeom>
          <a:noFill/>
          <a:ln>
            <a:noFill/>
          </a:ln>
        </p:spPr>
      </p:pic>
      <p:sp>
        <p:nvSpPr>
          <p:cNvPr id="243" name="Google Shape;243;p20"/>
          <p:cNvSpPr/>
          <p:nvPr/>
        </p:nvSpPr>
        <p:spPr>
          <a:xfrm rot="10800000">
            <a:off x="6425" y="778850"/>
            <a:ext cx="283200" cy="2826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0"/>
          <p:cNvSpPr/>
          <p:nvPr/>
        </p:nvSpPr>
        <p:spPr>
          <a:xfrm rot="10800000">
            <a:off x="7830000" y="3825375"/>
            <a:ext cx="1314000" cy="1328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0"/>
          <p:cNvSpPr/>
          <p:nvPr/>
        </p:nvSpPr>
        <p:spPr>
          <a:xfrm rot="10800000">
            <a:off x="-50" y="200"/>
            <a:ext cx="988800" cy="2936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0"/>
          <p:cNvSpPr/>
          <p:nvPr/>
        </p:nvSpPr>
        <p:spPr>
          <a:xfrm rot="10800000">
            <a:off x="8289600" y="3605450"/>
            <a:ext cx="854400" cy="154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7" name="Google Shape;247;p20"/>
          <p:cNvGrpSpPr/>
          <p:nvPr/>
        </p:nvGrpSpPr>
        <p:grpSpPr>
          <a:xfrm rot="5400000" flipH="1">
            <a:off x="7100472" y="-1601879"/>
            <a:ext cx="319200" cy="3767858"/>
            <a:chOff x="8529075" y="0"/>
            <a:chExt cx="319200" cy="4100400"/>
          </a:xfrm>
        </p:grpSpPr>
        <p:cxnSp>
          <p:nvCxnSpPr>
            <p:cNvPr id="248" name="Google Shape;248;p20"/>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249" name="Google Shape;249;p20"/>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250" name="Google Shape;250;p20"/>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251" name="Google Shape;251;p20"/>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252" name="Google Shape;252;p20"/>
          <p:cNvPicPr preferRelativeResize="0"/>
          <p:nvPr/>
        </p:nvPicPr>
        <p:blipFill rotWithShape="1">
          <a:blip r:embed="rId2"/>
          <a:srcRect l="38365" t="40848" r="38177" b="38011"/>
          <a:stretch>
            <a:fillRect/>
          </a:stretch>
        </p:blipFill>
        <p:spPr>
          <a:xfrm>
            <a:off x="-674526" y="188"/>
            <a:ext cx="1357800" cy="1222924"/>
          </a:xfrm>
          <a:prstGeom prst="rect">
            <a:avLst/>
          </a:prstGeom>
          <a:noFill/>
          <a:ln>
            <a:noFill/>
          </a:ln>
        </p:spPr>
      </p:pic>
      <p:pic>
        <p:nvPicPr>
          <p:cNvPr id="253" name="Google Shape;253;p20"/>
          <p:cNvPicPr preferRelativeResize="0"/>
          <p:nvPr/>
        </p:nvPicPr>
        <p:blipFill rotWithShape="1">
          <a:blip r:embed="rId2"/>
          <a:srcRect l="38365" t="40848" r="38177" b="38011"/>
          <a:stretch>
            <a:fillRect/>
          </a:stretch>
        </p:blipFill>
        <p:spPr>
          <a:xfrm>
            <a:off x="8430774" y="2803488"/>
            <a:ext cx="1357800" cy="1222924"/>
          </a:xfrm>
          <a:prstGeom prst="rect">
            <a:avLst/>
          </a:prstGeom>
          <a:noFill/>
          <a:ln>
            <a:noFill/>
          </a:ln>
        </p:spPr>
      </p:pic>
      <p:sp>
        <p:nvSpPr>
          <p:cNvPr id="254" name="Google Shape;254;p20"/>
          <p:cNvSpPr txBox="1">
            <a:spLocks noGrp="1"/>
          </p:cNvSpPr>
          <p:nvPr>
            <p:ph type="title"/>
          </p:nvPr>
        </p:nvSpPr>
        <p:spPr>
          <a:xfrm>
            <a:off x="4943749" y="1501200"/>
            <a:ext cx="3027300" cy="10608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55" name="Google Shape;255;p20"/>
          <p:cNvSpPr txBox="1">
            <a:spLocks noGrp="1"/>
          </p:cNvSpPr>
          <p:nvPr>
            <p:ph type="subTitle" idx="1"/>
          </p:nvPr>
        </p:nvSpPr>
        <p:spPr>
          <a:xfrm>
            <a:off x="4943900" y="2562000"/>
            <a:ext cx="3027300" cy="7839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3">
  <p:cSld name="TITLE_ONLY_1">
    <p:spTree>
      <p:nvGrpSpPr>
        <p:cNvPr id="1" name="Shape 256"/>
        <p:cNvGrpSpPr/>
        <p:nvPr/>
      </p:nvGrpSpPr>
      <p:grpSpPr>
        <a:xfrm>
          <a:off x="0" y="0"/>
          <a:ext cx="0" cy="0"/>
          <a:chOff x="0" y="0"/>
          <a:chExt cx="0" cy="0"/>
        </a:xfrm>
      </p:grpSpPr>
      <p:sp>
        <p:nvSpPr>
          <p:cNvPr id="257" name="Google Shape;257;p21"/>
          <p:cNvSpPr/>
          <p:nvPr/>
        </p:nvSpPr>
        <p:spPr>
          <a:xfrm rot="5400000">
            <a:off x="1115650" y="3984125"/>
            <a:ext cx="223800" cy="2094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1"/>
          <p:cNvSpPr/>
          <p:nvPr/>
        </p:nvSpPr>
        <p:spPr>
          <a:xfrm>
            <a:off x="8920200" y="2850500"/>
            <a:ext cx="223800" cy="1805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1"/>
          <p:cNvSpPr/>
          <p:nvPr/>
        </p:nvSpPr>
        <p:spPr>
          <a:xfrm>
            <a:off x="8749350" y="3149079"/>
            <a:ext cx="394800" cy="1994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1"/>
          <p:cNvSpPr/>
          <p:nvPr/>
        </p:nvSpPr>
        <p:spPr>
          <a:xfrm>
            <a:off x="8920200" y="0"/>
            <a:ext cx="223800" cy="1805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1"/>
          <p:cNvSpPr/>
          <p:nvPr/>
        </p:nvSpPr>
        <p:spPr>
          <a:xfrm>
            <a:off x="0" y="2607725"/>
            <a:ext cx="394800" cy="2535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62" name="Google Shape;262;p21"/>
          <p:cNvPicPr preferRelativeResize="0"/>
          <p:nvPr/>
        </p:nvPicPr>
        <p:blipFill rotWithShape="1">
          <a:blip r:embed="rId2"/>
          <a:srcRect l="38365" t="40848" r="38177" b="38011"/>
          <a:stretch>
            <a:fillRect/>
          </a:stretch>
        </p:blipFill>
        <p:spPr>
          <a:xfrm>
            <a:off x="-716501" y="3920575"/>
            <a:ext cx="1357800" cy="1222924"/>
          </a:xfrm>
          <a:prstGeom prst="rect">
            <a:avLst/>
          </a:prstGeom>
          <a:noFill/>
          <a:ln>
            <a:noFill/>
          </a:ln>
        </p:spPr>
      </p:pic>
      <p:pic>
        <p:nvPicPr>
          <p:cNvPr id="263" name="Google Shape;263;p21"/>
          <p:cNvPicPr preferRelativeResize="0"/>
          <p:nvPr/>
        </p:nvPicPr>
        <p:blipFill rotWithShape="1">
          <a:blip r:embed="rId2"/>
          <a:srcRect l="38365" t="40848" r="38177" b="38011"/>
          <a:stretch>
            <a:fillRect/>
          </a:stretch>
        </p:blipFill>
        <p:spPr>
          <a:xfrm>
            <a:off x="8496724" y="0"/>
            <a:ext cx="1357800" cy="1222924"/>
          </a:xfrm>
          <a:prstGeom prst="rect">
            <a:avLst/>
          </a:prstGeom>
          <a:noFill/>
          <a:ln>
            <a:noFill/>
          </a:ln>
        </p:spPr>
      </p:pic>
      <p:sp>
        <p:nvSpPr>
          <p:cNvPr id="264" name="Google Shape;264;p2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65" name="Google Shape;265;p21"/>
          <p:cNvSpPr txBox="1">
            <a:spLocks noGrp="1"/>
          </p:cNvSpPr>
          <p:nvPr>
            <p:ph type="subTitle" idx="1"/>
          </p:nvPr>
        </p:nvSpPr>
        <p:spPr>
          <a:xfrm>
            <a:off x="713225" y="1017725"/>
            <a:ext cx="2844000" cy="18957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Char char="●"/>
              <a:defRPr/>
            </a:lvl1pPr>
            <a:lvl2pPr lvl="1" algn="ctr" rtl="0">
              <a:lnSpc>
                <a:spcPct val="100000"/>
              </a:lnSpc>
              <a:spcBef>
                <a:spcPts val="0"/>
              </a:spcBef>
              <a:spcAft>
                <a:spcPts val="0"/>
              </a:spcAft>
              <a:buSzPts val="1200"/>
              <a:buChar char="○"/>
              <a:defRPr/>
            </a:lvl2pPr>
            <a:lvl3pPr lvl="2" algn="ctr" rtl="0">
              <a:lnSpc>
                <a:spcPct val="100000"/>
              </a:lnSpc>
              <a:spcBef>
                <a:spcPts val="0"/>
              </a:spcBef>
              <a:spcAft>
                <a:spcPts val="0"/>
              </a:spcAft>
              <a:buSzPts val="1200"/>
              <a:buChar char="■"/>
              <a:defRPr/>
            </a:lvl3pPr>
            <a:lvl4pPr lvl="3" algn="ctr" rtl="0">
              <a:lnSpc>
                <a:spcPct val="100000"/>
              </a:lnSpc>
              <a:spcBef>
                <a:spcPts val="0"/>
              </a:spcBef>
              <a:spcAft>
                <a:spcPts val="0"/>
              </a:spcAft>
              <a:buSzPts val="1200"/>
              <a:buChar char="●"/>
              <a:defRPr/>
            </a:lvl4pPr>
            <a:lvl5pPr lvl="4" algn="ctr" rtl="0">
              <a:lnSpc>
                <a:spcPct val="100000"/>
              </a:lnSpc>
              <a:spcBef>
                <a:spcPts val="0"/>
              </a:spcBef>
              <a:spcAft>
                <a:spcPts val="0"/>
              </a:spcAft>
              <a:buSzPts val="1200"/>
              <a:buChar char="○"/>
              <a:defRPr/>
            </a:lvl5pPr>
            <a:lvl6pPr lvl="5" algn="ctr" rtl="0">
              <a:lnSpc>
                <a:spcPct val="100000"/>
              </a:lnSpc>
              <a:spcBef>
                <a:spcPts val="0"/>
              </a:spcBef>
              <a:spcAft>
                <a:spcPts val="0"/>
              </a:spcAft>
              <a:buSzPts val="1200"/>
              <a:buChar char="■"/>
              <a:defRPr/>
            </a:lvl6pPr>
            <a:lvl7pPr lvl="6" algn="ctr" rtl="0">
              <a:lnSpc>
                <a:spcPct val="100000"/>
              </a:lnSpc>
              <a:spcBef>
                <a:spcPts val="0"/>
              </a:spcBef>
              <a:spcAft>
                <a:spcPts val="0"/>
              </a:spcAft>
              <a:buSzPts val="1200"/>
              <a:buChar char="●"/>
              <a:defRPr/>
            </a:lvl7pPr>
            <a:lvl8pPr lvl="7" algn="ctr" rtl="0">
              <a:lnSpc>
                <a:spcPct val="100000"/>
              </a:lnSpc>
              <a:spcBef>
                <a:spcPts val="0"/>
              </a:spcBef>
              <a:spcAft>
                <a:spcPts val="0"/>
              </a:spcAft>
              <a:buSzPts val="1200"/>
              <a:buChar char="○"/>
              <a:defRPr/>
            </a:lvl8pPr>
            <a:lvl9pPr lvl="8" algn="ctr" rtl="0">
              <a:lnSpc>
                <a:spcPct val="100000"/>
              </a:lnSpc>
              <a:spcBef>
                <a:spcPts val="0"/>
              </a:spcBef>
              <a:spcAft>
                <a:spcPts val="0"/>
              </a:spcAft>
              <a:buSzPts val="12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4">
  <p:cSld name="SECTION_TITLE_AND_DESCRIPTION_1_1">
    <p:spTree>
      <p:nvGrpSpPr>
        <p:cNvPr id="1" name="Shape 266"/>
        <p:cNvGrpSpPr/>
        <p:nvPr/>
      </p:nvGrpSpPr>
      <p:grpSpPr>
        <a:xfrm>
          <a:off x="0" y="0"/>
          <a:ext cx="0" cy="0"/>
          <a:chOff x="0" y="0"/>
          <a:chExt cx="0" cy="0"/>
        </a:xfrm>
      </p:grpSpPr>
      <p:sp>
        <p:nvSpPr>
          <p:cNvPr id="267" name="Google Shape;267;p22"/>
          <p:cNvSpPr/>
          <p:nvPr/>
        </p:nvSpPr>
        <p:spPr>
          <a:xfrm rot="10800000">
            <a:off x="156325" y="4308925"/>
            <a:ext cx="779100" cy="690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2"/>
          <p:cNvSpPr/>
          <p:nvPr/>
        </p:nvSpPr>
        <p:spPr>
          <a:xfrm rot="10800000">
            <a:off x="-40025" y="4494325"/>
            <a:ext cx="779100" cy="69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69" name="Google Shape;269;p22"/>
          <p:cNvPicPr preferRelativeResize="0"/>
          <p:nvPr/>
        </p:nvPicPr>
        <p:blipFill rotWithShape="1">
          <a:blip r:embed="rId2"/>
          <a:srcRect r="24288" b="45082"/>
          <a:stretch>
            <a:fillRect/>
          </a:stretch>
        </p:blipFill>
        <p:spPr>
          <a:xfrm rot="5400000">
            <a:off x="8057351" y="634849"/>
            <a:ext cx="2714624" cy="1967776"/>
          </a:xfrm>
          <a:prstGeom prst="rect">
            <a:avLst/>
          </a:prstGeom>
          <a:noFill/>
          <a:ln>
            <a:noFill/>
          </a:ln>
        </p:spPr>
      </p:pic>
      <p:sp>
        <p:nvSpPr>
          <p:cNvPr id="270" name="Google Shape;270;p22"/>
          <p:cNvSpPr/>
          <p:nvPr/>
        </p:nvSpPr>
        <p:spPr>
          <a:xfrm rot="10800000">
            <a:off x="7081075" y="4114700"/>
            <a:ext cx="1349700" cy="1019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2"/>
          <p:cNvSpPr/>
          <p:nvPr/>
        </p:nvSpPr>
        <p:spPr>
          <a:xfrm rot="10800000">
            <a:off x="6052500" y="100"/>
            <a:ext cx="3091500" cy="117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2" name="Google Shape;272;p22"/>
          <p:cNvGrpSpPr/>
          <p:nvPr/>
        </p:nvGrpSpPr>
        <p:grpSpPr>
          <a:xfrm flipH="1">
            <a:off x="196285" y="-4"/>
            <a:ext cx="319200" cy="3767858"/>
            <a:chOff x="8529075" y="0"/>
            <a:chExt cx="319200" cy="4100400"/>
          </a:xfrm>
        </p:grpSpPr>
        <p:cxnSp>
          <p:nvCxnSpPr>
            <p:cNvPr id="273" name="Google Shape;273;p22"/>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274" name="Google Shape;274;p22"/>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275" name="Google Shape;275;p22"/>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276" name="Google Shape;276;p22"/>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277" name="Google Shape;277;p22"/>
          <p:cNvPicPr preferRelativeResize="0"/>
          <p:nvPr/>
        </p:nvPicPr>
        <p:blipFill rotWithShape="1">
          <a:blip r:embed="rId2"/>
          <a:srcRect l="38365" t="40848" r="38177" b="38011"/>
          <a:stretch>
            <a:fillRect/>
          </a:stretch>
        </p:blipFill>
        <p:spPr>
          <a:xfrm>
            <a:off x="1041649" y="-683425"/>
            <a:ext cx="1357800" cy="1222924"/>
          </a:xfrm>
          <a:prstGeom prst="rect">
            <a:avLst/>
          </a:prstGeom>
          <a:noFill/>
          <a:ln>
            <a:noFill/>
          </a:ln>
        </p:spPr>
      </p:pic>
      <p:pic>
        <p:nvPicPr>
          <p:cNvPr id="278" name="Google Shape;278;p22"/>
          <p:cNvPicPr preferRelativeResize="0"/>
          <p:nvPr/>
        </p:nvPicPr>
        <p:blipFill rotWithShape="1">
          <a:blip r:embed="rId2"/>
          <a:srcRect l="38365" t="40848" r="38177" b="38011"/>
          <a:stretch>
            <a:fillRect/>
          </a:stretch>
        </p:blipFill>
        <p:spPr>
          <a:xfrm>
            <a:off x="6105249" y="4444400"/>
            <a:ext cx="1357800" cy="1222924"/>
          </a:xfrm>
          <a:prstGeom prst="rect">
            <a:avLst/>
          </a:prstGeom>
          <a:noFill/>
          <a:ln>
            <a:noFill/>
          </a:ln>
        </p:spPr>
      </p:pic>
      <p:sp>
        <p:nvSpPr>
          <p:cNvPr id="279" name="Google Shape;279;p22"/>
          <p:cNvSpPr txBox="1">
            <a:spLocks noGrp="1"/>
          </p:cNvSpPr>
          <p:nvPr>
            <p:ph type="title"/>
          </p:nvPr>
        </p:nvSpPr>
        <p:spPr>
          <a:xfrm>
            <a:off x="3805200" y="1659700"/>
            <a:ext cx="4625700" cy="4851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None/>
              <a:defRPr b="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80" name="Google Shape;280;p22"/>
          <p:cNvSpPr txBox="1">
            <a:spLocks noGrp="1"/>
          </p:cNvSpPr>
          <p:nvPr>
            <p:ph type="subTitle" idx="1"/>
          </p:nvPr>
        </p:nvSpPr>
        <p:spPr>
          <a:xfrm>
            <a:off x="3805200" y="2064825"/>
            <a:ext cx="4625700" cy="14190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1200"/>
              <a:buNone/>
              <a:defRPr sz="1600"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
    <p:spTree>
      <p:nvGrpSpPr>
        <p:cNvPr id="1" name="Shape 281"/>
        <p:cNvGrpSpPr/>
        <p:nvPr/>
      </p:nvGrpSpPr>
      <p:grpSpPr>
        <a:xfrm>
          <a:off x="0" y="0"/>
          <a:ext cx="0" cy="0"/>
          <a:chOff x="0" y="0"/>
          <a:chExt cx="0" cy="0"/>
        </a:xfrm>
      </p:grpSpPr>
      <p:sp>
        <p:nvSpPr>
          <p:cNvPr id="282" name="Google Shape;282;p23"/>
          <p:cNvSpPr/>
          <p:nvPr/>
        </p:nvSpPr>
        <p:spPr>
          <a:xfrm rot="10800000">
            <a:off x="8579200" y="400275"/>
            <a:ext cx="565800" cy="3105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3"/>
          <p:cNvSpPr/>
          <p:nvPr/>
        </p:nvSpPr>
        <p:spPr>
          <a:xfrm rot="10800000">
            <a:off x="-18000" y="3475700"/>
            <a:ext cx="497400" cy="1658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3"/>
          <p:cNvSpPr/>
          <p:nvPr/>
        </p:nvSpPr>
        <p:spPr>
          <a:xfrm rot="10800000">
            <a:off x="170900" y="953175"/>
            <a:ext cx="538200" cy="4001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3"/>
          <p:cNvSpPr/>
          <p:nvPr/>
        </p:nvSpPr>
        <p:spPr>
          <a:xfrm rot="10800000">
            <a:off x="8419500" y="175"/>
            <a:ext cx="724500" cy="1168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6" name="Google Shape;286;p23"/>
          <p:cNvGrpSpPr/>
          <p:nvPr/>
        </p:nvGrpSpPr>
        <p:grpSpPr>
          <a:xfrm rot="5400000">
            <a:off x="7100460" y="2973996"/>
            <a:ext cx="319200" cy="3767858"/>
            <a:chOff x="8529075" y="0"/>
            <a:chExt cx="319200" cy="4100400"/>
          </a:xfrm>
        </p:grpSpPr>
        <p:cxnSp>
          <p:nvCxnSpPr>
            <p:cNvPr id="287" name="Google Shape;287;p23"/>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288" name="Google Shape;288;p23"/>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289" name="Google Shape;289;p23"/>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290" name="Google Shape;290;p23"/>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291" name="Google Shape;291;p23"/>
          <p:cNvPicPr preferRelativeResize="0"/>
          <p:nvPr/>
        </p:nvPicPr>
        <p:blipFill rotWithShape="1">
          <a:blip r:embed="rId2"/>
          <a:srcRect l="38365" t="40848" r="38177" b="38011"/>
          <a:stretch>
            <a:fillRect/>
          </a:stretch>
        </p:blipFill>
        <p:spPr>
          <a:xfrm>
            <a:off x="-688651" y="1789488"/>
            <a:ext cx="1357800" cy="1222924"/>
          </a:xfrm>
          <a:prstGeom prst="rect">
            <a:avLst/>
          </a:prstGeom>
          <a:noFill/>
          <a:ln>
            <a:noFill/>
          </a:ln>
        </p:spPr>
      </p:pic>
      <p:pic>
        <p:nvPicPr>
          <p:cNvPr id="292" name="Google Shape;292;p23"/>
          <p:cNvPicPr preferRelativeResize="0"/>
          <p:nvPr/>
        </p:nvPicPr>
        <p:blipFill rotWithShape="1">
          <a:blip r:embed="rId2"/>
          <a:srcRect l="38365" t="40848" r="38177" b="38011"/>
          <a:stretch>
            <a:fillRect/>
          </a:stretch>
        </p:blipFill>
        <p:spPr>
          <a:xfrm>
            <a:off x="1993474" y="4698313"/>
            <a:ext cx="1357800" cy="1222924"/>
          </a:xfrm>
          <a:prstGeom prst="rect">
            <a:avLst/>
          </a:prstGeom>
          <a:noFill/>
          <a:ln>
            <a:noFill/>
          </a:ln>
        </p:spPr>
      </p:pic>
      <p:pic>
        <p:nvPicPr>
          <p:cNvPr id="293" name="Google Shape;293;p23"/>
          <p:cNvPicPr preferRelativeResize="0"/>
          <p:nvPr/>
        </p:nvPicPr>
        <p:blipFill rotWithShape="1">
          <a:blip r:embed="rId2"/>
          <a:srcRect r="75923" b="21752"/>
          <a:stretch>
            <a:fillRect/>
          </a:stretch>
        </p:blipFill>
        <p:spPr>
          <a:xfrm>
            <a:off x="8657649" y="539501"/>
            <a:ext cx="863251" cy="2803700"/>
          </a:xfrm>
          <a:prstGeom prst="rect">
            <a:avLst/>
          </a:prstGeom>
          <a:noFill/>
          <a:ln>
            <a:noFill/>
          </a:ln>
        </p:spPr>
      </p:pic>
      <p:sp>
        <p:nvSpPr>
          <p:cNvPr id="294" name="Google Shape;294;p2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95" name="Google Shape;295;p23"/>
          <p:cNvSpPr txBox="1">
            <a:spLocks noGrp="1"/>
          </p:cNvSpPr>
          <p:nvPr>
            <p:ph type="subTitle" idx="1"/>
          </p:nvPr>
        </p:nvSpPr>
        <p:spPr>
          <a:xfrm>
            <a:off x="4912975" y="2707100"/>
            <a:ext cx="3117300" cy="132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200"/>
              <a:buNone/>
              <a:defRPr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296" name="Google Shape;296;p23"/>
          <p:cNvSpPr txBox="1">
            <a:spLocks noGrp="1"/>
          </p:cNvSpPr>
          <p:nvPr>
            <p:ph type="subTitle" idx="2"/>
          </p:nvPr>
        </p:nvSpPr>
        <p:spPr>
          <a:xfrm>
            <a:off x="1113725" y="2707100"/>
            <a:ext cx="3117300" cy="1327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200"/>
              <a:buNone/>
              <a:defRPr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297" name="Google Shape;297;p23"/>
          <p:cNvSpPr txBox="1">
            <a:spLocks noGrp="1"/>
          </p:cNvSpPr>
          <p:nvPr>
            <p:ph type="subTitle" idx="3"/>
          </p:nvPr>
        </p:nvSpPr>
        <p:spPr>
          <a:xfrm>
            <a:off x="1113725" y="2408275"/>
            <a:ext cx="3117300" cy="398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
        <p:nvSpPr>
          <p:cNvPr id="298" name="Google Shape;298;p23"/>
          <p:cNvSpPr txBox="1">
            <a:spLocks noGrp="1"/>
          </p:cNvSpPr>
          <p:nvPr>
            <p:ph type="subTitle" idx="4"/>
          </p:nvPr>
        </p:nvSpPr>
        <p:spPr>
          <a:xfrm>
            <a:off x="4912975" y="2408275"/>
            <a:ext cx="3117300" cy="3987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2">
  <p:cSld name="TITLE_AND_TWO_COLUMNS_1_1">
    <p:spTree>
      <p:nvGrpSpPr>
        <p:cNvPr id="1" name="Shape 299"/>
        <p:cNvGrpSpPr/>
        <p:nvPr/>
      </p:nvGrpSpPr>
      <p:grpSpPr>
        <a:xfrm>
          <a:off x="0" y="0"/>
          <a:ext cx="0" cy="0"/>
          <a:chOff x="0" y="0"/>
          <a:chExt cx="0" cy="0"/>
        </a:xfrm>
      </p:grpSpPr>
      <p:sp>
        <p:nvSpPr>
          <p:cNvPr id="300" name="Google Shape;300;p24"/>
          <p:cNvSpPr/>
          <p:nvPr/>
        </p:nvSpPr>
        <p:spPr>
          <a:xfrm rot="10800000">
            <a:off x="-40650" y="589250"/>
            <a:ext cx="232800" cy="4604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4"/>
          <p:cNvSpPr/>
          <p:nvPr/>
        </p:nvSpPr>
        <p:spPr>
          <a:xfrm rot="10800000">
            <a:off x="-40625" y="1650350"/>
            <a:ext cx="3272100" cy="3543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02" name="Google Shape;302;p24"/>
          <p:cNvPicPr preferRelativeResize="0"/>
          <p:nvPr/>
        </p:nvPicPr>
        <p:blipFill rotWithShape="1">
          <a:blip r:embed="rId2"/>
          <a:srcRect r="24288" b="78551"/>
          <a:stretch>
            <a:fillRect/>
          </a:stretch>
        </p:blipFill>
        <p:spPr>
          <a:xfrm rot="5400000">
            <a:off x="-1281574" y="3106114"/>
            <a:ext cx="2714624" cy="768524"/>
          </a:xfrm>
          <a:prstGeom prst="rect">
            <a:avLst/>
          </a:prstGeom>
          <a:noFill/>
          <a:ln>
            <a:noFill/>
          </a:ln>
        </p:spPr>
      </p:pic>
      <p:sp>
        <p:nvSpPr>
          <p:cNvPr id="303" name="Google Shape;303;p24"/>
          <p:cNvSpPr/>
          <p:nvPr/>
        </p:nvSpPr>
        <p:spPr>
          <a:xfrm rot="5400000">
            <a:off x="8127600" y="4127025"/>
            <a:ext cx="659100" cy="1373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4" name="Google Shape;304;p24"/>
          <p:cNvGrpSpPr/>
          <p:nvPr/>
        </p:nvGrpSpPr>
        <p:grpSpPr>
          <a:xfrm>
            <a:off x="8625600" y="-1"/>
            <a:ext cx="319200" cy="2746448"/>
            <a:chOff x="8529075" y="0"/>
            <a:chExt cx="319200" cy="4100400"/>
          </a:xfrm>
        </p:grpSpPr>
        <p:cxnSp>
          <p:nvCxnSpPr>
            <p:cNvPr id="305" name="Google Shape;305;p24"/>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306" name="Google Shape;306;p24"/>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307" name="Google Shape;307;p24"/>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308" name="Google Shape;308;p24"/>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309" name="Google Shape;309;p24"/>
          <p:cNvPicPr preferRelativeResize="0"/>
          <p:nvPr/>
        </p:nvPicPr>
        <p:blipFill rotWithShape="1">
          <a:blip r:embed="rId2"/>
          <a:srcRect l="38365" t="40848" r="38177" b="38011"/>
          <a:stretch>
            <a:fillRect/>
          </a:stretch>
        </p:blipFill>
        <p:spPr>
          <a:xfrm>
            <a:off x="719999" y="-832200"/>
            <a:ext cx="1357800" cy="1222924"/>
          </a:xfrm>
          <a:prstGeom prst="rect">
            <a:avLst/>
          </a:prstGeom>
          <a:noFill/>
          <a:ln>
            <a:noFill/>
          </a:ln>
        </p:spPr>
      </p:pic>
      <p:pic>
        <p:nvPicPr>
          <p:cNvPr id="310" name="Google Shape;310;p24"/>
          <p:cNvPicPr preferRelativeResize="0"/>
          <p:nvPr/>
        </p:nvPicPr>
        <p:blipFill rotWithShape="1">
          <a:blip r:embed="rId2"/>
          <a:srcRect l="38365" t="40848" r="38177" b="38011"/>
          <a:stretch>
            <a:fillRect/>
          </a:stretch>
        </p:blipFill>
        <p:spPr>
          <a:xfrm>
            <a:off x="8430774" y="3439875"/>
            <a:ext cx="1357800" cy="1222924"/>
          </a:xfrm>
          <a:prstGeom prst="rect">
            <a:avLst/>
          </a:prstGeom>
          <a:noFill/>
          <a:ln>
            <a:noFill/>
          </a:ln>
        </p:spPr>
      </p:pic>
      <p:sp>
        <p:nvSpPr>
          <p:cNvPr id="311" name="Google Shape;311;p24"/>
          <p:cNvSpPr/>
          <p:nvPr/>
        </p:nvSpPr>
        <p:spPr>
          <a:xfrm rot="10800000">
            <a:off x="672475" y="1119800"/>
            <a:ext cx="2559000" cy="3543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13" name="Google Shape;313;p24"/>
          <p:cNvSpPr txBox="1">
            <a:spLocks noGrp="1"/>
          </p:cNvSpPr>
          <p:nvPr>
            <p:ph type="subTitle" idx="1"/>
          </p:nvPr>
        </p:nvSpPr>
        <p:spPr>
          <a:xfrm>
            <a:off x="1419450" y="2916025"/>
            <a:ext cx="6305100" cy="11487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314" name="Google Shape;314;p24"/>
          <p:cNvSpPr txBox="1">
            <a:spLocks noGrp="1"/>
          </p:cNvSpPr>
          <p:nvPr>
            <p:ph type="subTitle" idx="2"/>
          </p:nvPr>
        </p:nvSpPr>
        <p:spPr>
          <a:xfrm>
            <a:off x="1419450" y="1597700"/>
            <a:ext cx="6305100" cy="11487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None/>
              <a:defRPr b="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two columns 3">
  <p:cSld name="TITLE_AND_TWO_COLUMNS_1_2">
    <p:spTree>
      <p:nvGrpSpPr>
        <p:cNvPr id="1" name="Shape 315"/>
        <p:cNvGrpSpPr/>
        <p:nvPr/>
      </p:nvGrpSpPr>
      <p:grpSpPr>
        <a:xfrm>
          <a:off x="0" y="0"/>
          <a:ext cx="0" cy="0"/>
          <a:chOff x="0" y="0"/>
          <a:chExt cx="0" cy="0"/>
        </a:xfrm>
      </p:grpSpPr>
      <p:sp>
        <p:nvSpPr>
          <p:cNvPr id="316" name="Google Shape;316;p25"/>
          <p:cNvSpPr/>
          <p:nvPr/>
        </p:nvSpPr>
        <p:spPr>
          <a:xfrm rot="5400000">
            <a:off x="1115650" y="3984125"/>
            <a:ext cx="223800" cy="2094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5"/>
          <p:cNvSpPr/>
          <p:nvPr/>
        </p:nvSpPr>
        <p:spPr>
          <a:xfrm flipH="1">
            <a:off x="-5976" y="2850500"/>
            <a:ext cx="223800" cy="1805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5"/>
          <p:cNvSpPr/>
          <p:nvPr/>
        </p:nvSpPr>
        <p:spPr>
          <a:xfrm flipH="1">
            <a:off x="-6126" y="3149229"/>
            <a:ext cx="394800" cy="1994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5"/>
          <p:cNvSpPr/>
          <p:nvPr/>
        </p:nvSpPr>
        <p:spPr>
          <a:xfrm flipH="1">
            <a:off x="-5976" y="0"/>
            <a:ext cx="223800" cy="1805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5"/>
          <p:cNvSpPr/>
          <p:nvPr/>
        </p:nvSpPr>
        <p:spPr>
          <a:xfrm flipH="1">
            <a:off x="8749199" y="2607725"/>
            <a:ext cx="394800" cy="2535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21" name="Google Shape;321;p25"/>
          <p:cNvPicPr preferRelativeResize="0"/>
          <p:nvPr/>
        </p:nvPicPr>
        <p:blipFill rotWithShape="1">
          <a:blip r:embed="rId2"/>
          <a:srcRect l="38365" t="40848" r="38177" b="38011"/>
          <a:stretch>
            <a:fillRect/>
          </a:stretch>
        </p:blipFill>
        <p:spPr>
          <a:xfrm flipH="1">
            <a:off x="8496724" y="2940425"/>
            <a:ext cx="1357800" cy="1222924"/>
          </a:xfrm>
          <a:prstGeom prst="rect">
            <a:avLst/>
          </a:prstGeom>
          <a:noFill/>
          <a:ln>
            <a:noFill/>
          </a:ln>
        </p:spPr>
      </p:pic>
      <p:pic>
        <p:nvPicPr>
          <p:cNvPr id="322" name="Google Shape;322;p25"/>
          <p:cNvPicPr preferRelativeResize="0"/>
          <p:nvPr/>
        </p:nvPicPr>
        <p:blipFill rotWithShape="1">
          <a:blip r:embed="rId2"/>
          <a:srcRect l="38365" t="40848" r="38177" b="38011"/>
          <a:stretch>
            <a:fillRect/>
          </a:stretch>
        </p:blipFill>
        <p:spPr>
          <a:xfrm flipH="1">
            <a:off x="-716501" y="582775"/>
            <a:ext cx="1357800" cy="1222924"/>
          </a:xfrm>
          <a:prstGeom prst="rect">
            <a:avLst/>
          </a:prstGeom>
          <a:noFill/>
          <a:ln>
            <a:noFill/>
          </a:ln>
        </p:spPr>
      </p:pic>
      <p:pic>
        <p:nvPicPr>
          <p:cNvPr id="323" name="Google Shape;323;p25"/>
          <p:cNvPicPr preferRelativeResize="0"/>
          <p:nvPr/>
        </p:nvPicPr>
        <p:blipFill rotWithShape="1">
          <a:blip r:embed="rId2"/>
          <a:srcRect r="24288" b="78551"/>
          <a:stretch>
            <a:fillRect/>
          </a:stretch>
        </p:blipFill>
        <p:spPr>
          <a:xfrm rot="10800000" flipH="1">
            <a:off x="6504875" y="-350463"/>
            <a:ext cx="2714624" cy="768524"/>
          </a:xfrm>
          <a:prstGeom prst="rect">
            <a:avLst/>
          </a:prstGeom>
          <a:noFill/>
          <a:ln>
            <a:noFill/>
          </a:ln>
        </p:spPr>
      </p:pic>
      <p:sp>
        <p:nvSpPr>
          <p:cNvPr id="324" name="Google Shape;324;p2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25" name="Google Shape;325;p25"/>
          <p:cNvSpPr txBox="1">
            <a:spLocks noGrp="1"/>
          </p:cNvSpPr>
          <p:nvPr>
            <p:ph type="subTitle" idx="1"/>
          </p:nvPr>
        </p:nvSpPr>
        <p:spPr>
          <a:xfrm>
            <a:off x="4671500" y="1017725"/>
            <a:ext cx="3665400" cy="34266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Char char="●"/>
              <a:defRPr b="0"/>
            </a:lvl1pPr>
            <a:lvl2pPr lvl="1" algn="ctr" rtl="0">
              <a:lnSpc>
                <a:spcPct val="100000"/>
              </a:lnSpc>
              <a:spcBef>
                <a:spcPts val="0"/>
              </a:spcBef>
              <a:spcAft>
                <a:spcPts val="0"/>
              </a:spcAft>
              <a:buSzPts val="1200"/>
              <a:buChar char="○"/>
              <a:defRPr/>
            </a:lvl2pPr>
            <a:lvl3pPr lvl="2" algn="ctr" rtl="0">
              <a:lnSpc>
                <a:spcPct val="100000"/>
              </a:lnSpc>
              <a:spcBef>
                <a:spcPts val="0"/>
              </a:spcBef>
              <a:spcAft>
                <a:spcPts val="0"/>
              </a:spcAft>
              <a:buSzPts val="1200"/>
              <a:buChar char="■"/>
              <a:defRPr/>
            </a:lvl3pPr>
            <a:lvl4pPr lvl="3" algn="ctr" rtl="0">
              <a:lnSpc>
                <a:spcPct val="100000"/>
              </a:lnSpc>
              <a:spcBef>
                <a:spcPts val="0"/>
              </a:spcBef>
              <a:spcAft>
                <a:spcPts val="0"/>
              </a:spcAft>
              <a:buSzPts val="1200"/>
              <a:buChar char="●"/>
              <a:defRPr/>
            </a:lvl4pPr>
            <a:lvl5pPr lvl="4" algn="ctr" rtl="0">
              <a:lnSpc>
                <a:spcPct val="100000"/>
              </a:lnSpc>
              <a:spcBef>
                <a:spcPts val="0"/>
              </a:spcBef>
              <a:spcAft>
                <a:spcPts val="0"/>
              </a:spcAft>
              <a:buSzPts val="1200"/>
              <a:buChar char="○"/>
              <a:defRPr/>
            </a:lvl5pPr>
            <a:lvl6pPr lvl="5" algn="ctr" rtl="0">
              <a:lnSpc>
                <a:spcPct val="100000"/>
              </a:lnSpc>
              <a:spcBef>
                <a:spcPts val="0"/>
              </a:spcBef>
              <a:spcAft>
                <a:spcPts val="0"/>
              </a:spcAft>
              <a:buSzPts val="1200"/>
              <a:buChar char="■"/>
              <a:defRPr/>
            </a:lvl6pPr>
            <a:lvl7pPr lvl="6" algn="ctr" rtl="0">
              <a:lnSpc>
                <a:spcPct val="100000"/>
              </a:lnSpc>
              <a:spcBef>
                <a:spcPts val="0"/>
              </a:spcBef>
              <a:spcAft>
                <a:spcPts val="0"/>
              </a:spcAft>
              <a:buSzPts val="1200"/>
              <a:buChar char="●"/>
              <a:defRPr/>
            </a:lvl7pPr>
            <a:lvl8pPr lvl="7" algn="ctr" rtl="0">
              <a:lnSpc>
                <a:spcPct val="100000"/>
              </a:lnSpc>
              <a:spcBef>
                <a:spcPts val="0"/>
              </a:spcBef>
              <a:spcAft>
                <a:spcPts val="0"/>
              </a:spcAft>
              <a:buSzPts val="1200"/>
              <a:buChar char="○"/>
              <a:defRPr/>
            </a:lvl8pPr>
            <a:lvl9pPr lvl="8" algn="ctr" rtl="0">
              <a:lnSpc>
                <a:spcPct val="100000"/>
              </a:lnSpc>
              <a:spcBef>
                <a:spcPts val="0"/>
              </a:spcBef>
              <a:spcAft>
                <a:spcPts val="0"/>
              </a:spcAft>
              <a:buSzPts val="1200"/>
              <a:buChar char="■"/>
              <a:defRPr/>
            </a:lvl9pPr>
          </a:lstStyle>
          <a:p>
            <a:endParaRPr/>
          </a:p>
        </p:txBody>
      </p:sp>
      <p:sp>
        <p:nvSpPr>
          <p:cNvPr id="326" name="Google Shape;326;p25"/>
          <p:cNvSpPr txBox="1">
            <a:spLocks noGrp="1"/>
          </p:cNvSpPr>
          <p:nvPr>
            <p:ph type="subTitle" idx="2"/>
          </p:nvPr>
        </p:nvSpPr>
        <p:spPr>
          <a:xfrm>
            <a:off x="807100" y="1017725"/>
            <a:ext cx="3665400" cy="3426600"/>
          </a:xfrm>
          <a:prstGeom prst="rect">
            <a:avLst/>
          </a:prstGeom>
        </p:spPr>
        <p:txBody>
          <a:bodyPr spcFirstLastPara="1" wrap="square" lIns="91425" tIns="91425" rIns="91425" bIns="91425" anchor="t" anchorCtr="0">
            <a:noAutofit/>
          </a:bodyPr>
          <a:lstStyle>
            <a:lvl1pPr lvl="0" rtl="0">
              <a:spcBef>
                <a:spcPts val="0"/>
              </a:spcBef>
              <a:spcAft>
                <a:spcPts val="0"/>
              </a:spcAft>
              <a:buSzPts val="1200"/>
              <a:buChar char="●"/>
              <a:defRPr b="0"/>
            </a:lvl1pPr>
            <a:lvl2pPr lvl="1" algn="ctr" rtl="0">
              <a:lnSpc>
                <a:spcPct val="100000"/>
              </a:lnSpc>
              <a:spcBef>
                <a:spcPts val="0"/>
              </a:spcBef>
              <a:spcAft>
                <a:spcPts val="0"/>
              </a:spcAft>
              <a:buClr>
                <a:srgbClr val="EDEF50"/>
              </a:buClr>
              <a:buSzPts val="1400"/>
              <a:buChar char="○"/>
              <a:defRPr/>
            </a:lvl2pPr>
            <a:lvl3pPr lvl="2" algn="ctr" rtl="0">
              <a:lnSpc>
                <a:spcPct val="100000"/>
              </a:lnSpc>
              <a:spcBef>
                <a:spcPts val="0"/>
              </a:spcBef>
              <a:spcAft>
                <a:spcPts val="0"/>
              </a:spcAft>
              <a:buClr>
                <a:srgbClr val="EDEF50"/>
              </a:buClr>
              <a:buSzPts val="1400"/>
              <a:buChar char="■"/>
              <a:defRPr/>
            </a:lvl3pPr>
            <a:lvl4pPr lvl="3" algn="ctr" rtl="0">
              <a:lnSpc>
                <a:spcPct val="100000"/>
              </a:lnSpc>
              <a:spcBef>
                <a:spcPts val="0"/>
              </a:spcBef>
              <a:spcAft>
                <a:spcPts val="0"/>
              </a:spcAft>
              <a:buClr>
                <a:srgbClr val="EDEF50"/>
              </a:buClr>
              <a:buSzPts val="1400"/>
              <a:buChar char="●"/>
              <a:defRPr/>
            </a:lvl4pPr>
            <a:lvl5pPr lvl="4" algn="ctr" rtl="0">
              <a:lnSpc>
                <a:spcPct val="100000"/>
              </a:lnSpc>
              <a:spcBef>
                <a:spcPts val="0"/>
              </a:spcBef>
              <a:spcAft>
                <a:spcPts val="0"/>
              </a:spcAft>
              <a:buClr>
                <a:srgbClr val="EDEF50"/>
              </a:buClr>
              <a:buSzPts val="1400"/>
              <a:buChar char="○"/>
              <a:defRPr/>
            </a:lvl5pPr>
            <a:lvl6pPr lvl="5" algn="ctr" rtl="0">
              <a:lnSpc>
                <a:spcPct val="100000"/>
              </a:lnSpc>
              <a:spcBef>
                <a:spcPts val="0"/>
              </a:spcBef>
              <a:spcAft>
                <a:spcPts val="0"/>
              </a:spcAft>
              <a:buClr>
                <a:srgbClr val="EDEF50"/>
              </a:buClr>
              <a:buSzPts val="1400"/>
              <a:buChar char="■"/>
              <a:defRPr/>
            </a:lvl6pPr>
            <a:lvl7pPr lvl="6" algn="ctr" rtl="0">
              <a:lnSpc>
                <a:spcPct val="100000"/>
              </a:lnSpc>
              <a:spcBef>
                <a:spcPts val="0"/>
              </a:spcBef>
              <a:spcAft>
                <a:spcPts val="0"/>
              </a:spcAft>
              <a:buClr>
                <a:srgbClr val="EDEF50"/>
              </a:buClr>
              <a:buSzPts val="1400"/>
              <a:buChar char="●"/>
              <a:defRPr/>
            </a:lvl7pPr>
            <a:lvl8pPr lvl="7" algn="ctr" rtl="0">
              <a:lnSpc>
                <a:spcPct val="100000"/>
              </a:lnSpc>
              <a:spcBef>
                <a:spcPts val="0"/>
              </a:spcBef>
              <a:spcAft>
                <a:spcPts val="0"/>
              </a:spcAft>
              <a:buClr>
                <a:srgbClr val="EDEF50"/>
              </a:buClr>
              <a:buSzPts val="1400"/>
              <a:buChar char="○"/>
              <a:defRPr/>
            </a:lvl8pPr>
            <a:lvl9pPr lvl="8" algn="ctr" rtl="0">
              <a:lnSpc>
                <a:spcPct val="100000"/>
              </a:lnSpc>
              <a:spcBef>
                <a:spcPts val="0"/>
              </a:spcBef>
              <a:spcAft>
                <a:spcPts val="0"/>
              </a:spcAft>
              <a:buClr>
                <a:srgbClr val="EDEF50"/>
              </a:buClr>
              <a:buSzPts val="1400"/>
              <a:buChar char="■"/>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327"/>
        <p:cNvGrpSpPr/>
        <p:nvPr/>
      </p:nvGrpSpPr>
      <p:grpSpPr>
        <a:xfrm>
          <a:off x="0" y="0"/>
          <a:ext cx="0" cy="0"/>
          <a:chOff x="0" y="0"/>
          <a:chExt cx="0" cy="0"/>
        </a:xfrm>
      </p:grpSpPr>
      <p:sp>
        <p:nvSpPr>
          <p:cNvPr id="328" name="Google Shape;328;p26"/>
          <p:cNvSpPr/>
          <p:nvPr/>
        </p:nvSpPr>
        <p:spPr>
          <a:xfrm>
            <a:off x="5033650" y="4936900"/>
            <a:ext cx="3390300" cy="206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6"/>
          <p:cNvSpPr/>
          <p:nvPr/>
        </p:nvSpPr>
        <p:spPr>
          <a:xfrm rot="5400000">
            <a:off x="7987700" y="910950"/>
            <a:ext cx="2067300" cy="245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6"/>
          <p:cNvSpPr/>
          <p:nvPr/>
        </p:nvSpPr>
        <p:spPr>
          <a:xfrm>
            <a:off x="0" y="-84350"/>
            <a:ext cx="519300" cy="2201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6"/>
          <p:cNvSpPr/>
          <p:nvPr/>
        </p:nvSpPr>
        <p:spPr>
          <a:xfrm>
            <a:off x="0" y="-703725"/>
            <a:ext cx="638400" cy="2521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2" name="Google Shape;332;p26"/>
          <p:cNvGrpSpPr/>
          <p:nvPr/>
        </p:nvGrpSpPr>
        <p:grpSpPr>
          <a:xfrm>
            <a:off x="8676597" y="-4"/>
            <a:ext cx="319200" cy="3767858"/>
            <a:chOff x="8529075" y="0"/>
            <a:chExt cx="319200" cy="4100400"/>
          </a:xfrm>
        </p:grpSpPr>
        <p:cxnSp>
          <p:nvCxnSpPr>
            <p:cNvPr id="333" name="Google Shape;333;p26"/>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334" name="Google Shape;334;p26"/>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335" name="Google Shape;335;p26"/>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336" name="Google Shape;336;p26"/>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337" name="Google Shape;337;p26"/>
          <p:cNvPicPr preferRelativeResize="0"/>
          <p:nvPr/>
        </p:nvPicPr>
        <p:blipFill rotWithShape="1">
          <a:blip r:embed="rId2"/>
          <a:srcRect r="24288" b="78551"/>
          <a:stretch>
            <a:fillRect/>
          </a:stretch>
        </p:blipFill>
        <p:spPr>
          <a:xfrm rot="5400000">
            <a:off x="-1182325" y="4096875"/>
            <a:ext cx="2714624" cy="768524"/>
          </a:xfrm>
          <a:prstGeom prst="rect">
            <a:avLst/>
          </a:prstGeom>
          <a:noFill/>
          <a:ln>
            <a:noFill/>
          </a:ln>
        </p:spPr>
      </p:pic>
      <p:sp>
        <p:nvSpPr>
          <p:cNvPr id="338" name="Google Shape;338;p26"/>
          <p:cNvSpPr/>
          <p:nvPr/>
        </p:nvSpPr>
        <p:spPr>
          <a:xfrm>
            <a:off x="6312025" y="4124775"/>
            <a:ext cx="2832000" cy="1018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39" name="Google Shape;339;p26"/>
          <p:cNvPicPr preferRelativeResize="0"/>
          <p:nvPr/>
        </p:nvPicPr>
        <p:blipFill rotWithShape="1">
          <a:blip r:embed="rId2"/>
          <a:srcRect l="38365" t="40848" r="38177" b="38011"/>
          <a:stretch>
            <a:fillRect/>
          </a:stretch>
        </p:blipFill>
        <p:spPr>
          <a:xfrm>
            <a:off x="5670649" y="4308688"/>
            <a:ext cx="1357800" cy="1222924"/>
          </a:xfrm>
          <a:prstGeom prst="rect">
            <a:avLst/>
          </a:prstGeom>
          <a:noFill/>
          <a:ln>
            <a:noFill/>
          </a:ln>
        </p:spPr>
      </p:pic>
      <p:sp>
        <p:nvSpPr>
          <p:cNvPr id="340" name="Google Shape;340;p2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41" name="Google Shape;341;p26"/>
          <p:cNvSpPr txBox="1">
            <a:spLocks noGrp="1"/>
          </p:cNvSpPr>
          <p:nvPr>
            <p:ph type="subTitle" idx="1"/>
          </p:nvPr>
        </p:nvSpPr>
        <p:spPr>
          <a:xfrm>
            <a:off x="997000" y="2788475"/>
            <a:ext cx="2332800" cy="777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342" name="Google Shape;342;p26"/>
          <p:cNvSpPr txBox="1">
            <a:spLocks noGrp="1"/>
          </p:cNvSpPr>
          <p:nvPr>
            <p:ph type="subTitle" idx="2"/>
          </p:nvPr>
        </p:nvSpPr>
        <p:spPr>
          <a:xfrm>
            <a:off x="3405573" y="2788475"/>
            <a:ext cx="2332800" cy="777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343" name="Google Shape;343;p26"/>
          <p:cNvSpPr txBox="1">
            <a:spLocks noGrp="1"/>
          </p:cNvSpPr>
          <p:nvPr>
            <p:ph type="subTitle" idx="3"/>
          </p:nvPr>
        </p:nvSpPr>
        <p:spPr>
          <a:xfrm>
            <a:off x="5814152" y="2788475"/>
            <a:ext cx="2332800" cy="777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344" name="Google Shape;344;p26"/>
          <p:cNvSpPr txBox="1">
            <a:spLocks noGrp="1"/>
          </p:cNvSpPr>
          <p:nvPr>
            <p:ph type="subTitle" idx="4"/>
          </p:nvPr>
        </p:nvSpPr>
        <p:spPr>
          <a:xfrm>
            <a:off x="997000" y="2456875"/>
            <a:ext cx="2332800" cy="4215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
        <p:nvSpPr>
          <p:cNvPr id="345" name="Google Shape;345;p26"/>
          <p:cNvSpPr txBox="1">
            <a:spLocks noGrp="1"/>
          </p:cNvSpPr>
          <p:nvPr>
            <p:ph type="subTitle" idx="5"/>
          </p:nvPr>
        </p:nvSpPr>
        <p:spPr>
          <a:xfrm>
            <a:off x="3405575" y="2456875"/>
            <a:ext cx="2332800" cy="4215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
        <p:nvSpPr>
          <p:cNvPr id="346" name="Google Shape;346;p26"/>
          <p:cNvSpPr txBox="1">
            <a:spLocks noGrp="1"/>
          </p:cNvSpPr>
          <p:nvPr>
            <p:ph type="subTitle" idx="6"/>
          </p:nvPr>
        </p:nvSpPr>
        <p:spPr>
          <a:xfrm>
            <a:off x="5814150" y="2456875"/>
            <a:ext cx="2332800" cy="4215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3"/>
          <p:cNvSpPr/>
          <p:nvPr/>
        </p:nvSpPr>
        <p:spPr>
          <a:xfrm>
            <a:off x="713225" y="4374975"/>
            <a:ext cx="3858600" cy="768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a:off x="0" y="0"/>
            <a:ext cx="458700" cy="3543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a:off x="8911200" y="0"/>
            <a:ext cx="232800" cy="4604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 name="Google Shape;30;p3"/>
          <p:cNvGrpSpPr/>
          <p:nvPr/>
        </p:nvGrpSpPr>
        <p:grpSpPr>
          <a:xfrm rot="-5400000">
            <a:off x="1724335" y="2985271"/>
            <a:ext cx="319200" cy="3767858"/>
            <a:chOff x="8529075" y="0"/>
            <a:chExt cx="319200" cy="4100400"/>
          </a:xfrm>
        </p:grpSpPr>
        <p:cxnSp>
          <p:nvCxnSpPr>
            <p:cNvPr id="31" name="Google Shape;31;p3"/>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32" name="Google Shape;32;p3"/>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33" name="Google Shape;33;p3"/>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34" name="Google Shape;34;p3"/>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35" name="Google Shape;35;p3"/>
          <p:cNvPicPr preferRelativeResize="0"/>
          <p:nvPr/>
        </p:nvPicPr>
        <p:blipFill rotWithShape="1">
          <a:blip r:embed="rId2"/>
          <a:srcRect l="38365" t="40848" r="38177" b="38011"/>
          <a:stretch>
            <a:fillRect/>
          </a:stretch>
        </p:blipFill>
        <p:spPr>
          <a:xfrm>
            <a:off x="45749" y="-692375"/>
            <a:ext cx="1357800" cy="1222924"/>
          </a:xfrm>
          <a:prstGeom prst="rect">
            <a:avLst/>
          </a:prstGeom>
          <a:noFill/>
          <a:ln>
            <a:noFill/>
          </a:ln>
        </p:spPr>
      </p:pic>
      <p:sp>
        <p:nvSpPr>
          <p:cNvPr id="36" name="Google Shape;36;p3"/>
          <p:cNvSpPr/>
          <p:nvPr/>
        </p:nvSpPr>
        <p:spPr>
          <a:xfrm>
            <a:off x="5871875" y="0"/>
            <a:ext cx="3272100" cy="3543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7" name="Google Shape;37;p3"/>
          <p:cNvPicPr preferRelativeResize="0"/>
          <p:nvPr/>
        </p:nvPicPr>
        <p:blipFill rotWithShape="1">
          <a:blip r:embed="rId2"/>
          <a:srcRect r="24288" b="78551"/>
          <a:stretch>
            <a:fillRect/>
          </a:stretch>
        </p:blipFill>
        <p:spPr>
          <a:xfrm rot="-5400000">
            <a:off x="7073463" y="1512550"/>
            <a:ext cx="2714624" cy="768524"/>
          </a:xfrm>
          <a:prstGeom prst="rect">
            <a:avLst/>
          </a:prstGeom>
          <a:noFill/>
          <a:ln>
            <a:noFill/>
          </a:ln>
        </p:spPr>
      </p:pic>
      <p:pic>
        <p:nvPicPr>
          <p:cNvPr id="38" name="Google Shape;38;p3"/>
          <p:cNvPicPr preferRelativeResize="0"/>
          <p:nvPr/>
        </p:nvPicPr>
        <p:blipFill rotWithShape="1">
          <a:blip r:embed="rId2"/>
          <a:srcRect l="38365" t="40848" r="38177" b="38011"/>
          <a:stretch>
            <a:fillRect/>
          </a:stretch>
        </p:blipFill>
        <p:spPr>
          <a:xfrm>
            <a:off x="3893074" y="4469175"/>
            <a:ext cx="1357800" cy="1222924"/>
          </a:xfrm>
          <a:prstGeom prst="rect">
            <a:avLst/>
          </a:prstGeom>
          <a:noFill/>
          <a:ln>
            <a:noFill/>
          </a:ln>
        </p:spPr>
      </p:pic>
      <p:sp>
        <p:nvSpPr>
          <p:cNvPr id="39" name="Google Shape;39;p3"/>
          <p:cNvSpPr txBox="1">
            <a:spLocks noGrp="1"/>
          </p:cNvSpPr>
          <p:nvPr>
            <p:ph type="title"/>
          </p:nvPr>
        </p:nvSpPr>
        <p:spPr>
          <a:xfrm>
            <a:off x="713225" y="2555900"/>
            <a:ext cx="5067600" cy="8178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40" name="Google Shape;40;p3"/>
          <p:cNvSpPr txBox="1">
            <a:spLocks noGrp="1"/>
          </p:cNvSpPr>
          <p:nvPr>
            <p:ph type="title" idx="2" hasCustomPrompt="1"/>
          </p:nvPr>
        </p:nvSpPr>
        <p:spPr>
          <a:xfrm>
            <a:off x="713225" y="1230400"/>
            <a:ext cx="1652100" cy="1271100"/>
          </a:xfrm>
          <a:prstGeom prst="rect">
            <a:avLst/>
          </a:prstGeom>
          <a:noFill/>
        </p:spPr>
        <p:txBody>
          <a:bodyPr spcFirstLastPara="1" wrap="square" lIns="91425" tIns="91425" rIns="91425" bIns="91425" anchor="ctr" anchorCtr="0">
            <a:noAutofit/>
          </a:bodyPr>
          <a:lstStyle>
            <a:lvl1pPr lvl="0" rtl="0">
              <a:spcBef>
                <a:spcPts val="0"/>
              </a:spcBef>
              <a:spcAft>
                <a:spcPts val="0"/>
              </a:spcAft>
              <a:buClr>
                <a:schemeClr val="lt1"/>
              </a:buClr>
              <a:buSzPts val="6000"/>
              <a:buNone/>
              <a:defRPr sz="7500">
                <a:highlight>
                  <a:schemeClr val="lt2"/>
                </a:highlight>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41" name="Google Shape;41;p3"/>
          <p:cNvSpPr/>
          <p:nvPr/>
        </p:nvSpPr>
        <p:spPr>
          <a:xfrm>
            <a:off x="5780825" y="404489"/>
            <a:ext cx="2741100" cy="3795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three columns 1">
  <p:cSld name="CUSTOM_6_2_1_1_1">
    <p:spTree>
      <p:nvGrpSpPr>
        <p:cNvPr id="1" name="Shape 347"/>
        <p:cNvGrpSpPr/>
        <p:nvPr/>
      </p:nvGrpSpPr>
      <p:grpSpPr>
        <a:xfrm>
          <a:off x="0" y="0"/>
          <a:ext cx="0" cy="0"/>
          <a:chOff x="0" y="0"/>
          <a:chExt cx="0" cy="0"/>
        </a:xfrm>
      </p:grpSpPr>
      <p:sp>
        <p:nvSpPr>
          <p:cNvPr id="348" name="Google Shape;348;p27"/>
          <p:cNvSpPr/>
          <p:nvPr/>
        </p:nvSpPr>
        <p:spPr>
          <a:xfrm rot="10800000">
            <a:off x="659700" y="4685700"/>
            <a:ext cx="779100" cy="494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7"/>
          <p:cNvSpPr/>
          <p:nvPr/>
        </p:nvSpPr>
        <p:spPr>
          <a:xfrm rot="10800000">
            <a:off x="-40075" y="4686025"/>
            <a:ext cx="1202400" cy="49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7"/>
          <p:cNvSpPr/>
          <p:nvPr/>
        </p:nvSpPr>
        <p:spPr>
          <a:xfrm rot="10800000">
            <a:off x="7794300" y="4713600"/>
            <a:ext cx="1349700" cy="429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7"/>
          <p:cNvSpPr/>
          <p:nvPr/>
        </p:nvSpPr>
        <p:spPr>
          <a:xfrm rot="10800000">
            <a:off x="6052500" y="100"/>
            <a:ext cx="3091500" cy="439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52" name="Google Shape;352;p27"/>
          <p:cNvGrpSpPr/>
          <p:nvPr/>
        </p:nvGrpSpPr>
        <p:grpSpPr>
          <a:xfrm flipH="1">
            <a:off x="196285" y="-4"/>
            <a:ext cx="319200" cy="3767858"/>
            <a:chOff x="8529075" y="0"/>
            <a:chExt cx="319200" cy="4100400"/>
          </a:xfrm>
        </p:grpSpPr>
        <p:cxnSp>
          <p:nvCxnSpPr>
            <p:cNvPr id="353" name="Google Shape;353;p27"/>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354" name="Google Shape;354;p27"/>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355" name="Google Shape;355;p27"/>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356" name="Google Shape;356;p27"/>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357" name="Google Shape;357;p27"/>
          <p:cNvPicPr preferRelativeResize="0"/>
          <p:nvPr/>
        </p:nvPicPr>
        <p:blipFill rotWithShape="1">
          <a:blip r:embed="rId2"/>
          <a:srcRect l="38365" t="40848" r="38177" b="38011"/>
          <a:stretch>
            <a:fillRect/>
          </a:stretch>
        </p:blipFill>
        <p:spPr>
          <a:xfrm>
            <a:off x="713224" y="-829875"/>
            <a:ext cx="1357800" cy="1222924"/>
          </a:xfrm>
          <a:prstGeom prst="rect">
            <a:avLst/>
          </a:prstGeom>
          <a:noFill/>
          <a:ln>
            <a:noFill/>
          </a:ln>
        </p:spPr>
      </p:pic>
      <p:pic>
        <p:nvPicPr>
          <p:cNvPr id="358" name="Google Shape;358;p27"/>
          <p:cNvPicPr preferRelativeResize="0"/>
          <p:nvPr/>
        </p:nvPicPr>
        <p:blipFill rotWithShape="1">
          <a:blip r:embed="rId2"/>
          <a:srcRect l="38365" t="40848" r="38177" b="38011"/>
          <a:stretch>
            <a:fillRect/>
          </a:stretch>
        </p:blipFill>
        <p:spPr>
          <a:xfrm>
            <a:off x="6855724" y="4713475"/>
            <a:ext cx="1357800" cy="1222924"/>
          </a:xfrm>
          <a:prstGeom prst="rect">
            <a:avLst/>
          </a:prstGeom>
          <a:noFill/>
          <a:ln>
            <a:noFill/>
          </a:ln>
        </p:spPr>
      </p:pic>
      <p:sp>
        <p:nvSpPr>
          <p:cNvPr id="359" name="Google Shape;359;p27"/>
          <p:cNvSpPr txBox="1">
            <a:spLocks noGrp="1"/>
          </p:cNvSpPr>
          <p:nvPr>
            <p:ph type="subTitle" idx="1"/>
          </p:nvPr>
        </p:nvSpPr>
        <p:spPr>
          <a:xfrm>
            <a:off x="3578875" y="1638300"/>
            <a:ext cx="4014000" cy="571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Char char="●"/>
              <a:defRPr b="0"/>
            </a:lvl1pPr>
            <a:lvl2pPr lvl="1" algn="ctr" rtl="0">
              <a:lnSpc>
                <a:spcPct val="100000"/>
              </a:lnSpc>
              <a:spcBef>
                <a:spcPts val="0"/>
              </a:spcBef>
              <a:spcAft>
                <a:spcPts val="0"/>
              </a:spcAft>
              <a:buSzPts val="2800"/>
              <a:buChar char="○"/>
              <a:defRPr sz="2800"/>
            </a:lvl2pPr>
            <a:lvl3pPr lvl="2" algn="ctr" rtl="0">
              <a:lnSpc>
                <a:spcPct val="100000"/>
              </a:lnSpc>
              <a:spcBef>
                <a:spcPts val="0"/>
              </a:spcBef>
              <a:spcAft>
                <a:spcPts val="0"/>
              </a:spcAft>
              <a:buSzPts val="2800"/>
              <a:buChar char="■"/>
              <a:defRPr sz="2800"/>
            </a:lvl3pPr>
            <a:lvl4pPr lvl="3" algn="ctr" rtl="0">
              <a:lnSpc>
                <a:spcPct val="100000"/>
              </a:lnSpc>
              <a:spcBef>
                <a:spcPts val="0"/>
              </a:spcBef>
              <a:spcAft>
                <a:spcPts val="0"/>
              </a:spcAft>
              <a:buSzPts val="2800"/>
              <a:buChar char="●"/>
              <a:defRPr sz="2800"/>
            </a:lvl4pPr>
            <a:lvl5pPr lvl="4" algn="ctr" rtl="0">
              <a:lnSpc>
                <a:spcPct val="100000"/>
              </a:lnSpc>
              <a:spcBef>
                <a:spcPts val="0"/>
              </a:spcBef>
              <a:spcAft>
                <a:spcPts val="0"/>
              </a:spcAft>
              <a:buSzPts val="2800"/>
              <a:buChar char="○"/>
              <a:defRPr sz="2800"/>
            </a:lvl5pPr>
            <a:lvl6pPr lvl="5" algn="ctr" rtl="0">
              <a:lnSpc>
                <a:spcPct val="100000"/>
              </a:lnSpc>
              <a:spcBef>
                <a:spcPts val="0"/>
              </a:spcBef>
              <a:spcAft>
                <a:spcPts val="0"/>
              </a:spcAft>
              <a:buSzPts val="2800"/>
              <a:buChar char="■"/>
              <a:defRPr sz="2800"/>
            </a:lvl6pPr>
            <a:lvl7pPr lvl="6" algn="ctr" rtl="0">
              <a:lnSpc>
                <a:spcPct val="100000"/>
              </a:lnSpc>
              <a:spcBef>
                <a:spcPts val="0"/>
              </a:spcBef>
              <a:spcAft>
                <a:spcPts val="0"/>
              </a:spcAft>
              <a:buSzPts val="2800"/>
              <a:buChar char="●"/>
              <a:defRPr sz="2800"/>
            </a:lvl7pPr>
            <a:lvl8pPr lvl="7" algn="ctr" rtl="0">
              <a:lnSpc>
                <a:spcPct val="100000"/>
              </a:lnSpc>
              <a:spcBef>
                <a:spcPts val="0"/>
              </a:spcBef>
              <a:spcAft>
                <a:spcPts val="0"/>
              </a:spcAft>
              <a:buSzPts val="2800"/>
              <a:buChar char="○"/>
              <a:defRPr sz="2800"/>
            </a:lvl8pPr>
            <a:lvl9pPr lvl="8" algn="ctr" rtl="0">
              <a:lnSpc>
                <a:spcPct val="100000"/>
              </a:lnSpc>
              <a:spcBef>
                <a:spcPts val="0"/>
              </a:spcBef>
              <a:spcAft>
                <a:spcPts val="0"/>
              </a:spcAft>
              <a:buSzPts val="2800"/>
              <a:buChar char="■"/>
              <a:defRPr sz="2800"/>
            </a:lvl9pPr>
          </a:lstStyle>
          <a:p>
            <a:endParaRPr/>
          </a:p>
        </p:txBody>
      </p:sp>
      <p:sp>
        <p:nvSpPr>
          <p:cNvPr id="360" name="Google Shape;360;p27"/>
          <p:cNvSpPr txBox="1">
            <a:spLocks noGrp="1"/>
          </p:cNvSpPr>
          <p:nvPr>
            <p:ph type="subTitle" idx="2"/>
          </p:nvPr>
        </p:nvSpPr>
        <p:spPr>
          <a:xfrm>
            <a:off x="3578875" y="1214350"/>
            <a:ext cx="4014000" cy="5718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SzPts val="2500"/>
              <a:buFont typeface="Anton"/>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500"/>
              <a:buFont typeface="Anton"/>
              <a:buNone/>
              <a:defRPr sz="2500">
                <a:latin typeface="Anton"/>
                <a:ea typeface="Anton"/>
                <a:cs typeface="Anton"/>
                <a:sym typeface="Anton"/>
              </a:defRPr>
            </a:lvl2pPr>
            <a:lvl3pPr lvl="2" algn="ctr" rtl="0">
              <a:lnSpc>
                <a:spcPct val="100000"/>
              </a:lnSpc>
              <a:spcBef>
                <a:spcPts val="0"/>
              </a:spcBef>
              <a:spcAft>
                <a:spcPts val="0"/>
              </a:spcAft>
              <a:buSzPts val="2500"/>
              <a:buFont typeface="Anton"/>
              <a:buNone/>
              <a:defRPr sz="2500">
                <a:latin typeface="Anton"/>
                <a:ea typeface="Anton"/>
                <a:cs typeface="Anton"/>
                <a:sym typeface="Anton"/>
              </a:defRPr>
            </a:lvl3pPr>
            <a:lvl4pPr lvl="3" algn="ctr" rtl="0">
              <a:lnSpc>
                <a:spcPct val="100000"/>
              </a:lnSpc>
              <a:spcBef>
                <a:spcPts val="0"/>
              </a:spcBef>
              <a:spcAft>
                <a:spcPts val="0"/>
              </a:spcAft>
              <a:buSzPts val="2500"/>
              <a:buFont typeface="Anton"/>
              <a:buNone/>
              <a:defRPr sz="2500">
                <a:latin typeface="Anton"/>
                <a:ea typeface="Anton"/>
                <a:cs typeface="Anton"/>
                <a:sym typeface="Anton"/>
              </a:defRPr>
            </a:lvl4pPr>
            <a:lvl5pPr lvl="4" algn="ctr" rtl="0">
              <a:lnSpc>
                <a:spcPct val="100000"/>
              </a:lnSpc>
              <a:spcBef>
                <a:spcPts val="0"/>
              </a:spcBef>
              <a:spcAft>
                <a:spcPts val="0"/>
              </a:spcAft>
              <a:buSzPts val="2500"/>
              <a:buFont typeface="Anton"/>
              <a:buNone/>
              <a:defRPr sz="2500">
                <a:latin typeface="Anton"/>
                <a:ea typeface="Anton"/>
                <a:cs typeface="Anton"/>
                <a:sym typeface="Anton"/>
              </a:defRPr>
            </a:lvl5pPr>
            <a:lvl6pPr lvl="5" algn="ctr" rtl="0">
              <a:lnSpc>
                <a:spcPct val="100000"/>
              </a:lnSpc>
              <a:spcBef>
                <a:spcPts val="0"/>
              </a:spcBef>
              <a:spcAft>
                <a:spcPts val="0"/>
              </a:spcAft>
              <a:buSzPts val="2500"/>
              <a:buFont typeface="Anton"/>
              <a:buNone/>
              <a:defRPr sz="2500">
                <a:latin typeface="Anton"/>
                <a:ea typeface="Anton"/>
                <a:cs typeface="Anton"/>
                <a:sym typeface="Anton"/>
              </a:defRPr>
            </a:lvl6pPr>
            <a:lvl7pPr lvl="6" algn="ctr" rtl="0">
              <a:lnSpc>
                <a:spcPct val="100000"/>
              </a:lnSpc>
              <a:spcBef>
                <a:spcPts val="0"/>
              </a:spcBef>
              <a:spcAft>
                <a:spcPts val="0"/>
              </a:spcAft>
              <a:buSzPts val="2500"/>
              <a:buFont typeface="Anton"/>
              <a:buNone/>
              <a:defRPr sz="2500">
                <a:latin typeface="Anton"/>
                <a:ea typeface="Anton"/>
                <a:cs typeface="Anton"/>
                <a:sym typeface="Anton"/>
              </a:defRPr>
            </a:lvl7pPr>
            <a:lvl8pPr lvl="7" algn="ctr" rtl="0">
              <a:lnSpc>
                <a:spcPct val="100000"/>
              </a:lnSpc>
              <a:spcBef>
                <a:spcPts val="0"/>
              </a:spcBef>
              <a:spcAft>
                <a:spcPts val="0"/>
              </a:spcAft>
              <a:buSzPts val="2500"/>
              <a:buFont typeface="Anton"/>
              <a:buNone/>
              <a:defRPr sz="2500">
                <a:latin typeface="Anton"/>
                <a:ea typeface="Anton"/>
                <a:cs typeface="Anton"/>
                <a:sym typeface="Anton"/>
              </a:defRPr>
            </a:lvl8pPr>
            <a:lvl9pPr lvl="8" algn="ctr" rtl="0">
              <a:lnSpc>
                <a:spcPct val="100000"/>
              </a:lnSpc>
              <a:spcBef>
                <a:spcPts val="0"/>
              </a:spcBef>
              <a:spcAft>
                <a:spcPts val="0"/>
              </a:spcAft>
              <a:buSzPts val="2500"/>
              <a:buFont typeface="Anton"/>
              <a:buNone/>
              <a:defRPr sz="2500">
                <a:latin typeface="Anton"/>
                <a:ea typeface="Anton"/>
                <a:cs typeface="Anton"/>
                <a:sym typeface="Anton"/>
              </a:defRPr>
            </a:lvl9pPr>
          </a:lstStyle>
          <a:p>
            <a:endParaRPr/>
          </a:p>
        </p:txBody>
      </p:sp>
      <p:sp>
        <p:nvSpPr>
          <p:cNvPr id="361" name="Google Shape;361;p27"/>
          <p:cNvSpPr txBox="1">
            <a:spLocks noGrp="1"/>
          </p:cNvSpPr>
          <p:nvPr>
            <p:ph type="subTitle" idx="3"/>
          </p:nvPr>
        </p:nvSpPr>
        <p:spPr>
          <a:xfrm>
            <a:off x="1551275" y="2792825"/>
            <a:ext cx="4014000" cy="571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Char char="●"/>
              <a:defRPr b="0"/>
            </a:lvl1pPr>
            <a:lvl2pPr lvl="1" algn="ctr" rtl="0">
              <a:lnSpc>
                <a:spcPct val="100000"/>
              </a:lnSpc>
              <a:spcBef>
                <a:spcPts val="0"/>
              </a:spcBef>
              <a:spcAft>
                <a:spcPts val="0"/>
              </a:spcAft>
              <a:buSzPts val="2800"/>
              <a:buChar char="○"/>
              <a:defRPr sz="2800"/>
            </a:lvl2pPr>
            <a:lvl3pPr lvl="2" algn="ctr" rtl="0">
              <a:lnSpc>
                <a:spcPct val="100000"/>
              </a:lnSpc>
              <a:spcBef>
                <a:spcPts val="0"/>
              </a:spcBef>
              <a:spcAft>
                <a:spcPts val="0"/>
              </a:spcAft>
              <a:buSzPts val="2800"/>
              <a:buChar char="■"/>
              <a:defRPr sz="2800"/>
            </a:lvl3pPr>
            <a:lvl4pPr lvl="3" algn="ctr" rtl="0">
              <a:lnSpc>
                <a:spcPct val="100000"/>
              </a:lnSpc>
              <a:spcBef>
                <a:spcPts val="0"/>
              </a:spcBef>
              <a:spcAft>
                <a:spcPts val="0"/>
              </a:spcAft>
              <a:buSzPts val="2800"/>
              <a:buChar char="●"/>
              <a:defRPr sz="2800"/>
            </a:lvl4pPr>
            <a:lvl5pPr lvl="4" algn="ctr" rtl="0">
              <a:lnSpc>
                <a:spcPct val="100000"/>
              </a:lnSpc>
              <a:spcBef>
                <a:spcPts val="0"/>
              </a:spcBef>
              <a:spcAft>
                <a:spcPts val="0"/>
              </a:spcAft>
              <a:buSzPts val="2800"/>
              <a:buChar char="○"/>
              <a:defRPr sz="2800"/>
            </a:lvl5pPr>
            <a:lvl6pPr lvl="5" algn="ctr" rtl="0">
              <a:lnSpc>
                <a:spcPct val="100000"/>
              </a:lnSpc>
              <a:spcBef>
                <a:spcPts val="0"/>
              </a:spcBef>
              <a:spcAft>
                <a:spcPts val="0"/>
              </a:spcAft>
              <a:buSzPts val="2800"/>
              <a:buChar char="■"/>
              <a:defRPr sz="2800"/>
            </a:lvl6pPr>
            <a:lvl7pPr lvl="6" algn="ctr" rtl="0">
              <a:lnSpc>
                <a:spcPct val="100000"/>
              </a:lnSpc>
              <a:spcBef>
                <a:spcPts val="0"/>
              </a:spcBef>
              <a:spcAft>
                <a:spcPts val="0"/>
              </a:spcAft>
              <a:buSzPts val="2800"/>
              <a:buChar char="●"/>
              <a:defRPr sz="2800"/>
            </a:lvl7pPr>
            <a:lvl8pPr lvl="7" algn="ctr" rtl="0">
              <a:lnSpc>
                <a:spcPct val="100000"/>
              </a:lnSpc>
              <a:spcBef>
                <a:spcPts val="0"/>
              </a:spcBef>
              <a:spcAft>
                <a:spcPts val="0"/>
              </a:spcAft>
              <a:buSzPts val="2800"/>
              <a:buChar char="○"/>
              <a:defRPr sz="2800"/>
            </a:lvl8pPr>
            <a:lvl9pPr lvl="8" algn="ctr" rtl="0">
              <a:lnSpc>
                <a:spcPct val="100000"/>
              </a:lnSpc>
              <a:spcBef>
                <a:spcPts val="0"/>
              </a:spcBef>
              <a:spcAft>
                <a:spcPts val="0"/>
              </a:spcAft>
              <a:buSzPts val="2800"/>
              <a:buChar char="■"/>
              <a:defRPr sz="2800"/>
            </a:lvl9pPr>
          </a:lstStyle>
          <a:p>
            <a:endParaRPr/>
          </a:p>
        </p:txBody>
      </p:sp>
      <p:sp>
        <p:nvSpPr>
          <p:cNvPr id="362" name="Google Shape;362;p27"/>
          <p:cNvSpPr txBox="1">
            <a:spLocks noGrp="1"/>
          </p:cNvSpPr>
          <p:nvPr>
            <p:ph type="subTitle" idx="4"/>
          </p:nvPr>
        </p:nvSpPr>
        <p:spPr>
          <a:xfrm>
            <a:off x="1551275" y="2368875"/>
            <a:ext cx="4014000" cy="5718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500"/>
              <a:buFont typeface="Anton"/>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500"/>
              <a:buFont typeface="Anton"/>
              <a:buNone/>
              <a:defRPr sz="2500">
                <a:latin typeface="Anton"/>
                <a:ea typeface="Anton"/>
                <a:cs typeface="Anton"/>
                <a:sym typeface="Anton"/>
              </a:defRPr>
            </a:lvl2pPr>
            <a:lvl3pPr lvl="2" algn="ctr" rtl="0">
              <a:lnSpc>
                <a:spcPct val="100000"/>
              </a:lnSpc>
              <a:spcBef>
                <a:spcPts val="0"/>
              </a:spcBef>
              <a:spcAft>
                <a:spcPts val="0"/>
              </a:spcAft>
              <a:buSzPts val="2500"/>
              <a:buFont typeface="Anton"/>
              <a:buNone/>
              <a:defRPr sz="2500">
                <a:latin typeface="Anton"/>
                <a:ea typeface="Anton"/>
                <a:cs typeface="Anton"/>
                <a:sym typeface="Anton"/>
              </a:defRPr>
            </a:lvl3pPr>
            <a:lvl4pPr lvl="3" algn="ctr" rtl="0">
              <a:lnSpc>
                <a:spcPct val="100000"/>
              </a:lnSpc>
              <a:spcBef>
                <a:spcPts val="0"/>
              </a:spcBef>
              <a:spcAft>
                <a:spcPts val="0"/>
              </a:spcAft>
              <a:buSzPts val="2500"/>
              <a:buFont typeface="Anton"/>
              <a:buNone/>
              <a:defRPr sz="2500">
                <a:latin typeface="Anton"/>
                <a:ea typeface="Anton"/>
                <a:cs typeface="Anton"/>
                <a:sym typeface="Anton"/>
              </a:defRPr>
            </a:lvl4pPr>
            <a:lvl5pPr lvl="4" algn="ctr" rtl="0">
              <a:lnSpc>
                <a:spcPct val="100000"/>
              </a:lnSpc>
              <a:spcBef>
                <a:spcPts val="0"/>
              </a:spcBef>
              <a:spcAft>
                <a:spcPts val="0"/>
              </a:spcAft>
              <a:buSzPts val="2500"/>
              <a:buFont typeface="Anton"/>
              <a:buNone/>
              <a:defRPr sz="2500">
                <a:latin typeface="Anton"/>
                <a:ea typeface="Anton"/>
                <a:cs typeface="Anton"/>
                <a:sym typeface="Anton"/>
              </a:defRPr>
            </a:lvl5pPr>
            <a:lvl6pPr lvl="5" algn="ctr" rtl="0">
              <a:lnSpc>
                <a:spcPct val="100000"/>
              </a:lnSpc>
              <a:spcBef>
                <a:spcPts val="0"/>
              </a:spcBef>
              <a:spcAft>
                <a:spcPts val="0"/>
              </a:spcAft>
              <a:buSzPts val="2500"/>
              <a:buFont typeface="Anton"/>
              <a:buNone/>
              <a:defRPr sz="2500">
                <a:latin typeface="Anton"/>
                <a:ea typeface="Anton"/>
                <a:cs typeface="Anton"/>
                <a:sym typeface="Anton"/>
              </a:defRPr>
            </a:lvl6pPr>
            <a:lvl7pPr lvl="6" algn="ctr" rtl="0">
              <a:lnSpc>
                <a:spcPct val="100000"/>
              </a:lnSpc>
              <a:spcBef>
                <a:spcPts val="0"/>
              </a:spcBef>
              <a:spcAft>
                <a:spcPts val="0"/>
              </a:spcAft>
              <a:buSzPts val="2500"/>
              <a:buFont typeface="Anton"/>
              <a:buNone/>
              <a:defRPr sz="2500">
                <a:latin typeface="Anton"/>
                <a:ea typeface="Anton"/>
                <a:cs typeface="Anton"/>
                <a:sym typeface="Anton"/>
              </a:defRPr>
            </a:lvl7pPr>
            <a:lvl8pPr lvl="7" algn="ctr" rtl="0">
              <a:lnSpc>
                <a:spcPct val="100000"/>
              </a:lnSpc>
              <a:spcBef>
                <a:spcPts val="0"/>
              </a:spcBef>
              <a:spcAft>
                <a:spcPts val="0"/>
              </a:spcAft>
              <a:buSzPts val="2500"/>
              <a:buFont typeface="Anton"/>
              <a:buNone/>
              <a:defRPr sz="2500">
                <a:latin typeface="Anton"/>
                <a:ea typeface="Anton"/>
                <a:cs typeface="Anton"/>
                <a:sym typeface="Anton"/>
              </a:defRPr>
            </a:lvl8pPr>
            <a:lvl9pPr lvl="8" algn="ctr" rtl="0">
              <a:lnSpc>
                <a:spcPct val="100000"/>
              </a:lnSpc>
              <a:spcBef>
                <a:spcPts val="0"/>
              </a:spcBef>
              <a:spcAft>
                <a:spcPts val="0"/>
              </a:spcAft>
              <a:buSzPts val="2500"/>
              <a:buFont typeface="Anton"/>
              <a:buNone/>
              <a:defRPr sz="2500">
                <a:latin typeface="Anton"/>
                <a:ea typeface="Anton"/>
                <a:cs typeface="Anton"/>
                <a:sym typeface="Anton"/>
              </a:defRPr>
            </a:lvl9pPr>
          </a:lstStyle>
          <a:p>
            <a:endParaRPr/>
          </a:p>
        </p:txBody>
      </p:sp>
      <p:sp>
        <p:nvSpPr>
          <p:cNvPr id="363" name="Google Shape;363;p27"/>
          <p:cNvSpPr txBox="1">
            <a:spLocks noGrp="1"/>
          </p:cNvSpPr>
          <p:nvPr>
            <p:ph type="subTitle" idx="5"/>
          </p:nvPr>
        </p:nvSpPr>
        <p:spPr>
          <a:xfrm>
            <a:off x="3578625" y="3947350"/>
            <a:ext cx="4014000" cy="5718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Char char="●"/>
              <a:defRPr b="0"/>
            </a:lvl1pPr>
            <a:lvl2pPr lvl="1" algn="ctr" rtl="0">
              <a:lnSpc>
                <a:spcPct val="100000"/>
              </a:lnSpc>
              <a:spcBef>
                <a:spcPts val="0"/>
              </a:spcBef>
              <a:spcAft>
                <a:spcPts val="0"/>
              </a:spcAft>
              <a:buSzPts val="2800"/>
              <a:buChar char="○"/>
              <a:defRPr sz="2800"/>
            </a:lvl2pPr>
            <a:lvl3pPr lvl="2" algn="ctr" rtl="0">
              <a:lnSpc>
                <a:spcPct val="100000"/>
              </a:lnSpc>
              <a:spcBef>
                <a:spcPts val="0"/>
              </a:spcBef>
              <a:spcAft>
                <a:spcPts val="0"/>
              </a:spcAft>
              <a:buSzPts val="2800"/>
              <a:buChar char="■"/>
              <a:defRPr sz="2800"/>
            </a:lvl3pPr>
            <a:lvl4pPr lvl="3" algn="ctr" rtl="0">
              <a:lnSpc>
                <a:spcPct val="100000"/>
              </a:lnSpc>
              <a:spcBef>
                <a:spcPts val="0"/>
              </a:spcBef>
              <a:spcAft>
                <a:spcPts val="0"/>
              </a:spcAft>
              <a:buSzPts val="2800"/>
              <a:buChar char="●"/>
              <a:defRPr sz="2800"/>
            </a:lvl4pPr>
            <a:lvl5pPr lvl="4" algn="ctr" rtl="0">
              <a:lnSpc>
                <a:spcPct val="100000"/>
              </a:lnSpc>
              <a:spcBef>
                <a:spcPts val="0"/>
              </a:spcBef>
              <a:spcAft>
                <a:spcPts val="0"/>
              </a:spcAft>
              <a:buSzPts val="2800"/>
              <a:buChar char="○"/>
              <a:defRPr sz="2800"/>
            </a:lvl5pPr>
            <a:lvl6pPr lvl="5" algn="ctr" rtl="0">
              <a:lnSpc>
                <a:spcPct val="100000"/>
              </a:lnSpc>
              <a:spcBef>
                <a:spcPts val="0"/>
              </a:spcBef>
              <a:spcAft>
                <a:spcPts val="0"/>
              </a:spcAft>
              <a:buSzPts val="2800"/>
              <a:buChar char="■"/>
              <a:defRPr sz="2800"/>
            </a:lvl6pPr>
            <a:lvl7pPr lvl="6" algn="ctr" rtl="0">
              <a:lnSpc>
                <a:spcPct val="100000"/>
              </a:lnSpc>
              <a:spcBef>
                <a:spcPts val="0"/>
              </a:spcBef>
              <a:spcAft>
                <a:spcPts val="0"/>
              </a:spcAft>
              <a:buSzPts val="2800"/>
              <a:buChar char="●"/>
              <a:defRPr sz="2800"/>
            </a:lvl7pPr>
            <a:lvl8pPr lvl="7" algn="ctr" rtl="0">
              <a:lnSpc>
                <a:spcPct val="100000"/>
              </a:lnSpc>
              <a:spcBef>
                <a:spcPts val="0"/>
              </a:spcBef>
              <a:spcAft>
                <a:spcPts val="0"/>
              </a:spcAft>
              <a:buSzPts val="2800"/>
              <a:buChar char="○"/>
              <a:defRPr sz="2800"/>
            </a:lvl8pPr>
            <a:lvl9pPr lvl="8" algn="ctr" rtl="0">
              <a:lnSpc>
                <a:spcPct val="100000"/>
              </a:lnSpc>
              <a:spcBef>
                <a:spcPts val="0"/>
              </a:spcBef>
              <a:spcAft>
                <a:spcPts val="0"/>
              </a:spcAft>
              <a:buSzPts val="2800"/>
              <a:buChar char="■"/>
              <a:defRPr sz="2800"/>
            </a:lvl9pPr>
          </a:lstStyle>
          <a:p>
            <a:endParaRPr/>
          </a:p>
        </p:txBody>
      </p:sp>
      <p:sp>
        <p:nvSpPr>
          <p:cNvPr id="364" name="Google Shape;364;p27"/>
          <p:cNvSpPr txBox="1">
            <a:spLocks noGrp="1"/>
          </p:cNvSpPr>
          <p:nvPr>
            <p:ph type="subTitle" idx="6"/>
          </p:nvPr>
        </p:nvSpPr>
        <p:spPr>
          <a:xfrm>
            <a:off x="3578625" y="3523400"/>
            <a:ext cx="4014000" cy="571800"/>
          </a:xfrm>
          <a:prstGeom prst="rect">
            <a:avLst/>
          </a:prstGeom>
        </p:spPr>
        <p:txBody>
          <a:bodyPr spcFirstLastPara="1" wrap="square" lIns="91425" tIns="91425" rIns="91425" bIns="91425" anchor="b" anchorCtr="0">
            <a:noAutofit/>
          </a:bodyPr>
          <a:lstStyle>
            <a:lvl1pPr lvl="0" algn="r" rtl="0">
              <a:lnSpc>
                <a:spcPct val="100000"/>
              </a:lnSpc>
              <a:spcBef>
                <a:spcPts val="0"/>
              </a:spcBef>
              <a:spcAft>
                <a:spcPts val="0"/>
              </a:spcAft>
              <a:buSzPts val="2500"/>
              <a:buFont typeface="Anton"/>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500"/>
              <a:buFont typeface="Anton"/>
              <a:buNone/>
              <a:defRPr sz="2500">
                <a:latin typeface="Anton"/>
                <a:ea typeface="Anton"/>
                <a:cs typeface="Anton"/>
                <a:sym typeface="Anton"/>
              </a:defRPr>
            </a:lvl2pPr>
            <a:lvl3pPr lvl="2" algn="ctr" rtl="0">
              <a:lnSpc>
                <a:spcPct val="100000"/>
              </a:lnSpc>
              <a:spcBef>
                <a:spcPts val="0"/>
              </a:spcBef>
              <a:spcAft>
                <a:spcPts val="0"/>
              </a:spcAft>
              <a:buSzPts val="2500"/>
              <a:buFont typeface="Anton"/>
              <a:buNone/>
              <a:defRPr sz="2500">
                <a:latin typeface="Anton"/>
                <a:ea typeface="Anton"/>
                <a:cs typeface="Anton"/>
                <a:sym typeface="Anton"/>
              </a:defRPr>
            </a:lvl3pPr>
            <a:lvl4pPr lvl="3" algn="ctr" rtl="0">
              <a:lnSpc>
                <a:spcPct val="100000"/>
              </a:lnSpc>
              <a:spcBef>
                <a:spcPts val="0"/>
              </a:spcBef>
              <a:spcAft>
                <a:spcPts val="0"/>
              </a:spcAft>
              <a:buSzPts val="2500"/>
              <a:buFont typeface="Anton"/>
              <a:buNone/>
              <a:defRPr sz="2500">
                <a:latin typeface="Anton"/>
                <a:ea typeface="Anton"/>
                <a:cs typeface="Anton"/>
                <a:sym typeface="Anton"/>
              </a:defRPr>
            </a:lvl4pPr>
            <a:lvl5pPr lvl="4" algn="ctr" rtl="0">
              <a:lnSpc>
                <a:spcPct val="100000"/>
              </a:lnSpc>
              <a:spcBef>
                <a:spcPts val="0"/>
              </a:spcBef>
              <a:spcAft>
                <a:spcPts val="0"/>
              </a:spcAft>
              <a:buSzPts val="2500"/>
              <a:buFont typeface="Anton"/>
              <a:buNone/>
              <a:defRPr sz="2500">
                <a:latin typeface="Anton"/>
                <a:ea typeface="Anton"/>
                <a:cs typeface="Anton"/>
                <a:sym typeface="Anton"/>
              </a:defRPr>
            </a:lvl5pPr>
            <a:lvl6pPr lvl="5" algn="ctr" rtl="0">
              <a:lnSpc>
                <a:spcPct val="100000"/>
              </a:lnSpc>
              <a:spcBef>
                <a:spcPts val="0"/>
              </a:spcBef>
              <a:spcAft>
                <a:spcPts val="0"/>
              </a:spcAft>
              <a:buSzPts val="2500"/>
              <a:buFont typeface="Anton"/>
              <a:buNone/>
              <a:defRPr sz="2500">
                <a:latin typeface="Anton"/>
                <a:ea typeface="Anton"/>
                <a:cs typeface="Anton"/>
                <a:sym typeface="Anton"/>
              </a:defRPr>
            </a:lvl6pPr>
            <a:lvl7pPr lvl="6" algn="ctr" rtl="0">
              <a:lnSpc>
                <a:spcPct val="100000"/>
              </a:lnSpc>
              <a:spcBef>
                <a:spcPts val="0"/>
              </a:spcBef>
              <a:spcAft>
                <a:spcPts val="0"/>
              </a:spcAft>
              <a:buSzPts val="2500"/>
              <a:buFont typeface="Anton"/>
              <a:buNone/>
              <a:defRPr sz="2500">
                <a:latin typeface="Anton"/>
                <a:ea typeface="Anton"/>
                <a:cs typeface="Anton"/>
                <a:sym typeface="Anton"/>
              </a:defRPr>
            </a:lvl7pPr>
            <a:lvl8pPr lvl="7" algn="ctr" rtl="0">
              <a:lnSpc>
                <a:spcPct val="100000"/>
              </a:lnSpc>
              <a:spcBef>
                <a:spcPts val="0"/>
              </a:spcBef>
              <a:spcAft>
                <a:spcPts val="0"/>
              </a:spcAft>
              <a:buSzPts val="2500"/>
              <a:buFont typeface="Anton"/>
              <a:buNone/>
              <a:defRPr sz="2500">
                <a:latin typeface="Anton"/>
                <a:ea typeface="Anton"/>
                <a:cs typeface="Anton"/>
                <a:sym typeface="Anton"/>
              </a:defRPr>
            </a:lvl8pPr>
            <a:lvl9pPr lvl="8" algn="ctr" rtl="0">
              <a:lnSpc>
                <a:spcPct val="100000"/>
              </a:lnSpc>
              <a:spcBef>
                <a:spcPts val="0"/>
              </a:spcBef>
              <a:spcAft>
                <a:spcPts val="0"/>
              </a:spcAft>
              <a:buSzPts val="2500"/>
              <a:buFont typeface="Anton"/>
              <a:buNone/>
              <a:defRPr sz="2500">
                <a:latin typeface="Anton"/>
                <a:ea typeface="Anton"/>
                <a:cs typeface="Anton"/>
                <a:sym typeface="Anton"/>
              </a:defRPr>
            </a:lvl9pPr>
          </a:lstStyle>
          <a:p>
            <a:endParaRPr/>
          </a:p>
        </p:txBody>
      </p:sp>
      <p:sp>
        <p:nvSpPr>
          <p:cNvPr id="365" name="Google Shape;365;p27"/>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pic>
        <p:nvPicPr>
          <p:cNvPr id="366" name="Google Shape;366;p27"/>
          <p:cNvPicPr preferRelativeResize="0"/>
          <p:nvPr/>
        </p:nvPicPr>
        <p:blipFill rotWithShape="1">
          <a:blip r:embed="rId2"/>
          <a:srcRect r="24288" b="45082"/>
          <a:stretch>
            <a:fillRect/>
          </a:stretch>
        </p:blipFill>
        <p:spPr>
          <a:xfrm rot="5400000">
            <a:off x="8203801" y="373524"/>
            <a:ext cx="2714624" cy="1967776"/>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four columns">
  <p:cSld name="CUSTOM_5">
    <p:spTree>
      <p:nvGrpSpPr>
        <p:cNvPr id="1" name="Shape 367"/>
        <p:cNvGrpSpPr/>
        <p:nvPr/>
      </p:nvGrpSpPr>
      <p:grpSpPr>
        <a:xfrm>
          <a:off x="0" y="0"/>
          <a:ext cx="0" cy="0"/>
          <a:chOff x="0" y="0"/>
          <a:chExt cx="0" cy="0"/>
        </a:xfrm>
      </p:grpSpPr>
      <p:grpSp>
        <p:nvGrpSpPr>
          <p:cNvPr id="368" name="Google Shape;368;p28"/>
          <p:cNvGrpSpPr/>
          <p:nvPr/>
        </p:nvGrpSpPr>
        <p:grpSpPr>
          <a:xfrm>
            <a:off x="5951950" y="1119800"/>
            <a:ext cx="3272100" cy="4073550"/>
            <a:chOff x="5951950" y="1119800"/>
            <a:chExt cx="3272100" cy="4073550"/>
          </a:xfrm>
        </p:grpSpPr>
        <p:sp>
          <p:nvSpPr>
            <p:cNvPr id="369" name="Google Shape;369;p28"/>
            <p:cNvSpPr/>
            <p:nvPr/>
          </p:nvSpPr>
          <p:spPr>
            <a:xfrm rot="10800000" flipH="1">
              <a:off x="5951950" y="1650350"/>
              <a:ext cx="3272100" cy="3543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8"/>
            <p:cNvSpPr/>
            <p:nvPr/>
          </p:nvSpPr>
          <p:spPr>
            <a:xfrm rot="10800000" flipH="1">
              <a:off x="5951950" y="1119800"/>
              <a:ext cx="2559000" cy="3543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1" name="Google Shape;371;p28"/>
          <p:cNvSpPr/>
          <p:nvPr/>
        </p:nvSpPr>
        <p:spPr>
          <a:xfrm rot="10800000">
            <a:off x="-40675" y="-75"/>
            <a:ext cx="330300" cy="3385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72" name="Google Shape;372;p28"/>
          <p:cNvPicPr preferRelativeResize="0"/>
          <p:nvPr/>
        </p:nvPicPr>
        <p:blipFill rotWithShape="1">
          <a:blip r:embed="rId2"/>
          <a:srcRect r="24288" b="78551"/>
          <a:stretch>
            <a:fillRect/>
          </a:stretch>
        </p:blipFill>
        <p:spPr>
          <a:xfrm rot="5400000">
            <a:off x="-1093324" y="973038"/>
            <a:ext cx="2714624" cy="768524"/>
          </a:xfrm>
          <a:prstGeom prst="rect">
            <a:avLst/>
          </a:prstGeom>
          <a:noFill/>
          <a:ln>
            <a:noFill/>
          </a:ln>
        </p:spPr>
      </p:pic>
      <p:grpSp>
        <p:nvGrpSpPr>
          <p:cNvPr id="373" name="Google Shape;373;p28"/>
          <p:cNvGrpSpPr/>
          <p:nvPr/>
        </p:nvGrpSpPr>
        <p:grpSpPr>
          <a:xfrm>
            <a:off x="8625600" y="-1"/>
            <a:ext cx="319200" cy="2746448"/>
            <a:chOff x="8529075" y="0"/>
            <a:chExt cx="319200" cy="4100400"/>
          </a:xfrm>
        </p:grpSpPr>
        <p:cxnSp>
          <p:nvCxnSpPr>
            <p:cNvPr id="374" name="Google Shape;374;p28"/>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375" name="Google Shape;375;p28"/>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376" name="Google Shape;376;p28"/>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377" name="Google Shape;377;p28"/>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378" name="Google Shape;378;p28"/>
          <p:cNvPicPr preferRelativeResize="0"/>
          <p:nvPr/>
        </p:nvPicPr>
        <p:blipFill rotWithShape="1">
          <a:blip r:embed="rId2"/>
          <a:srcRect l="38365" t="40848" r="38177" b="38011"/>
          <a:stretch>
            <a:fillRect/>
          </a:stretch>
        </p:blipFill>
        <p:spPr>
          <a:xfrm>
            <a:off x="836499" y="-832200"/>
            <a:ext cx="1357800" cy="1222924"/>
          </a:xfrm>
          <a:prstGeom prst="rect">
            <a:avLst/>
          </a:prstGeom>
          <a:noFill/>
          <a:ln>
            <a:noFill/>
          </a:ln>
        </p:spPr>
      </p:pic>
      <p:pic>
        <p:nvPicPr>
          <p:cNvPr id="379" name="Google Shape;379;p28"/>
          <p:cNvPicPr preferRelativeResize="0"/>
          <p:nvPr/>
        </p:nvPicPr>
        <p:blipFill rotWithShape="1">
          <a:blip r:embed="rId2"/>
          <a:srcRect l="38365" t="40848" r="38177" b="38011"/>
          <a:stretch>
            <a:fillRect/>
          </a:stretch>
        </p:blipFill>
        <p:spPr>
          <a:xfrm>
            <a:off x="8685499" y="3415750"/>
            <a:ext cx="1357800" cy="1222924"/>
          </a:xfrm>
          <a:prstGeom prst="rect">
            <a:avLst/>
          </a:prstGeom>
          <a:noFill/>
          <a:ln>
            <a:noFill/>
          </a:ln>
        </p:spPr>
      </p:pic>
      <p:grpSp>
        <p:nvGrpSpPr>
          <p:cNvPr id="380" name="Google Shape;380;p28"/>
          <p:cNvGrpSpPr/>
          <p:nvPr/>
        </p:nvGrpSpPr>
        <p:grpSpPr>
          <a:xfrm rot="-5400000" flipH="1">
            <a:off x="823093" y="3896212"/>
            <a:ext cx="321179" cy="1967372"/>
            <a:chOff x="8529075" y="0"/>
            <a:chExt cx="319200" cy="4100400"/>
          </a:xfrm>
        </p:grpSpPr>
        <p:cxnSp>
          <p:nvCxnSpPr>
            <p:cNvPr id="381" name="Google Shape;381;p28"/>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382" name="Google Shape;382;p28"/>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383" name="Google Shape;383;p28"/>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384" name="Google Shape;384;p28"/>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sp>
        <p:nvSpPr>
          <p:cNvPr id="385" name="Google Shape;385;p28"/>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86" name="Google Shape;386;p28"/>
          <p:cNvSpPr txBox="1">
            <a:spLocks noGrp="1"/>
          </p:cNvSpPr>
          <p:nvPr>
            <p:ph type="subTitle" idx="1"/>
          </p:nvPr>
        </p:nvSpPr>
        <p:spPr>
          <a:xfrm>
            <a:off x="1551725" y="1620713"/>
            <a:ext cx="2640300" cy="954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387" name="Google Shape;387;p28"/>
          <p:cNvSpPr txBox="1">
            <a:spLocks noGrp="1"/>
          </p:cNvSpPr>
          <p:nvPr>
            <p:ph type="subTitle" idx="2"/>
          </p:nvPr>
        </p:nvSpPr>
        <p:spPr>
          <a:xfrm>
            <a:off x="5498150" y="1620713"/>
            <a:ext cx="2640300" cy="954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388" name="Google Shape;388;p28"/>
          <p:cNvSpPr txBox="1">
            <a:spLocks noGrp="1"/>
          </p:cNvSpPr>
          <p:nvPr>
            <p:ph type="subTitle" idx="3"/>
          </p:nvPr>
        </p:nvSpPr>
        <p:spPr>
          <a:xfrm>
            <a:off x="1551725" y="3391138"/>
            <a:ext cx="2640300" cy="954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389" name="Google Shape;389;p28"/>
          <p:cNvSpPr txBox="1">
            <a:spLocks noGrp="1"/>
          </p:cNvSpPr>
          <p:nvPr>
            <p:ph type="subTitle" idx="4"/>
          </p:nvPr>
        </p:nvSpPr>
        <p:spPr>
          <a:xfrm>
            <a:off x="5498150" y="3391138"/>
            <a:ext cx="2640300" cy="954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390" name="Google Shape;390;p28"/>
          <p:cNvSpPr txBox="1">
            <a:spLocks noGrp="1"/>
          </p:cNvSpPr>
          <p:nvPr>
            <p:ph type="subTitle" idx="5"/>
          </p:nvPr>
        </p:nvSpPr>
        <p:spPr>
          <a:xfrm>
            <a:off x="1551725" y="1390988"/>
            <a:ext cx="2640300" cy="377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000"/>
              <a:buFont typeface="Raleway"/>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000"/>
              <a:buFont typeface="Raleway"/>
              <a:buNone/>
              <a:defRPr sz="2000" b="1">
                <a:latin typeface="Raleway"/>
                <a:ea typeface="Raleway"/>
                <a:cs typeface="Raleway"/>
                <a:sym typeface="Raleway"/>
              </a:defRPr>
            </a:lvl2pPr>
            <a:lvl3pPr lvl="2" algn="ctr" rtl="0">
              <a:lnSpc>
                <a:spcPct val="100000"/>
              </a:lnSpc>
              <a:spcBef>
                <a:spcPts val="0"/>
              </a:spcBef>
              <a:spcAft>
                <a:spcPts val="0"/>
              </a:spcAft>
              <a:buSzPts val="2000"/>
              <a:buFont typeface="Raleway"/>
              <a:buNone/>
              <a:defRPr sz="2000" b="1">
                <a:latin typeface="Raleway"/>
                <a:ea typeface="Raleway"/>
                <a:cs typeface="Raleway"/>
                <a:sym typeface="Raleway"/>
              </a:defRPr>
            </a:lvl3pPr>
            <a:lvl4pPr lvl="3" algn="ctr" rtl="0">
              <a:lnSpc>
                <a:spcPct val="100000"/>
              </a:lnSpc>
              <a:spcBef>
                <a:spcPts val="0"/>
              </a:spcBef>
              <a:spcAft>
                <a:spcPts val="0"/>
              </a:spcAft>
              <a:buSzPts val="2000"/>
              <a:buFont typeface="Raleway"/>
              <a:buNone/>
              <a:defRPr sz="2000" b="1">
                <a:latin typeface="Raleway"/>
                <a:ea typeface="Raleway"/>
                <a:cs typeface="Raleway"/>
                <a:sym typeface="Raleway"/>
              </a:defRPr>
            </a:lvl4pPr>
            <a:lvl5pPr lvl="4" algn="ctr" rtl="0">
              <a:lnSpc>
                <a:spcPct val="100000"/>
              </a:lnSpc>
              <a:spcBef>
                <a:spcPts val="0"/>
              </a:spcBef>
              <a:spcAft>
                <a:spcPts val="0"/>
              </a:spcAft>
              <a:buSzPts val="2000"/>
              <a:buFont typeface="Raleway"/>
              <a:buNone/>
              <a:defRPr sz="2000" b="1">
                <a:latin typeface="Raleway"/>
                <a:ea typeface="Raleway"/>
                <a:cs typeface="Raleway"/>
                <a:sym typeface="Raleway"/>
              </a:defRPr>
            </a:lvl5pPr>
            <a:lvl6pPr lvl="5" algn="ctr" rtl="0">
              <a:lnSpc>
                <a:spcPct val="100000"/>
              </a:lnSpc>
              <a:spcBef>
                <a:spcPts val="0"/>
              </a:spcBef>
              <a:spcAft>
                <a:spcPts val="0"/>
              </a:spcAft>
              <a:buSzPts val="2000"/>
              <a:buFont typeface="Raleway"/>
              <a:buNone/>
              <a:defRPr sz="2000" b="1">
                <a:latin typeface="Raleway"/>
                <a:ea typeface="Raleway"/>
                <a:cs typeface="Raleway"/>
                <a:sym typeface="Raleway"/>
              </a:defRPr>
            </a:lvl6pPr>
            <a:lvl7pPr lvl="6" algn="ctr" rtl="0">
              <a:lnSpc>
                <a:spcPct val="100000"/>
              </a:lnSpc>
              <a:spcBef>
                <a:spcPts val="0"/>
              </a:spcBef>
              <a:spcAft>
                <a:spcPts val="0"/>
              </a:spcAft>
              <a:buSzPts val="2000"/>
              <a:buFont typeface="Raleway"/>
              <a:buNone/>
              <a:defRPr sz="2000" b="1">
                <a:latin typeface="Raleway"/>
                <a:ea typeface="Raleway"/>
                <a:cs typeface="Raleway"/>
                <a:sym typeface="Raleway"/>
              </a:defRPr>
            </a:lvl7pPr>
            <a:lvl8pPr lvl="7" algn="ctr" rtl="0">
              <a:lnSpc>
                <a:spcPct val="100000"/>
              </a:lnSpc>
              <a:spcBef>
                <a:spcPts val="0"/>
              </a:spcBef>
              <a:spcAft>
                <a:spcPts val="0"/>
              </a:spcAft>
              <a:buSzPts val="2000"/>
              <a:buFont typeface="Raleway"/>
              <a:buNone/>
              <a:defRPr sz="2000" b="1">
                <a:latin typeface="Raleway"/>
                <a:ea typeface="Raleway"/>
                <a:cs typeface="Raleway"/>
                <a:sym typeface="Raleway"/>
              </a:defRPr>
            </a:lvl8pPr>
            <a:lvl9pPr lvl="8" algn="ctr" rtl="0">
              <a:lnSpc>
                <a:spcPct val="100000"/>
              </a:lnSpc>
              <a:spcBef>
                <a:spcPts val="0"/>
              </a:spcBef>
              <a:spcAft>
                <a:spcPts val="0"/>
              </a:spcAft>
              <a:buSzPts val="2000"/>
              <a:buFont typeface="Raleway"/>
              <a:buNone/>
              <a:defRPr sz="2000" b="1">
                <a:latin typeface="Raleway"/>
                <a:ea typeface="Raleway"/>
                <a:cs typeface="Raleway"/>
                <a:sym typeface="Raleway"/>
              </a:defRPr>
            </a:lvl9pPr>
          </a:lstStyle>
          <a:p>
            <a:endParaRPr/>
          </a:p>
        </p:txBody>
      </p:sp>
      <p:sp>
        <p:nvSpPr>
          <p:cNvPr id="391" name="Google Shape;391;p28"/>
          <p:cNvSpPr txBox="1">
            <a:spLocks noGrp="1"/>
          </p:cNvSpPr>
          <p:nvPr>
            <p:ph type="subTitle" idx="6"/>
          </p:nvPr>
        </p:nvSpPr>
        <p:spPr>
          <a:xfrm>
            <a:off x="1551725" y="3161488"/>
            <a:ext cx="2640300" cy="377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000"/>
              <a:buFont typeface="Raleway"/>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000"/>
              <a:buFont typeface="Raleway"/>
              <a:buNone/>
              <a:defRPr sz="2000" b="1">
                <a:latin typeface="Raleway"/>
                <a:ea typeface="Raleway"/>
                <a:cs typeface="Raleway"/>
                <a:sym typeface="Raleway"/>
              </a:defRPr>
            </a:lvl2pPr>
            <a:lvl3pPr lvl="2" algn="ctr" rtl="0">
              <a:lnSpc>
                <a:spcPct val="100000"/>
              </a:lnSpc>
              <a:spcBef>
                <a:spcPts val="0"/>
              </a:spcBef>
              <a:spcAft>
                <a:spcPts val="0"/>
              </a:spcAft>
              <a:buSzPts val="2000"/>
              <a:buFont typeface="Raleway"/>
              <a:buNone/>
              <a:defRPr sz="2000" b="1">
                <a:latin typeface="Raleway"/>
                <a:ea typeface="Raleway"/>
                <a:cs typeface="Raleway"/>
                <a:sym typeface="Raleway"/>
              </a:defRPr>
            </a:lvl3pPr>
            <a:lvl4pPr lvl="3" algn="ctr" rtl="0">
              <a:lnSpc>
                <a:spcPct val="100000"/>
              </a:lnSpc>
              <a:spcBef>
                <a:spcPts val="0"/>
              </a:spcBef>
              <a:spcAft>
                <a:spcPts val="0"/>
              </a:spcAft>
              <a:buSzPts val="2000"/>
              <a:buFont typeface="Raleway"/>
              <a:buNone/>
              <a:defRPr sz="2000" b="1">
                <a:latin typeface="Raleway"/>
                <a:ea typeface="Raleway"/>
                <a:cs typeface="Raleway"/>
                <a:sym typeface="Raleway"/>
              </a:defRPr>
            </a:lvl4pPr>
            <a:lvl5pPr lvl="4" algn="ctr" rtl="0">
              <a:lnSpc>
                <a:spcPct val="100000"/>
              </a:lnSpc>
              <a:spcBef>
                <a:spcPts val="0"/>
              </a:spcBef>
              <a:spcAft>
                <a:spcPts val="0"/>
              </a:spcAft>
              <a:buSzPts val="2000"/>
              <a:buFont typeface="Raleway"/>
              <a:buNone/>
              <a:defRPr sz="2000" b="1">
                <a:latin typeface="Raleway"/>
                <a:ea typeface="Raleway"/>
                <a:cs typeface="Raleway"/>
                <a:sym typeface="Raleway"/>
              </a:defRPr>
            </a:lvl5pPr>
            <a:lvl6pPr lvl="5" algn="ctr" rtl="0">
              <a:lnSpc>
                <a:spcPct val="100000"/>
              </a:lnSpc>
              <a:spcBef>
                <a:spcPts val="0"/>
              </a:spcBef>
              <a:spcAft>
                <a:spcPts val="0"/>
              </a:spcAft>
              <a:buSzPts val="2000"/>
              <a:buFont typeface="Raleway"/>
              <a:buNone/>
              <a:defRPr sz="2000" b="1">
                <a:latin typeface="Raleway"/>
                <a:ea typeface="Raleway"/>
                <a:cs typeface="Raleway"/>
                <a:sym typeface="Raleway"/>
              </a:defRPr>
            </a:lvl6pPr>
            <a:lvl7pPr lvl="6" algn="ctr" rtl="0">
              <a:lnSpc>
                <a:spcPct val="100000"/>
              </a:lnSpc>
              <a:spcBef>
                <a:spcPts val="0"/>
              </a:spcBef>
              <a:spcAft>
                <a:spcPts val="0"/>
              </a:spcAft>
              <a:buSzPts val="2000"/>
              <a:buFont typeface="Raleway"/>
              <a:buNone/>
              <a:defRPr sz="2000" b="1">
                <a:latin typeface="Raleway"/>
                <a:ea typeface="Raleway"/>
                <a:cs typeface="Raleway"/>
                <a:sym typeface="Raleway"/>
              </a:defRPr>
            </a:lvl7pPr>
            <a:lvl8pPr lvl="7" algn="ctr" rtl="0">
              <a:lnSpc>
                <a:spcPct val="100000"/>
              </a:lnSpc>
              <a:spcBef>
                <a:spcPts val="0"/>
              </a:spcBef>
              <a:spcAft>
                <a:spcPts val="0"/>
              </a:spcAft>
              <a:buSzPts val="2000"/>
              <a:buFont typeface="Raleway"/>
              <a:buNone/>
              <a:defRPr sz="2000" b="1">
                <a:latin typeface="Raleway"/>
                <a:ea typeface="Raleway"/>
                <a:cs typeface="Raleway"/>
                <a:sym typeface="Raleway"/>
              </a:defRPr>
            </a:lvl8pPr>
            <a:lvl9pPr lvl="8" algn="ctr" rtl="0">
              <a:lnSpc>
                <a:spcPct val="100000"/>
              </a:lnSpc>
              <a:spcBef>
                <a:spcPts val="0"/>
              </a:spcBef>
              <a:spcAft>
                <a:spcPts val="0"/>
              </a:spcAft>
              <a:buSzPts val="2000"/>
              <a:buFont typeface="Raleway"/>
              <a:buNone/>
              <a:defRPr sz="2000" b="1">
                <a:latin typeface="Raleway"/>
                <a:ea typeface="Raleway"/>
                <a:cs typeface="Raleway"/>
                <a:sym typeface="Raleway"/>
              </a:defRPr>
            </a:lvl9pPr>
          </a:lstStyle>
          <a:p>
            <a:endParaRPr/>
          </a:p>
        </p:txBody>
      </p:sp>
      <p:sp>
        <p:nvSpPr>
          <p:cNvPr id="392" name="Google Shape;392;p28"/>
          <p:cNvSpPr txBox="1">
            <a:spLocks noGrp="1"/>
          </p:cNvSpPr>
          <p:nvPr>
            <p:ph type="subTitle" idx="7"/>
          </p:nvPr>
        </p:nvSpPr>
        <p:spPr>
          <a:xfrm>
            <a:off x="5498125" y="1390988"/>
            <a:ext cx="2640300" cy="377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000"/>
              <a:buFont typeface="Raleway"/>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000"/>
              <a:buFont typeface="Raleway"/>
              <a:buNone/>
              <a:defRPr sz="2000" b="1">
                <a:latin typeface="Raleway"/>
                <a:ea typeface="Raleway"/>
                <a:cs typeface="Raleway"/>
                <a:sym typeface="Raleway"/>
              </a:defRPr>
            </a:lvl2pPr>
            <a:lvl3pPr lvl="2" algn="ctr" rtl="0">
              <a:lnSpc>
                <a:spcPct val="100000"/>
              </a:lnSpc>
              <a:spcBef>
                <a:spcPts val="0"/>
              </a:spcBef>
              <a:spcAft>
                <a:spcPts val="0"/>
              </a:spcAft>
              <a:buSzPts val="2000"/>
              <a:buFont typeface="Raleway"/>
              <a:buNone/>
              <a:defRPr sz="2000" b="1">
                <a:latin typeface="Raleway"/>
                <a:ea typeface="Raleway"/>
                <a:cs typeface="Raleway"/>
                <a:sym typeface="Raleway"/>
              </a:defRPr>
            </a:lvl3pPr>
            <a:lvl4pPr lvl="3" algn="ctr" rtl="0">
              <a:lnSpc>
                <a:spcPct val="100000"/>
              </a:lnSpc>
              <a:spcBef>
                <a:spcPts val="0"/>
              </a:spcBef>
              <a:spcAft>
                <a:spcPts val="0"/>
              </a:spcAft>
              <a:buSzPts val="2000"/>
              <a:buFont typeface="Raleway"/>
              <a:buNone/>
              <a:defRPr sz="2000" b="1">
                <a:latin typeface="Raleway"/>
                <a:ea typeface="Raleway"/>
                <a:cs typeface="Raleway"/>
                <a:sym typeface="Raleway"/>
              </a:defRPr>
            </a:lvl4pPr>
            <a:lvl5pPr lvl="4" algn="ctr" rtl="0">
              <a:lnSpc>
                <a:spcPct val="100000"/>
              </a:lnSpc>
              <a:spcBef>
                <a:spcPts val="0"/>
              </a:spcBef>
              <a:spcAft>
                <a:spcPts val="0"/>
              </a:spcAft>
              <a:buSzPts val="2000"/>
              <a:buFont typeface="Raleway"/>
              <a:buNone/>
              <a:defRPr sz="2000" b="1">
                <a:latin typeface="Raleway"/>
                <a:ea typeface="Raleway"/>
                <a:cs typeface="Raleway"/>
                <a:sym typeface="Raleway"/>
              </a:defRPr>
            </a:lvl5pPr>
            <a:lvl6pPr lvl="5" algn="ctr" rtl="0">
              <a:lnSpc>
                <a:spcPct val="100000"/>
              </a:lnSpc>
              <a:spcBef>
                <a:spcPts val="0"/>
              </a:spcBef>
              <a:spcAft>
                <a:spcPts val="0"/>
              </a:spcAft>
              <a:buSzPts val="2000"/>
              <a:buFont typeface="Raleway"/>
              <a:buNone/>
              <a:defRPr sz="2000" b="1">
                <a:latin typeface="Raleway"/>
                <a:ea typeface="Raleway"/>
                <a:cs typeface="Raleway"/>
                <a:sym typeface="Raleway"/>
              </a:defRPr>
            </a:lvl6pPr>
            <a:lvl7pPr lvl="6" algn="ctr" rtl="0">
              <a:lnSpc>
                <a:spcPct val="100000"/>
              </a:lnSpc>
              <a:spcBef>
                <a:spcPts val="0"/>
              </a:spcBef>
              <a:spcAft>
                <a:spcPts val="0"/>
              </a:spcAft>
              <a:buSzPts val="2000"/>
              <a:buFont typeface="Raleway"/>
              <a:buNone/>
              <a:defRPr sz="2000" b="1">
                <a:latin typeface="Raleway"/>
                <a:ea typeface="Raleway"/>
                <a:cs typeface="Raleway"/>
                <a:sym typeface="Raleway"/>
              </a:defRPr>
            </a:lvl7pPr>
            <a:lvl8pPr lvl="7" algn="ctr" rtl="0">
              <a:lnSpc>
                <a:spcPct val="100000"/>
              </a:lnSpc>
              <a:spcBef>
                <a:spcPts val="0"/>
              </a:spcBef>
              <a:spcAft>
                <a:spcPts val="0"/>
              </a:spcAft>
              <a:buSzPts val="2000"/>
              <a:buFont typeface="Raleway"/>
              <a:buNone/>
              <a:defRPr sz="2000" b="1">
                <a:latin typeface="Raleway"/>
                <a:ea typeface="Raleway"/>
                <a:cs typeface="Raleway"/>
                <a:sym typeface="Raleway"/>
              </a:defRPr>
            </a:lvl8pPr>
            <a:lvl9pPr lvl="8" algn="ctr" rtl="0">
              <a:lnSpc>
                <a:spcPct val="100000"/>
              </a:lnSpc>
              <a:spcBef>
                <a:spcPts val="0"/>
              </a:spcBef>
              <a:spcAft>
                <a:spcPts val="0"/>
              </a:spcAft>
              <a:buSzPts val="2000"/>
              <a:buFont typeface="Raleway"/>
              <a:buNone/>
              <a:defRPr sz="2000" b="1">
                <a:latin typeface="Raleway"/>
                <a:ea typeface="Raleway"/>
                <a:cs typeface="Raleway"/>
                <a:sym typeface="Raleway"/>
              </a:defRPr>
            </a:lvl9pPr>
          </a:lstStyle>
          <a:p>
            <a:endParaRPr/>
          </a:p>
        </p:txBody>
      </p:sp>
      <p:sp>
        <p:nvSpPr>
          <p:cNvPr id="393" name="Google Shape;393;p28"/>
          <p:cNvSpPr txBox="1">
            <a:spLocks noGrp="1"/>
          </p:cNvSpPr>
          <p:nvPr>
            <p:ph type="subTitle" idx="8"/>
          </p:nvPr>
        </p:nvSpPr>
        <p:spPr>
          <a:xfrm>
            <a:off x="5498125" y="3161488"/>
            <a:ext cx="2640300" cy="377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000"/>
              <a:buFont typeface="Raleway"/>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000"/>
              <a:buFont typeface="Raleway"/>
              <a:buNone/>
              <a:defRPr sz="2000" b="1">
                <a:latin typeface="Raleway"/>
                <a:ea typeface="Raleway"/>
                <a:cs typeface="Raleway"/>
                <a:sym typeface="Raleway"/>
              </a:defRPr>
            </a:lvl2pPr>
            <a:lvl3pPr lvl="2" algn="ctr" rtl="0">
              <a:lnSpc>
                <a:spcPct val="100000"/>
              </a:lnSpc>
              <a:spcBef>
                <a:spcPts val="0"/>
              </a:spcBef>
              <a:spcAft>
                <a:spcPts val="0"/>
              </a:spcAft>
              <a:buSzPts val="2000"/>
              <a:buFont typeface="Raleway"/>
              <a:buNone/>
              <a:defRPr sz="2000" b="1">
                <a:latin typeface="Raleway"/>
                <a:ea typeface="Raleway"/>
                <a:cs typeface="Raleway"/>
                <a:sym typeface="Raleway"/>
              </a:defRPr>
            </a:lvl3pPr>
            <a:lvl4pPr lvl="3" algn="ctr" rtl="0">
              <a:lnSpc>
                <a:spcPct val="100000"/>
              </a:lnSpc>
              <a:spcBef>
                <a:spcPts val="0"/>
              </a:spcBef>
              <a:spcAft>
                <a:spcPts val="0"/>
              </a:spcAft>
              <a:buSzPts val="2000"/>
              <a:buFont typeface="Raleway"/>
              <a:buNone/>
              <a:defRPr sz="2000" b="1">
                <a:latin typeface="Raleway"/>
                <a:ea typeface="Raleway"/>
                <a:cs typeface="Raleway"/>
                <a:sym typeface="Raleway"/>
              </a:defRPr>
            </a:lvl4pPr>
            <a:lvl5pPr lvl="4" algn="ctr" rtl="0">
              <a:lnSpc>
                <a:spcPct val="100000"/>
              </a:lnSpc>
              <a:spcBef>
                <a:spcPts val="0"/>
              </a:spcBef>
              <a:spcAft>
                <a:spcPts val="0"/>
              </a:spcAft>
              <a:buSzPts val="2000"/>
              <a:buFont typeface="Raleway"/>
              <a:buNone/>
              <a:defRPr sz="2000" b="1">
                <a:latin typeface="Raleway"/>
                <a:ea typeface="Raleway"/>
                <a:cs typeface="Raleway"/>
                <a:sym typeface="Raleway"/>
              </a:defRPr>
            </a:lvl5pPr>
            <a:lvl6pPr lvl="5" algn="ctr" rtl="0">
              <a:lnSpc>
                <a:spcPct val="100000"/>
              </a:lnSpc>
              <a:spcBef>
                <a:spcPts val="0"/>
              </a:spcBef>
              <a:spcAft>
                <a:spcPts val="0"/>
              </a:spcAft>
              <a:buSzPts val="2000"/>
              <a:buFont typeface="Raleway"/>
              <a:buNone/>
              <a:defRPr sz="2000" b="1">
                <a:latin typeface="Raleway"/>
                <a:ea typeface="Raleway"/>
                <a:cs typeface="Raleway"/>
                <a:sym typeface="Raleway"/>
              </a:defRPr>
            </a:lvl6pPr>
            <a:lvl7pPr lvl="6" algn="ctr" rtl="0">
              <a:lnSpc>
                <a:spcPct val="100000"/>
              </a:lnSpc>
              <a:spcBef>
                <a:spcPts val="0"/>
              </a:spcBef>
              <a:spcAft>
                <a:spcPts val="0"/>
              </a:spcAft>
              <a:buSzPts val="2000"/>
              <a:buFont typeface="Raleway"/>
              <a:buNone/>
              <a:defRPr sz="2000" b="1">
                <a:latin typeface="Raleway"/>
                <a:ea typeface="Raleway"/>
                <a:cs typeface="Raleway"/>
                <a:sym typeface="Raleway"/>
              </a:defRPr>
            </a:lvl7pPr>
            <a:lvl8pPr lvl="7" algn="ctr" rtl="0">
              <a:lnSpc>
                <a:spcPct val="100000"/>
              </a:lnSpc>
              <a:spcBef>
                <a:spcPts val="0"/>
              </a:spcBef>
              <a:spcAft>
                <a:spcPts val="0"/>
              </a:spcAft>
              <a:buSzPts val="2000"/>
              <a:buFont typeface="Raleway"/>
              <a:buNone/>
              <a:defRPr sz="2000" b="1">
                <a:latin typeface="Raleway"/>
                <a:ea typeface="Raleway"/>
                <a:cs typeface="Raleway"/>
                <a:sym typeface="Raleway"/>
              </a:defRPr>
            </a:lvl8pPr>
            <a:lvl9pPr lvl="8" algn="ctr" rtl="0">
              <a:lnSpc>
                <a:spcPct val="100000"/>
              </a:lnSpc>
              <a:spcBef>
                <a:spcPts val="0"/>
              </a:spcBef>
              <a:spcAft>
                <a:spcPts val="0"/>
              </a:spcAft>
              <a:buSzPts val="2000"/>
              <a:buFont typeface="Raleway"/>
              <a:buNone/>
              <a:defRPr sz="2000" b="1">
                <a:latin typeface="Raleway"/>
                <a:ea typeface="Raleway"/>
                <a:cs typeface="Raleway"/>
                <a:sym typeface="Raleway"/>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five  columns">
  <p:cSld name="CUSTOM_6_3_1">
    <p:spTree>
      <p:nvGrpSpPr>
        <p:cNvPr id="1" name="Shape 394"/>
        <p:cNvGrpSpPr/>
        <p:nvPr/>
      </p:nvGrpSpPr>
      <p:grpSpPr>
        <a:xfrm>
          <a:off x="0" y="0"/>
          <a:ext cx="0" cy="0"/>
          <a:chOff x="0" y="0"/>
          <a:chExt cx="0" cy="0"/>
        </a:xfrm>
      </p:grpSpPr>
      <p:sp>
        <p:nvSpPr>
          <p:cNvPr id="395" name="Google Shape;395;p29"/>
          <p:cNvSpPr/>
          <p:nvPr/>
        </p:nvSpPr>
        <p:spPr>
          <a:xfrm rot="10800000">
            <a:off x="-40650" y="589250"/>
            <a:ext cx="232800" cy="46041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9"/>
          <p:cNvSpPr/>
          <p:nvPr/>
        </p:nvSpPr>
        <p:spPr>
          <a:xfrm rot="10800000">
            <a:off x="-40625" y="1650350"/>
            <a:ext cx="3272100" cy="3543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97" name="Google Shape;397;p29"/>
          <p:cNvPicPr preferRelativeResize="0"/>
          <p:nvPr/>
        </p:nvPicPr>
        <p:blipFill rotWithShape="1">
          <a:blip r:embed="rId2"/>
          <a:srcRect r="24288" b="78551"/>
          <a:stretch>
            <a:fillRect/>
          </a:stretch>
        </p:blipFill>
        <p:spPr>
          <a:xfrm rot="5400000">
            <a:off x="-1281574" y="3106114"/>
            <a:ext cx="2714624" cy="768524"/>
          </a:xfrm>
          <a:prstGeom prst="rect">
            <a:avLst/>
          </a:prstGeom>
          <a:noFill/>
          <a:ln>
            <a:noFill/>
          </a:ln>
        </p:spPr>
      </p:pic>
      <p:sp>
        <p:nvSpPr>
          <p:cNvPr id="398" name="Google Shape;398;p29"/>
          <p:cNvSpPr/>
          <p:nvPr/>
        </p:nvSpPr>
        <p:spPr>
          <a:xfrm rot="5400000">
            <a:off x="7724450" y="796175"/>
            <a:ext cx="2370300" cy="686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9" name="Google Shape;399;p29"/>
          <p:cNvGrpSpPr/>
          <p:nvPr/>
        </p:nvGrpSpPr>
        <p:grpSpPr>
          <a:xfrm rot="10800000" flipH="1">
            <a:off x="8643300" y="3197001"/>
            <a:ext cx="319200" cy="1989924"/>
            <a:chOff x="8529075" y="0"/>
            <a:chExt cx="319200" cy="4100400"/>
          </a:xfrm>
        </p:grpSpPr>
        <p:cxnSp>
          <p:nvCxnSpPr>
            <p:cNvPr id="400" name="Google Shape;400;p29"/>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401" name="Google Shape;401;p29"/>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402" name="Google Shape;402;p29"/>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403" name="Google Shape;403;p29"/>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404" name="Google Shape;404;p29"/>
          <p:cNvPicPr preferRelativeResize="0"/>
          <p:nvPr/>
        </p:nvPicPr>
        <p:blipFill rotWithShape="1">
          <a:blip r:embed="rId2"/>
          <a:srcRect l="38365" t="40848" r="38177" b="38011"/>
          <a:stretch>
            <a:fillRect/>
          </a:stretch>
        </p:blipFill>
        <p:spPr>
          <a:xfrm>
            <a:off x="6888524" y="-832200"/>
            <a:ext cx="1357800" cy="1222924"/>
          </a:xfrm>
          <a:prstGeom prst="rect">
            <a:avLst/>
          </a:prstGeom>
          <a:noFill/>
          <a:ln>
            <a:noFill/>
          </a:ln>
        </p:spPr>
      </p:pic>
      <p:sp>
        <p:nvSpPr>
          <p:cNvPr id="405" name="Google Shape;405;p29"/>
          <p:cNvSpPr/>
          <p:nvPr/>
        </p:nvSpPr>
        <p:spPr>
          <a:xfrm rot="10800000">
            <a:off x="530925" y="915350"/>
            <a:ext cx="3038400" cy="38529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9"/>
          <p:cNvSpPr txBox="1">
            <a:spLocks noGrp="1"/>
          </p:cNvSpPr>
          <p:nvPr>
            <p:ph type="title"/>
          </p:nvPr>
        </p:nvSpPr>
        <p:spPr>
          <a:xfrm>
            <a:off x="1225675" y="1818875"/>
            <a:ext cx="2156400" cy="43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407" name="Google Shape;407;p29"/>
          <p:cNvSpPr txBox="1">
            <a:spLocks noGrp="1"/>
          </p:cNvSpPr>
          <p:nvPr>
            <p:ph type="subTitle" idx="1"/>
          </p:nvPr>
        </p:nvSpPr>
        <p:spPr>
          <a:xfrm>
            <a:off x="1225675" y="2130052"/>
            <a:ext cx="2156400" cy="59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08" name="Google Shape;408;p29"/>
          <p:cNvSpPr txBox="1">
            <a:spLocks noGrp="1"/>
          </p:cNvSpPr>
          <p:nvPr>
            <p:ph type="title" idx="2"/>
          </p:nvPr>
        </p:nvSpPr>
        <p:spPr>
          <a:xfrm>
            <a:off x="3493799" y="1818875"/>
            <a:ext cx="2156400" cy="43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409" name="Google Shape;409;p29"/>
          <p:cNvSpPr txBox="1">
            <a:spLocks noGrp="1"/>
          </p:cNvSpPr>
          <p:nvPr>
            <p:ph type="subTitle" idx="3"/>
          </p:nvPr>
        </p:nvSpPr>
        <p:spPr>
          <a:xfrm>
            <a:off x="3493799" y="2130052"/>
            <a:ext cx="2156400" cy="59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10" name="Google Shape;410;p29"/>
          <p:cNvSpPr txBox="1">
            <a:spLocks noGrp="1"/>
          </p:cNvSpPr>
          <p:nvPr>
            <p:ph type="title" idx="4"/>
          </p:nvPr>
        </p:nvSpPr>
        <p:spPr>
          <a:xfrm>
            <a:off x="5761923" y="1818875"/>
            <a:ext cx="2156400" cy="43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411" name="Google Shape;411;p29"/>
          <p:cNvSpPr txBox="1">
            <a:spLocks noGrp="1"/>
          </p:cNvSpPr>
          <p:nvPr>
            <p:ph type="subTitle" idx="5"/>
          </p:nvPr>
        </p:nvSpPr>
        <p:spPr>
          <a:xfrm>
            <a:off x="5761923" y="2130052"/>
            <a:ext cx="2156400" cy="59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12" name="Google Shape;412;p29"/>
          <p:cNvSpPr txBox="1">
            <a:spLocks noGrp="1"/>
          </p:cNvSpPr>
          <p:nvPr>
            <p:ph type="title" idx="6"/>
          </p:nvPr>
        </p:nvSpPr>
        <p:spPr>
          <a:xfrm>
            <a:off x="2359749" y="3580287"/>
            <a:ext cx="2156400" cy="43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413" name="Google Shape;413;p29"/>
          <p:cNvSpPr txBox="1">
            <a:spLocks noGrp="1"/>
          </p:cNvSpPr>
          <p:nvPr>
            <p:ph type="subTitle" idx="7"/>
          </p:nvPr>
        </p:nvSpPr>
        <p:spPr>
          <a:xfrm>
            <a:off x="2359737" y="3886924"/>
            <a:ext cx="2156400" cy="60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14" name="Google Shape;414;p29"/>
          <p:cNvSpPr txBox="1">
            <a:spLocks noGrp="1"/>
          </p:cNvSpPr>
          <p:nvPr>
            <p:ph type="title" idx="8"/>
          </p:nvPr>
        </p:nvSpPr>
        <p:spPr>
          <a:xfrm>
            <a:off x="4627873" y="3580287"/>
            <a:ext cx="2156400" cy="434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500"/>
              <a:buNone/>
              <a:defRPr sz="20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415" name="Google Shape;415;p29"/>
          <p:cNvSpPr txBox="1">
            <a:spLocks noGrp="1"/>
          </p:cNvSpPr>
          <p:nvPr>
            <p:ph type="subTitle" idx="9"/>
          </p:nvPr>
        </p:nvSpPr>
        <p:spPr>
          <a:xfrm>
            <a:off x="4627861" y="3886924"/>
            <a:ext cx="2156400" cy="60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16" name="Google Shape;416;p29"/>
          <p:cNvSpPr txBox="1">
            <a:spLocks noGrp="1"/>
          </p:cNvSpPr>
          <p:nvPr>
            <p:ph type="title" idx="13"/>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CUSTOM_7">
    <p:spTree>
      <p:nvGrpSpPr>
        <p:cNvPr id="1" name="Shape 417"/>
        <p:cNvGrpSpPr/>
        <p:nvPr/>
      </p:nvGrpSpPr>
      <p:grpSpPr>
        <a:xfrm>
          <a:off x="0" y="0"/>
          <a:ext cx="0" cy="0"/>
          <a:chOff x="0" y="0"/>
          <a:chExt cx="0" cy="0"/>
        </a:xfrm>
      </p:grpSpPr>
      <p:sp>
        <p:nvSpPr>
          <p:cNvPr id="418" name="Google Shape;418;p30"/>
          <p:cNvSpPr/>
          <p:nvPr/>
        </p:nvSpPr>
        <p:spPr>
          <a:xfrm rot="10800000">
            <a:off x="3415800" y="4908575"/>
            <a:ext cx="2628000" cy="267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0"/>
          <p:cNvSpPr/>
          <p:nvPr/>
        </p:nvSpPr>
        <p:spPr>
          <a:xfrm rot="10800000">
            <a:off x="-33725" y="4903925"/>
            <a:ext cx="4098600" cy="277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20" name="Google Shape;420;p30"/>
          <p:cNvPicPr preferRelativeResize="0"/>
          <p:nvPr/>
        </p:nvPicPr>
        <p:blipFill rotWithShape="1">
          <a:blip r:embed="rId2"/>
          <a:srcRect r="24288" b="45082"/>
          <a:stretch>
            <a:fillRect/>
          </a:stretch>
        </p:blipFill>
        <p:spPr>
          <a:xfrm rot="5400000">
            <a:off x="8185876" y="818449"/>
            <a:ext cx="2714624" cy="1967776"/>
          </a:xfrm>
          <a:prstGeom prst="rect">
            <a:avLst/>
          </a:prstGeom>
          <a:noFill/>
          <a:ln>
            <a:noFill/>
          </a:ln>
        </p:spPr>
      </p:pic>
      <p:sp>
        <p:nvSpPr>
          <p:cNvPr id="421" name="Google Shape;421;p30"/>
          <p:cNvSpPr/>
          <p:nvPr/>
        </p:nvSpPr>
        <p:spPr>
          <a:xfrm rot="10800000">
            <a:off x="8559300" y="150"/>
            <a:ext cx="584700" cy="1697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2" name="Google Shape;422;p30"/>
          <p:cNvGrpSpPr/>
          <p:nvPr/>
        </p:nvGrpSpPr>
        <p:grpSpPr>
          <a:xfrm rot="10800000" flipH="1">
            <a:off x="8692050" y="3845316"/>
            <a:ext cx="319200" cy="1298187"/>
            <a:chOff x="8529075" y="0"/>
            <a:chExt cx="319200" cy="4100400"/>
          </a:xfrm>
        </p:grpSpPr>
        <p:cxnSp>
          <p:nvCxnSpPr>
            <p:cNvPr id="423" name="Google Shape;423;p30"/>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424" name="Google Shape;424;p30"/>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425" name="Google Shape;425;p30"/>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426" name="Google Shape;426;p30"/>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427" name="Google Shape;427;p30"/>
          <p:cNvPicPr preferRelativeResize="0"/>
          <p:nvPr/>
        </p:nvPicPr>
        <p:blipFill rotWithShape="1">
          <a:blip r:embed="rId2"/>
          <a:srcRect l="38365" t="40848" r="38177" b="38011"/>
          <a:stretch>
            <a:fillRect/>
          </a:stretch>
        </p:blipFill>
        <p:spPr>
          <a:xfrm>
            <a:off x="7751874" y="-777900"/>
            <a:ext cx="1357800" cy="1222924"/>
          </a:xfrm>
          <a:prstGeom prst="rect">
            <a:avLst/>
          </a:prstGeom>
          <a:noFill/>
          <a:ln>
            <a:noFill/>
          </a:ln>
        </p:spPr>
      </p:pic>
      <p:pic>
        <p:nvPicPr>
          <p:cNvPr id="428" name="Google Shape;428;p30"/>
          <p:cNvPicPr preferRelativeResize="0"/>
          <p:nvPr/>
        </p:nvPicPr>
        <p:blipFill rotWithShape="1">
          <a:blip r:embed="rId2"/>
          <a:srcRect l="38365" t="40848" r="38177" b="38011"/>
          <a:stretch>
            <a:fillRect/>
          </a:stretch>
        </p:blipFill>
        <p:spPr>
          <a:xfrm>
            <a:off x="-678751" y="3992538"/>
            <a:ext cx="1357800" cy="1222924"/>
          </a:xfrm>
          <a:prstGeom prst="rect">
            <a:avLst/>
          </a:prstGeom>
          <a:noFill/>
          <a:ln>
            <a:noFill/>
          </a:ln>
        </p:spPr>
      </p:pic>
      <p:grpSp>
        <p:nvGrpSpPr>
          <p:cNvPr id="429" name="Google Shape;429;p30"/>
          <p:cNvGrpSpPr/>
          <p:nvPr/>
        </p:nvGrpSpPr>
        <p:grpSpPr>
          <a:xfrm rot="-5400000">
            <a:off x="993294" y="-897808"/>
            <a:ext cx="280513" cy="2267111"/>
            <a:chOff x="8529075" y="0"/>
            <a:chExt cx="319200" cy="4100400"/>
          </a:xfrm>
        </p:grpSpPr>
        <p:cxnSp>
          <p:nvCxnSpPr>
            <p:cNvPr id="430" name="Google Shape;430;p30"/>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431" name="Google Shape;431;p30"/>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432" name="Google Shape;432;p30"/>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433" name="Google Shape;433;p30"/>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sp>
        <p:nvSpPr>
          <p:cNvPr id="434" name="Google Shape;434;p30"/>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35" name="Google Shape;435;p30"/>
          <p:cNvSpPr txBox="1">
            <a:spLocks noGrp="1"/>
          </p:cNvSpPr>
          <p:nvPr>
            <p:ph type="subTitle" idx="1"/>
          </p:nvPr>
        </p:nvSpPr>
        <p:spPr>
          <a:xfrm>
            <a:off x="1009625" y="2073743"/>
            <a:ext cx="19860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36" name="Google Shape;436;p30"/>
          <p:cNvSpPr txBox="1">
            <a:spLocks noGrp="1"/>
          </p:cNvSpPr>
          <p:nvPr>
            <p:ph type="subTitle" idx="2"/>
          </p:nvPr>
        </p:nvSpPr>
        <p:spPr>
          <a:xfrm>
            <a:off x="3579001" y="2073743"/>
            <a:ext cx="19860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37" name="Google Shape;437;p30"/>
          <p:cNvSpPr txBox="1">
            <a:spLocks noGrp="1"/>
          </p:cNvSpPr>
          <p:nvPr>
            <p:ph type="subTitle" idx="3"/>
          </p:nvPr>
        </p:nvSpPr>
        <p:spPr>
          <a:xfrm>
            <a:off x="1009625" y="3918425"/>
            <a:ext cx="19860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38" name="Google Shape;438;p30"/>
          <p:cNvSpPr txBox="1">
            <a:spLocks noGrp="1"/>
          </p:cNvSpPr>
          <p:nvPr>
            <p:ph type="subTitle" idx="4"/>
          </p:nvPr>
        </p:nvSpPr>
        <p:spPr>
          <a:xfrm>
            <a:off x="3579001" y="3918425"/>
            <a:ext cx="19860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39" name="Google Shape;439;p30"/>
          <p:cNvSpPr txBox="1">
            <a:spLocks noGrp="1"/>
          </p:cNvSpPr>
          <p:nvPr>
            <p:ph type="subTitle" idx="5"/>
          </p:nvPr>
        </p:nvSpPr>
        <p:spPr>
          <a:xfrm>
            <a:off x="6148374" y="2073743"/>
            <a:ext cx="19860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40" name="Google Shape;440;p30"/>
          <p:cNvSpPr txBox="1">
            <a:spLocks noGrp="1"/>
          </p:cNvSpPr>
          <p:nvPr>
            <p:ph type="subTitle" idx="6"/>
          </p:nvPr>
        </p:nvSpPr>
        <p:spPr>
          <a:xfrm>
            <a:off x="6148374" y="3918425"/>
            <a:ext cx="19860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441" name="Google Shape;441;p30"/>
          <p:cNvSpPr txBox="1">
            <a:spLocks noGrp="1"/>
          </p:cNvSpPr>
          <p:nvPr>
            <p:ph type="subTitle" idx="7"/>
          </p:nvPr>
        </p:nvSpPr>
        <p:spPr>
          <a:xfrm>
            <a:off x="1013530" y="1823313"/>
            <a:ext cx="1978200" cy="377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000"/>
              <a:buFont typeface="Raleway"/>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000"/>
              <a:buFont typeface="Raleway"/>
              <a:buNone/>
              <a:defRPr sz="2000" b="1">
                <a:latin typeface="Raleway"/>
                <a:ea typeface="Raleway"/>
                <a:cs typeface="Raleway"/>
                <a:sym typeface="Raleway"/>
              </a:defRPr>
            </a:lvl2pPr>
            <a:lvl3pPr lvl="2" algn="ctr" rtl="0">
              <a:lnSpc>
                <a:spcPct val="100000"/>
              </a:lnSpc>
              <a:spcBef>
                <a:spcPts val="0"/>
              </a:spcBef>
              <a:spcAft>
                <a:spcPts val="0"/>
              </a:spcAft>
              <a:buSzPts val="2000"/>
              <a:buFont typeface="Raleway"/>
              <a:buNone/>
              <a:defRPr sz="2000" b="1">
                <a:latin typeface="Raleway"/>
                <a:ea typeface="Raleway"/>
                <a:cs typeface="Raleway"/>
                <a:sym typeface="Raleway"/>
              </a:defRPr>
            </a:lvl3pPr>
            <a:lvl4pPr lvl="3" algn="ctr" rtl="0">
              <a:lnSpc>
                <a:spcPct val="100000"/>
              </a:lnSpc>
              <a:spcBef>
                <a:spcPts val="0"/>
              </a:spcBef>
              <a:spcAft>
                <a:spcPts val="0"/>
              </a:spcAft>
              <a:buSzPts val="2000"/>
              <a:buFont typeface="Raleway"/>
              <a:buNone/>
              <a:defRPr sz="2000" b="1">
                <a:latin typeface="Raleway"/>
                <a:ea typeface="Raleway"/>
                <a:cs typeface="Raleway"/>
                <a:sym typeface="Raleway"/>
              </a:defRPr>
            </a:lvl4pPr>
            <a:lvl5pPr lvl="4" algn="ctr" rtl="0">
              <a:lnSpc>
                <a:spcPct val="100000"/>
              </a:lnSpc>
              <a:spcBef>
                <a:spcPts val="0"/>
              </a:spcBef>
              <a:spcAft>
                <a:spcPts val="0"/>
              </a:spcAft>
              <a:buSzPts val="2000"/>
              <a:buFont typeface="Raleway"/>
              <a:buNone/>
              <a:defRPr sz="2000" b="1">
                <a:latin typeface="Raleway"/>
                <a:ea typeface="Raleway"/>
                <a:cs typeface="Raleway"/>
                <a:sym typeface="Raleway"/>
              </a:defRPr>
            </a:lvl5pPr>
            <a:lvl6pPr lvl="5" algn="ctr" rtl="0">
              <a:lnSpc>
                <a:spcPct val="100000"/>
              </a:lnSpc>
              <a:spcBef>
                <a:spcPts val="0"/>
              </a:spcBef>
              <a:spcAft>
                <a:spcPts val="0"/>
              </a:spcAft>
              <a:buSzPts val="2000"/>
              <a:buFont typeface="Raleway"/>
              <a:buNone/>
              <a:defRPr sz="2000" b="1">
                <a:latin typeface="Raleway"/>
                <a:ea typeface="Raleway"/>
                <a:cs typeface="Raleway"/>
                <a:sym typeface="Raleway"/>
              </a:defRPr>
            </a:lvl6pPr>
            <a:lvl7pPr lvl="6" algn="ctr" rtl="0">
              <a:lnSpc>
                <a:spcPct val="100000"/>
              </a:lnSpc>
              <a:spcBef>
                <a:spcPts val="0"/>
              </a:spcBef>
              <a:spcAft>
                <a:spcPts val="0"/>
              </a:spcAft>
              <a:buSzPts val="2000"/>
              <a:buFont typeface="Raleway"/>
              <a:buNone/>
              <a:defRPr sz="2000" b="1">
                <a:latin typeface="Raleway"/>
                <a:ea typeface="Raleway"/>
                <a:cs typeface="Raleway"/>
                <a:sym typeface="Raleway"/>
              </a:defRPr>
            </a:lvl7pPr>
            <a:lvl8pPr lvl="7" algn="ctr" rtl="0">
              <a:lnSpc>
                <a:spcPct val="100000"/>
              </a:lnSpc>
              <a:spcBef>
                <a:spcPts val="0"/>
              </a:spcBef>
              <a:spcAft>
                <a:spcPts val="0"/>
              </a:spcAft>
              <a:buSzPts val="2000"/>
              <a:buFont typeface="Raleway"/>
              <a:buNone/>
              <a:defRPr sz="2000" b="1">
                <a:latin typeface="Raleway"/>
                <a:ea typeface="Raleway"/>
                <a:cs typeface="Raleway"/>
                <a:sym typeface="Raleway"/>
              </a:defRPr>
            </a:lvl8pPr>
            <a:lvl9pPr lvl="8" algn="ctr" rtl="0">
              <a:lnSpc>
                <a:spcPct val="100000"/>
              </a:lnSpc>
              <a:spcBef>
                <a:spcPts val="0"/>
              </a:spcBef>
              <a:spcAft>
                <a:spcPts val="0"/>
              </a:spcAft>
              <a:buSzPts val="2000"/>
              <a:buFont typeface="Raleway"/>
              <a:buNone/>
              <a:defRPr sz="2000" b="1">
                <a:latin typeface="Raleway"/>
                <a:ea typeface="Raleway"/>
                <a:cs typeface="Raleway"/>
                <a:sym typeface="Raleway"/>
              </a:defRPr>
            </a:lvl9pPr>
          </a:lstStyle>
          <a:p>
            <a:endParaRPr/>
          </a:p>
        </p:txBody>
      </p:sp>
      <p:sp>
        <p:nvSpPr>
          <p:cNvPr id="442" name="Google Shape;442;p30"/>
          <p:cNvSpPr txBox="1">
            <a:spLocks noGrp="1"/>
          </p:cNvSpPr>
          <p:nvPr>
            <p:ph type="subTitle" idx="8"/>
          </p:nvPr>
        </p:nvSpPr>
        <p:spPr>
          <a:xfrm>
            <a:off x="3582902" y="1823313"/>
            <a:ext cx="1978200" cy="377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000"/>
              <a:buFont typeface="Raleway"/>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000"/>
              <a:buFont typeface="Raleway"/>
              <a:buNone/>
              <a:defRPr sz="2000" b="1">
                <a:latin typeface="Raleway"/>
                <a:ea typeface="Raleway"/>
                <a:cs typeface="Raleway"/>
                <a:sym typeface="Raleway"/>
              </a:defRPr>
            </a:lvl2pPr>
            <a:lvl3pPr lvl="2" algn="ctr" rtl="0">
              <a:lnSpc>
                <a:spcPct val="100000"/>
              </a:lnSpc>
              <a:spcBef>
                <a:spcPts val="0"/>
              </a:spcBef>
              <a:spcAft>
                <a:spcPts val="0"/>
              </a:spcAft>
              <a:buSzPts val="2000"/>
              <a:buFont typeface="Raleway"/>
              <a:buNone/>
              <a:defRPr sz="2000" b="1">
                <a:latin typeface="Raleway"/>
                <a:ea typeface="Raleway"/>
                <a:cs typeface="Raleway"/>
                <a:sym typeface="Raleway"/>
              </a:defRPr>
            </a:lvl3pPr>
            <a:lvl4pPr lvl="3" algn="ctr" rtl="0">
              <a:lnSpc>
                <a:spcPct val="100000"/>
              </a:lnSpc>
              <a:spcBef>
                <a:spcPts val="0"/>
              </a:spcBef>
              <a:spcAft>
                <a:spcPts val="0"/>
              </a:spcAft>
              <a:buSzPts val="2000"/>
              <a:buFont typeface="Raleway"/>
              <a:buNone/>
              <a:defRPr sz="2000" b="1">
                <a:latin typeface="Raleway"/>
                <a:ea typeface="Raleway"/>
                <a:cs typeface="Raleway"/>
                <a:sym typeface="Raleway"/>
              </a:defRPr>
            </a:lvl4pPr>
            <a:lvl5pPr lvl="4" algn="ctr" rtl="0">
              <a:lnSpc>
                <a:spcPct val="100000"/>
              </a:lnSpc>
              <a:spcBef>
                <a:spcPts val="0"/>
              </a:spcBef>
              <a:spcAft>
                <a:spcPts val="0"/>
              </a:spcAft>
              <a:buSzPts val="2000"/>
              <a:buFont typeface="Raleway"/>
              <a:buNone/>
              <a:defRPr sz="2000" b="1">
                <a:latin typeface="Raleway"/>
                <a:ea typeface="Raleway"/>
                <a:cs typeface="Raleway"/>
                <a:sym typeface="Raleway"/>
              </a:defRPr>
            </a:lvl5pPr>
            <a:lvl6pPr lvl="5" algn="ctr" rtl="0">
              <a:lnSpc>
                <a:spcPct val="100000"/>
              </a:lnSpc>
              <a:spcBef>
                <a:spcPts val="0"/>
              </a:spcBef>
              <a:spcAft>
                <a:spcPts val="0"/>
              </a:spcAft>
              <a:buSzPts val="2000"/>
              <a:buFont typeface="Raleway"/>
              <a:buNone/>
              <a:defRPr sz="2000" b="1">
                <a:latin typeface="Raleway"/>
                <a:ea typeface="Raleway"/>
                <a:cs typeface="Raleway"/>
                <a:sym typeface="Raleway"/>
              </a:defRPr>
            </a:lvl6pPr>
            <a:lvl7pPr lvl="6" algn="ctr" rtl="0">
              <a:lnSpc>
                <a:spcPct val="100000"/>
              </a:lnSpc>
              <a:spcBef>
                <a:spcPts val="0"/>
              </a:spcBef>
              <a:spcAft>
                <a:spcPts val="0"/>
              </a:spcAft>
              <a:buSzPts val="2000"/>
              <a:buFont typeface="Raleway"/>
              <a:buNone/>
              <a:defRPr sz="2000" b="1">
                <a:latin typeface="Raleway"/>
                <a:ea typeface="Raleway"/>
                <a:cs typeface="Raleway"/>
                <a:sym typeface="Raleway"/>
              </a:defRPr>
            </a:lvl7pPr>
            <a:lvl8pPr lvl="7" algn="ctr" rtl="0">
              <a:lnSpc>
                <a:spcPct val="100000"/>
              </a:lnSpc>
              <a:spcBef>
                <a:spcPts val="0"/>
              </a:spcBef>
              <a:spcAft>
                <a:spcPts val="0"/>
              </a:spcAft>
              <a:buSzPts val="2000"/>
              <a:buFont typeface="Raleway"/>
              <a:buNone/>
              <a:defRPr sz="2000" b="1">
                <a:latin typeface="Raleway"/>
                <a:ea typeface="Raleway"/>
                <a:cs typeface="Raleway"/>
                <a:sym typeface="Raleway"/>
              </a:defRPr>
            </a:lvl8pPr>
            <a:lvl9pPr lvl="8" algn="ctr" rtl="0">
              <a:lnSpc>
                <a:spcPct val="100000"/>
              </a:lnSpc>
              <a:spcBef>
                <a:spcPts val="0"/>
              </a:spcBef>
              <a:spcAft>
                <a:spcPts val="0"/>
              </a:spcAft>
              <a:buSzPts val="2000"/>
              <a:buFont typeface="Raleway"/>
              <a:buNone/>
              <a:defRPr sz="2000" b="1">
                <a:latin typeface="Raleway"/>
                <a:ea typeface="Raleway"/>
                <a:cs typeface="Raleway"/>
                <a:sym typeface="Raleway"/>
              </a:defRPr>
            </a:lvl9pPr>
          </a:lstStyle>
          <a:p>
            <a:endParaRPr/>
          </a:p>
        </p:txBody>
      </p:sp>
      <p:sp>
        <p:nvSpPr>
          <p:cNvPr id="443" name="Google Shape;443;p30"/>
          <p:cNvSpPr txBox="1">
            <a:spLocks noGrp="1"/>
          </p:cNvSpPr>
          <p:nvPr>
            <p:ph type="subTitle" idx="9"/>
          </p:nvPr>
        </p:nvSpPr>
        <p:spPr>
          <a:xfrm>
            <a:off x="6152270" y="1823313"/>
            <a:ext cx="1978200" cy="377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000"/>
              <a:buFont typeface="Raleway"/>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000"/>
              <a:buFont typeface="Raleway"/>
              <a:buNone/>
              <a:defRPr sz="2000" b="1">
                <a:latin typeface="Raleway"/>
                <a:ea typeface="Raleway"/>
                <a:cs typeface="Raleway"/>
                <a:sym typeface="Raleway"/>
              </a:defRPr>
            </a:lvl2pPr>
            <a:lvl3pPr lvl="2" algn="ctr" rtl="0">
              <a:lnSpc>
                <a:spcPct val="100000"/>
              </a:lnSpc>
              <a:spcBef>
                <a:spcPts val="0"/>
              </a:spcBef>
              <a:spcAft>
                <a:spcPts val="0"/>
              </a:spcAft>
              <a:buSzPts val="2000"/>
              <a:buFont typeface="Raleway"/>
              <a:buNone/>
              <a:defRPr sz="2000" b="1">
                <a:latin typeface="Raleway"/>
                <a:ea typeface="Raleway"/>
                <a:cs typeface="Raleway"/>
                <a:sym typeface="Raleway"/>
              </a:defRPr>
            </a:lvl3pPr>
            <a:lvl4pPr lvl="3" algn="ctr" rtl="0">
              <a:lnSpc>
                <a:spcPct val="100000"/>
              </a:lnSpc>
              <a:spcBef>
                <a:spcPts val="0"/>
              </a:spcBef>
              <a:spcAft>
                <a:spcPts val="0"/>
              </a:spcAft>
              <a:buSzPts val="2000"/>
              <a:buFont typeface="Raleway"/>
              <a:buNone/>
              <a:defRPr sz="2000" b="1">
                <a:latin typeface="Raleway"/>
                <a:ea typeface="Raleway"/>
                <a:cs typeface="Raleway"/>
                <a:sym typeface="Raleway"/>
              </a:defRPr>
            </a:lvl4pPr>
            <a:lvl5pPr lvl="4" algn="ctr" rtl="0">
              <a:lnSpc>
                <a:spcPct val="100000"/>
              </a:lnSpc>
              <a:spcBef>
                <a:spcPts val="0"/>
              </a:spcBef>
              <a:spcAft>
                <a:spcPts val="0"/>
              </a:spcAft>
              <a:buSzPts val="2000"/>
              <a:buFont typeface="Raleway"/>
              <a:buNone/>
              <a:defRPr sz="2000" b="1">
                <a:latin typeface="Raleway"/>
                <a:ea typeface="Raleway"/>
                <a:cs typeface="Raleway"/>
                <a:sym typeface="Raleway"/>
              </a:defRPr>
            </a:lvl5pPr>
            <a:lvl6pPr lvl="5" algn="ctr" rtl="0">
              <a:lnSpc>
                <a:spcPct val="100000"/>
              </a:lnSpc>
              <a:spcBef>
                <a:spcPts val="0"/>
              </a:spcBef>
              <a:spcAft>
                <a:spcPts val="0"/>
              </a:spcAft>
              <a:buSzPts val="2000"/>
              <a:buFont typeface="Raleway"/>
              <a:buNone/>
              <a:defRPr sz="2000" b="1">
                <a:latin typeface="Raleway"/>
                <a:ea typeface="Raleway"/>
                <a:cs typeface="Raleway"/>
                <a:sym typeface="Raleway"/>
              </a:defRPr>
            </a:lvl6pPr>
            <a:lvl7pPr lvl="6" algn="ctr" rtl="0">
              <a:lnSpc>
                <a:spcPct val="100000"/>
              </a:lnSpc>
              <a:spcBef>
                <a:spcPts val="0"/>
              </a:spcBef>
              <a:spcAft>
                <a:spcPts val="0"/>
              </a:spcAft>
              <a:buSzPts val="2000"/>
              <a:buFont typeface="Raleway"/>
              <a:buNone/>
              <a:defRPr sz="2000" b="1">
                <a:latin typeface="Raleway"/>
                <a:ea typeface="Raleway"/>
                <a:cs typeface="Raleway"/>
                <a:sym typeface="Raleway"/>
              </a:defRPr>
            </a:lvl7pPr>
            <a:lvl8pPr lvl="7" algn="ctr" rtl="0">
              <a:lnSpc>
                <a:spcPct val="100000"/>
              </a:lnSpc>
              <a:spcBef>
                <a:spcPts val="0"/>
              </a:spcBef>
              <a:spcAft>
                <a:spcPts val="0"/>
              </a:spcAft>
              <a:buSzPts val="2000"/>
              <a:buFont typeface="Raleway"/>
              <a:buNone/>
              <a:defRPr sz="2000" b="1">
                <a:latin typeface="Raleway"/>
                <a:ea typeface="Raleway"/>
                <a:cs typeface="Raleway"/>
                <a:sym typeface="Raleway"/>
              </a:defRPr>
            </a:lvl8pPr>
            <a:lvl9pPr lvl="8" algn="ctr" rtl="0">
              <a:lnSpc>
                <a:spcPct val="100000"/>
              </a:lnSpc>
              <a:spcBef>
                <a:spcPts val="0"/>
              </a:spcBef>
              <a:spcAft>
                <a:spcPts val="0"/>
              </a:spcAft>
              <a:buSzPts val="2000"/>
              <a:buFont typeface="Raleway"/>
              <a:buNone/>
              <a:defRPr sz="2000" b="1">
                <a:latin typeface="Raleway"/>
                <a:ea typeface="Raleway"/>
                <a:cs typeface="Raleway"/>
                <a:sym typeface="Raleway"/>
              </a:defRPr>
            </a:lvl9pPr>
          </a:lstStyle>
          <a:p>
            <a:endParaRPr/>
          </a:p>
        </p:txBody>
      </p:sp>
      <p:sp>
        <p:nvSpPr>
          <p:cNvPr id="444" name="Google Shape;444;p30"/>
          <p:cNvSpPr txBox="1">
            <a:spLocks noGrp="1"/>
          </p:cNvSpPr>
          <p:nvPr>
            <p:ph type="subTitle" idx="13"/>
          </p:nvPr>
        </p:nvSpPr>
        <p:spPr>
          <a:xfrm>
            <a:off x="1013530" y="3664788"/>
            <a:ext cx="1978200" cy="377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000"/>
              <a:buFont typeface="Raleway"/>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000"/>
              <a:buFont typeface="Raleway"/>
              <a:buNone/>
              <a:defRPr sz="2000" b="1">
                <a:latin typeface="Raleway"/>
                <a:ea typeface="Raleway"/>
                <a:cs typeface="Raleway"/>
                <a:sym typeface="Raleway"/>
              </a:defRPr>
            </a:lvl2pPr>
            <a:lvl3pPr lvl="2" algn="ctr" rtl="0">
              <a:lnSpc>
                <a:spcPct val="100000"/>
              </a:lnSpc>
              <a:spcBef>
                <a:spcPts val="0"/>
              </a:spcBef>
              <a:spcAft>
                <a:spcPts val="0"/>
              </a:spcAft>
              <a:buSzPts val="2000"/>
              <a:buFont typeface="Raleway"/>
              <a:buNone/>
              <a:defRPr sz="2000" b="1">
                <a:latin typeface="Raleway"/>
                <a:ea typeface="Raleway"/>
                <a:cs typeface="Raleway"/>
                <a:sym typeface="Raleway"/>
              </a:defRPr>
            </a:lvl3pPr>
            <a:lvl4pPr lvl="3" algn="ctr" rtl="0">
              <a:lnSpc>
                <a:spcPct val="100000"/>
              </a:lnSpc>
              <a:spcBef>
                <a:spcPts val="0"/>
              </a:spcBef>
              <a:spcAft>
                <a:spcPts val="0"/>
              </a:spcAft>
              <a:buSzPts val="2000"/>
              <a:buFont typeface="Raleway"/>
              <a:buNone/>
              <a:defRPr sz="2000" b="1">
                <a:latin typeface="Raleway"/>
                <a:ea typeface="Raleway"/>
                <a:cs typeface="Raleway"/>
                <a:sym typeface="Raleway"/>
              </a:defRPr>
            </a:lvl4pPr>
            <a:lvl5pPr lvl="4" algn="ctr" rtl="0">
              <a:lnSpc>
                <a:spcPct val="100000"/>
              </a:lnSpc>
              <a:spcBef>
                <a:spcPts val="0"/>
              </a:spcBef>
              <a:spcAft>
                <a:spcPts val="0"/>
              </a:spcAft>
              <a:buSzPts val="2000"/>
              <a:buFont typeface="Raleway"/>
              <a:buNone/>
              <a:defRPr sz="2000" b="1">
                <a:latin typeface="Raleway"/>
                <a:ea typeface="Raleway"/>
                <a:cs typeface="Raleway"/>
                <a:sym typeface="Raleway"/>
              </a:defRPr>
            </a:lvl5pPr>
            <a:lvl6pPr lvl="5" algn="ctr" rtl="0">
              <a:lnSpc>
                <a:spcPct val="100000"/>
              </a:lnSpc>
              <a:spcBef>
                <a:spcPts val="0"/>
              </a:spcBef>
              <a:spcAft>
                <a:spcPts val="0"/>
              </a:spcAft>
              <a:buSzPts val="2000"/>
              <a:buFont typeface="Raleway"/>
              <a:buNone/>
              <a:defRPr sz="2000" b="1">
                <a:latin typeface="Raleway"/>
                <a:ea typeface="Raleway"/>
                <a:cs typeface="Raleway"/>
                <a:sym typeface="Raleway"/>
              </a:defRPr>
            </a:lvl6pPr>
            <a:lvl7pPr lvl="6" algn="ctr" rtl="0">
              <a:lnSpc>
                <a:spcPct val="100000"/>
              </a:lnSpc>
              <a:spcBef>
                <a:spcPts val="0"/>
              </a:spcBef>
              <a:spcAft>
                <a:spcPts val="0"/>
              </a:spcAft>
              <a:buSzPts val="2000"/>
              <a:buFont typeface="Raleway"/>
              <a:buNone/>
              <a:defRPr sz="2000" b="1">
                <a:latin typeface="Raleway"/>
                <a:ea typeface="Raleway"/>
                <a:cs typeface="Raleway"/>
                <a:sym typeface="Raleway"/>
              </a:defRPr>
            </a:lvl7pPr>
            <a:lvl8pPr lvl="7" algn="ctr" rtl="0">
              <a:lnSpc>
                <a:spcPct val="100000"/>
              </a:lnSpc>
              <a:spcBef>
                <a:spcPts val="0"/>
              </a:spcBef>
              <a:spcAft>
                <a:spcPts val="0"/>
              </a:spcAft>
              <a:buSzPts val="2000"/>
              <a:buFont typeface="Raleway"/>
              <a:buNone/>
              <a:defRPr sz="2000" b="1">
                <a:latin typeface="Raleway"/>
                <a:ea typeface="Raleway"/>
                <a:cs typeface="Raleway"/>
                <a:sym typeface="Raleway"/>
              </a:defRPr>
            </a:lvl8pPr>
            <a:lvl9pPr lvl="8" algn="ctr" rtl="0">
              <a:lnSpc>
                <a:spcPct val="100000"/>
              </a:lnSpc>
              <a:spcBef>
                <a:spcPts val="0"/>
              </a:spcBef>
              <a:spcAft>
                <a:spcPts val="0"/>
              </a:spcAft>
              <a:buSzPts val="2000"/>
              <a:buFont typeface="Raleway"/>
              <a:buNone/>
              <a:defRPr sz="2000" b="1">
                <a:latin typeface="Raleway"/>
                <a:ea typeface="Raleway"/>
                <a:cs typeface="Raleway"/>
                <a:sym typeface="Raleway"/>
              </a:defRPr>
            </a:lvl9pPr>
          </a:lstStyle>
          <a:p>
            <a:endParaRPr/>
          </a:p>
        </p:txBody>
      </p:sp>
      <p:sp>
        <p:nvSpPr>
          <p:cNvPr id="445" name="Google Shape;445;p30"/>
          <p:cNvSpPr txBox="1">
            <a:spLocks noGrp="1"/>
          </p:cNvSpPr>
          <p:nvPr>
            <p:ph type="subTitle" idx="14"/>
          </p:nvPr>
        </p:nvSpPr>
        <p:spPr>
          <a:xfrm>
            <a:off x="3582902" y="3664788"/>
            <a:ext cx="1978200" cy="377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000"/>
              <a:buFont typeface="Raleway"/>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000"/>
              <a:buFont typeface="Raleway"/>
              <a:buNone/>
              <a:defRPr sz="2000" b="1">
                <a:latin typeface="Raleway"/>
                <a:ea typeface="Raleway"/>
                <a:cs typeface="Raleway"/>
                <a:sym typeface="Raleway"/>
              </a:defRPr>
            </a:lvl2pPr>
            <a:lvl3pPr lvl="2" algn="ctr" rtl="0">
              <a:lnSpc>
                <a:spcPct val="100000"/>
              </a:lnSpc>
              <a:spcBef>
                <a:spcPts val="0"/>
              </a:spcBef>
              <a:spcAft>
                <a:spcPts val="0"/>
              </a:spcAft>
              <a:buSzPts val="2000"/>
              <a:buFont typeface="Raleway"/>
              <a:buNone/>
              <a:defRPr sz="2000" b="1">
                <a:latin typeface="Raleway"/>
                <a:ea typeface="Raleway"/>
                <a:cs typeface="Raleway"/>
                <a:sym typeface="Raleway"/>
              </a:defRPr>
            </a:lvl3pPr>
            <a:lvl4pPr lvl="3" algn="ctr" rtl="0">
              <a:lnSpc>
                <a:spcPct val="100000"/>
              </a:lnSpc>
              <a:spcBef>
                <a:spcPts val="0"/>
              </a:spcBef>
              <a:spcAft>
                <a:spcPts val="0"/>
              </a:spcAft>
              <a:buSzPts val="2000"/>
              <a:buFont typeface="Raleway"/>
              <a:buNone/>
              <a:defRPr sz="2000" b="1">
                <a:latin typeface="Raleway"/>
                <a:ea typeface="Raleway"/>
                <a:cs typeface="Raleway"/>
                <a:sym typeface="Raleway"/>
              </a:defRPr>
            </a:lvl4pPr>
            <a:lvl5pPr lvl="4" algn="ctr" rtl="0">
              <a:lnSpc>
                <a:spcPct val="100000"/>
              </a:lnSpc>
              <a:spcBef>
                <a:spcPts val="0"/>
              </a:spcBef>
              <a:spcAft>
                <a:spcPts val="0"/>
              </a:spcAft>
              <a:buSzPts val="2000"/>
              <a:buFont typeface="Raleway"/>
              <a:buNone/>
              <a:defRPr sz="2000" b="1">
                <a:latin typeface="Raleway"/>
                <a:ea typeface="Raleway"/>
                <a:cs typeface="Raleway"/>
                <a:sym typeface="Raleway"/>
              </a:defRPr>
            </a:lvl5pPr>
            <a:lvl6pPr lvl="5" algn="ctr" rtl="0">
              <a:lnSpc>
                <a:spcPct val="100000"/>
              </a:lnSpc>
              <a:spcBef>
                <a:spcPts val="0"/>
              </a:spcBef>
              <a:spcAft>
                <a:spcPts val="0"/>
              </a:spcAft>
              <a:buSzPts val="2000"/>
              <a:buFont typeface="Raleway"/>
              <a:buNone/>
              <a:defRPr sz="2000" b="1">
                <a:latin typeface="Raleway"/>
                <a:ea typeface="Raleway"/>
                <a:cs typeface="Raleway"/>
                <a:sym typeface="Raleway"/>
              </a:defRPr>
            </a:lvl6pPr>
            <a:lvl7pPr lvl="6" algn="ctr" rtl="0">
              <a:lnSpc>
                <a:spcPct val="100000"/>
              </a:lnSpc>
              <a:spcBef>
                <a:spcPts val="0"/>
              </a:spcBef>
              <a:spcAft>
                <a:spcPts val="0"/>
              </a:spcAft>
              <a:buSzPts val="2000"/>
              <a:buFont typeface="Raleway"/>
              <a:buNone/>
              <a:defRPr sz="2000" b="1">
                <a:latin typeface="Raleway"/>
                <a:ea typeface="Raleway"/>
                <a:cs typeface="Raleway"/>
                <a:sym typeface="Raleway"/>
              </a:defRPr>
            </a:lvl7pPr>
            <a:lvl8pPr lvl="7" algn="ctr" rtl="0">
              <a:lnSpc>
                <a:spcPct val="100000"/>
              </a:lnSpc>
              <a:spcBef>
                <a:spcPts val="0"/>
              </a:spcBef>
              <a:spcAft>
                <a:spcPts val="0"/>
              </a:spcAft>
              <a:buSzPts val="2000"/>
              <a:buFont typeface="Raleway"/>
              <a:buNone/>
              <a:defRPr sz="2000" b="1">
                <a:latin typeface="Raleway"/>
                <a:ea typeface="Raleway"/>
                <a:cs typeface="Raleway"/>
                <a:sym typeface="Raleway"/>
              </a:defRPr>
            </a:lvl8pPr>
            <a:lvl9pPr lvl="8" algn="ctr" rtl="0">
              <a:lnSpc>
                <a:spcPct val="100000"/>
              </a:lnSpc>
              <a:spcBef>
                <a:spcPts val="0"/>
              </a:spcBef>
              <a:spcAft>
                <a:spcPts val="0"/>
              </a:spcAft>
              <a:buSzPts val="2000"/>
              <a:buFont typeface="Raleway"/>
              <a:buNone/>
              <a:defRPr sz="2000" b="1">
                <a:latin typeface="Raleway"/>
                <a:ea typeface="Raleway"/>
                <a:cs typeface="Raleway"/>
                <a:sym typeface="Raleway"/>
              </a:defRPr>
            </a:lvl9pPr>
          </a:lstStyle>
          <a:p>
            <a:endParaRPr/>
          </a:p>
        </p:txBody>
      </p:sp>
      <p:sp>
        <p:nvSpPr>
          <p:cNvPr id="446" name="Google Shape;446;p30"/>
          <p:cNvSpPr txBox="1">
            <a:spLocks noGrp="1"/>
          </p:cNvSpPr>
          <p:nvPr>
            <p:ph type="subTitle" idx="15"/>
          </p:nvPr>
        </p:nvSpPr>
        <p:spPr>
          <a:xfrm>
            <a:off x="6152270" y="3664788"/>
            <a:ext cx="1978200" cy="3771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2000"/>
              <a:buFont typeface="Raleway"/>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000"/>
              <a:buFont typeface="Raleway"/>
              <a:buNone/>
              <a:defRPr sz="2000" b="1">
                <a:latin typeface="Raleway"/>
                <a:ea typeface="Raleway"/>
                <a:cs typeface="Raleway"/>
                <a:sym typeface="Raleway"/>
              </a:defRPr>
            </a:lvl2pPr>
            <a:lvl3pPr lvl="2" algn="ctr" rtl="0">
              <a:lnSpc>
                <a:spcPct val="100000"/>
              </a:lnSpc>
              <a:spcBef>
                <a:spcPts val="0"/>
              </a:spcBef>
              <a:spcAft>
                <a:spcPts val="0"/>
              </a:spcAft>
              <a:buSzPts val="2000"/>
              <a:buFont typeface="Raleway"/>
              <a:buNone/>
              <a:defRPr sz="2000" b="1">
                <a:latin typeface="Raleway"/>
                <a:ea typeface="Raleway"/>
                <a:cs typeface="Raleway"/>
                <a:sym typeface="Raleway"/>
              </a:defRPr>
            </a:lvl3pPr>
            <a:lvl4pPr lvl="3" algn="ctr" rtl="0">
              <a:lnSpc>
                <a:spcPct val="100000"/>
              </a:lnSpc>
              <a:spcBef>
                <a:spcPts val="0"/>
              </a:spcBef>
              <a:spcAft>
                <a:spcPts val="0"/>
              </a:spcAft>
              <a:buSzPts val="2000"/>
              <a:buFont typeface="Raleway"/>
              <a:buNone/>
              <a:defRPr sz="2000" b="1">
                <a:latin typeface="Raleway"/>
                <a:ea typeface="Raleway"/>
                <a:cs typeface="Raleway"/>
                <a:sym typeface="Raleway"/>
              </a:defRPr>
            </a:lvl4pPr>
            <a:lvl5pPr lvl="4" algn="ctr" rtl="0">
              <a:lnSpc>
                <a:spcPct val="100000"/>
              </a:lnSpc>
              <a:spcBef>
                <a:spcPts val="0"/>
              </a:spcBef>
              <a:spcAft>
                <a:spcPts val="0"/>
              </a:spcAft>
              <a:buSzPts val="2000"/>
              <a:buFont typeface="Raleway"/>
              <a:buNone/>
              <a:defRPr sz="2000" b="1">
                <a:latin typeface="Raleway"/>
                <a:ea typeface="Raleway"/>
                <a:cs typeface="Raleway"/>
                <a:sym typeface="Raleway"/>
              </a:defRPr>
            </a:lvl5pPr>
            <a:lvl6pPr lvl="5" algn="ctr" rtl="0">
              <a:lnSpc>
                <a:spcPct val="100000"/>
              </a:lnSpc>
              <a:spcBef>
                <a:spcPts val="0"/>
              </a:spcBef>
              <a:spcAft>
                <a:spcPts val="0"/>
              </a:spcAft>
              <a:buSzPts val="2000"/>
              <a:buFont typeface="Raleway"/>
              <a:buNone/>
              <a:defRPr sz="2000" b="1">
                <a:latin typeface="Raleway"/>
                <a:ea typeface="Raleway"/>
                <a:cs typeface="Raleway"/>
                <a:sym typeface="Raleway"/>
              </a:defRPr>
            </a:lvl6pPr>
            <a:lvl7pPr lvl="6" algn="ctr" rtl="0">
              <a:lnSpc>
                <a:spcPct val="100000"/>
              </a:lnSpc>
              <a:spcBef>
                <a:spcPts val="0"/>
              </a:spcBef>
              <a:spcAft>
                <a:spcPts val="0"/>
              </a:spcAft>
              <a:buSzPts val="2000"/>
              <a:buFont typeface="Raleway"/>
              <a:buNone/>
              <a:defRPr sz="2000" b="1">
                <a:latin typeface="Raleway"/>
                <a:ea typeface="Raleway"/>
                <a:cs typeface="Raleway"/>
                <a:sym typeface="Raleway"/>
              </a:defRPr>
            </a:lvl7pPr>
            <a:lvl8pPr lvl="7" algn="ctr" rtl="0">
              <a:lnSpc>
                <a:spcPct val="100000"/>
              </a:lnSpc>
              <a:spcBef>
                <a:spcPts val="0"/>
              </a:spcBef>
              <a:spcAft>
                <a:spcPts val="0"/>
              </a:spcAft>
              <a:buSzPts val="2000"/>
              <a:buFont typeface="Raleway"/>
              <a:buNone/>
              <a:defRPr sz="2000" b="1">
                <a:latin typeface="Raleway"/>
                <a:ea typeface="Raleway"/>
                <a:cs typeface="Raleway"/>
                <a:sym typeface="Raleway"/>
              </a:defRPr>
            </a:lvl8pPr>
            <a:lvl9pPr lvl="8" algn="ctr" rtl="0">
              <a:lnSpc>
                <a:spcPct val="100000"/>
              </a:lnSpc>
              <a:spcBef>
                <a:spcPts val="0"/>
              </a:spcBef>
              <a:spcAft>
                <a:spcPts val="0"/>
              </a:spcAft>
              <a:buSzPts val="2000"/>
              <a:buFont typeface="Raleway"/>
              <a:buNone/>
              <a:defRPr sz="2000" b="1">
                <a:latin typeface="Raleway"/>
                <a:ea typeface="Raleway"/>
                <a:cs typeface="Raleway"/>
                <a:sym typeface="Raleway"/>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Numbers and text">
  <p:cSld name="CUSTOM_8">
    <p:spTree>
      <p:nvGrpSpPr>
        <p:cNvPr id="1" name="Shape 447"/>
        <p:cNvGrpSpPr/>
        <p:nvPr/>
      </p:nvGrpSpPr>
      <p:grpSpPr>
        <a:xfrm>
          <a:off x="0" y="0"/>
          <a:ext cx="0" cy="0"/>
          <a:chOff x="0" y="0"/>
          <a:chExt cx="0" cy="0"/>
        </a:xfrm>
      </p:grpSpPr>
      <p:sp>
        <p:nvSpPr>
          <p:cNvPr id="448" name="Google Shape;448;p31"/>
          <p:cNvSpPr/>
          <p:nvPr/>
        </p:nvSpPr>
        <p:spPr>
          <a:xfrm rot="5400000">
            <a:off x="8457750" y="4457400"/>
            <a:ext cx="669300" cy="703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1"/>
          <p:cNvSpPr/>
          <p:nvPr/>
        </p:nvSpPr>
        <p:spPr>
          <a:xfrm rot="10800000">
            <a:off x="7635300" y="-125"/>
            <a:ext cx="1508700" cy="3106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1"/>
          <p:cNvSpPr/>
          <p:nvPr/>
        </p:nvSpPr>
        <p:spPr>
          <a:xfrm rot="10800000">
            <a:off x="-40725" y="1398350"/>
            <a:ext cx="1249200" cy="3795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1"/>
          <p:cNvSpPr/>
          <p:nvPr/>
        </p:nvSpPr>
        <p:spPr>
          <a:xfrm rot="10800000">
            <a:off x="-40550" y="1650350"/>
            <a:ext cx="1508700" cy="3543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52" name="Google Shape;452;p31"/>
          <p:cNvPicPr preferRelativeResize="0"/>
          <p:nvPr/>
        </p:nvPicPr>
        <p:blipFill rotWithShape="1">
          <a:blip r:embed="rId2"/>
          <a:srcRect r="24288" b="78551"/>
          <a:stretch>
            <a:fillRect/>
          </a:stretch>
        </p:blipFill>
        <p:spPr>
          <a:xfrm rot="5400000">
            <a:off x="-1281574" y="3106114"/>
            <a:ext cx="2714624" cy="768524"/>
          </a:xfrm>
          <a:prstGeom prst="rect">
            <a:avLst/>
          </a:prstGeom>
          <a:noFill/>
          <a:ln>
            <a:noFill/>
          </a:ln>
        </p:spPr>
      </p:pic>
      <p:grpSp>
        <p:nvGrpSpPr>
          <p:cNvPr id="453" name="Google Shape;453;p31"/>
          <p:cNvGrpSpPr/>
          <p:nvPr/>
        </p:nvGrpSpPr>
        <p:grpSpPr>
          <a:xfrm>
            <a:off x="8632800" y="0"/>
            <a:ext cx="319200" cy="1650411"/>
            <a:chOff x="8529075" y="0"/>
            <a:chExt cx="319200" cy="4100400"/>
          </a:xfrm>
        </p:grpSpPr>
        <p:cxnSp>
          <p:nvCxnSpPr>
            <p:cNvPr id="454" name="Google Shape;454;p31"/>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455" name="Google Shape;455;p31"/>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456" name="Google Shape;456;p31"/>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457" name="Google Shape;457;p31"/>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458" name="Google Shape;458;p31"/>
          <p:cNvPicPr preferRelativeResize="0"/>
          <p:nvPr/>
        </p:nvPicPr>
        <p:blipFill rotWithShape="1">
          <a:blip r:embed="rId2"/>
          <a:srcRect l="38365" t="40848" r="38177" b="38011"/>
          <a:stretch>
            <a:fillRect/>
          </a:stretch>
        </p:blipFill>
        <p:spPr>
          <a:xfrm>
            <a:off x="-644576" y="-472650"/>
            <a:ext cx="1357800" cy="1222924"/>
          </a:xfrm>
          <a:prstGeom prst="rect">
            <a:avLst/>
          </a:prstGeom>
          <a:noFill/>
          <a:ln>
            <a:noFill/>
          </a:ln>
        </p:spPr>
      </p:pic>
      <p:pic>
        <p:nvPicPr>
          <p:cNvPr id="459" name="Google Shape;459;p31"/>
          <p:cNvPicPr preferRelativeResize="0"/>
          <p:nvPr/>
        </p:nvPicPr>
        <p:blipFill rotWithShape="1">
          <a:blip r:embed="rId2"/>
          <a:srcRect l="38365" t="40848" r="38177" b="38011"/>
          <a:stretch>
            <a:fillRect/>
          </a:stretch>
        </p:blipFill>
        <p:spPr>
          <a:xfrm>
            <a:off x="7935524" y="2217200"/>
            <a:ext cx="1357800" cy="1222924"/>
          </a:xfrm>
          <a:prstGeom prst="rect">
            <a:avLst/>
          </a:prstGeom>
          <a:noFill/>
          <a:ln>
            <a:noFill/>
          </a:ln>
        </p:spPr>
      </p:pic>
      <p:sp>
        <p:nvSpPr>
          <p:cNvPr id="460" name="Google Shape;460;p31"/>
          <p:cNvSpPr txBox="1">
            <a:spLocks noGrp="1"/>
          </p:cNvSpPr>
          <p:nvPr>
            <p:ph type="title" hasCustomPrompt="1"/>
          </p:nvPr>
        </p:nvSpPr>
        <p:spPr>
          <a:xfrm>
            <a:off x="2223600" y="552112"/>
            <a:ext cx="4696800" cy="7689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4500">
                <a:highlight>
                  <a:schemeClr val="lt2"/>
                </a:highlight>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461" name="Google Shape;461;p31"/>
          <p:cNvSpPr txBox="1">
            <a:spLocks noGrp="1"/>
          </p:cNvSpPr>
          <p:nvPr>
            <p:ph type="subTitle" idx="1"/>
          </p:nvPr>
        </p:nvSpPr>
        <p:spPr>
          <a:xfrm>
            <a:off x="2223600" y="1288076"/>
            <a:ext cx="4696800" cy="598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400"/>
              <a:buFont typeface="PT Sans" panose="020B0503020203020204"/>
              <a:buNone/>
              <a:defRPr sz="16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4pPr>
            <a:lvl5pPr lvl="4"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5pPr>
            <a:lvl6pPr lvl="5"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6pPr>
            <a:lvl7pPr lvl="6"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7pPr>
            <a:lvl8pPr lvl="7"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8pPr>
            <a:lvl9pPr lvl="8"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9pPr>
          </a:lstStyle>
          <a:p>
            <a:endParaRPr/>
          </a:p>
        </p:txBody>
      </p:sp>
      <p:sp>
        <p:nvSpPr>
          <p:cNvPr id="462" name="Google Shape;462;p31"/>
          <p:cNvSpPr txBox="1">
            <a:spLocks noGrp="1"/>
          </p:cNvSpPr>
          <p:nvPr>
            <p:ph type="title" idx="2" hasCustomPrompt="1"/>
          </p:nvPr>
        </p:nvSpPr>
        <p:spPr>
          <a:xfrm>
            <a:off x="2223600" y="1904368"/>
            <a:ext cx="4696800" cy="7689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4500">
                <a:highlight>
                  <a:schemeClr val="lt2"/>
                </a:highlight>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463" name="Google Shape;463;p31"/>
          <p:cNvSpPr txBox="1">
            <a:spLocks noGrp="1"/>
          </p:cNvSpPr>
          <p:nvPr>
            <p:ph type="subTitle" idx="3"/>
          </p:nvPr>
        </p:nvSpPr>
        <p:spPr>
          <a:xfrm>
            <a:off x="2223600" y="2640332"/>
            <a:ext cx="4696800" cy="598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400"/>
              <a:buFont typeface="PT Sans" panose="020B0503020203020204"/>
              <a:buNone/>
              <a:defRPr sz="16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4pPr>
            <a:lvl5pPr lvl="4"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5pPr>
            <a:lvl6pPr lvl="5"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6pPr>
            <a:lvl7pPr lvl="6"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7pPr>
            <a:lvl8pPr lvl="7"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8pPr>
            <a:lvl9pPr lvl="8"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9pPr>
          </a:lstStyle>
          <a:p>
            <a:endParaRPr/>
          </a:p>
        </p:txBody>
      </p:sp>
      <p:sp>
        <p:nvSpPr>
          <p:cNvPr id="464" name="Google Shape;464;p31"/>
          <p:cNvSpPr txBox="1">
            <a:spLocks noGrp="1"/>
          </p:cNvSpPr>
          <p:nvPr>
            <p:ph type="title" idx="4" hasCustomPrompt="1"/>
          </p:nvPr>
        </p:nvSpPr>
        <p:spPr>
          <a:xfrm>
            <a:off x="2223600" y="3256624"/>
            <a:ext cx="4696800" cy="7689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4500">
                <a:highlight>
                  <a:schemeClr val="lt2"/>
                </a:highlight>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465" name="Google Shape;465;p31"/>
          <p:cNvSpPr txBox="1">
            <a:spLocks noGrp="1"/>
          </p:cNvSpPr>
          <p:nvPr>
            <p:ph type="subTitle" idx="5"/>
          </p:nvPr>
        </p:nvSpPr>
        <p:spPr>
          <a:xfrm>
            <a:off x="2223600" y="3992588"/>
            <a:ext cx="4696800" cy="598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400"/>
              <a:buFont typeface="PT Sans" panose="020B0503020203020204"/>
              <a:buNone/>
              <a:defRPr sz="1600">
                <a:solidFill>
                  <a:schemeClr val="dk1"/>
                </a:solidFill>
              </a:defRPr>
            </a:lvl1pPr>
            <a:lvl2pPr lvl="1" algn="ctr" rtl="0">
              <a:lnSpc>
                <a:spcPct val="100000"/>
              </a:lnSpc>
              <a:spcBef>
                <a:spcPts val="0"/>
              </a:spcBef>
              <a:spcAft>
                <a:spcPts val="0"/>
              </a:spcAft>
              <a:buClr>
                <a:schemeClr val="dk1"/>
              </a:buClr>
              <a:buSzPts val="2100"/>
              <a:buNone/>
              <a:defRPr sz="2100">
                <a:solidFill>
                  <a:schemeClr val="dk1"/>
                </a:solidFill>
              </a:defRPr>
            </a:lvl2pPr>
            <a:lvl3pPr lvl="2" algn="ctr" rtl="0">
              <a:lnSpc>
                <a:spcPct val="100000"/>
              </a:lnSpc>
              <a:spcBef>
                <a:spcPts val="0"/>
              </a:spcBef>
              <a:spcAft>
                <a:spcPts val="0"/>
              </a:spcAft>
              <a:buClr>
                <a:schemeClr val="dk1"/>
              </a:buClr>
              <a:buSzPts val="2100"/>
              <a:buNone/>
              <a:defRPr sz="2100">
                <a:solidFill>
                  <a:schemeClr val="dk1"/>
                </a:solidFill>
              </a:defRPr>
            </a:lvl3pPr>
            <a:lvl4pPr lvl="3"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4pPr>
            <a:lvl5pPr lvl="4"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5pPr>
            <a:lvl6pPr lvl="5"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6pPr>
            <a:lvl7pPr lvl="6"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7pPr>
            <a:lvl8pPr lvl="7"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8pPr>
            <a:lvl9pPr lvl="8" algn="ctr" rtl="0">
              <a:lnSpc>
                <a:spcPct val="100000"/>
              </a:lnSpc>
              <a:spcBef>
                <a:spcPts val="0"/>
              </a:spcBef>
              <a:spcAft>
                <a:spcPts val="0"/>
              </a:spcAft>
              <a:buClr>
                <a:schemeClr val="dk1"/>
              </a:buClr>
              <a:buSzPts val="2100"/>
              <a:buFont typeface="PT Sans" panose="020B0503020203020204"/>
              <a:buNone/>
              <a:defRPr sz="2100">
                <a:solidFill>
                  <a:schemeClr val="dk1"/>
                </a:solidFill>
                <a:latin typeface="PT Sans" panose="020B0503020203020204"/>
                <a:ea typeface="PT Sans" panose="020B0503020203020204"/>
                <a:cs typeface="PT Sans" panose="020B0503020203020204"/>
                <a:sym typeface="PT Sans" panose="020B0503020203020204"/>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Numbers and text 1">
  <p:cSld name="CUSTOM_8_1">
    <p:spTree>
      <p:nvGrpSpPr>
        <p:cNvPr id="1" name="Shape 466"/>
        <p:cNvGrpSpPr/>
        <p:nvPr/>
      </p:nvGrpSpPr>
      <p:grpSpPr>
        <a:xfrm>
          <a:off x="0" y="0"/>
          <a:ext cx="0" cy="0"/>
          <a:chOff x="0" y="0"/>
          <a:chExt cx="0" cy="0"/>
        </a:xfrm>
      </p:grpSpPr>
      <p:sp>
        <p:nvSpPr>
          <p:cNvPr id="467" name="Google Shape;467;p32"/>
          <p:cNvSpPr txBox="1">
            <a:spLocks noGrp="1"/>
          </p:cNvSpPr>
          <p:nvPr>
            <p:ph type="title" hasCustomPrompt="1"/>
          </p:nvPr>
        </p:nvSpPr>
        <p:spPr>
          <a:xfrm>
            <a:off x="1531375" y="2902325"/>
            <a:ext cx="987600" cy="4068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2700">
                <a:highlight>
                  <a:schemeClr val="lt2"/>
                </a:highlight>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468" name="Google Shape;468;p32"/>
          <p:cNvSpPr txBox="1">
            <a:spLocks noGrp="1"/>
          </p:cNvSpPr>
          <p:nvPr>
            <p:ph type="subTitle" idx="1"/>
          </p:nvPr>
        </p:nvSpPr>
        <p:spPr>
          <a:xfrm>
            <a:off x="720000" y="3999275"/>
            <a:ext cx="2507100" cy="505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Font typeface="PT Sans" panose="020B0503020203020204"/>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4pPr>
            <a:lvl5pPr lvl="4"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5pPr>
            <a:lvl6pPr lvl="5"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6pPr>
            <a:lvl7pPr lvl="6"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7pPr>
            <a:lvl8pPr lvl="7"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8pPr>
            <a:lvl9pPr lvl="8"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9pPr>
          </a:lstStyle>
          <a:p>
            <a:endParaRPr/>
          </a:p>
        </p:txBody>
      </p:sp>
      <p:sp>
        <p:nvSpPr>
          <p:cNvPr id="469" name="Google Shape;469;p32"/>
          <p:cNvSpPr txBox="1">
            <a:spLocks noGrp="1"/>
          </p:cNvSpPr>
          <p:nvPr>
            <p:ph type="subTitle" idx="2"/>
          </p:nvPr>
        </p:nvSpPr>
        <p:spPr>
          <a:xfrm>
            <a:off x="720000" y="3309125"/>
            <a:ext cx="2507100" cy="7707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1"/>
              </a:buClr>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2pPr>
            <a:lvl3pPr lvl="2"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3pPr>
            <a:lvl4pPr lvl="3"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4pPr>
            <a:lvl5pPr lvl="4"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5pPr>
            <a:lvl6pPr lvl="5"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6pPr>
            <a:lvl7pPr lvl="6"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7pPr>
            <a:lvl8pPr lvl="7"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8pPr>
            <a:lvl9pPr lvl="8"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9pPr>
          </a:lstStyle>
          <a:p>
            <a:endParaRPr/>
          </a:p>
        </p:txBody>
      </p:sp>
      <p:sp>
        <p:nvSpPr>
          <p:cNvPr id="470" name="Google Shape;470;p32"/>
          <p:cNvSpPr txBox="1">
            <a:spLocks noGrp="1"/>
          </p:cNvSpPr>
          <p:nvPr>
            <p:ph type="title" idx="3" hasCustomPrompt="1"/>
          </p:nvPr>
        </p:nvSpPr>
        <p:spPr>
          <a:xfrm>
            <a:off x="4078150" y="2902325"/>
            <a:ext cx="987600" cy="4068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2700">
                <a:highlight>
                  <a:schemeClr val="lt2"/>
                </a:highlight>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471" name="Google Shape;471;p32"/>
          <p:cNvSpPr txBox="1">
            <a:spLocks noGrp="1"/>
          </p:cNvSpPr>
          <p:nvPr>
            <p:ph type="subTitle" idx="4"/>
          </p:nvPr>
        </p:nvSpPr>
        <p:spPr>
          <a:xfrm>
            <a:off x="3318413" y="3999275"/>
            <a:ext cx="2507100" cy="505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Font typeface="PT Sans" panose="020B0503020203020204"/>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4pPr>
            <a:lvl5pPr lvl="4"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5pPr>
            <a:lvl6pPr lvl="5"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6pPr>
            <a:lvl7pPr lvl="6"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7pPr>
            <a:lvl8pPr lvl="7"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8pPr>
            <a:lvl9pPr lvl="8"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9pPr>
          </a:lstStyle>
          <a:p>
            <a:endParaRPr/>
          </a:p>
        </p:txBody>
      </p:sp>
      <p:sp>
        <p:nvSpPr>
          <p:cNvPr id="472" name="Google Shape;472;p32"/>
          <p:cNvSpPr txBox="1">
            <a:spLocks noGrp="1"/>
          </p:cNvSpPr>
          <p:nvPr>
            <p:ph type="subTitle" idx="5"/>
          </p:nvPr>
        </p:nvSpPr>
        <p:spPr>
          <a:xfrm>
            <a:off x="3318413" y="3309125"/>
            <a:ext cx="2507100" cy="7707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1"/>
              </a:buClr>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2pPr>
            <a:lvl3pPr lvl="2"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3pPr>
            <a:lvl4pPr lvl="3"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4pPr>
            <a:lvl5pPr lvl="4"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5pPr>
            <a:lvl6pPr lvl="5"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6pPr>
            <a:lvl7pPr lvl="6"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7pPr>
            <a:lvl8pPr lvl="7"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8pPr>
            <a:lvl9pPr lvl="8"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9pPr>
          </a:lstStyle>
          <a:p>
            <a:endParaRPr/>
          </a:p>
        </p:txBody>
      </p:sp>
      <p:sp>
        <p:nvSpPr>
          <p:cNvPr id="473" name="Google Shape;473;p32"/>
          <p:cNvSpPr txBox="1">
            <a:spLocks noGrp="1"/>
          </p:cNvSpPr>
          <p:nvPr>
            <p:ph type="title" idx="6" hasCustomPrompt="1"/>
          </p:nvPr>
        </p:nvSpPr>
        <p:spPr>
          <a:xfrm>
            <a:off x="6622725" y="2902325"/>
            <a:ext cx="987600" cy="4068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2700">
                <a:highlight>
                  <a:schemeClr val="lt2"/>
                </a:highlight>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474" name="Google Shape;474;p32"/>
          <p:cNvSpPr txBox="1">
            <a:spLocks noGrp="1"/>
          </p:cNvSpPr>
          <p:nvPr>
            <p:ph type="subTitle" idx="7"/>
          </p:nvPr>
        </p:nvSpPr>
        <p:spPr>
          <a:xfrm>
            <a:off x="5916850" y="3999275"/>
            <a:ext cx="2507100" cy="505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400"/>
              <a:buFont typeface="PT Sans" panose="020B0503020203020204"/>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4pPr>
            <a:lvl5pPr lvl="4"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5pPr>
            <a:lvl6pPr lvl="5"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6pPr>
            <a:lvl7pPr lvl="6"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7pPr>
            <a:lvl8pPr lvl="7"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8pPr>
            <a:lvl9pPr lvl="8" algn="ctr" rtl="0">
              <a:lnSpc>
                <a:spcPct val="100000"/>
              </a:lnSpc>
              <a:spcBef>
                <a:spcPts val="0"/>
              </a:spcBef>
              <a:spcAft>
                <a:spcPts val="0"/>
              </a:spcAft>
              <a:buSzPts val="2100"/>
              <a:buFont typeface="PT Sans" panose="020B0503020203020204"/>
              <a:buNone/>
              <a:defRPr sz="2100">
                <a:latin typeface="PT Sans" panose="020B0503020203020204"/>
                <a:ea typeface="PT Sans" panose="020B0503020203020204"/>
                <a:cs typeface="PT Sans" panose="020B0503020203020204"/>
                <a:sym typeface="PT Sans" panose="020B0503020203020204"/>
              </a:defRPr>
            </a:lvl9pPr>
          </a:lstStyle>
          <a:p>
            <a:endParaRPr/>
          </a:p>
        </p:txBody>
      </p:sp>
      <p:sp>
        <p:nvSpPr>
          <p:cNvPr id="475" name="Google Shape;475;p32"/>
          <p:cNvSpPr txBox="1">
            <a:spLocks noGrp="1"/>
          </p:cNvSpPr>
          <p:nvPr>
            <p:ph type="subTitle" idx="8"/>
          </p:nvPr>
        </p:nvSpPr>
        <p:spPr>
          <a:xfrm>
            <a:off x="5916850" y="3309125"/>
            <a:ext cx="2507100" cy="7707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dk1"/>
              </a:buClr>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2pPr>
            <a:lvl3pPr lvl="2"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3pPr>
            <a:lvl4pPr lvl="3"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4pPr>
            <a:lvl5pPr lvl="4"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5pPr>
            <a:lvl6pPr lvl="5"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6pPr>
            <a:lvl7pPr lvl="6"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7pPr>
            <a:lvl8pPr lvl="7"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8pPr>
            <a:lvl9pPr lvl="8" algn="ctr" rtl="0">
              <a:lnSpc>
                <a:spcPct val="100000"/>
              </a:lnSpc>
              <a:spcBef>
                <a:spcPts val="0"/>
              </a:spcBef>
              <a:spcAft>
                <a:spcPts val="0"/>
              </a:spcAft>
              <a:buClr>
                <a:schemeClr val="dk1"/>
              </a:buClr>
              <a:buSzPts val="2400"/>
              <a:buFont typeface="Bebas Neue" panose="020B0606020202050201"/>
              <a:buNone/>
              <a:defRPr sz="2400">
                <a:solidFill>
                  <a:schemeClr val="dk1"/>
                </a:solidFill>
                <a:latin typeface="Bebas Neue" panose="020B0606020202050201"/>
                <a:ea typeface="Bebas Neue" panose="020B0606020202050201"/>
                <a:cs typeface="Bebas Neue" panose="020B0606020202050201"/>
                <a:sym typeface="Bebas Neue" panose="020B0606020202050201"/>
              </a:defRPr>
            </a:lvl9pPr>
          </a:lstStyle>
          <a:p>
            <a:endParaRPr/>
          </a:p>
        </p:txBody>
      </p:sp>
      <p:sp>
        <p:nvSpPr>
          <p:cNvPr id="476" name="Google Shape;476;p32"/>
          <p:cNvSpPr txBox="1">
            <a:spLocks noGrp="1"/>
          </p:cNvSpPr>
          <p:nvPr>
            <p:ph type="title" idx="9"/>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77" name="Google Shape;477;p32"/>
          <p:cNvSpPr/>
          <p:nvPr/>
        </p:nvSpPr>
        <p:spPr>
          <a:xfrm rot="10800000" flipH="1">
            <a:off x="7665125" y="4704188"/>
            <a:ext cx="779100" cy="494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2"/>
          <p:cNvSpPr/>
          <p:nvPr/>
        </p:nvSpPr>
        <p:spPr>
          <a:xfrm rot="10800000" flipH="1">
            <a:off x="7941600" y="4704513"/>
            <a:ext cx="1202400" cy="4983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2"/>
          <p:cNvSpPr/>
          <p:nvPr/>
        </p:nvSpPr>
        <p:spPr>
          <a:xfrm rot="10800000" flipH="1">
            <a:off x="0" y="4732088"/>
            <a:ext cx="1349700" cy="429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2"/>
          <p:cNvSpPr/>
          <p:nvPr/>
        </p:nvSpPr>
        <p:spPr>
          <a:xfrm rot="10800000" flipH="1">
            <a:off x="0" y="-12"/>
            <a:ext cx="3091500" cy="439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1" name="Google Shape;481;p32"/>
          <p:cNvGrpSpPr/>
          <p:nvPr/>
        </p:nvGrpSpPr>
        <p:grpSpPr>
          <a:xfrm>
            <a:off x="8644066" y="9"/>
            <a:ext cx="319200" cy="3767858"/>
            <a:chOff x="8529075" y="0"/>
            <a:chExt cx="319200" cy="4100400"/>
          </a:xfrm>
        </p:grpSpPr>
        <p:cxnSp>
          <p:nvCxnSpPr>
            <p:cNvPr id="482" name="Google Shape;482;p32"/>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483" name="Google Shape;483;p32"/>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484" name="Google Shape;484;p32"/>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485" name="Google Shape;485;p32"/>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486" name="Google Shape;486;p32"/>
          <p:cNvPicPr preferRelativeResize="0"/>
          <p:nvPr/>
        </p:nvPicPr>
        <p:blipFill rotWithShape="1">
          <a:blip r:embed="rId2"/>
          <a:srcRect l="38365" t="40848" r="38177" b="38011"/>
          <a:stretch>
            <a:fillRect/>
          </a:stretch>
        </p:blipFill>
        <p:spPr>
          <a:xfrm flipH="1">
            <a:off x="7207501" y="-811387"/>
            <a:ext cx="1357800" cy="1222924"/>
          </a:xfrm>
          <a:prstGeom prst="rect">
            <a:avLst/>
          </a:prstGeom>
          <a:noFill/>
          <a:ln>
            <a:noFill/>
          </a:ln>
        </p:spPr>
      </p:pic>
      <p:pic>
        <p:nvPicPr>
          <p:cNvPr id="487" name="Google Shape;487;p32"/>
          <p:cNvPicPr preferRelativeResize="0"/>
          <p:nvPr/>
        </p:nvPicPr>
        <p:blipFill rotWithShape="1">
          <a:blip r:embed="rId2"/>
          <a:srcRect l="38365" t="40848" r="38177" b="38011"/>
          <a:stretch>
            <a:fillRect/>
          </a:stretch>
        </p:blipFill>
        <p:spPr>
          <a:xfrm flipH="1">
            <a:off x="946026" y="4731963"/>
            <a:ext cx="1357800" cy="1222924"/>
          </a:xfrm>
          <a:prstGeom prst="rect">
            <a:avLst/>
          </a:prstGeom>
          <a:noFill/>
          <a:ln>
            <a:noFill/>
          </a:ln>
        </p:spPr>
      </p:pic>
      <p:pic>
        <p:nvPicPr>
          <p:cNvPr id="488" name="Google Shape;488;p32"/>
          <p:cNvPicPr preferRelativeResize="0"/>
          <p:nvPr/>
        </p:nvPicPr>
        <p:blipFill rotWithShape="1">
          <a:blip r:embed="rId2"/>
          <a:srcRect r="24288" b="45082"/>
          <a:stretch>
            <a:fillRect/>
          </a:stretch>
        </p:blipFill>
        <p:spPr>
          <a:xfrm rot="-5400000" flipH="1">
            <a:off x="-1758874" y="392011"/>
            <a:ext cx="2714624" cy="1967776"/>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hanks">
  <p:cSld name="CUSTOM_3_1">
    <p:spTree>
      <p:nvGrpSpPr>
        <p:cNvPr id="1" name="Shape 489"/>
        <p:cNvGrpSpPr/>
        <p:nvPr/>
      </p:nvGrpSpPr>
      <p:grpSpPr>
        <a:xfrm>
          <a:off x="0" y="0"/>
          <a:ext cx="0" cy="0"/>
          <a:chOff x="0" y="0"/>
          <a:chExt cx="0" cy="0"/>
        </a:xfrm>
      </p:grpSpPr>
      <p:pic>
        <p:nvPicPr>
          <p:cNvPr id="490" name="Google Shape;490;p33"/>
          <p:cNvPicPr preferRelativeResize="0"/>
          <p:nvPr/>
        </p:nvPicPr>
        <p:blipFill rotWithShape="1">
          <a:blip r:embed="rId2"/>
          <a:srcRect r="24288" b="78551"/>
          <a:stretch>
            <a:fillRect/>
          </a:stretch>
        </p:blipFill>
        <p:spPr>
          <a:xfrm rot="-5400000" flipH="1">
            <a:off x="-1246639" y="3078239"/>
            <a:ext cx="2714624" cy="768524"/>
          </a:xfrm>
          <a:prstGeom prst="rect">
            <a:avLst/>
          </a:prstGeom>
          <a:noFill/>
          <a:ln>
            <a:noFill/>
          </a:ln>
        </p:spPr>
      </p:pic>
      <p:sp>
        <p:nvSpPr>
          <p:cNvPr id="491" name="Google Shape;491;p33"/>
          <p:cNvSpPr/>
          <p:nvPr/>
        </p:nvSpPr>
        <p:spPr>
          <a:xfrm rot="10800000">
            <a:off x="8209800" y="-125"/>
            <a:ext cx="934200" cy="3106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3"/>
          <p:cNvSpPr/>
          <p:nvPr/>
        </p:nvSpPr>
        <p:spPr>
          <a:xfrm rot="10800000">
            <a:off x="-17975" y="2306075"/>
            <a:ext cx="332700" cy="2855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3"/>
          <p:cNvSpPr/>
          <p:nvPr/>
        </p:nvSpPr>
        <p:spPr>
          <a:xfrm rot="10800000">
            <a:off x="-209725" y="-179825"/>
            <a:ext cx="3662700" cy="794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4" name="Google Shape;494;p33"/>
          <p:cNvGrpSpPr/>
          <p:nvPr/>
        </p:nvGrpSpPr>
        <p:grpSpPr>
          <a:xfrm rot="5400000">
            <a:off x="6462668" y="2363329"/>
            <a:ext cx="319200" cy="5043492"/>
            <a:chOff x="8529075" y="0"/>
            <a:chExt cx="319200" cy="4100400"/>
          </a:xfrm>
        </p:grpSpPr>
        <p:cxnSp>
          <p:nvCxnSpPr>
            <p:cNvPr id="495" name="Google Shape;495;p33"/>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496" name="Google Shape;496;p33"/>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497" name="Google Shape;497;p33"/>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498" name="Google Shape;498;p33"/>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499" name="Google Shape;499;p33"/>
          <p:cNvPicPr preferRelativeResize="0"/>
          <p:nvPr/>
        </p:nvPicPr>
        <p:blipFill rotWithShape="1">
          <a:blip r:embed="rId2"/>
          <a:srcRect l="38365" t="40848" r="38177" b="38011"/>
          <a:stretch>
            <a:fillRect/>
          </a:stretch>
        </p:blipFill>
        <p:spPr>
          <a:xfrm>
            <a:off x="1849549" y="-850325"/>
            <a:ext cx="1357800" cy="1222924"/>
          </a:xfrm>
          <a:prstGeom prst="rect">
            <a:avLst/>
          </a:prstGeom>
          <a:noFill/>
          <a:ln>
            <a:noFill/>
          </a:ln>
        </p:spPr>
      </p:pic>
      <p:pic>
        <p:nvPicPr>
          <p:cNvPr id="500" name="Google Shape;500;p33"/>
          <p:cNvPicPr preferRelativeResize="0"/>
          <p:nvPr/>
        </p:nvPicPr>
        <p:blipFill rotWithShape="1">
          <a:blip r:embed="rId2"/>
          <a:srcRect l="38365" t="40848" r="38177" b="38011"/>
          <a:stretch>
            <a:fillRect/>
          </a:stretch>
        </p:blipFill>
        <p:spPr>
          <a:xfrm>
            <a:off x="7678299" y="95788"/>
            <a:ext cx="1357800" cy="1222924"/>
          </a:xfrm>
          <a:prstGeom prst="rect">
            <a:avLst/>
          </a:prstGeom>
          <a:noFill/>
          <a:ln>
            <a:noFill/>
          </a:ln>
        </p:spPr>
      </p:pic>
      <p:sp>
        <p:nvSpPr>
          <p:cNvPr id="501" name="Google Shape;501;p33"/>
          <p:cNvSpPr txBox="1">
            <a:spLocks noGrp="1"/>
          </p:cNvSpPr>
          <p:nvPr>
            <p:ph type="title"/>
          </p:nvPr>
        </p:nvSpPr>
        <p:spPr>
          <a:xfrm>
            <a:off x="713225" y="677525"/>
            <a:ext cx="4823100" cy="1058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sz="72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502" name="Google Shape;502;p33"/>
          <p:cNvSpPr txBox="1">
            <a:spLocks noGrp="1"/>
          </p:cNvSpPr>
          <p:nvPr>
            <p:ph type="subTitle" idx="1"/>
          </p:nvPr>
        </p:nvSpPr>
        <p:spPr>
          <a:xfrm>
            <a:off x="713225" y="1841450"/>
            <a:ext cx="4823100" cy="1058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200"/>
              <a:buNone/>
              <a:defRPr/>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
        <p:nvSpPr>
          <p:cNvPr id="503" name="Google Shape;503;p33"/>
          <p:cNvSpPr txBox="1"/>
          <p:nvPr/>
        </p:nvSpPr>
        <p:spPr>
          <a:xfrm>
            <a:off x="713225" y="3552025"/>
            <a:ext cx="4823100" cy="556200"/>
          </a:xfrm>
          <a:prstGeom prst="rect">
            <a:avLst/>
          </a:prstGeom>
          <a:noFill/>
          <a:ln>
            <a:noFill/>
          </a:ln>
        </p:spPr>
        <p:txBody>
          <a:bodyPr spcFirstLastPara="1" wrap="square" lIns="91425" tIns="91425" rIns="91425" bIns="91425" anchor="t" anchorCtr="0">
            <a:noAutofit/>
          </a:bodyPr>
          <a:lstStyle/>
          <a:p>
            <a:pPr marL="0" lvl="0" indent="0" algn="ctr" rtl="0">
              <a:spcBef>
                <a:spcPts val="300"/>
              </a:spcBef>
              <a:spcAft>
                <a:spcPts val="0"/>
              </a:spcAft>
              <a:buNone/>
            </a:pPr>
            <a:r>
              <a:rPr lang="en-GB" sz="1000" b="1">
                <a:solidFill>
                  <a:schemeClr val="dk1"/>
                </a:solidFill>
                <a:latin typeface="Archivo"/>
                <a:ea typeface="Archivo"/>
                <a:cs typeface="Archivo"/>
                <a:sym typeface="Archivo"/>
              </a:rPr>
              <a:t>CREDITS:</a:t>
            </a:r>
            <a:r>
              <a:rPr lang="en-GB" sz="1000">
                <a:solidFill>
                  <a:schemeClr val="dk1"/>
                </a:solidFill>
                <a:latin typeface="Archivo"/>
                <a:ea typeface="Archivo"/>
                <a:cs typeface="Archivo"/>
                <a:sym typeface="Archivo"/>
              </a:rPr>
              <a:t> This presentation template was created by </a:t>
            </a:r>
            <a:r>
              <a:rPr lang="en-GB" sz="1000" b="1" u="sng">
                <a:solidFill>
                  <a:schemeClr val="dk1"/>
                </a:solidFill>
                <a:latin typeface="Archivo"/>
                <a:ea typeface="Archivo"/>
                <a:cs typeface="Archivo"/>
                <a:sym typeface="Archivo"/>
                <a:hlinkClick r:id="rId3"/>
              </a:rPr>
              <a:t>Slidesgo</a:t>
            </a:r>
            <a:r>
              <a:rPr lang="en-GB" sz="1000">
                <a:solidFill>
                  <a:schemeClr val="dk1"/>
                </a:solidFill>
                <a:latin typeface="Archivo"/>
                <a:ea typeface="Archivo"/>
                <a:cs typeface="Archivo"/>
                <a:sym typeface="Archivo"/>
              </a:rPr>
              <a:t>, and includes icons by </a:t>
            </a:r>
            <a:r>
              <a:rPr lang="en-GB" sz="1000" b="1" u="sng">
                <a:solidFill>
                  <a:schemeClr val="dk1"/>
                </a:solidFill>
                <a:latin typeface="Archivo"/>
                <a:ea typeface="Archivo"/>
                <a:cs typeface="Archivo"/>
                <a:sym typeface="Archivo"/>
                <a:hlinkClick r:id="rId4"/>
              </a:rPr>
              <a:t>Flaticon</a:t>
            </a:r>
            <a:r>
              <a:rPr lang="en-GB" sz="1000">
                <a:solidFill>
                  <a:schemeClr val="dk1"/>
                </a:solidFill>
                <a:latin typeface="Archivo"/>
                <a:ea typeface="Archivo"/>
                <a:cs typeface="Archivo"/>
                <a:sym typeface="Archivo"/>
              </a:rPr>
              <a:t>, and infographics &amp; images by </a:t>
            </a:r>
            <a:r>
              <a:rPr lang="en-GB" sz="1000" b="1" u="sng">
                <a:solidFill>
                  <a:schemeClr val="dk1"/>
                </a:solidFill>
                <a:latin typeface="Archivo"/>
                <a:ea typeface="Archivo"/>
                <a:cs typeface="Archivo"/>
                <a:sym typeface="Archivo"/>
                <a:hlinkClick r:id="rId5"/>
              </a:rPr>
              <a:t>Freepik</a:t>
            </a:r>
            <a:r>
              <a:rPr lang="en-GB" sz="1000" u="sng">
                <a:solidFill>
                  <a:schemeClr val="dk1"/>
                </a:solidFill>
                <a:latin typeface="Archivo"/>
                <a:ea typeface="Archivo"/>
                <a:cs typeface="Archivo"/>
                <a:sym typeface="Archivo"/>
              </a:rPr>
              <a:t> </a:t>
            </a:r>
            <a:endParaRPr sz="1000" b="1" u="sng">
              <a:solidFill>
                <a:schemeClr val="dk1"/>
              </a:solidFill>
              <a:latin typeface="Archivo"/>
              <a:ea typeface="Archivo"/>
              <a:cs typeface="Archivo"/>
              <a:sym typeface="Archivo"/>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504"/>
        <p:cNvGrpSpPr/>
        <p:nvPr/>
      </p:nvGrpSpPr>
      <p:grpSpPr>
        <a:xfrm>
          <a:off x="0" y="0"/>
          <a:ext cx="0" cy="0"/>
          <a:chOff x="0" y="0"/>
          <a:chExt cx="0" cy="0"/>
        </a:xfrm>
      </p:grpSpPr>
      <p:sp>
        <p:nvSpPr>
          <p:cNvPr id="505" name="Google Shape;505;p34"/>
          <p:cNvSpPr/>
          <p:nvPr/>
        </p:nvSpPr>
        <p:spPr>
          <a:xfrm rot="10800000">
            <a:off x="147175" y="2881625"/>
            <a:ext cx="779100" cy="2179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4"/>
          <p:cNvSpPr/>
          <p:nvPr/>
        </p:nvSpPr>
        <p:spPr>
          <a:xfrm rot="10800000">
            <a:off x="-40025" y="3044725"/>
            <a:ext cx="779100" cy="2139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4"/>
          <p:cNvSpPr/>
          <p:nvPr/>
        </p:nvSpPr>
        <p:spPr>
          <a:xfrm rot="10800000">
            <a:off x="2700450" y="4094150"/>
            <a:ext cx="3743100" cy="1019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4"/>
          <p:cNvSpPr/>
          <p:nvPr/>
        </p:nvSpPr>
        <p:spPr>
          <a:xfrm rot="10800000">
            <a:off x="6052500" y="250"/>
            <a:ext cx="3091500" cy="1729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9" name="Google Shape;509;p34"/>
          <p:cNvGrpSpPr/>
          <p:nvPr/>
        </p:nvGrpSpPr>
        <p:grpSpPr>
          <a:xfrm flipH="1">
            <a:off x="196275" y="-2"/>
            <a:ext cx="319200" cy="2139589"/>
            <a:chOff x="8529075" y="0"/>
            <a:chExt cx="319200" cy="4100400"/>
          </a:xfrm>
        </p:grpSpPr>
        <p:cxnSp>
          <p:nvCxnSpPr>
            <p:cNvPr id="510" name="Google Shape;510;p34"/>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511" name="Google Shape;511;p34"/>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512" name="Google Shape;512;p34"/>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513" name="Google Shape;513;p34"/>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514" name="Google Shape;514;p34"/>
          <p:cNvPicPr preferRelativeResize="0"/>
          <p:nvPr/>
        </p:nvPicPr>
        <p:blipFill rotWithShape="1">
          <a:blip r:embed="rId2"/>
          <a:srcRect l="38365" t="40848" r="38177" b="38011"/>
          <a:stretch>
            <a:fillRect/>
          </a:stretch>
        </p:blipFill>
        <p:spPr>
          <a:xfrm>
            <a:off x="1041649" y="-683425"/>
            <a:ext cx="1357800" cy="1222924"/>
          </a:xfrm>
          <a:prstGeom prst="rect">
            <a:avLst/>
          </a:prstGeom>
          <a:noFill/>
          <a:ln>
            <a:noFill/>
          </a:ln>
        </p:spPr>
      </p:pic>
      <p:pic>
        <p:nvPicPr>
          <p:cNvPr id="515" name="Google Shape;515;p34"/>
          <p:cNvPicPr preferRelativeResize="0"/>
          <p:nvPr/>
        </p:nvPicPr>
        <p:blipFill rotWithShape="1">
          <a:blip r:embed="rId2"/>
          <a:srcRect l="38365" t="40848" r="38177" b="38011"/>
          <a:stretch>
            <a:fillRect/>
          </a:stretch>
        </p:blipFill>
        <p:spPr>
          <a:xfrm>
            <a:off x="5565274" y="4462725"/>
            <a:ext cx="1357800" cy="1222924"/>
          </a:xfrm>
          <a:prstGeom prst="rect">
            <a:avLst/>
          </a:prstGeom>
          <a:noFill/>
          <a:ln>
            <a:noFill/>
          </a:ln>
        </p:spPr>
      </p:pic>
      <p:pic>
        <p:nvPicPr>
          <p:cNvPr id="516" name="Google Shape;516;p34"/>
          <p:cNvPicPr preferRelativeResize="0"/>
          <p:nvPr/>
        </p:nvPicPr>
        <p:blipFill rotWithShape="1">
          <a:blip r:embed="rId2"/>
          <a:srcRect r="24288" b="45082"/>
          <a:stretch>
            <a:fillRect/>
          </a:stretch>
        </p:blipFill>
        <p:spPr>
          <a:xfrm rot="5400000">
            <a:off x="8057351" y="634849"/>
            <a:ext cx="2714624" cy="1967776"/>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1">
  <p:cSld name="CUSTOM_9_1">
    <p:bg>
      <p:bgPr>
        <a:solidFill>
          <a:schemeClr val="lt2"/>
        </a:solidFill>
        <a:effectLst/>
      </p:bgPr>
    </p:bg>
    <p:spTree>
      <p:nvGrpSpPr>
        <p:cNvPr id="1" name="Shape 517"/>
        <p:cNvGrpSpPr/>
        <p:nvPr/>
      </p:nvGrpSpPr>
      <p:grpSpPr>
        <a:xfrm>
          <a:off x="0" y="0"/>
          <a:ext cx="0" cy="0"/>
          <a:chOff x="0" y="0"/>
          <a:chExt cx="0" cy="0"/>
        </a:xfrm>
      </p:grpSpPr>
      <p:sp>
        <p:nvSpPr>
          <p:cNvPr id="518" name="Google Shape;518;p35"/>
          <p:cNvSpPr/>
          <p:nvPr/>
        </p:nvSpPr>
        <p:spPr>
          <a:xfrm rot="5400000">
            <a:off x="8457750" y="4457400"/>
            <a:ext cx="669300" cy="7032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5"/>
          <p:cNvSpPr/>
          <p:nvPr/>
        </p:nvSpPr>
        <p:spPr>
          <a:xfrm rot="10800000">
            <a:off x="7635300" y="-125"/>
            <a:ext cx="1508700" cy="3106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5"/>
          <p:cNvSpPr/>
          <p:nvPr/>
        </p:nvSpPr>
        <p:spPr>
          <a:xfrm rot="10800000">
            <a:off x="-40725" y="1398350"/>
            <a:ext cx="1249200" cy="3795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5"/>
          <p:cNvSpPr/>
          <p:nvPr/>
        </p:nvSpPr>
        <p:spPr>
          <a:xfrm rot="10800000">
            <a:off x="-40550" y="1650350"/>
            <a:ext cx="1508700" cy="3543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22" name="Google Shape;522;p35"/>
          <p:cNvPicPr preferRelativeResize="0"/>
          <p:nvPr/>
        </p:nvPicPr>
        <p:blipFill rotWithShape="1">
          <a:blip r:embed="rId2"/>
          <a:srcRect r="24288" b="78551"/>
          <a:stretch>
            <a:fillRect/>
          </a:stretch>
        </p:blipFill>
        <p:spPr>
          <a:xfrm rot="5400000">
            <a:off x="-1281574" y="3106114"/>
            <a:ext cx="2714624" cy="768524"/>
          </a:xfrm>
          <a:prstGeom prst="rect">
            <a:avLst/>
          </a:prstGeom>
          <a:noFill/>
          <a:ln>
            <a:noFill/>
          </a:ln>
        </p:spPr>
      </p:pic>
      <p:grpSp>
        <p:nvGrpSpPr>
          <p:cNvPr id="523" name="Google Shape;523;p35"/>
          <p:cNvGrpSpPr/>
          <p:nvPr/>
        </p:nvGrpSpPr>
        <p:grpSpPr>
          <a:xfrm>
            <a:off x="8632800" y="0"/>
            <a:ext cx="319200" cy="1650411"/>
            <a:chOff x="8529075" y="0"/>
            <a:chExt cx="319200" cy="4100400"/>
          </a:xfrm>
        </p:grpSpPr>
        <p:cxnSp>
          <p:nvCxnSpPr>
            <p:cNvPr id="524" name="Google Shape;524;p35"/>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525" name="Google Shape;525;p35"/>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526" name="Google Shape;526;p35"/>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527" name="Google Shape;527;p35"/>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528" name="Google Shape;528;p35"/>
          <p:cNvPicPr preferRelativeResize="0"/>
          <p:nvPr/>
        </p:nvPicPr>
        <p:blipFill rotWithShape="1">
          <a:blip r:embed="rId2"/>
          <a:srcRect l="38365" t="40848" r="38177" b="38011"/>
          <a:stretch>
            <a:fillRect/>
          </a:stretch>
        </p:blipFill>
        <p:spPr>
          <a:xfrm>
            <a:off x="-644576" y="-472650"/>
            <a:ext cx="1357800" cy="1222924"/>
          </a:xfrm>
          <a:prstGeom prst="rect">
            <a:avLst/>
          </a:prstGeom>
          <a:noFill/>
          <a:ln>
            <a:noFill/>
          </a:ln>
        </p:spPr>
      </p:pic>
      <p:pic>
        <p:nvPicPr>
          <p:cNvPr id="529" name="Google Shape;529;p35"/>
          <p:cNvPicPr preferRelativeResize="0"/>
          <p:nvPr/>
        </p:nvPicPr>
        <p:blipFill rotWithShape="1">
          <a:blip r:embed="rId2"/>
          <a:srcRect l="38365" t="40848" r="38177" b="38011"/>
          <a:stretch>
            <a:fillRect/>
          </a:stretch>
        </p:blipFill>
        <p:spPr>
          <a:xfrm>
            <a:off x="7935524" y="2217200"/>
            <a:ext cx="1357800" cy="1222924"/>
          </a:xfrm>
          <a:prstGeom prst="rect">
            <a:avLst/>
          </a:prstGeom>
          <a:noFill/>
          <a:ln>
            <a:noFill/>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30"/>
        <p:cNvGrpSpPr/>
        <p:nvPr/>
      </p:nvGrpSpPr>
      <p:grpSpPr>
        <a:xfrm>
          <a:off x="0" y="0"/>
          <a:ext cx="0" cy="0"/>
          <a:chOff x="0" y="0"/>
          <a:chExt cx="0" cy="0"/>
        </a:xfrm>
      </p:grpSpPr>
      <p:sp>
        <p:nvSpPr>
          <p:cNvPr id="131" name="Google Shape;131;p11"/>
          <p:cNvSpPr/>
          <p:nvPr/>
        </p:nvSpPr>
        <p:spPr>
          <a:xfrm rot="10800000">
            <a:off x="8813700" y="404225"/>
            <a:ext cx="330300" cy="3385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oogle Shape;132;p11"/>
          <p:cNvGrpSpPr/>
          <p:nvPr/>
        </p:nvGrpSpPr>
        <p:grpSpPr>
          <a:xfrm rot="5400000">
            <a:off x="358900" y="1428850"/>
            <a:ext cx="3355750" cy="4073550"/>
            <a:chOff x="5868300" y="1119800"/>
            <a:chExt cx="3355750" cy="4073550"/>
          </a:xfrm>
        </p:grpSpPr>
        <p:sp>
          <p:nvSpPr>
            <p:cNvPr id="133" name="Google Shape;133;p11"/>
            <p:cNvSpPr/>
            <p:nvPr/>
          </p:nvSpPr>
          <p:spPr>
            <a:xfrm rot="10800000" flipH="1">
              <a:off x="5951950" y="1650350"/>
              <a:ext cx="3272100" cy="3543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1"/>
            <p:cNvSpPr/>
            <p:nvPr/>
          </p:nvSpPr>
          <p:spPr>
            <a:xfrm rot="10800000" flipH="1">
              <a:off x="5868300" y="1119800"/>
              <a:ext cx="2642700" cy="3543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 name="Google Shape;135;p11"/>
          <p:cNvGrpSpPr/>
          <p:nvPr/>
        </p:nvGrpSpPr>
        <p:grpSpPr>
          <a:xfrm rot="-5400000">
            <a:off x="5424313" y="-353937"/>
            <a:ext cx="3365825" cy="4073550"/>
            <a:chOff x="5858225" y="1119800"/>
            <a:chExt cx="3365825" cy="4073550"/>
          </a:xfrm>
        </p:grpSpPr>
        <p:sp>
          <p:nvSpPr>
            <p:cNvPr id="136" name="Google Shape;136;p11"/>
            <p:cNvSpPr/>
            <p:nvPr/>
          </p:nvSpPr>
          <p:spPr>
            <a:xfrm rot="10800000" flipH="1">
              <a:off x="5951950" y="1650350"/>
              <a:ext cx="3272100" cy="3543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1"/>
            <p:cNvSpPr/>
            <p:nvPr/>
          </p:nvSpPr>
          <p:spPr>
            <a:xfrm rot="10800000" flipH="1">
              <a:off x="5858225" y="1119800"/>
              <a:ext cx="2652600" cy="35430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38" name="Google Shape;138;p11"/>
          <p:cNvPicPr preferRelativeResize="0"/>
          <p:nvPr/>
        </p:nvPicPr>
        <p:blipFill rotWithShape="1">
          <a:blip r:embed="rId2"/>
          <a:srcRect r="24288" b="78551"/>
          <a:stretch>
            <a:fillRect/>
          </a:stretch>
        </p:blipFill>
        <p:spPr>
          <a:xfrm rot="5400000">
            <a:off x="-776199" y="3444313"/>
            <a:ext cx="2714624" cy="768524"/>
          </a:xfrm>
          <a:prstGeom prst="rect">
            <a:avLst/>
          </a:prstGeom>
          <a:noFill/>
          <a:ln>
            <a:noFill/>
          </a:ln>
        </p:spPr>
      </p:pic>
      <p:grpSp>
        <p:nvGrpSpPr>
          <p:cNvPr id="4" name="Google Shape;139;p11"/>
          <p:cNvGrpSpPr/>
          <p:nvPr/>
        </p:nvGrpSpPr>
        <p:grpSpPr>
          <a:xfrm rot="-5400000">
            <a:off x="1023981" y="-938955"/>
            <a:ext cx="319200" cy="2367161"/>
            <a:chOff x="8529075" y="0"/>
            <a:chExt cx="319200" cy="4100400"/>
          </a:xfrm>
        </p:grpSpPr>
        <p:cxnSp>
          <p:nvCxnSpPr>
            <p:cNvPr id="140" name="Google Shape;140;p11"/>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141" name="Google Shape;141;p11"/>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142" name="Google Shape;142;p11"/>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143" name="Google Shape;143;p11"/>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144" name="Google Shape;144;p11"/>
          <p:cNvPicPr preferRelativeResize="0"/>
          <p:nvPr/>
        </p:nvPicPr>
        <p:blipFill rotWithShape="1">
          <a:blip r:embed="rId2"/>
          <a:srcRect l="38365" t="40848" r="38177" b="38011"/>
          <a:stretch>
            <a:fillRect/>
          </a:stretch>
        </p:blipFill>
        <p:spPr>
          <a:xfrm>
            <a:off x="4571974" y="4484175"/>
            <a:ext cx="1357800" cy="1222924"/>
          </a:xfrm>
          <a:prstGeom prst="rect">
            <a:avLst/>
          </a:prstGeom>
          <a:noFill/>
          <a:ln>
            <a:noFill/>
          </a:ln>
        </p:spPr>
      </p:pic>
      <p:pic>
        <p:nvPicPr>
          <p:cNvPr id="145" name="Google Shape;145;p11"/>
          <p:cNvPicPr preferRelativeResize="0"/>
          <p:nvPr/>
        </p:nvPicPr>
        <p:blipFill rotWithShape="1">
          <a:blip r:embed="rId2"/>
          <a:srcRect l="38365" t="40848" r="38177" b="38011"/>
          <a:stretch>
            <a:fillRect/>
          </a:stretch>
        </p:blipFill>
        <p:spPr>
          <a:xfrm>
            <a:off x="7262724" y="39950"/>
            <a:ext cx="1357800" cy="1222924"/>
          </a:xfrm>
          <a:prstGeom prst="rect">
            <a:avLst/>
          </a:prstGeom>
          <a:noFill/>
          <a:ln>
            <a:noFill/>
          </a:ln>
        </p:spPr>
      </p:pic>
      <p:sp>
        <p:nvSpPr>
          <p:cNvPr id="146" name="Google Shape;146;p11"/>
          <p:cNvSpPr txBox="1">
            <a:spLocks noGrp="1"/>
          </p:cNvSpPr>
          <p:nvPr>
            <p:ph type="title" hasCustomPrompt="1"/>
          </p:nvPr>
        </p:nvSpPr>
        <p:spPr>
          <a:xfrm>
            <a:off x="1284000" y="1690350"/>
            <a:ext cx="6576000" cy="12657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7200">
                <a:highlight>
                  <a:schemeClr val="lt2"/>
                </a:highlight>
              </a:defRPr>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147" name="Google Shape;147;p11"/>
          <p:cNvSpPr txBox="1">
            <a:spLocks noGrp="1"/>
          </p:cNvSpPr>
          <p:nvPr>
            <p:ph type="subTitle" idx="1"/>
          </p:nvPr>
        </p:nvSpPr>
        <p:spPr>
          <a:xfrm>
            <a:off x="1284000" y="2956050"/>
            <a:ext cx="6576000" cy="497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160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3"/>
        <p:cNvGrpSpPr/>
        <p:nvPr/>
      </p:nvGrpSpPr>
      <p:grpSpPr>
        <a:xfrm>
          <a:off x="0" y="0"/>
          <a:ext cx="0" cy="0"/>
          <a:chOff x="0" y="0"/>
          <a:chExt cx="0" cy="0"/>
        </a:xfrm>
      </p:grpSpPr>
      <p:sp>
        <p:nvSpPr>
          <p:cNvPr id="54" name="Google Shape;54;p5"/>
          <p:cNvSpPr/>
          <p:nvPr/>
        </p:nvSpPr>
        <p:spPr>
          <a:xfrm rot="10800000" flipH="1">
            <a:off x="-15875" y="-125"/>
            <a:ext cx="1004700" cy="3106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5"/>
          <p:cNvSpPr/>
          <p:nvPr/>
        </p:nvSpPr>
        <p:spPr>
          <a:xfrm rot="10800000" flipH="1">
            <a:off x="8427786" y="1288475"/>
            <a:ext cx="1249200" cy="3795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5"/>
          <p:cNvSpPr/>
          <p:nvPr/>
        </p:nvSpPr>
        <p:spPr>
          <a:xfrm rot="10800000" flipH="1">
            <a:off x="8159349" y="1650350"/>
            <a:ext cx="1508700" cy="3543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7" name="Google Shape;57;p5"/>
          <p:cNvPicPr preferRelativeResize="0"/>
          <p:nvPr/>
        </p:nvPicPr>
        <p:blipFill rotWithShape="1">
          <a:blip r:embed="rId2"/>
          <a:srcRect r="24288" b="78551"/>
          <a:stretch>
            <a:fillRect/>
          </a:stretch>
        </p:blipFill>
        <p:spPr>
          <a:xfrm rot="-5400000" flipH="1">
            <a:off x="7736486" y="2862438"/>
            <a:ext cx="2714624" cy="768524"/>
          </a:xfrm>
          <a:prstGeom prst="rect">
            <a:avLst/>
          </a:prstGeom>
          <a:noFill/>
          <a:ln>
            <a:noFill/>
          </a:ln>
        </p:spPr>
      </p:pic>
      <p:grpSp>
        <p:nvGrpSpPr>
          <p:cNvPr id="58" name="Google Shape;58;p5"/>
          <p:cNvGrpSpPr/>
          <p:nvPr/>
        </p:nvGrpSpPr>
        <p:grpSpPr>
          <a:xfrm flipH="1">
            <a:off x="176124" y="0"/>
            <a:ext cx="319200" cy="1650411"/>
            <a:chOff x="8529075" y="0"/>
            <a:chExt cx="319200" cy="4100400"/>
          </a:xfrm>
        </p:grpSpPr>
        <p:cxnSp>
          <p:nvCxnSpPr>
            <p:cNvPr id="59" name="Google Shape;59;p5"/>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60" name="Google Shape;60;p5"/>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61" name="Google Shape;61;p5"/>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62" name="Google Shape;62;p5"/>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63" name="Google Shape;63;p5"/>
          <p:cNvPicPr preferRelativeResize="0"/>
          <p:nvPr/>
        </p:nvPicPr>
        <p:blipFill rotWithShape="1">
          <a:blip r:embed="rId2"/>
          <a:srcRect l="38365" t="40848" r="38177" b="38011"/>
          <a:stretch>
            <a:fillRect/>
          </a:stretch>
        </p:blipFill>
        <p:spPr>
          <a:xfrm flipH="1">
            <a:off x="7072974" y="-817850"/>
            <a:ext cx="1357800" cy="1222924"/>
          </a:xfrm>
          <a:prstGeom prst="rect">
            <a:avLst/>
          </a:prstGeom>
          <a:noFill/>
          <a:ln>
            <a:noFill/>
          </a:ln>
        </p:spPr>
      </p:pic>
      <p:pic>
        <p:nvPicPr>
          <p:cNvPr id="64" name="Google Shape;64;p5"/>
          <p:cNvPicPr preferRelativeResize="0"/>
          <p:nvPr/>
        </p:nvPicPr>
        <p:blipFill rotWithShape="1">
          <a:blip r:embed="rId2"/>
          <a:srcRect l="38365" t="40848" r="38177" b="38011"/>
          <a:stretch>
            <a:fillRect/>
          </a:stretch>
        </p:blipFill>
        <p:spPr>
          <a:xfrm flipH="1">
            <a:off x="-644576" y="2172700"/>
            <a:ext cx="1357800" cy="1222924"/>
          </a:xfrm>
          <a:prstGeom prst="rect">
            <a:avLst/>
          </a:prstGeom>
          <a:noFill/>
          <a:ln>
            <a:noFill/>
          </a:ln>
        </p:spPr>
      </p:pic>
      <p:sp>
        <p:nvSpPr>
          <p:cNvPr id="65" name="Google Shape;65;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66" name="Google Shape;66;p5"/>
          <p:cNvSpPr txBox="1">
            <a:spLocks noGrp="1"/>
          </p:cNvSpPr>
          <p:nvPr>
            <p:ph type="subTitle" idx="1"/>
          </p:nvPr>
        </p:nvSpPr>
        <p:spPr>
          <a:xfrm>
            <a:off x="5055279" y="3944925"/>
            <a:ext cx="2505600" cy="519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67" name="Google Shape;67;p5"/>
          <p:cNvSpPr txBox="1">
            <a:spLocks noGrp="1"/>
          </p:cNvSpPr>
          <p:nvPr>
            <p:ph type="subTitle" idx="2"/>
          </p:nvPr>
        </p:nvSpPr>
        <p:spPr>
          <a:xfrm>
            <a:off x="1583300" y="3944925"/>
            <a:ext cx="2505600" cy="519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68" name="Google Shape;68;p5"/>
          <p:cNvSpPr txBox="1">
            <a:spLocks noGrp="1"/>
          </p:cNvSpPr>
          <p:nvPr>
            <p:ph type="subTitle" idx="3"/>
          </p:nvPr>
        </p:nvSpPr>
        <p:spPr>
          <a:xfrm>
            <a:off x="5055275" y="3615450"/>
            <a:ext cx="2505600" cy="449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
        <p:nvSpPr>
          <p:cNvPr id="69" name="Google Shape;69;p5"/>
          <p:cNvSpPr txBox="1">
            <a:spLocks noGrp="1"/>
          </p:cNvSpPr>
          <p:nvPr>
            <p:ph type="subTitle" idx="4"/>
          </p:nvPr>
        </p:nvSpPr>
        <p:spPr>
          <a:xfrm>
            <a:off x="1583075" y="3615450"/>
            <a:ext cx="2505600" cy="449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algn="ctr"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84"/>
        <p:cNvGrpSpPr/>
        <p:nvPr/>
      </p:nvGrpSpPr>
      <p:grpSpPr>
        <a:xfrm>
          <a:off x="0" y="0"/>
          <a:ext cx="0" cy="0"/>
          <a:chOff x="0" y="0"/>
          <a:chExt cx="0" cy="0"/>
        </a:xfrm>
      </p:grpSpPr>
      <p:sp>
        <p:nvSpPr>
          <p:cNvPr id="185" name="Google Shape;185;p15"/>
          <p:cNvSpPr/>
          <p:nvPr/>
        </p:nvSpPr>
        <p:spPr>
          <a:xfrm rot="10800000">
            <a:off x="5832300" y="4548700"/>
            <a:ext cx="779100" cy="690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5"/>
          <p:cNvSpPr/>
          <p:nvPr/>
        </p:nvSpPr>
        <p:spPr>
          <a:xfrm rot="10800000">
            <a:off x="0" y="0"/>
            <a:ext cx="779100" cy="69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87" name="Google Shape;187;p15"/>
          <p:cNvPicPr preferRelativeResize="0"/>
          <p:nvPr/>
        </p:nvPicPr>
        <p:blipFill rotWithShape="1">
          <a:blip r:embed="rId2"/>
          <a:srcRect r="24288" b="45082"/>
          <a:stretch>
            <a:fillRect/>
          </a:stretch>
        </p:blipFill>
        <p:spPr>
          <a:xfrm rot="5400000">
            <a:off x="-1846824" y="606299"/>
            <a:ext cx="2714624" cy="1967776"/>
          </a:xfrm>
          <a:prstGeom prst="rect">
            <a:avLst/>
          </a:prstGeom>
          <a:noFill/>
          <a:ln>
            <a:noFill/>
          </a:ln>
        </p:spPr>
      </p:pic>
      <p:sp>
        <p:nvSpPr>
          <p:cNvPr id="188" name="Google Shape;188;p15"/>
          <p:cNvSpPr/>
          <p:nvPr/>
        </p:nvSpPr>
        <p:spPr>
          <a:xfrm rot="10800000">
            <a:off x="5253200" y="-229800"/>
            <a:ext cx="2628900" cy="1019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5"/>
          <p:cNvSpPr/>
          <p:nvPr/>
        </p:nvSpPr>
        <p:spPr>
          <a:xfrm rot="10800000">
            <a:off x="6133550" y="4064725"/>
            <a:ext cx="3091500" cy="117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 name="Google Shape;190;p15"/>
          <p:cNvGrpSpPr/>
          <p:nvPr/>
        </p:nvGrpSpPr>
        <p:grpSpPr>
          <a:xfrm rot="10800000">
            <a:off x="175175" y="3575509"/>
            <a:ext cx="319200" cy="1567993"/>
            <a:chOff x="8529075" y="0"/>
            <a:chExt cx="319200" cy="4100400"/>
          </a:xfrm>
        </p:grpSpPr>
        <p:cxnSp>
          <p:nvCxnSpPr>
            <p:cNvPr id="191" name="Google Shape;191;p15"/>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192" name="Google Shape;192;p15"/>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193" name="Google Shape;193;p15"/>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194" name="Google Shape;194;p15"/>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195" name="Google Shape;195;p15"/>
          <p:cNvPicPr preferRelativeResize="0"/>
          <p:nvPr/>
        </p:nvPicPr>
        <p:blipFill rotWithShape="1">
          <a:blip r:embed="rId2"/>
          <a:srcRect l="38365" t="40848" r="38177" b="38011"/>
          <a:stretch>
            <a:fillRect/>
          </a:stretch>
        </p:blipFill>
        <p:spPr>
          <a:xfrm>
            <a:off x="7408124" y="4789650"/>
            <a:ext cx="1357800" cy="1222924"/>
          </a:xfrm>
          <a:prstGeom prst="rect">
            <a:avLst/>
          </a:prstGeom>
          <a:noFill/>
          <a:ln>
            <a:noFill/>
          </a:ln>
        </p:spPr>
      </p:pic>
      <p:pic>
        <p:nvPicPr>
          <p:cNvPr id="196" name="Google Shape;196;p15"/>
          <p:cNvPicPr preferRelativeResize="0"/>
          <p:nvPr/>
        </p:nvPicPr>
        <p:blipFill rotWithShape="1">
          <a:blip r:embed="rId2"/>
          <a:srcRect l="38365" t="40848" r="38177" b="38011"/>
          <a:stretch>
            <a:fillRect/>
          </a:stretch>
        </p:blipFill>
        <p:spPr>
          <a:xfrm>
            <a:off x="7073099" y="-683425"/>
            <a:ext cx="1357800" cy="1222924"/>
          </a:xfrm>
          <a:prstGeom prst="rect">
            <a:avLst/>
          </a:prstGeom>
          <a:noFill/>
          <a:ln>
            <a:noFill/>
          </a:ln>
        </p:spPr>
      </p:pic>
      <p:sp>
        <p:nvSpPr>
          <p:cNvPr id="197" name="Google Shape;197;p15"/>
          <p:cNvSpPr txBox="1">
            <a:spLocks noGrp="1"/>
          </p:cNvSpPr>
          <p:nvPr>
            <p:ph type="title"/>
          </p:nvPr>
        </p:nvSpPr>
        <p:spPr>
          <a:xfrm>
            <a:off x="4012811" y="2947425"/>
            <a:ext cx="4418100" cy="5652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000"/>
              <a:buNone/>
              <a:defRPr sz="20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
        <p:nvSpPr>
          <p:cNvPr id="198" name="Google Shape;198;p15"/>
          <p:cNvSpPr txBox="1">
            <a:spLocks noGrp="1"/>
          </p:cNvSpPr>
          <p:nvPr>
            <p:ph type="subTitle" idx="1"/>
          </p:nvPr>
        </p:nvSpPr>
        <p:spPr>
          <a:xfrm>
            <a:off x="4012750" y="1830600"/>
            <a:ext cx="4418100" cy="11169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000"/>
              <a:buNone/>
              <a:defRPr sz="2000"/>
            </a:lvl1pPr>
            <a:lvl2pPr lvl="1" algn="ctr" rtl="0">
              <a:lnSpc>
                <a:spcPct val="100000"/>
              </a:lnSpc>
              <a:spcBef>
                <a:spcPts val="0"/>
              </a:spcBef>
              <a:spcAft>
                <a:spcPts val="0"/>
              </a:spcAft>
              <a:buSzPts val="3000"/>
              <a:buNone/>
              <a:defRPr sz="3000"/>
            </a:lvl2pPr>
            <a:lvl3pPr lvl="2" algn="ctr" rtl="0">
              <a:lnSpc>
                <a:spcPct val="100000"/>
              </a:lnSpc>
              <a:spcBef>
                <a:spcPts val="0"/>
              </a:spcBef>
              <a:spcAft>
                <a:spcPts val="0"/>
              </a:spcAft>
              <a:buSzPts val="3000"/>
              <a:buNone/>
              <a:defRPr sz="3000"/>
            </a:lvl3pPr>
            <a:lvl4pPr lvl="3" algn="ctr" rtl="0">
              <a:lnSpc>
                <a:spcPct val="100000"/>
              </a:lnSpc>
              <a:spcBef>
                <a:spcPts val="0"/>
              </a:spcBef>
              <a:spcAft>
                <a:spcPts val="0"/>
              </a:spcAft>
              <a:buSzPts val="3000"/>
              <a:buNone/>
              <a:defRPr sz="3000"/>
            </a:lvl4pPr>
            <a:lvl5pPr lvl="4" algn="ctr" rtl="0">
              <a:lnSpc>
                <a:spcPct val="100000"/>
              </a:lnSpc>
              <a:spcBef>
                <a:spcPts val="0"/>
              </a:spcBef>
              <a:spcAft>
                <a:spcPts val="0"/>
              </a:spcAft>
              <a:buSzPts val="3000"/>
              <a:buNone/>
              <a:defRPr sz="3000"/>
            </a:lvl5pPr>
            <a:lvl6pPr lvl="5" algn="ctr" rtl="0">
              <a:lnSpc>
                <a:spcPct val="100000"/>
              </a:lnSpc>
              <a:spcBef>
                <a:spcPts val="0"/>
              </a:spcBef>
              <a:spcAft>
                <a:spcPts val="0"/>
              </a:spcAft>
              <a:buSzPts val="3000"/>
              <a:buNone/>
              <a:defRPr sz="3000"/>
            </a:lvl6pPr>
            <a:lvl7pPr lvl="6" algn="ctr" rtl="0">
              <a:lnSpc>
                <a:spcPct val="100000"/>
              </a:lnSpc>
              <a:spcBef>
                <a:spcPts val="0"/>
              </a:spcBef>
              <a:spcAft>
                <a:spcPts val="0"/>
              </a:spcAft>
              <a:buSzPts val="3000"/>
              <a:buNone/>
              <a:defRPr sz="3000"/>
            </a:lvl7pPr>
            <a:lvl8pPr lvl="7" algn="ctr" rtl="0">
              <a:lnSpc>
                <a:spcPct val="100000"/>
              </a:lnSpc>
              <a:spcBef>
                <a:spcPts val="0"/>
              </a:spcBef>
              <a:spcAft>
                <a:spcPts val="0"/>
              </a:spcAft>
              <a:buSzPts val="3000"/>
              <a:buNone/>
              <a:defRPr sz="3000"/>
            </a:lvl8pPr>
            <a:lvl9pPr lvl="8" algn="ctr" rtl="0">
              <a:lnSpc>
                <a:spcPct val="100000"/>
              </a:lnSpc>
              <a:spcBef>
                <a:spcPts val="0"/>
              </a:spcBef>
              <a:spcAft>
                <a:spcPts val="0"/>
              </a:spcAft>
              <a:buSzPts val="3000"/>
              <a:buNone/>
              <a:defRPr sz="30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6"/>
          <p:cNvSpPr/>
          <p:nvPr/>
        </p:nvSpPr>
        <p:spPr>
          <a:xfrm rot="5400000">
            <a:off x="1115650" y="3984125"/>
            <a:ext cx="223800" cy="2094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6"/>
          <p:cNvSpPr/>
          <p:nvPr/>
        </p:nvSpPr>
        <p:spPr>
          <a:xfrm>
            <a:off x="8920200" y="2850500"/>
            <a:ext cx="223800" cy="1805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6"/>
          <p:cNvSpPr/>
          <p:nvPr/>
        </p:nvSpPr>
        <p:spPr>
          <a:xfrm>
            <a:off x="8749350" y="3149079"/>
            <a:ext cx="394800" cy="19944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6"/>
          <p:cNvSpPr/>
          <p:nvPr/>
        </p:nvSpPr>
        <p:spPr>
          <a:xfrm>
            <a:off x="8920200" y="0"/>
            <a:ext cx="223800" cy="1805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6"/>
          <p:cNvSpPr/>
          <p:nvPr/>
        </p:nvSpPr>
        <p:spPr>
          <a:xfrm>
            <a:off x="0" y="2607725"/>
            <a:ext cx="394800" cy="2535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6" name="Google Shape;76;p6"/>
          <p:cNvPicPr preferRelativeResize="0"/>
          <p:nvPr/>
        </p:nvPicPr>
        <p:blipFill rotWithShape="1">
          <a:blip r:embed="rId2"/>
          <a:srcRect l="38365" t="40848" r="38177" b="38011"/>
          <a:stretch>
            <a:fillRect/>
          </a:stretch>
        </p:blipFill>
        <p:spPr>
          <a:xfrm>
            <a:off x="-716501" y="3920575"/>
            <a:ext cx="1357800" cy="1222924"/>
          </a:xfrm>
          <a:prstGeom prst="rect">
            <a:avLst/>
          </a:prstGeom>
          <a:noFill/>
          <a:ln>
            <a:noFill/>
          </a:ln>
        </p:spPr>
      </p:pic>
      <p:pic>
        <p:nvPicPr>
          <p:cNvPr id="77" name="Google Shape;77;p6"/>
          <p:cNvPicPr preferRelativeResize="0"/>
          <p:nvPr/>
        </p:nvPicPr>
        <p:blipFill rotWithShape="1">
          <a:blip r:embed="rId2"/>
          <a:srcRect l="38365" t="40848" r="38177" b="38011"/>
          <a:stretch>
            <a:fillRect/>
          </a:stretch>
        </p:blipFill>
        <p:spPr>
          <a:xfrm>
            <a:off x="8496724" y="0"/>
            <a:ext cx="1357800" cy="1222924"/>
          </a:xfrm>
          <a:prstGeom prst="rect">
            <a:avLst/>
          </a:prstGeom>
          <a:noFill/>
          <a:ln>
            <a:noFill/>
          </a:ln>
        </p:spPr>
      </p:pic>
      <p:sp>
        <p:nvSpPr>
          <p:cNvPr id="78" name="Google Shape;78;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9"/>
        <p:cNvGrpSpPr/>
        <p:nvPr/>
      </p:nvGrpSpPr>
      <p:grpSpPr>
        <a:xfrm>
          <a:off x="0" y="0"/>
          <a:ext cx="0" cy="0"/>
          <a:chOff x="0" y="0"/>
          <a:chExt cx="0" cy="0"/>
        </a:xfrm>
      </p:grpSpPr>
      <p:sp>
        <p:nvSpPr>
          <p:cNvPr id="80" name="Google Shape;80;p7"/>
          <p:cNvSpPr/>
          <p:nvPr/>
        </p:nvSpPr>
        <p:spPr>
          <a:xfrm>
            <a:off x="0" y="1342333"/>
            <a:ext cx="249600" cy="18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7"/>
          <p:cNvSpPr/>
          <p:nvPr/>
        </p:nvSpPr>
        <p:spPr>
          <a:xfrm>
            <a:off x="7605250" y="3955000"/>
            <a:ext cx="1538700" cy="649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7"/>
          <p:cNvSpPr/>
          <p:nvPr/>
        </p:nvSpPr>
        <p:spPr>
          <a:xfrm>
            <a:off x="5871875" y="4168500"/>
            <a:ext cx="3272100" cy="975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3" name="Google Shape;83;p7"/>
          <p:cNvPicPr preferRelativeResize="0"/>
          <p:nvPr/>
        </p:nvPicPr>
        <p:blipFill rotWithShape="1">
          <a:blip r:embed="rId2"/>
          <a:srcRect l="38365" t="40848" r="38177" b="38011"/>
          <a:stretch>
            <a:fillRect/>
          </a:stretch>
        </p:blipFill>
        <p:spPr>
          <a:xfrm>
            <a:off x="7786199" y="4469175"/>
            <a:ext cx="1357800" cy="1222924"/>
          </a:xfrm>
          <a:prstGeom prst="rect">
            <a:avLst/>
          </a:prstGeom>
          <a:noFill/>
          <a:ln>
            <a:noFill/>
          </a:ln>
        </p:spPr>
      </p:pic>
      <p:sp>
        <p:nvSpPr>
          <p:cNvPr id="84" name="Google Shape;84;p7"/>
          <p:cNvSpPr/>
          <p:nvPr/>
        </p:nvSpPr>
        <p:spPr>
          <a:xfrm>
            <a:off x="0" y="0"/>
            <a:ext cx="458700" cy="2843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5" name="Google Shape;85;p7"/>
          <p:cNvGrpSpPr/>
          <p:nvPr/>
        </p:nvGrpSpPr>
        <p:grpSpPr>
          <a:xfrm rot="-5400000">
            <a:off x="1724335" y="2985271"/>
            <a:ext cx="319200" cy="3767858"/>
            <a:chOff x="8529075" y="0"/>
            <a:chExt cx="319200" cy="4100400"/>
          </a:xfrm>
        </p:grpSpPr>
        <p:cxnSp>
          <p:nvCxnSpPr>
            <p:cNvPr id="86" name="Google Shape;86;p7"/>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87" name="Google Shape;87;p7"/>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88" name="Google Shape;88;p7"/>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89" name="Google Shape;89;p7"/>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90" name="Google Shape;90;p7"/>
          <p:cNvPicPr preferRelativeResize="0"/>
          <p:nvPr/>
        </p:nvPicPr>
        <p:blipFill rotWithShape="1">
          <a:blip r:embed="rId2"/>
          <a:srcRect l="38365" t="40848" r="38177" b="38011"/>
          <a:stretch>
            <a:fillRect/>
          </a:stretch>
        </p:blipFill>
        <p:spPr>
          <a:xfrm>
            <a:off x="319599" y="-832200"/>
            <a:ext cx="1357800" cy="1222924"/>
          </a:xfrm>
          <a:prstGeom prst="rect">
            <a:avLst/>
          </a:prstGeom>
          <a:noFill/>
          <a:ln>
            <a:noFill/>
          </a:ln>
        </p:spPr>
      </p:pic>
      <p:pic>
        <p:nvPicPr>
          <p:cNvPr id="91" name="Google Shape;91;p7"/>
          <p:cNvPicPr preferRelativeResize="0"/>
          <p:nvPr/>
        </p:nvPicPr>
        <p:blipFill rotWithShape="1">
          <a:blip r:embed="rId2"/>
          <a:srcRect r="24288" b="78551"/>
          <a:stretch>
            <a:fillRect/>
          </a:stretch>
        </p:blipFill>
        <p:spPr>
          <a:xfrm rot="-5400000">
            <a:off x="7612788" y="703575"/>
            <a:ext cx="2714624" cy="768524"/>
          </a:xfrm>
          <a:prstGeom prst="rect">
            <a:avLst/>
          </a:prstGeom>
          <a:noFill/>
          <a:ln>
            <a:noFill/>
          </a:ln>
        </p:spPr>
      </p:pic>
      <p:sp>
        <p:nvSpPr>
          <p:cNvPr id="92" name="Google Shape;92;p7"/>
          <p:cNvSpPr txBox="1">
            <a:spLocks noGrp="1"/>
          </p:cNvSpPr>
          <p:nvPr>
            <p:ph type="title"/>
          </p:nvPr>
        </p:nvSpPr>
        <p:spPr>
          <a:xfrm>
            <a:off x="720000" y="445025"/>
            <a:ext cx="3924000" cy="9633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93" name="Google Shape;93;p7"/>
          <p:cNvSpPr txBox="1">
            <a:spLocks noGrp="1"/>
          </p:cNvSpPr>
          <p:nvPr>
            <p:ph type="subTitle" idx="1"/>
          </p:nvPr>
        </p:nvSpPr>
        <p:spPr>
          <a:xfrm>
            <a:off x="720000" y="1910050"/>
            <a:ext cx="3924000" cy="19350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Font typeface="Nunito Light"/>
              <a:buChar char="●"/>
              <a:defRPr/>
            </a:lvl1pPr>
            <a:lvl2pPr lvl="1" algn="ctr" rtl="0">
              <a:lnSpc>
                <a:spcPct val="100000"/>
              </a:lnSpc>
              <a:spcBef>
                <a:spcPts val="0"/>
              </a:spcBef>
              <a:spcAft>
                <a:spcPts val="0"/>
              </a:spcAft>
              <a:buClr>
                <a:srgbClr val="E76A28"/>
              </a:buClr>
              <a:buSzPts val="1600"/>
              <a:buFont typeface="Nunito Light"/>
              <a:buChar char="○"/>
              <a:defRPr/>
            </a:lvl2pPr>
            <a:lvl3pPr lvl="2" algn="ctr" rtl="0">
              <a:lnSpc>
                <a:spcPct val="100000"/>
              </a:lnSpc>
              <a:spcBef>
                <a:spcPts val="0"/>
              </a:spcBef>
              <a:spcAft>
                <a:spcPts val="0"/>
              </a:spcAft>
              <a:buClr>
                <a:srgbClr val="E76A28"/>
              </a:buClr>
              <a:buSzPts val="1500"/>
              <a:buFont typeface="Nunito Light"/>
              <a:buChar char="■"/>
              <a:defRPr/>
            </a:lvl3pPr>
            <a:lvl4pPr lvl="3" algn="ctr" rtl="0">
              <a:lnSpc>
                <a:spcPct val="100000"/>
              </a:lnSpc>
              <a:spcBef>
                <a:spcPts val="0"/>
              </a:spcBef>
              <a:spcAft>
                <a:spcPts val="0"/>
              </a:spcAft>
              <a:buClr>
                <a:srgbClr val="E76A28"/>
              </a:buClr>
              <a:buSzPts val="1500"/>
              <a:buFont typeface="Nunito Light"/>
              <a:buChar char="●"/>
              <a:defRPr/>
            </a:lvl4pPr>
            <a:lvl5pPr lvl="4" algn="ctr" rtl="0">
              <a:lnSpc>
                <a:spcPct val="100000"/>
              </a:lnSpc>
              <a:spcBef>
                <a:spcPts val="0"/>
              </a:spcBef>
              <a:spcAft>
                <a:spcPts val="0"/>
              </a:spcAft>
              <a:buClr>
                <a:srgbClr val="E76A28"/>
              </a:buClr>
              <a:buSzPts val="1200"/>
              <a:buFont typeface="Nunito Light"/>
              <a:buChar char="○"/>
              <a:defRPr/>
            </a:lvl5pPr>
            <a:lvl6pPr lvl="5" algn="ctr" rtl="0">
              <a:lnSpc>
                <a:spcPct val="100000"/>
              </a:lnSpc>
              <a:spcBef>
                <a:spcPts val="0"/>
              </a:spcBef>
              <a:spcAft>
                <a:spcPts val="0"/>
              </a:spcAft>
              <a:buClr>
                <a:srgbClr val="999999"/>
              </a:buClr>
              <a:buSzPts val="1200"/>
              <a:buFont typeface="Nunito Light"/>
              <a:buChar char="■"/>
              <a:defRPr/>
            </a:lvl6pPr>
            <a:lvl7pPr lvl="6" algn="ctr" rtl="0">
              <a:lnSpc>
                <a:spcPct val="100000"/>
              </a:lnSpc>
              <a:spcBef>
                <a:spcPts val="0"/>
              </a:spcBef>
              <a:spcAft>
                <a:spcPts val="0"/>
              </a:spcAft>
              <a:buClr>
                <a:srgbClr val="999999"/>
              </a:buClr>
              <a:buSzPts val="1300"/>
              <a:buFont typeface="Nunito Light"/>
              <a:buChar char="●"/>
              <a:defRPr/>
            </a:lvl7pPr>
            <a:lvl8pPr lvl="7" algn="ctr" rtl="0">
              <a:lnSpc>
                <a:spcPct val="100000"/>
              </a:lnSpc>
              <a:spcBef>
                <a:spcPts val="0"/>
              </a:spcBef>
              <a:spcAft>
                <a:spcPts val="0"/>
              </a:spcAft>
              <a:buClr>
                <a:srgbClr val="999999"/>
              </a:buClr>
              <a:buSzPts val="1300"/>
              <a:buFont typeface="Nunito Light"/>
              <a:buChar char="○"/>
              <a:defRPr/>
            </a:lvl8pPr>
            <a:lvl9pPr lvl="8" algn="ctr" rtl="0">
              <a:lnSpc>
                <a:spcPct val="100000"/>
              </a:lnSpc>
              <a:spcBef>
                <a:spcPts val="0"/>
              </a:spcBef>
              <a:spcAft>
                <a:spcPts val="0"/>
              </a:spcAft>
              <a:buClr>
                <a:srgbClr val="999999"/>
              </a:buClr>
              <a:buSzPts val="1200"/>
              <a:buFont typeface="Nunito Light"/>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94"/>
        <p:cNvGrpSpPr/>
        <p:nvPr/>
      </p:nvGrpSpPr>
      <p:grpSpPr>
        <a:xfrm>
          <a:off x="0" y="0"/>
          <a:ext cx="0" cy="0"/>
          <a:chOff x="0" y="0"/>
          <a:chExt cx="0" cy="0"/>
        </a:xfrm>
      </p:grpSpPr>
      <p:pic>
        <p:nvPicPr>
          <p:cNvPr id="95" name="Google Shape;95;p8"/>
          <p:cNvPicPr preferRelativeResize="0"/>
          <p:nvPr/>
        </p:nvPicPr>
        <p:blipFill rotWithShape="1">
          <a:blip r:embed="rId2"/>
          <a:srcRect r="24288" b="54566"/>
          <a:stretch>
            <a:fillRect/>
          </a:stretch>
        </p:blipFill>
        <p:spPr>
          <a:xfrm rot="-5400000">
            <a:off x="-423486" y="2717212"/>
            <a:ext cx="2714624" cy="1627952"/>
          </a:xfrm>
          <a:prstGeom prst="rect">
            <a:avLst/>
          </a:prstGeom>
          <a:noFill/>
          <a:ln>
            <a:noFill/>
          </a:ln>
        </p:spPr>
      </p:pic>
      <p:sp>
        <p:nvSpPr>
          <p:cNvPr id="96" name="Google Shape;96;p8"/>
          <p:cNvSpPr/>
          <p:nvPr/>
        </p:nvSpPr>
        <p:spPr>
          <a:xfrm rot="10800000">
            <a:off x="-100" y="299575"/>
            <a:ext cx="1258500" cy="3711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8"/>
          <p:cNvSpPr/>
          <p:nvPr/>
        </p:nvSpPr>
        <p:spPr>
          <a:xfrm rot="10800000">
            <a:off x="7530550" y="210725"/>
            <a:ext cx="1413300" cy="3334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8"/>
          <p:cNvSpPr/>
          <p:nvPr/>
        </p:nvSpPr>
        <p:spPr>
          <a:xfrm rot="10800000">
            <a:off x="-17975" y="539475"/>
            <a:ext cx="1519500" cy="40647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8"/>
          <p:cNvSpPr/>
          <p:nvPr/>
        </p:nvSpPr>
        <p:spPr>
          <a:xfrm rot="10800000">
            <a:off x="7708800" y="175"/>
            <a:ext cx="1435200" cy="33456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0" name="Google Shape;100;p8"/>
          <p:cNvGrpSpPr/>
          <p:nvPr/>
        </p:nvGrpSpPr>
        <p:grpSpPr>
          <a:xfrm rot="5400000">
            <a:off x="6709498" y="2583023"/>
            <a:ext cx="319200" cy="4549804"/>
            <a:chOff x="8529075" y="0"/>
            <a:chExt cx="319200" cy="4100400"/>
          </a:xfrm>
        </p:grpSpPr>
        <p:cxnSp>
          <p:nvCxnSpPr>
            <p:cNvPr id="101" name="Google Shape;101;p8"/>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102" name="Google Shape;102;p8"/>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103" name="Google Shape;103;p8"/>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104" name="Google Shape;104;p8"/>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105" name="Google Shape;105;p8"/>
          <p:cNvPicPr preferRelativeResize="0"/>
          <p:nvPr/>
        </p:nvPicPr>
        <p:blipFill rotWithShape="1">
          <a:blip r:embed="rId2"/>
          <a:srcRect l="38365" t="40848" r="38177" b="38011"/>
          <a:stretch>
            <a:fillRect/>
          </a:stretch>
        </p:blipFill>
        <p:spPr>
          <a:xfrm>
            <a:off x="-284501" y="3102850"/>
            <a:ext cx="1357800" cy="1222924"/>
          </a:xfrm>
          <a:prstGeom prst="rect">
            <a:avLst/>
          </a:prstGeom>
          <a:noFill/>
          <a:ln>
            <a:noFill/>
          </a:ln>
        </p:spPr>
      </p:pic>
      <p:pic>
        <p:nvPicPr>
          <p:cNvPr id="106" name="Google Shape;106;p8"/>
          <p:cNvPicPr preferRelativeResize="0"/>
          <p:nvPr/>
        </p:nvPicPr>
        <p:blipFill rotWithShape="1">
          <a:blip r:embed="rId2"/>
          <a:srcRect l="38365" t="40848" r="38177" b="38011"/>
          <a:stretch>
            <a:fillRect/>
          </a:stretch>
        </p:blipFill>
        <p:spPr>
          <a:xfrm>
            <a:off x="8042474" y="1163638"/>
            <a:ext cx="1357800" cy="1222924"/>
          </a:xfrm>
          <a:prstGeom prst="rect">
            <a:avLst/>
          </a:prstGeom>
          <a:noFill/>
          <a:ln>
            <a:noFill/>
          </a:ln>
        </p:spPr>
      </p:pic>
      <p:pic>
        <p:nvPicPr>
          <p:cNvPr id="107" name="Google Shape;107;p8"/>
          <p:cNvPicPr preferRelativeResize="0"/>
          <p:nvPr/>
        </p:nvPicPr>
        <p:blipFill rotWithShape="1">
          <a:blip r:embed="rId2"/>
          <a:srcRect r="75923" b="21752"/>
          <a:stretch>
            <a:fillRect/>
          </a:stretch>
        </p:blipFill>
        <p:spPr>
          <a:xfrm rot="5400000">
            <a:off x="4140349" y="-1389699"/>
            <a:ext cx="863251" cy="2803700"/>
          </a:xfrm>
          <a:prstGeom prst="rect">
            <a:avLst/>
          </a:prstGeom>
          <a:noFill/>
          <a:ln>
            <a:noFill/>
          </a:ln>
        </p:spPr>
      </p:pic>
      <p:sp>
        <p:nvSpPr>
          <p:cNvPr id="108" name="Google Shape;108;p8"/>
          <p:cNvSpPr txBox="1">
            <a:spLocks noGrp="1"/>
          </p:cNvSpPr>
          <p:nvPr>
            <p:ph type="title"/>
          </p:nvPr>
        </p:nvSpPr>
        <p:spPr>
          <a:xfrm>
            <a:off x="1768550" y="1307100"/>
            <a:ext cx="5607000" cy="25293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4800"/>
              <a:buNone/>
              <a:defRPr sz="6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09"/>
        <p:cNvGrpSpPr/>
        <p:nvPr/>
      </p:nvGrpSpPr>
      <p:grpSpPr>
        <a:xfrm>
          <a:off x="0" y="0"/>
          <a:ext cx="0" cy="0"/>
          <a:chOff x="0" y="0"/>
          <a:chExt cx="0" cy="0"/>
        </a:xfrm>
      </p:grpSpPr>
      <p:sp>
        <p:nvSpPr>
          <p:cNvPr id="110" name="Google Shape;110;p9"/>
          <p:cNvSpPr/>
          <p:nvPr/>
        </p:nvSpPr>
        <p:spPr>
          <a:xfrm rot="10800000">
            <a:off x="6986800" y="400225"/>
            <a:ext cx="2158200" cy="948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9"/>
          <p:cNvSpPr/>
          <p:nvPr/>
        </p:nvSpPr>
        <p:spPr>
          <a:xfrm rot="10800000">
            <a:off x="8857200" y="395750"/>
            <a:ext cx="286800" cy="40104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9"/>
          <p:cNvSpPr/>
          <p:nvPr/>
        </p:nvSpPr>
        <p:spPr>
          <a:xfrm rot="10800000">
            <a:off x="6644400" y="175"/>
            <a:ext cx="2499600" cy="1168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 name="Google Shape;113;p9"/>
          <p:cNvGrpSpPr/>
          <p:nvPr/>
        </p:nvGrpSpPr>
        <p:grpSpPr>
          <a:xfrm rot="-5400000">
            <a:off x="1724335" y="-1643304"/>
            <a:ext cx="319200" cy="3767858"/>
            <a:chOff x="8529075" y="0"/>
            <a:chExt cx="319200" cy="4100400"/>
          </a:xfrm>
        </p:grpSpPr>
        <p:cxnSp>
          <p:nvCxnSpPr>
            <p:cNvPr id="114" name="Google Shape;114;p9"/>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115" name="Google Shape;115;p9"/>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116" name="Google Shape;116;p9"/>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117" name="Google Shape;117;p9"/>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grpSp>
        <p:nvGrpSpPr>
          <p:cNvPr id="118" name="Google Shape;118;p9"/>
          <p:cNvGrpSpPr/>
          <p:nvPr/>
        </p:nvGrpSpPr>
        <p:grpSpPr>
          <a:xfrm rot="5400000">
            <a:off x="7100460" y="2973996"/>
            <a:ext cx="319200" cy="3767858"/>
            <a:chOff x="8529075" y="0"/>
            <a:chExt cx="319200" cy="4100400"/>
          </a:xfrm>
        </p:grpSpPr>
        <p:cxnSp>
          <p:nvCxnSpPr>
            <p:cNvPr id="119" name="Google Shape;119;p9"/>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120" name="Google Shape;120;p9"/>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121" name="Google Shape;121;p9"/>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122" name="Google Shape;122;p9"/>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123" name="Google Shape;123;p9"/>
          <p:cNvPicPr preferRelativeResize="0"/>
          <p:nvPr/>
        </p:nvPicPr>
        <p:blipFill rotWithShape="1">
          <a:blip r:embed="rId2"/>
          <a:srcRect l="38365" t="40848" r="38177" b="38011"/>
          <a:stretch>
            <a:fillRect/>
          </a:stretch>
        </p:blipFill>
        <p:spPr>
          <a:xfrm>
            <a:off x="7787199" y="2322188"/>
            <a:ext cx="1357800" cy="1222924"/>
          </a:xfrm>
          <a:prstGeom prst="rect">
            <a:avLst/>
          </a:prstGeom>
          <a:noFill/>
          <a:ln>
            <a:noFill/>
          </a:ln>
        </p:spPr>
      </p:pic>
      <p:pic>
        <p:nvPicPr>
          <p:cNvPr id="124" name="Google Shape;124;p9"/>
          <p:cNvPicPr preferRelativeResize="0"/>
          <p:nvPr/>
        </p:nvPicPr>
        <p:blipFill rotWithShape="1">
          <a:blip r:embed="rId2"/>
          <a:srcRect r="75923" b="21752"/>
          <a:stretch>
            <a:fillRect/>
          </a:stretch>
        </p:blipFill>
        <p:spPr>
          <a:xfrm rot="5400000">
            <a:off x="6410474" y="-970224"/>
            <a:ext cx="863251" cy="2803700"/>
          </a:xfrm>
          <a:prstGeom prst="rect">
            <a:avLst/>
          </a:prstGeom>
          <a:noFill/>
          <a:ln>
            <a:noFill/>
          </a:ln>
        </p:spPr>
      </p:pic>
      <p:sp>
        <p:nvSpPr>
          <p:cNvPr id="125" name="Google Shape;125;p9"/>
          <p:cNvSpPr txBox="1">
            <a:spLocks noGrp="1"/>
          </p:cNvSpPr>
          <p:nvPr>
            <p:ph type="title"/>
          </p:nvPr>
        </p:nvSpPr>
        <p:spPr>
          <a:xfrm>
            <a:off x="2135550" y="1707025"/>
            <a:ext cx="4872900" cy="1121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600"/>
              <a:buNone/>
              <a:defRPr sz="7200"/>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126" name="Google Shape;126;p9"/>
          <p:cNvSpPr txBox="1">
            <a:spLocks noGrp="1"/>
          </p:cNvSpPr>
          <p:nvPr>
            <p:ph type="subTitle" idx="1"/>
          </p:nvPr>
        </p:nvSpPr>
        <p:spPr>
          <a:xfrm>
            <a:off x="2135550" y="2765375"/>
            <a:ext cx="4872900" cy="671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600"/>
            </a:lvl1pPr>
            <a:lvl2pPr lvl="1" algn="ctr" rtl="0">
              <a:lnSpc>
                <a:spcPct val="100000"/>
              </a:lnSpc>
              <a:spcBef>
                <a:spcPts val="0"/>
              </a:spcBef>
              <a:spcAft>
                <a:spcPts val="0"/>
              </a:spcAft>
              <a:buSzPts val="1200"/>
              <a:buNone/>
              <a:defRPr/>
            </a:lvl2pPr>
            <a:lvl3pPr lvl="2" algn="ctr" rtl="0">
              <a:lnSpc>
                <a:spcPct val="100000"/>
              </a:lnSpc>
              <a:spcBef>
                <a:spcPts val="0"/>
              </a:spcBef>
              <a:spcAft>
                <a:spcPts val="0"/>
              </a:spcAft>
              <a:buSzPts val="1200"/>
              <a:buNone/>
              <a:defRPr/>
            </a:lvl3pPr>
            <a:lvl4pPr lvl="3" algn="ctr" rtl="0">
              <a:lnSpc>
                <a:spcPct val="100000"/>
              </a:lnSpc>
              <a:spcBef>
                <a:spcPts val="0"/>
              </a:spcBef>
              <a:spcAft>
                <a:spcPts val="0"/>
              </a:spcAft>
              <a:buSzPts val="1200"/>
              <a:buNone/>
              <a:defRPr/>
            </a:lvl4pPr>
            <a:lvl5pPr lvl="4" algn="ctr" rtl="0">
              <a:lnSpc>
                <a:spcPct val="100000"/>
              </a:lnSpc>
              <a:spcBef>
                <a:spcPts val="0"/>
              </a:spcBef>
              <a:spcAft>
                <a:spcPts val="0"/>
              </a:spcAft>
              <a:buSzPts val="1200"/>
              <a:buNone/>
              <a:defRPr/>
            </a:lvl5pPr>
            <a:lvl6pPr lvl="5" algn="ctr" rtl="0">
              <a:lnSpc>
                <a:spcPct val="100000"/>
              </a:lnSpc>
              <a:spcBef>
                <a:spcPts val="0"/>
              </a:spcBef>
              <a:spcAft>
                <a:spcPts val="0"/>
              </a:spcAft>
              <a:buSzPts val="1200"/>
              <a:buNone/>
              <a:defRPr/>
            </a:lvl6pPr>
            <a:lvl7pPr lvl="6" algn="ctr" rtl="0">
              <a:lnSpc>
                <a:spcPct val="100000"/>
              </a:lnSpc>
              <a:spcBef>
                <a:spcPts val="0"/>
              </a:spcBef>
              <a:spcAft>
                <a:spcPts val="0"/>
              </a:spcAft>
              <a:buSzPts val="1200"/>
              <a:buNone/>
              <a:defRPr/>
            </a:lvl7pPr>
            <a:lvl8pPr lvl="7" algn="ctr" rtl="0">
              <a:lnSpc>
                <a:spcPct val="100000"/>
              </a:lnSpc>
              <a:spcBef>
                <a:spcPts val="0"/>
              </a:spcBef>
              <a:spcAft>
                <a:spcPts val="0"/>
              </a:spcAft>
              <a:buSzPts val="1200"/>
              <a:buNone/>
              <a:defRPr/>
            </a:lvl8pPr>
            <a:lvl9pPr lvl="8" algn="ctr" rtl="0">
              <a:lnSpc>
                <a:spcPct val="100000"/>
              </a:lnSpc>
              <a:spcBef>
                <a:spcPts val="0"/>
              </a:spcBef>
              <a:spcAft>
                <a:spcPts val="0"/>
              </a:spcAft>
              <a:buSzPts val="12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148"/>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149"/>
        <p:cNvGrpSpPr/>
        <p:nvPr/>
      </p:nvGrpSpPr>
      <p:grpSpPr>
        <a:xfrm>
          <a:off x="0" y="0"/>
          <a:ext cx="0" cy="0"/>
          <a:chOff x="0" y="0"/>
          <a:chExt cx="0" cy="0"/>
        </a:xfrm>
      </p:grpSpPr>
      <p:sp>
        <p:nvSpPr>
          <p:cNvPr id="150" name="Google Shape;150;p13"/>
          <p:cNvSpPr/>
          <p:nvPr/>
        </p:nvSpPr>
        <p:spPr>
          <a:xfrm rot="5400000">
            <a:off x="-755400" y="4181400"/>
            <a:ext cx="1717500" cy="206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3"/>
          <p:cNvSpPr/>
          <p:nvPr/>
        </p:nvSpPr>
        <p:spPr>
          <a:xfrm>
            <a:off x="8775350" y="1519675"/>
            <a:ext cx="368700" cy="3624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3"/>
          <p:cNvSpPr/>
          <p:nvPr/>
        </p:nvSpPr>
        <p:spPr>
          <a:xfrm>
            <a:off x="0" y="-703725"/>
            <a:ext cx="638400" cy="1656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 name="Google Shape;153;p13"/>
          <p:cNvGrpSpPr/>
          <p:nvPr/>
        </p:nvGrpSpPr>
        <p:grpSpPr>
          <a:xfrm rot="-5400000">
            <a:off x="1724335" y="2976296"/>
            <a:ext cx="319200" cy="3767858"/>
            <a:chOff x="8529075" y="0"/>
            <a:chExt cx="319200" cy="4100400"/>
          </a:xfrm>
        </p:grpSpPr>
        <p:cxnSp>
          <p:nvCxnSpPr>
            <p:cNvPr id="154" name="Google Shape;154;p13"/>
            <p:cNvCxnSpPr/>
            <p:nvPr/>
          </p:nvCxnSpPr>
          <p:spPr>
            <a:xfrm>
              <a:off x="8848275" y="0"/>
              <a:ext cx="0" cy="4100400"/>
            </a:xfrm>
            <a:prstGeom prst="straightConnector1">
              <a:avLst/>
            </a:prstGeom>
            <a:noFill/>
            <a:ln w="9525" cap="flat" cmpd="sng">
              <a:solidFill>
                <a:schemeClr val="dk1"/>
              </a:solidFill>
              <a:prstDash val="solid"/>
              <a:round/>
              <a:headEnd type="none" w="med" len="med"/>
              <a:tailEnd type="none" w="med" len="med"/>
            </a:ln>
          </p:spPr>
        </p:cxnSp>
        <p:cxnSp>
          <p:nvCxnSpPr>
            <p:cNvPr id="155" name="Google Shape;155;p13"/>
            <p:cNvCxnSpPr/>
            <p:nvPr/>
          </p:nvCxnSpPr>
          <p:spPr>
            <a:xfrm>
              <a:off x="8741875" y="0"/>
              <a:ext cx="0" cy="3327000"/>
            </a:xfrm>
            <a:prstGeom prst="straightConnector1">
              <a:avLst/>
            </a:prstGeom>
            <a:noFill/>
            <a:ln w="9525" cap="flat" cmpd="sng">
              <a:solidFill>
                <a:schemeClr val="dk1"/>
              </a:solidFill>
              <a:prstDash val="solid"/>
              <a:round/>
              <a:headEnd type="none" w="med" len="med"/>
              <a:tailEnd type="none" w="med" len="med"/>
            </a:ln>
          </p:spPr>
        </p:cxnSp>
        <p:cxnSp>
          <p:nvCxnSpPr>
            <p:cNvPr id="156" name="Google Shape;156;p13"/>
            <p:cNvCxnSpPr/>
            <p:nvPr/>
          </p:nvCxnSpPr>
          <p:spPr>
            <a:xfrm>
              <a:off x="8635475" y="0"/>
              <a:ext cx="0" cy="2868600"/>
            </a:xfrm>
            <a:prstGeom prst="straightConnector1">
              <a:avLst/>
            </a:prstGeom>
            <a:noFill/>
            <a:ln w="9525" cap="flat" cmpd="sng">
              <a:solidFill>
                <a:schemeClr val="dk1"/>
              </a:solidFill>
              <a:prstDash val="solid"/>
              <a:round/>
              <a:headEnd type="none" w="med" len="med"/>
              <a:tailEnd type="none" w="med" len="med"/>
            </a:ln>
          </p:spPr>
        </p:cxnSp>
        <p:cxnSp>
          <p:nvCxnSpPr>
            <p:cNvPr id="157" name="Google Shape;157;p13"/>
            <p:cNvCxnSpPr/>
            <p:nvPr/>
          </p:nvCxnSpPr>
          <p:spPr>
            <a:xfrm>
              <a:off x="8529075" y="0"/>
              <a:ext cx="0" cy="2253600"/>
            </a:xfrm>
            <a:prstGeom prst="straightConnector1">
              <a:avLst/>
            </a:prstGeom>
            <a:noFill/>
            <a:ln w="9525" cap="flat" cmpd="sng">
              <a:solidFill>
                <a:schemeClr val="dk1"/>
              </a:solidFill>
              <a:prstDash val="solid"/>
              <a:round/>
              <a:headEnd type="none" w="med" len="med"/>
              <a:tailEnd type="none" w="med" len="med"/>
            </a:ln>
          </p:spPr>
        </p:cxnSp>
      </p:grpSp>
      <p:pic>
        <p:nvPicPr>
          <p:cNvPr id="158" name="Google Shape;158;p13"/>
          <p:cNvPicPr preferRelativeResize="0"/>
          <p:nvPr/>
        </p:nvPicPr>
        <p:blipFill rotWithShape="1">
          <a:blip r:embed="rId2"/>
          <a:srcRect r="24288" b="78551"/>
          <a:stretch>
            <a:fillRect/>
          </a:stretch>
        </p:blipFill>
        <p:spPr>
          <a:xfrm>
            <a:off x="0" y="-323500"/>
            <a:ext cx="2714624" cy="768524"/>
          </a:xfrm>
          <a:prstGeom prst="rect">
            <a:avLst/>
          </a:prstGeom>
          <a:noFill/>
          <a:ln>
            <a:noFill/>
          </a:ln>
        </p:spPr>
      </p:pic>
      <p:sp>
        <p:nvSpPr>
          <p:cNvPr id="159" name="Google Shape;159;p13"/>
          <p:cNvSpPr/>
          <p:nvPr/>
        </p:nvSpPr>
        <p:spPr>
          <a:xfrm>
            <a:off x="8505600" y="2261013"/>
            <a:ext cx="638400" cy="2882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3"/>
          <p:cNvSpPr/>
          <p:nvPr/>
        </p:nvSpPr>
        <p:spPr>
          <a:xfrm>
            <a:off x="5790975" y="4936900"/>
            <a:ext cx="2714700" cy="2067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1" name="Google Shape;161;p13"/>
          <p:cNvPicPr preferRelativeResize="0"/>
          <p:nvPr/>
        </p:nvPicPr>
        <p:blipFill rotWithShape="1">
          <a:blip r:embed="rId2"/>
          <a:srcRect l="38365" t="40848" r="38177" b="38011"/>
          <a:stretch>
            <a:fillRect/>
          </a:stretch>
        </p:blipFill>
        <p:spPr>
          <a:xfrm>
            <a:off x="8636899" y="3920500"/>
            <a:ext cx="1357800" cy="1222924"/>
          </a:xfrm>
          <a:prstGeom prst="rect">
            <a:avLst/>
          </a:prstGeom>
          <a:noFill/>
          <a:ln>
            <a:noFill/>
          </a:ln>
        </p:spPr>
      </p:pic>
      <p:sp>
        <p:nvSpPr>
          <p:cNvPr id="162" name="Google Shape;162;p1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6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63" name="Google Shape;163;p13"/>
          <p:cNvSpPr txBox="1">
            <a:spLocks noGrp="1"/>
          </p:cNvSpPr>
          <p:nvPr>
            <p:ph type="title" idx="2" hasCustomPrompt="1"/>
          </p:nvPr>
        </p:nvSpPr>
        <p:spPr>
          <a:xfrm>
            <a:off x="870000" y="1455013"/>
            <a:ext cx="1131900" cy="6753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800">
                <a:highlight>
                  <a:schemeClr val="lt2"/>
                </a:highlight>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64" name="Google Shape;164;p13"/>
          <p:cNvSpPr txBox="1">
            <a:spLocks noGrp="1"/>
          </p:cNvSpPr>
          <p:nvPr>
            <p:ph type="title" idx="3" hasCustomPrompt="1"/>
          </p:nvPr>
        </p:nvSpPr>
        <p:spPr>
          <a:xfrm>
            <a:off x="870013" y="2949754"/>
            <a:ext cx="1131900" cy="6753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800">
                <a:highlight>
                  <a:schemeClr val="lt2"/>
                </a:highlight>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65" name="Google Shape;165;p13"/>
          <p:cNvSpPr txBox="1">
            <a:spLocks noGrp="1"/>
          </p:cNvSpPr>
          <p:nvPr>
            <p:ph type="title" idx="4" hasCustomPrompt="1"/>
          </p:nvPr>
        </p:nvSpPr>
        <p:spPr>
          <a:xfrm>
            <a:off x="4721975" y="1455013"/>
            <a:ext cx="1131900" cy="6753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800">
                <a:highlight>
                  <a:schemeClr val="lt2"/>
                </a:highlight>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66" name="Google Shape;166;p13"/>
          <p:cNvSpPr txBox="1">
            <a:spLocks noGrp="1"/>
          </p:cNvSpPr>
          <p:nvPr>
            <p:ph type="title" idx="5" hasCustomPrompt="1"/>
          </p:nvPr>
        </p:nvSpPr>
        <p:spPr>
          <a:xfrm>
            <a:off x="4721988" y="2949754"/>
            <a:ext cx="1131900" cy="6753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3000"/>
              <a:buNone/>
              <a:defRPr sz="3800">
                <a:highlight>
                  <a:schemeClr val="lt2"/>
                </a:highlight>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67" name="Google Shape;167;p13"/>
          <p:cNvSpPr txBox="1">
            <a:spLocks noGrp="1"/>
          </p:cNvSpPr>
          <p:nvPr>
            <p:ph type="subTitle" idx="1"/>
          </p:nvPr>
        </p:nvSpPr>
        <p:spPr>
          <a:xfrm>
            <a:off x="870000" y="2151804"/>
            <a:ext cx="3552000" cy="4848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
        <p:nvSpPr>
          <p:cNvPr id="168" name="Google Shape;168;p13"/>
          <p:cNvSpPr txBox="1">
            <a:spLocks noGrp="1"/>
          </p:cNvSpPr>
          <p:nvPr>
            <p:ph type="subTitle" idx="6"/>
          </p:nvPr>
        </p:nvSpPr>
        <p:spPr>
          <a:xfrm>
            <a:off x="4721976" y="2151804"/>
            <a:ext cx="3552000" cy="4848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
        <p:nvSpPr>
          <p:cNvPr id="169" name="Google Shape;169;p13"/>
          <p:cNvSpPr txBox="1">
            <a:spLocks noGrp="1"/>
          </p:cNvSpPr>
          <p:nvPr>
            <p:ph type="subTitle" idx="7"/>
          </p:nvPr>
        </p:nvSpPr>
        <p:spPr>
          <a:xfrm>
            <a:off x="870013" y="3646601"/>
            <a:ext cx="3552000" cy="4848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
        <p:nvSpPr>
          <p:cNvPr id="170" name="Google Shape;170;p13"/>
          <p:cNvSpPr txBox="1">
            <a:spLocks noGrp="1"/>
          </p:cNvSpPr>
          <p:nvPr>
            <p:ph type="subTitle" idx="8"/>
          </p:nvPr>
        </p:nvSpPr>
        <p:spPr>
          <a:xfrm>
            <a:off x="4721988" y="3646601"/>
            <a:ext cx="3552000" cy="4848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Font typeface="Bebas Neue" panose="020B0606020202050201"/>
              <a:buNone/>
              <a:defRPr sz="2000">
                <a:solidFill>
                  <a:schemeClr val="dk1"/>
                </a:solidFill>
                <a:latin typeface="Archivo ExtraBold"/>
                <a:ea typeface="Archivo ExtraBold"/>
                <a:cs typeface="Archivo ExtraBold"/>
                <a:sym typeface="Archivo ExtraBold"/>
              </a:defRPr>
            </a:lvl1pPr>
            <a:lvl2pPr lvl="1"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2pPr>
            <a:lvl3pPr lvl="2"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3pPr>
            <a:lvl4pPr lvl="3"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4pPr>
            <a:lvl5pPr lvl="4"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5pPr>
            <a:lvl6pPr lvl="5"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6pPr>
            <a:lvl7pPr lvl="6"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7pPr>
            <a:lvl8pPr lvl="7"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8pPr>
            <a:lvl9pPr lvl="8" rtl="0">
              <a:lnSpc>
                <a:spcPct val="100000"/>
              </a:lnSpc>
              <a:spcBef>
                <a:spcPts val="0"/>
              </a:spcBef>
              <a:spcAft>
                <a:spcPts val="0"/>
              </a:spcAft>
              <a:buSzPts val="2400"/>
              <a:buFont typeface="Bebas Neue" panose="020B0606020202050201"/>
              <a:buNone/>
              <a:defRPr sz="2400">
                <a:latin typeface="Bebas Neue" panose="020B0606020202050201"/>
                <a:ea typeface="Bebas Neue" panose="020B0606020202050201"/>
                <a:cs typeface="Bebas Neue" panose="020B0606020202050201"/>
                <a:sym typeface="Bebas Neue" panose="020B0606020202050201"/>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600"/>
              <a:buFont typeface="Archivo ExtraBold"/>
              <a:buNone/>
              <a:defRPr sz="2600">
                <a:solidFill>
                  <a:schemeClr val="dk1"/>
                </a:solidFill>
                <a:latin typeface="Archivo ExtraBold"/>
                <a:ea typeface="Archivo ExtraBold"/>
                <a:cs typeface="Archivo ExtraBold"/>
                <a:sym typeface="Archivo ExtraBold"/>
              </a:defRPr>
            </a:lvl1pPr>
            <a:lvl2pPr lvl="1"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2pPr>
            <a:lvl3pPr lvl="2"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3pPr>
            <a:lvl4pPr lvl="3"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4pPr>
            <a:lvl5pPr lvl="4"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5pPr>
            <a:lvl6pPr lvl="5"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6pPr>
            <a:lvl7pPr lvl="6"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7pPr>
            <a:lvl8pPr lvl="7"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8pPr>
            <a:lvl9pPr lvl="8" rtl="0">
              <a:spcBef>
                <a:spcPts val="0"/>
              </a:spcBef>
              <a:spcAft>
                <a:spcPts val="0"/>
              </a:spcAft>
              <a:buClr>
                <a:schemeClr val="dk1"/>
              </a:buClr>
              <a:buSzPts val="3500"/>
              <a:buFont typeface="Raleway"/>
              <a:buNone/>
              <a:defRPr sz="3500" b="1">
                <a:solidFill>
                  <a:schemeClr val="dk1"/>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04800">
              <a:lnSpc>
                <a:spcPct val="100000"/>
              </a:lnSpc>
              <a:spcBef>
                <a:spcPts val="0"/>
              </a:spcBef>
              <a:spcAft>
                <a:spcPts val="0"/>
              </a:spcAft>
              <a:buClr>
                <a:schemeClr val="dk1"/>
              </a:buClr>
              <a:buSzPts val="1200"/>
              <a:buFont typeface="Archivo"/>
              <a:buChar char="●"/>
              <a:defRPr sz="1200">
                <a:solidFill>
                  <a:schemeClr val="dk1"/>
                </a:solidFill>
                <a:latin typeface="Archivo"/>
                <a:ea typeface="Archivo"/>
                <a:cs typeface="Archivo"/>
                <a:sym typeface="Archivo"/>
              </a:defRPr>
            </a:lvl1pPr>
            <a:lvl2pPr marL="914400" lvl="1" indent="-304800">
              <a:lnSpc>
                <a:spcPct val="100000"/>
              </a:lnSpc>
              <a:spcBef>
                <a:spcPts val="0"/>
              </a:spcBef>
              <a:spcAft>
                <a:spcPts val="0"/>
              </a:spcAft>
              <a:buClr>
                <a:schemeClr val="dk1"/>
              </a:buClr>
              <a:buSzPts val="1200"/>
              <a:buFont typeface="Archivo"/>
              <a:buChar char="○"/>
              <a:defRPr sz="1200">
                <a:solidFill>
                  <a:schemeClr val="dk1"/>
                </a:solidFill>
                <a:latin typeface="Archivo"/>
                <a:ea typeface="Archivo"/>
                <a:cs typeface="Archivo"/>
                <a:sym typeface="Archivo"/>
              </a:defRPr>
            </a:lvl2pPr>
            <a:lvl3pPr marL="1371600" lvl="2" indent="-304800">
              <a:lnSpc>
                <a:spcPct val="100000"/>
              </a:lnSpc>
              <a:spcBef>
                <a:spcPts val="0"/>
              </a:spcBef>
              <a:spcAft>
                <a:spcPts val="0"/>
              </a:spcAft>
              <a:buClr>
                <a:schemeClr val="dk1"/>
              </a:buClr>
              <a:buSzPts val="1200"/>
              <a:buFont typeface="Archivo"/>
              <a:buChar char="■"/>
              <a:defRPr sz="1200">
                <a:solidFill>
                  <a:schemeClr val="dk1"/>
                </a:solidFill>
                <a:latin typeface="Archivo"/>
                <a:ea typeface="Archivo"/>
                <a:cs typeface="Archivo"/>
                <a:sym typeface="Archivo"/>
              </a:defRPr>
            </a:lvl3pPr>
            <a:lvl4pPr marL="1828800" lvl="3" indent="-304800">
              <a:lnSpc>
                <a:spcPct val="100000"/>
              </a:lnSpc>
              <a:spcBef>
                <a:spcPts val="0"/>
              </a:spcBef>
              <a:spcAft>
                <a:spcPts val="0"/>
              </a:spcAft>
              <a:buClr>
                <a:schemeClr val="dk1"/>
              </a:buClr>
              <a:buSzPts val="1200"/>
              <a:buFont typeface="Archivo"/>
              <a:buChar char="●"/>
              <a:defRPr sz="1200">
                <a:solidFill>
                  <a:schemeClr val="dk1"/>
                </a:solidFill>
                <a:latin typeface="Archivo"/>
                <a:ea typeface="Archivo"/>
                <a:cs typeface="Archivo"/>
                <a:sym typeface="Archivo"/>
              </a:defRPr>
            </a:lvl4pPr>
            <a:lvl5pPr marL="2286000" lvl="4" indent="-304800">
              <a:lnSpc>
                <a:spcPct val="100000"/>
              </a:lnSpc>
              <a:spcBef>
                <a:spcPts val="0"/>
              </a:spcBef>
              <a:spcAft>
                <a:spcPts val="0"/>
              </a:spcAft>
              <a:buClr>
                <a:schemeClr val="dk1"/>
              </a:buClr>
              <a:buSzPts val="1200"/>
              <a:buFont typeface="Archivo"/>
              <a:buChar char="○"/>
              <a:defRPr sz="1200">
                <a:solidFill>
                  <a:schemeClr val="dk1"/>
                </a:solidFill>
                <a:latin typeface="Archivo"/>
                <a:ea typeface="Archivo"/>
                <a:cs typeface="Archivo"/>
                <a:sym typeface="Archivo"/>
              </a:defRPr>
            </a:lvl5pPr>
            <a:lvl6pPr marL="2743200" lvl="5" indent="-304800">
              <a:lnSpc>
                <a:spcPct val="100000"/>
              </a:lnSpc>
              <a:spcBef>
                <a:spcPts val="0"/>
              </a:spcBef>
              <a:spcAft>
                <a:spcPts val="0"/>
              </a:spcAft>
              <a:buClr>
                <a:schemeClr val="dk1"/>
              </a:buClr>
              <a:buSzPts val="1200"/>
              <a:buFont typeface="Archivo"/>
              <a:buChar char="■"/>
              <a:defRPr sz="1200">
                <a:solidFill>
                  <a:schemeClr val="dk1"/>
                </a:solidFill>
                <a:latin typeface="Archivo"/>
                <a:ea typeface="Archivo"/>
                <a:cs typeface="Archivo"/>
                <a:sym typeface="Archivo"/>
              </a:defRPr>
            </a:lvl6pPr>
            <a:lvl7pPr marL="3200400" lvl="6" indent="-304800">
              <a:lnSpc>
                <a:spcPct val="100000"/>
              </a:lnSpc>
              <a:spcBef>
                <a:spcPts val="0"/>
              </a:spcBef>
              <a:spcAft>
                <a:spcPts val="0"/>
              </a:spcAft>
              <a:buClr>
                <a:schemeClr val="dk1"/>
              </a:buClr>
              <a:buSzPts val="1200"/>
              <a:buFont typeface="Archivo"/>
              <a:buChar char="●"/>
              <a:defRPr sz="1200">
                <a:solidFill>
                  <a:schemeClr val="dk1"/>
                </a:solidFill>
                <a:latin typeface="Archivo"/>
                <a:ea typeface="Archivo"/>
                <a:cs typeface="Archivo"/>
                <a:sym typeface="Archivo"/>
              </a:defRPr>
            </a:lvl7pPr>
            <a:lvl8pPr marL="3657600" lvl="7" indent="-304800">
              <a:lnSpc>
                <a:spcPct val="100000"/>
              </a:lnSpc>
              <a:spcBef>
                <a:spcPts val="0"/>
              </a:spcBef>
              <a:spcAft>
                <a:spcPts val="0"/>
              </a:spcAft>
              <a:buClr>
                <a:schemeClr val="dk1"/>
              </a:buClr>
              <a:buSzPts val="1200"/>
              <a:buFont typeface="Archivo"/>
              <a:buChar char="○"/>
              <a:defRPr sz="1200">
                <a:solidFill>
                  <a:schemeClr val="dk1"/>
                </a:solidFill>
                <a:latin typeface="Archivo"/>
                <a:ea typeface="Archivo"/>
                <a:cs typeface="Archivo"/>
                <a:sym typeface="Archivo"/>
              </a:defRPr>
            </a:lvl8pPr>
            <a:lvl9pPr marL="4114800" lvl="8" indent="-304800">
              <a:lnSpc>
                <a:spcPct val="100000"/>
              </a:lnSpc>
              <a:spcBef>
                <a:spcPts val="0"/>
              </a:spcBef>
              <a:spcAft>
                <a:spcPts val="0"/>
              </a:spcAft>
              <a:buClr>
                <a:schemeClr val="dk1"/>
              </a:buClr>
              <a:buSzPts val="1200"/>
              <a:buFont typeface="Archivo"/>
              <a:buChar char="■"/>
              <a:defRPr sz="1200">
                <a:solidFill>
                  <a:schemeClr val="dk1"/>
                </a:solidFill>
                <a:latin typeface="Archivo"/>
                <a:ea typeface="Archivo"/>
                <a:cs typeface="Archivo"/>
                <a:sym typeface="Archivo"/>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Google Shape;540;p39"/>
          <p:cNvSpPr txBox="1">
            <a:spLocks noGrp="1"/>
          </p:cNvSpPr>
          <p:nvPr>
            <p:ph type="ctrTitle"/>
          </p:nvPr>
        </p:nvSpPr>
        <p:spPr>
          <a:xfrm>
            <a:off x="3571868" y="899550"/>
            <a:ext cx="4840182" cy="2868600"/>
          </a:xfrm>
          <a:prstGeom prst="rect">
            <a:avLst/>
          </a:prstGeom>
        </p:spPr>
        <p:txBody>
          <a:bodyPr spcFirstLastPara="1" wrap="square" lIns="91425" tIns="91425" rIns="91425" bIns="91425" anchor="b" anchorCtr="0">
            <a:noAutofit/>
          </a:bodyPr>
          <a:lstStyle/>
          <a:p>
            <a:pPr algn="ctr" rtl="1"/>
            <a:r>
              <a:rPr lang="ar-DZ" sz="4000" b="1" dirty="0" smtClean="0">
                <a:latin typeface="Sakkal Majalla" panose="02000000000000000000" pitchFamily="2" charset="-78"/>
                <a:cs typeface="Sakkal Majalla" panose="02000000000000000000" pitchFamily="2" charset="-78"/>
              </a:rPr>
              <a:t>الأمن والوقاية في العمل </a:t>
            </a:r>
            <a:br>
              <a:rPr lang="ar-DZ" sz="4000" b="1" dirty="0" smtClean="0">
                <a:latin typeface="Sakkal Majalla" panose="02000000000000000000" pitchFamily="2" charset="-78"/>
                <a:cs typeface="Sakkal Majalla" panose="02000000000000000000" pitchFamily="2" charset="-78"/>
              </a:rPr>
            </a:br>
            <a:r>
              <a:rPr lang="ar-DZ" sz="4000" b="1" dirty="0" smtClean="0">
                <a:latin typeface="Sakkal Majalla" panose="02000000000000000000" pitchFamily="2" charset="-78"/>
                <a:cs typeface="Sakkal Majalla" panose="02000000000000000000" pitchFamily="2" charset="-78"/>
              </a:rPr>
              <a:t>مدخل </a:t>
            </a:r>
            <a:r>
              <a:rPr lang="ar-DZ" sz="4000" dirty="0" smtClean="0">
                <a:latin typeface="Sakkal Majalla" panose="02000000000000000000" pitchFamily="2" charset="-78"/>
                <a:cs typeface="Sakkal Majalla" panose="02000000000000000000" pitchFamily="2" charset="-78"/>
              </a:rPr>
              <a:t>و</a:t>
            </a:r>
            <a:r>
              <a:rPr lang="ar-DZ" sz="4000" b="1" dirty="0" smtClean="0">
                <a:latin typeface="Sakkal Majalla" panose="02000000000000000000" pitchFamily="2" charset="-78"/>
                <a:cs typeface="Sakkal Majalla" panose="02000000000000000000" pitchFamily="2" charset="-78"/>
              </a:rPr>
              <a:t>تعريف </a:t>
            </a:r>
            <a:r>
              <a:rPr lang="ar-DZ" sz="4000" dirty="0" smtClean="0">
                <a:latin typeface="Sakkal Majalla" panose="02000000000000000000" pitchFamily="2" charset="-78"/>
                <a:cs typeface="Sakkal Majalla" panose="02000000000000000000" pitchFamily="2" charset="-78"/>
              </a:rPr>
              <a:t/>
            </a:r>
            <a:br>
              <a:rPr lang="ar-DZ" sz="4000" dirty="0" smtClean="0">
                <a:latin typeface="Sakkal Majalla" panose="02000000000000000000" pitchFamily="2" charset="-78"/>
                <a:cs typeface="Sakkal Majalla" panose="02000000000000000000" pitchFamily="2" charset="-78"/>
              </a:rPr>
            </a:br>
            <a:r>
              <a:rPr lang="ar-DZ" sz="3000" dirty="0" smtClean="0">
                <a:latin typeface="Sakkal Majalla" panose="02000000000000000000" pitchFamily="2" charset="-78"/>
                <a:cs typeface="Sakkal Majalla" panose="02000000000000000000" pitchFamily="2" charset="-78"/>
              </a:rPr>
              <a:t/>
            </a:r>
            <a:br>
              <a:rPr lang="ar-DZ" sz="3000" dirty="0" smtClean="0">
                <a:latin typeface="Sakkal Majalla" panose="02000000000000000000" pitchFamily="2" charset="-78"/>
                <a:cs typeface="Sakkal Majalla" panose="02000000000000000000" pitchFamily="2" charset="-78"/>
              </a:rPr>
            </a:br>
            <a:endParaRPr sz="3000">
              <a:latin typeface="Sakkal Majalla" panose="02000000000000000000" pitchFamily="2" charset="-78"/>
              <a:ea typeface="Archivo SemiBold"/>
              <a:cs typeface="Sakkal Majalla" panose="02000000000000000000" pitchFamily="2" charset="-78"/>
              <a:sym typeface="Archivo SemiBold"/>
            </a:endParaRPr>
          </a:p>
        </p:txBody>
      </p:sp>
      <p:sp>
        <p:nvSpPr>
          <p:cNvPr id="541" name="Google Shape;541;p39"/>
          <p:cNvSpPr txBox="1">
            <a:spLocks noGrp="1"/>
          </p:cNvSpPr>
          <p:nvPr>
            <p:ph type="subTitle" idx="1"/>
          </p:nvPr>
        </p:nvSpPr>
        <p:spPr>
          <a:xfrm>
            <a:off x="3929058" y="3571882"/>
            <a:ext cx="4644000" cy="424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ar-DZ" dirty="0" smtClean="0"/>
              <a:t>د. بن لوصيف نسيبة </a:t>
            </a:r>
          </a:p>
          <a:p>
            <a:pPr marL="0" lvl="0" indent="0" algn="l" rtl="0">
              <a:spcBef>
                <a:spcPts val="0"/>
              </a:spcBef>
              <a:spcAft>
                <a:spcPts val="0"/>
              </a:spcAft>
              <a:buNone/>
            </a:pPr>
            <a:r>
              <a:rPr lang="ar-DZ" dirty="0" smtClean="0"/>
              <a:t>2023-2024</a:t>
            </a:r>
            <a:endParaRPr lang="en-GB" dirty="0"/>
          </a:p>
        </p:txBody>
      </p:sp>
      <p:grpSp>
        <p:nvGrpSpPr>
          <p:cNvPr id="542" name="Google Shape;542;p39"/>
          <p:cNvGrpSpPr/>
          <p:nvPr/>
        </p:nvGrpSpPr>
        <p:grpSpPr>
          <a:xfrm>
            <a:off x="1284819" y="661001"/>
            <a:ext cx="1390469" cy="3942997"/>
            <a:chOff x="4544400" y="549863"/>
            <a:chExt cx="595975" cy="1690025"/>
          </a:xfrm>
        </p:grpSpPr>
        <p:sp>
          <p:nvSpPr>
            <p:cNvPr id="543" name="Google Shape;543;p39"/>
            <p:cNvSpPr/>
            <p:nvPr/>
          </p:nvSpPr>
          <p:spPr>
            <a:xfrm>
              <a:off x="4617050" y="1326513"/>
              <a:ext cx="226100" cy="860100"/>
            </a:xfrm>
            <a:custGeom>
              <a:avLst/>
              <a:gdLst/>
              <a:ahLst/>
              <a:cxnLst/>
              <a:rect l="l" t="t" r="r" b="b"/>
              <a:pathLst>
                <a:path w="9044" h="34404" extrusionOk="0">
                  <a:moveTo>
                    <a:pt x="1985" y="1"/>
                  </a:moveTo>
                  <a:cubicBezTo>
                    <a:pt x="1939" y="212"/>
                    <a:pt x="1896" y="427"/>
                    <a:pt x="1853" y="650"/>
                  </a:cubicBezTo>
                  <a:cubicBezTo>
                    <a:pt x="1251" y="3871"/>
                    <a:pt x="864" y="8084"/>
                    <a:pt x="631" y="11524"/>
                  </a:cubicBezTo>
                  <a:cubicBezTo>
                    <a:pt x="627" y="11560"/>
                    <a:pt x="627" y="11596"/>
                    <a:pt x="624" y="11632"/>
                  </a:cubicBezTo>
                  <a:cubicBezTo>
                    <a:pt x="599" y="11958"/>
                    <a:pt x="581" y="12280"/>
                    <a:pt x="559" y="12592"/>
                  </a:cubicBezTo>
                  <a:cubicBezTo>
                    <a:pt x="376" y="15573"/>
                    <a:pt x="308" y="17741"/>
                    <a:pt x="308" y="17741"/>
                  </a:cubicBezTo>
                  <a:lnTo>
                    <a:pt x="269" y="19712"/>
                  </a:lnTo>
                  <a:cubicBezTo>
                    <a:pt x="269" y="19712"/>
                    <a:pt x="290" y="20013"/>
                    <a:pt x="312" y="20679"/>
                  </a:cubicBezTo>
                  <a:cubicBezTo>
                    <a:pt x="323" y="20962"/>
                    <a:pt x="330" y="21303"/>
                    <a:pt x="341" y="21718"/>
                  </a:cubicBezTo>
                  <a:cubicBezTo>
                    <a:pt x="358" y="22757"/>
                    <a:pt x="366" y="24230"/>
                    <a:pt x="341" y="26226"/>
                  </a:cubicBezTo>
                  <a:cubicBezTo>
                    <a:pt x="0" y="26695"/>
                    <a:pt x="161" y="27107"/>
                    <a:pt x="280" y="27329"/>
                  </a:cubicBezTo>
                  <a:cubicBezTo>
                    <a:pt x="262" y="28046"/>
                    <a:pt x="255" y="28788"/>
                    <a:pt x="237" y="29583"/>
                  </a:cubicBezTo>
                  <a:cubicBezTo>
                    <a:pt x="215" y="30823"/>
                    <a:pt x="179" y="32199"/>
                    <a:pt x="108" y="33843"/>
                  </a:cubicBezTo>
                  <a:cubicBezTo>
                    <a:pt x="108" y="33843"/>
                    <a:pt x="2342" y="34403"/>
                    <a:pt x="2835" y="34403"/>
                  </a:cubicBezTo>
                  <a:cubicBezTo>
                    <a:pt x="2895" y="34403"/>
                    <a:pt x="2929" y="34395"/>
                    <a:pt x="2931" y="34377"/>
                  </a:cubicBezTo>
                  <a:cubicBezTo>
                    <a:pt x="3074" y="33410"/>
                    <a:pt x="3343" y="32263"/>
                    <a:pt x="3666" y="31063"/>
                  </a:cubicBezTo>
                  <a:cubicBezTo>
                    <a:pt x="3927" y="30081"/>
                    <a:pt x="4221" y="29060"/>
                    <a:pt x="4504" y="28078"/>
                  </a:cubicBezTo>
                  <a:cubicBezTo>
                    <a:pt x="4651" y="27974"/>
                    <a:pt x="5081" y="27792"/>
                    <a:pt x="4891" y="26731"/>
                  </a:cubicBezTo>
                  <a:cubicBezTo>
                    <a:pt x="5145" y="25832"/>
                    <a:pt x="5368" y="25007"/>
                    <a:pt x="5489" y="24427"/>
                  </a:cubicBezTo>
                  <a:cubicBezTo>
                    <a:pt x="5773" y="23076"/>
                    <a:pt x="5970" y="21983"/>
                    <a:pt x="6109" y="21105"/>
                  </a:cubicBezTo>
                  <a:cubicBezTo>
                    <a:pt x="6181" y="20625"/>
                    <a:pt x="6238" y="20210"/>
                    <a:pt x="6281" y="19851"/>
                  </a:cubicBezTo>
                  <a:cubicBezTo>
                    <a:pt x="6478" y="18210"/>
                    <a:pt x="6385" y="17752"/>
                    <a:pt x="6385" y="17752"/>
                  </a:cubicBezTo>
                  <a:lnTo>
                    <a:pt x="7482" y="12298"/>
                  </a:lnTo>
                  <a:lnTo>
                    <a:pt x="9044" y="4566"/>
                  </a:lnTo>
                  <a:lnTo>
                    <a:pt x="9044" y="8"/>
                  </a:lnTo>
                  <a:lnTo>
                    <a:pt x="904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9"/>
            <p:cNvSpPr/>
            <p:nvPr/>
          </p:nvSpPr>
          <p:spPr>
            <a:xfrm>
              <a:off x="4843225" y="1326713"/>
              <a:ext cx="224775" cy="807100"/>
            </a:xfrm>
            <a:custGeom>
              <a:avLst/>
              <a:gdLst/>
              <a:ahLst/>
              <a:cxnLst/>
              <a:rect l="l" t="t" r="r" b="b"/>
              <a:pathLst>
                <a:path w="8991" h="32284" extrusionOk="0">
                  <a:moveTo>
                    <a:pt x="1" y="0"/>
                  </a:moveTo>
                  <a:lnTo>
                    <a:pt x="1" y="4547"/>
                  </a:lnTo>
                  <a:lnTo>
                    <a:pt x="1552" y="12283"/>
                  </a:lnTo>
                  <a:cubicBezTo>
                    <a:pt x="1552" y="12283"/>
                    <a:pt x="2652" y="17729"/>
                    <a:pt x="2656" y="17769"/>
                  </a:cubicBezTo>
                  <a:cubicBezTo>
                    <a:pt x="2659" y="17794"/>
                    <a:pt x="2663" y="17826"/>
                    <a:pt x="2670" y="17873"/>
                  </a:cubicBezTo>
                  <a:cubicBezTo>
                    <a:pt x="2670" y="17880"/>
                    <a:pt x="2674" y="17894"/>
                    <a:pt x="2674" y="17905"/>
                  </a:cubicBezTo>
                  <a:cubicBezTo>
                    <a:pt x="2681" y="17969"/>
                    <a:pt x="2691" y="18055"/>
                    <a:pt x="2706" y="18159"/>
                  </a:cubicBezTo>
                  <a:cubicBezTo>
                    <a:pt x="2709" y="18177"/>
                    <a:pt x="2709" y="18195"/>
                    <a:pt x="2713" y="18217"/>
                  </a:cubicBezTo>
                  <a:cubicBezTo>
                    <a:pt x="2724" y="18292"/>
                    <a:pt x="2731" y="18378"/>
                    <a:pt x="2745" y="18471"/>
                  </a:cubicBezTo>
                  <a:cubicBezTo>
                    <a:pt x="2749" y="18518"/>
                    <a:pt x="2760" y="18561"/>
                    <a:pt x="2763" y="18611"/>
                  </a:cubicBezTo>
                  <a:cubicBezTo>
                    <a:pt x="2767" y="18629"/>
                    <a:pt x="2767" y="18643"/>
                    <a:pt x="2770" y="18661"/>
                  </a:cubicBezTo>
                  <a:cubicBezTo>
                    <a:pt x="2777" y="18697"/>
                    <a:pt x="2781" y="18725"/>
                    <a:pt x="2785" y="18761"/>
                  </a:cubicBezTo>
                  <a:cubicBezTo>
                    <a:pt x="2799" y="18837"/>
                    <a:pt x="2806" y="18905"/>
                    <a:pt x="2817" y="18983"/>
                  </a:cubicBezTo>
                  <a:lnTo>
                    <a:pt x="2842" y="19198"/>
                  </a:lnTo>
                  <a:cubicBezTo>
                    <a:pt x="2849" y="19245"/>
                    <a:pt x="2856" y="19295"/>
                    <a:pt x="2860" y="19345"/>
                  </a:cubicBezTo>
                  <a:lnTo>
                    <a:pt x="2874" y="19439"/>
                  </a:lnTo>
                  <a:cubicBezTo>
                    <a:pt x="2878" y="19478"/>
                    <a:pt x="2888" y="19521"/>
                    <a:pt x="2892" y="19564"/>
                  </a:cubicBezTo>
                  <a:cubicBezTo>
                    <a:pt x="2896" y="19600"/>
                    <a:pt x="2903" y="19632"/>
                    <a:pt x="2906" y="19668"/>
                  </a:cubicBezTo>
                  <a:cubicBezTo>
                    <a:pt x="2906" y="19675"/>
                    <a:pt x="2910" y="19686"/>
                    <a:pt x="2910" y="19693"/>
                  </a:cubicBezTo>
                  <a:cubicBezTo>
                    <a:pt x="2914" y="19739"/>
                    <a:pt x="2924" y="19782"/>
                    <a:pt x="2928" y="19829"/>
                  </a:cubicBezTo>
                  <a:cubicBezTo>
                    <a:pt x="2942" y="19919"/>
                    <a:pt x="2957" y="20012"/>
                    <a:pt x="2967" y="20105"/>
                  </a:cubicBezTo>
                  <a:cubicBezTo>
                    <a:pt x="2974" y="20148"/>
                    <a:pt x="2982" y="20191"/>
                    <a:pt x="2985" y="20238"/>
                  </a:cubicBezTo>
                  <a:cubicBezTo>
                    <a:pt x="2985" y="20263"/>
                    <a:pt x="2992" y="20284"/>
                    <a:pt x="2996" y="20313"/>
                  </a:cubicBezTo>
                  <a:cubicBezTo>
                    <a:pt x="3000" y="20341"/>
                    <a:pt x="3003" y="20370"/>
                    <a:pt x="3010" y="20399"/>
                  </a:cubicBezTo>
                  <a:cubicBezTo>
                    <a:pt x="3010" y="20420"/>
                    <a:pt x="3014" y="20442"/>
                    <a:pt x="3017" y="20463"/>
                  </a:cubicBezTo>
                  <a:cubicBezTo>
                    <a:pt x="3057" y="20728"/>
                    <a:pt x="3100" y="21008"/>
                    <a:pt x="3143" y="21298"/>
                  </a:cubicBezTo>
                  <a:cubicBezTo>
                    <a:pt x="3146" y="21348"/>
                    <a:pt x="3157" y="21402"/>
                    <a:pt x="3164" y="21456"/>
                  </a:cubicBezTo>
                  <a:cubicBezTo>
                    <a:pt x="3179" y="21563"/>
                    <a:pt x="3197" y="21671"/>
                    <a:pt x="3215" y="21782"/>
                  </a:cubicBezTo>
                  <a:lnTo>
                    <a:pt x="3254" y="22036"/>
                  </a:lnTo>
                  <a:cubicBezTo>
                    <a:pt x="3265" y="22104"/>
                    <a:pt x="3279" y="22176"/>
                    <a:pt x="3286" y="22244"/>
                  </a:cubicBezTo>
                  <a:cubicBezTo>
                    <a:pt x="3308" y="22362"/>
                    <a:pt x="3326" y="22488"/>
                    <a:pt x="3351" y="22624"/>
                  </a:cubicBezTo>
                  <a:cubicBezTo>
                    <a:pt x="3369" y="22728"/>
                    <a:pt x="3379" y="22825"/>
                    <a:pt x="3397" y="22925"/>
                  </a:cubicBezTo>
                  <a:cubicBezTo>
                    <a:pt x="3483" y="23448"/>
                    <a:pt x="3584" y="23989"/>
                    <a:pt x="3680" y="24541"/>
                  </a:cubicBezTo>
                  <a:cubicBezTo>
                    <a:pt x="3695" y="24609"/>
                    <a:pt x="3702" y="24670"/>
                    <a:pt x="3716" y="24738"/>
                  </a:cubicBezTo>
                  <a:cubicBezTo>
                    <a:pt x="3745" y="24871"/>
                    <a:pt x="3766" y="25003"/>
                    <a:pt x="3791" y="25136"/>
                  </a:cubicBezTo>
                  <a:cubicBezTo>
                    <a:pt x="3842" y="25390"/>
                    <a:pt x="3892" y="25641"/>
                    <a:pt x="3942" y="25899"/>
                  </a:cubicBezTo>
                  <a:cubicBezTo>
                    <a:pt x="3981" y="26107"/>
                    <a:pt x="4024" y="26322"/>
                    <a:pt x="4071" y="26533"/>
                  </a:cubicBezTo>
                  <a:lnTo>
                    <a:pt x="4096" y="26655"/>
                  </a:lnTo>
                  <a:cubicBezTo>
                    <a:pt x="3996" y="26963"/>
                    <a:pt x="3924" y="27816"/>
                    <a:pt x="4436" y="28077"/>
                  </a:cubicBezTo>
                  <a:cubicBezTo>
                    <a:pt x="4465" y="28178"/>
                    <a:pt x="4487" y="28271"/>
                    <a:pt x="4515" y="28368"/>
                  </a:cubicBezTo>
                  <a:cubicBezTo>
                    <a:pt x="4845" y="29557"/>
                    <a:pt x="5149" y="30238"/>
                    <a:pt x="5665" y="31908"/>
                  </a:cubicBezTo>
                  <a:cubicBezTo>
                    <a:pt x="8217" y="32198"/>
                    <a:pt x="8715" y="32284"/>
                    <a:pt x="8715" y="32284"/>
                  </a:cubicBezTo>
                  <a:cubicBezTo>
                    <a:pt x="8643" y="31420"/>
                    <a:pt x="8636" y="29579"/>
                    <a:pt x="8661" y="27311"/>
                  </a:cubicBezTo>
                  <a:cubicBezTo>
                    <a:pt x="8811" y="27042"/>
                    <a:pt x="8991" y="26727"/>
                    <a:pt x="8668" y="26207"/>
                  </a:cubicBezTo>
                  <a:cubicBezTo>
                    <a:pt x="8690" y="24437"/>
                    <a:pt x="8722" y="22638"/>
                    <a:pt x="8743" y="21381"/>
                  </a:cubicBezTo>
                  <a:cubicBezTo>
                    <a:pt x="8750" y="20879"/>
                    <a:pt x="8761" y="20460"/>
                    <a:pt x="8765" y="20169"/>
                  </a:cubicBezTo>
                  <a:cubicBezTo>
                    <a:pt x="8768" y="19876"/>
                    <a:pt x="8776" y="19704"/>
                    <a:pt x="8776" y="19704"/>
                  </a:cubicBezTo>
                  <a:lnTo>
                    <a:pt x="8733" y="17737"/>
                  </a:lnTo>
                  <a:cubicBezTo>
                    <a:pt x="8733" y="17737"/>
                    <a:pt x="8668" y="15565"/>
                    <a:pt x="8478" y="12588"/>
                  </a:cubicBezTo>
                  <a:cubicBezTo>
                    <a:pt x="8460" y="12340"/>
                    <a:pt x="8446" y="12086"/>
                    <a:pt x="8428" y="11824"/>
                  </a:cubicBezTo>
                  <a:lnTo>
                    <a:pt x="8417" y="11609"/>
                  </a:lnTo>
                  <a:cubicBezTo>
                    <a:pt x="8188" y="8220"/>
                    <a:pt x="7812" y="4056"/>
                    <a:pt x="7224" y="835"/>
                  </a:cubicBezTo>
                  <a:cubicBezTo>
                    <a:pt x="7174" y="556"/>
                    <a:pt x="7120" y="287"/>
                    <a:pt x="706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9"/>
            <p:cNvSpPr/>
            <p:nvPr/>
          </p:nvSpPr>
          <p:spPr>
            <a:xfrm>
              <a:off x="4782950" y="722413"/>
              <a:ext cx="120500" cy="118725"/>
            </a:xfrm>
            <a:custGeom>
              <a:avLst/>
              <a:gdLst/>
              <a:ahLst/>
              <a:cxnLst/>
              <a:rect l="l" t="t" r="r" b="b"/>
              <a:pathLst>
                <a:path w="4820" h="4749" extrusionOk="0">
                  <a:moveTo>
                    <a:pt x="555" y="1"/>
                  </a:moveTo>
                  <a:cubicBezTo>
                    <a:pt x="555" y="2842"/>
                    <a:pt x="0" y="4748"/>
                    <a:pt x="0" y="4748"/>
                  </a:cubicBezTo>
                  <a:lnTo>
                    <a:pt x="4819" y="4748"/>
                  </a:lnTo>
                  <a:cubicBezTo>
                    <a:pt x="4819" y="4748"/>
                    <a:pt x="4264" y="2842"/>
                    <a:pt x="4264" y="1"/>
                  </a:cubicBezTo>
                  <a:close/>
                </a:path>
              </a:pathLst>
            </a:custGeom>
            <a:solidFill>
              <a:srgbClr val="FC9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9"/>
            <p:cNvSpPr/>
            <p:nvPr/>
          </p:nvSpPr>
          <p:spPr>
            <a:xfrm>
              <a:off x="4783200" y="841113"/>
              <a:ext cx="120250" cy="34150"/>
            </a:xfrm>
            <a:custGeom>
              <a:avLst/>
              <a:gdLst/>
              <a:ahLst/>
              <a:cxnLst/>
              <a:rect l="l" t="t" r="r" b="b"/>
              <a:pathLst>
                <a:path w="4810" h="1366" extrusionOk="0">
                  <a:moveTo>
                    <a:pt x="1" y="0"/>
                  </a:moveTo>
                  <a:cubicBezTo>
                    <a:pt x="624" y="1014"/>
                    <a:pt x="2043" y="1272"/>
                    <a:pt x="2043" y="1272"/>
                  </a:cubicBezTo>
                  <a:cubicBezTo>
                    <a:pt x="2043" y="1272"/>
                    <a:pt x="2219" y="1365"/>
                    <a:pt x="2405" y="1365"/>
                  </a:cubicBezTo>
                  <a:cubicBezTo>
                    <a:pt x="2588" y="1365"/>
                    <a:pt x="2767" y="1272"/>
                    <a:pt x="2767" y="1272"/>
                  </a:cubicBezTo>
                  <a:cubicBezTo>
                    <a:pt x="2767" y="1272"/>
                    <a:pt x="4172" y="1007"/>
                    <a:pt x="4809" y="0"/>
                  </a:cubicBezTo>
                  <a:close/>
                </a:path>
              </a:pathLst>
            </a:custGeom>
            <a:solidFill>
              <a:srgbClr val="FC9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9"/>
            <p:cNvSpPr/>
            <p:nvPr/>
          </p:nvSpPr>
          <p:spPr>
            <a:xfrm>
              <a:off x="4663525" y="837413"/>
              <a:ext cx="361125" cy="514675"/>
            </a:xfrm>
            <a:custGeom>
              <a:avLst/>
              <a:gdLst/>
              <a:ahLst/>
              <a:cxnLst/>
              <a:rect l="l" t="t" r="r" b="b"/>
              <a:pathLst>
                <a:path w="14445" h="20587" extrusionOk="0">
                  <a:moveTo>
                    <a:pt x="7279" y="1"/>
                  </a:moveTo>
                  <a:cubicBezTo>
                    <a:pt x="7222" y="1"/>
                    <a:pt x="7164" y="1"/>
                    <a:pt x="7106" y="1"/>
                  </a:cubicBezTo>
                  <a:lnTo>
                    <a:pt x="6977" y="1"/>
                  </a:lnTo>
                  <a:cubicBezTo>
                    <a:pt x="6243" y="12"/>
                    <a:pt x="5487" y="59"/>
                    <a:pt x="4813" y="148"/>
                  </a:cubicBezTo>
                  <a:cubicBezTo>
                    <a:pt x="4802" y="148"/>
                    <a:pt x="4784" y="152"/>
                    <a:pt x="4766" y="155"/>
                  </a:cubicBezTo>
                  <a:cubicBezTo>
                    <a:pt x="4666" y="184"/>
                    <a:pt x="4293" y="277"/>
                    <a:pt x="3788" y="424"/>
                  </a:cubicBezTo>
                  <a:cubicBezTo>
                    <a:pt x="2817" y="707"/>
                    <a:pt x="1341" y="1191"/>
                    <a:pt x="348" y="1757"/>
                  </a:cubicBezTo>
                  <a:cubicBezTo>
                    <a:pt x="209" y="1832"/>
                    <a:pt x="123" y="1976"/>
                    <a:pt x="119" y="2133"/>
                  </a:cubicBezTo>
                  <a:cubicBezTo>
                    <a:pt x="101" y="2839"/>
                    <a:pt x="101" y="3516"/>
                    <a:pt x="123" y="4168"/>
                  </a:cubicBezTo>
                  <a:cubicBezTo>
                    <a:pt x="133" y="4552"/>
                    <a:pt x="151" y="4921"/>
                    <a:pt x="173" y="5290"/>
                  </a:cubicBezTo>
                  <a:cubicBezTo>
                    <a:pt x="241" y="6422"/>
                    <a:pt x="348" y="7479"/>
                    <a:pt x="456" y="8479"/>
                  </a:cubicBezTo>
                  <a:cubicBezTo>
                    <a:pt x="545" y="9342"/>
                    <a:pt x="631" y="10159"/>
                    <a:pt x="689" y="10951"/>
                  </a:cubicBezTo>
                  <a:cubicBezTo>
                    <a:pt x="742" y="11736"/>
                    <a:pt x="800" y="13137"/>
                    <a:pt x="775" y="14083"/>
                  </a:cubicBezTo>
                  <a:cubicBezTo>
                    <a:pt x="764" y="14269"/>
                    <a:pt x="760" y="14434"/>
                    <a:pt x="746" y="14577"/>
                  </a:cubicBezTo>
                  <a:cubicBezTo>
                    <a:pt x="710" y="14961"/>
                    <a:pt x="674" y="15344"/>
                    <a:pt x="628" y="15724"/>
                  </a:cubicBezTo>
                  <a:cubicBezTo>
                    <a:pt x="617" y="15778"/>
                    <a:pt x="613" y="15839"/>
                    <a:pt x="603" y="15892"/>
                  </a:cubicBezTo>
                  <a:lnTo>
                    <a:pt x="305" y="17627"/>
                  </a:lnTo>
                  <a:lnTo>
                    <a:pt x="180" y="18361"/>
                  </a:lnTo>
                  <a:lnTo>
                    <a:pt x="40" y="19160"/>
                  </a:lnTo>
                  <a:cubicBezTo>
                    <a:pt x="1" y="19393"/>
                    <a:pt x="148" y="19622"/>
                    <a:pt x="377" y="19680"/>
                  </a:cubicBezTo>
                  <a:cubicBezTo>
                    <a:pt x="1391" y="19945"/>
                    <a:pt x="4200" y="20586"/>
                    <a:pt x="7386" y="20586"/>
                  </a:cubicBezTo>
                  <a:lnTo>
                    <a:pt x="7708" y="20586"/>
                  </a:lnTo>
                  <a:cubicBezTo>
                    <a:pt x="10707" y="20547"/>
                    <a:pt x="13144" y="19956"/>
                    <a:pt x="14072" y="19694"/>
                  </a:cubicBezTo>
                  <a:cubicBezTo>
                    <a:pt x="14301" y="19626"/>
                    <a:pt x="14444" y="19404"/>
                    <a:pt x="14408" y="19178"/>
                  </a:cubicBezTo>
                  <a:lnTo>
                    <a:pt x="14322" y="18727"/>
                  </a:lnTo>
                  <a:lnTo>
                    <a:pt x="14287" y="18529"/>
                  </a:lnTo>
                  <a:lnTo>
                    <a:pt x="13842" y="16193"/>
                  </a:lnTo>
                  <a:lnTo>
                    <a:pt x="13799" y="15957"/>
                  </a:lnTo>
                  <a:cubicBezTo>
                    <a:pt x="13799" y="15950"/>
                    <a:pt x="13796" y="15942"/>
                    <a:pt x="13796" y="15932"/>
                  </a:cubicBezTo>
                  <a:cubicBezTo>
                    <a:pt x="13724" y="15384"/>
                    <a:pt x="13688" y="14567"/>
                    <a:pt x="13674" y="13732"/>
                  </a:cubicBezTo>
                  <a:cubicBezTo>
                    <a:pt x="13656" y="12639"/>
                    <a:pt x="13678" y="11514"/>
                    <a:pt x="13717" y="10958"/>
                  </a:cubicBezTo>
                  <a:cubicBezTo>
                    <a:pt x="13771" y="10166"/>
                    <a:pt x="13860" y="9346"/>
                    <a:pt x="13950" y="8486"/>
                  </a:cubicBezTo>
                  <a:cubicBezTo>
                    <a:pt x="14047" y="7590"/>
                    <a:pt x="14143" y="6651"/>
                    <a:pt x="14211" y="5648"/>
                  </a:cubicBezTo>
                  <a:cubicBezTo>
                    <a:pt x="14226" y="5415"/>
                    <a:pt x="14236" y="5182"/>
                    <a:pt x="14251" y="4946"/>
                  </a:cubicBezTo>
                  <a:cubicBezTo>
                    <a:pt x="14269" y="4577"/>
                    <a:pt x="14283" y="4204"/>
                    <a:pt x="14290" y="3824"/>
                  </a:cubicBezTo>
                  <a:cubicBezTo>
                    <a:pt x="14305" y="3280"/>
                    <a:pt x="14305" y="2717"/>
                    <a:pt x="14287" y="2137"/>
                  </a:cubicBezTo>
                  <a:cubicBezTo>
                    <a:pt x="14283" y="1976"/>
                    <a:pt x="14193" y="1832"/>
                    <a:pt x="14054" y="1750"/>
                  </a:cubicBezTo>
                  <a:cubicBezTo>
                    <a:pt x="13065" y="1191"/>
                    <a:pt x="11617" y="718"/>
                    <a:pt x="10646" y="431"/>
                  </a:cubicBezTo>
                  <a:cubicBezTo>
                    <a:pt x="10109" y="274"/>
                    <a:pt x="9711" y="173"/>
                    <a:pt x="9625" y="152"/>
                  </a:cubicBezTo>
                  <a:cubicBezTo>
                    <a:pt x="9611" y="152"/>
                    <a:pt x="9604" y="148"/>
                    <a:pt x="9589" y="148"/>
                  </a:cubicBezTo>
                  <a:cubicBezTo>
                    <a:pt x="9036" y="54"/>
                    <a:pt x="8192" y="1"/>
                    <a:pt x="727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9"/>
            <p:cNvSpPr/>
            <p:nvPr/>
          </p:nvSpPr>
          <p:spPr>
            <a:xfrm>
              <a:off x="4661925" y="948963"/>
              <a:ext cx="364075" cy="197950"/>
            </a:xfrm>
            <a:custGeom>
              <a:avLst/>
              <a:gdLst/>
              <a:ahLst/>
              <a:cxnLst/>
              <a:rect l="l" t="t" r="r" b="b"/>
              <a:pathLst>
                <a:path w="14563" h="7918" extrusionOk="0">
                  <a:moveTo>
                    <a:pt x="12731" y="0"/>
                  </a:moveTo>
                  <a:cubicBezTo>
                    <a:pt x="12731" y="0"/>
                    <a:pt x="9650" y="4035"/>
                    <a:pt x="3478" y="4035"/>
                  </a:cubicBezTo>
                  <a:cubicBezTo>
                    <a:pt x="2905" y="4035"/>
                    <a:pt x="2304" y="4000"/>
                    <a:pt x="1677" y="3924"/>
                  </a:cubicBezTo>
                  <a:cubicBezTo>
                    <a:pt x="0" y="6332"/>
                    <a:pt x="749" y="6489"/>
                    <a:pt x="749" y="6489"/>
                  </a:cubicBezTo>
                  <a:cubicBezTo>
                    <a:pt x="749" y="6489"/>
                    <a:pt x="1892" y="7747"/>
                    <a:pt x="3136" y="7783"/>
                  </a:cubicBezTo>
                  <a:cubicBezTo>
                    <a:pt x="3164" y="7784"/>
                    <a:pt x="3195" y="7784"/>
                    <a:pt x="3226" y="7784"/>
                  </a:cubicBezTo>
                  <a:cubicBezTo>
                    <a:pt x="4333" y="7784"/>
                    <a:pt x="6991" y="7283"/>
                    <a:pt x="8323" y="7283"/>
                  </a:cubicBezTo>
                  <a:cubicBezTo>
                    <a:pt x="8578" y="7283"/>
                    <a:pt x="8785" y="7302"/>
                    <a:pt x="8922" y="7346"/>
                  </a:cubicBezTo>
                  <a:cubicBezTo>
                    <a:pt x="9797" y="7621"/>
                    <a:pt x="11212" y="7865"/>
                    <a:pt x="11620" y="7883"/>
                  </a:cubicBezTo>
                  <a:cubicBezTo>
                    <a:pt x="11958" y="7898"/>
                    <a:pt x="12957" y="7918"/>
                    <a:pt x="13331" y="7918"/>
                  </a:cubicBezTo>
                  <a:cubicBezTo>
                    <a:pt x="13405" y="7918"/>
                    <a:pt x="13455" y="7917"/>
                    <a:pt x="13469" y="7915"/>
                  </a:cubicBezTo>
                  <a:cubicBezTo>
                    <a:pt x="13555" y="7901"/>
                    <a:pt x="14103" y="7819"/>
                    <a:pt x="14336" y="7091"/>
                  </a:cubicBezTo>
                  <a:cubicBezTo>
                    <a:pt x="14562" y="6360"/>
                    <a:pt x="12731" y="0"/>
                    <a:pt x="12731" y="0"/>
                  </a:cubicBezTo>
                  <a:close/>
                </a:path>
              </a:pathLst>
            </a:custGeom>
            <a:solidFill>
              <a:srgbClr val="39485E">
                <a:alpha val="566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9"/>
            <p:cNvSpPr/>
            <p:nvPr/>
          </p:nvSpPr>
          <p:spPr>
            <a:xfrm>
              <a:off x="4775500" y="818963"/>
              <a:ext cx="131800" cy="38400"/>
            </a:xfrm>
            <a:custGeom>
              <a:avLst/>
              <a:gdLst/>
              <a:ahLst/>
              <a:cxnLst/>
              <a:rect l="l" t="t" r="r" b="b"/>
              <a:pathLst>
                <a:path w="5272" h="1536" extrusionOk="0">
                  <a:moveTo>
                    <a:pt x="442" y="0"/>
                  </a:moveTo>
                  <a:cubicBezTo>
                    <a:pt x="328" y="0"/>
                    <a:pt x="220" y="74"/>
                    <a:pt x="191" y="191"/>
                  </a:cubicBezTo>
                  <a:lnTo>
                    <a:pt x="1" y="969"/>
                  </a:lnTo>
                  <a:cubicBezTo>
                    <a:pt x="972" y="1393"/>
                    <a:pt x="1871" y="1536"/>
                    <a:pt x="2640" y="1536"/>
                  </a:cubicBezTo>
                  <a:cubicBezTo>
                    <a:pt x="4226" y="1536"/>
                    <a:pt x="5265" y="929"/>
                    <a:pt x="5271" y="929"/>
                  </a:cubicBezTo>
                  <a:cubicBezTo>
                    <a:pt x="5271" y="929"/>
                    <a:pt x="5271" y="929"/>
                    <a:pt x="5271" y="929"/>
                  </a:cubicBezTo>
                  <a:lnTo>
                    <a:pt x="5099" y="284"/>
                  </a:lnTo>
                  <a:cubicBezTo>
                    <a:pt x="5068" y="170"/>
                    <a:pt x="4967" y="97"/>
                    <a:pt x="4856" y="97"/>
                  </a:cubicBezTo>
                  <a:cubicBezTo>
                    <a:pt x="4828" y="97"/>
                    <a:pt x="4798" y="102"/>
                    <a:pt x="4770" y="112"/>
                  </a:cubicBezTo>
                  <a:cubicBezTo>
                    <a:pt x="4157" y="336"/>
                    <a:pt x="3525" y="416"/>
                    <a:pt x="2936" y="416"/>
                  </a:cubicBezTo>
                  <a:cubicBezTo>
                    <a:pt x="1875" y="416"/>
                    <a:pt x="951" y="157"/>
                    <a:pt x="520" y="12"/>
                  </a:cubicBezTo>
                  <a:cubicBezTo>
                    <a:pt x="494" y="4"/>
                    <a:pt x="468" y="0"/>
                    <a:pt x="4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9"/>
            <p:cNvSpPr/>
            <p:nvPr/>
          </p:nvSpPr>
          <p:spPr>
            <a:xfrm>
              <a:off x="4544400" y="2009188"/>
              <a:ext cx="187950" cy="230600"/>
            </a:xfrm>
            <a:custGeom>
              <a:avLst/>
              <a:gdLst/>
              <a:ahLst/>
              <a:cxnLst/>
              <a:rect l="l" t="t" r="r" b="b"/>
              <a:pathLst>
                <a:path w="7518" h="9224" extrusionOk="0">
                  <a:moveTo>
                    <a:pt x="3798" y="0"/>
                  </a:moveTo>
                  <a:cubicBezTo>
                    <a:pt x="3554" y="0"/>
                    <a:pt x="3348" y="12"/>
                    <a:pt x="3193" y="33"/>
                  </a:cubicBezTo>
                  <a:cubicBezTo>
                    <a:pt x="3171" y="37"/>
                    <a:pt x="3146" y="37"/>
                    <a:pt x="3125" y="40"/>
                  </a:cubicBezTo>
                  <a:cubicBezTo>
                    <a:pt x="3121" y="162"/>
                    <a:pt x="3121" y="287"/>
                    <a:pt x="3118" y="424"/>
                  </a:cubicBezTo>
                  <a:cubicBezTo>
                    <a:pt x="3075" y="2656"/>
                    <a:pt x="3017" y="6540"/>
                    <a:pt x="3017" y="6540"/>
                  </a:cubicBezTo>
                  <a:cubicBezTo>
                    <a:pt x="2490" y="7271"/>
                    <a:pt x="1670" y="7439"/>
                    <a:pt x="957" y="7687"/>
                  </a:cubicBezTo>
                  <a:cubicBezTo>
                    <a:pt x="394" y="7880"/>
                    <a:pt x="0" y="8382"/>
                    <a:pt x="83" y="8969"/>
                  </a:cubicBezTo>
                  <a:cubicBezTo>
                    <a:pt x="108" y="9116"/>
                    <a:pt x="233" y="9224"/>
                    <a:pt x="380" y="9224"/>
                  </a:cubicBezTo>
                  <a:lnTo>
                    <a:pt x="5529" y="9224"/>
                  </a:lnTo>
                  <a:cubicBezTo>
                    <a:pt x="5662" y="9224"/>
                    <a:pt x="5776" y="9138"/>
                    <a:pt x="5808" y="9012"/>
                  </a:cubicBezTo>
                  <a:lnTo>
                    <a:pt x="5859" y="8830"/>
                  </a:lnTo>
                  <a:cubicBezTo>
                    <a:pt x="5984" y="8353"/>
                    <a:pt x="6002" y="7859"/>
                    <a:pt x="5912" y="7375"/>
                  </a:cubicBezTo>
                  <a:cubicBezTo>
                    <a:pt x="6167" y="5422"/>
                    <a:pt x="6998" y="2652"/>
                    <a:pt x="7518" y="825"/>
                  </a:cubicBezTo>
                  <a:cubicBezTo>
                    <a:pt x="7482" y="811"/>
                    <a:pt x="7453" y="793"/>
                    <a:pt x="7417" y="775"/>
                  </a:cubicBezTo>
                  <a:cubicBezTo>
                    <a:pt x="6222" y="183"/>
                    <a:pt x="4736" y="0"/>
                    <a:pt x="3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9"/>
            <p:cNvSpPr/>
            <p:nvPr/>
          </p:nvSpPr>
          <p:spPr>
            <a:xfrm>
              <a:off x="4952425" y="2009088"/>
              <a:ext cx="187950" cy="230800"/>
            </a:xfrm>
            <a:custGeom>
              <a:avLst/>
              <a:gdLst/>
              <a:ahLst/>
              <a:cxnLst/>
              <a:rect l="l" t="t" r="r" b="b"/>
              <a:pathLst>
                <a:path w="7518" h="9232" extrusionOk="0">
                  <a:moveTo>
                    <a:pt x="3710" y="1"/>
                  </a:moveTo>
                  <a:cubicBezTo>
                    <a:pt x="2744" y="1"/>
                    <a:pt x="1207" y="193"/>
                    <a:pt x="0" y="829"/>
                  </a:cubicBezTo>
                  <a:cubicBezTo>
                    <a:pt x="513" y="2656"/>
                    <a:pt x="1348" y="5426"/>
                    <a:pt x="1602" y="7379"/>
                  </a:cubicBezTo>
                  <a:cubicBezTo>
                    <a:pt x="1509" y="7863"/>
                    <a:pt x="1527" y="8357"/>
                    <a:pt x="1659" y="8837"/>
                  </a:cubicBezTo>
                  <a:lnTo>
                    <a:pt x="1709" y="9020"/>
                  </a:lnTo>
                  <a:cubicBezTo>
                    <a:pt x="1745" y="9145"/>
                    <a:pt x="1856" y="9231"/>
                    <a:pt x="1989" y="9231"/>
                  </a:cubicBezTo>
                  <a:lnTo>
                    <a:pt x="7138" y="9231"/>
                  </a:lnTo>
                  <a:cubicBezTo>
                    <a:pt x="7285" y="9231"/>
                    <a:pt x="7410" y="9124"/>
                    <a:pt x="7435" y="8977"/>
                  </a:cubicBezTo>
                  <a:cubicBezTo>
                    <a:pt x="7518" y="8389"/>
                    <a:pt x="7124" y="7888"/>
                    <a:pt x="6561" y="7694"/>
                  </a:cubicBezTo>
                  <a:cubicBezTo>
                    <a:pt x="5848" y="7451"/>
                    <a:pt x="5027" y="7279"/>
                    <a:pt x="4501" y="6548"/>
                  </a:cubicBezTo>
                  <a:cubicBezTo>
                    <a:pt x="4501" y="6548"/>
                    <a:pt x="4433" y="2187"/>
                    <a:pt x="4393" y="44"/>
                  </a:cubicBezTo>
                  <a:cubicBezTo>
                    <a:pt x="4231" y="17"/>
                    <a:pt x="3995" y="1"/>
                    <a:pt x="37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9"/>
            <p:cNvSpPr/>
            <p:nvPr/>
          </p:nvSpPr>
          <p:spPr>
            <a:xfrm>
              <a:off x="4663350" y="1296438"/>
              <a:ext cx="361300" cy="55650"/>
            </a:xfrm>
            <a:custGeom>
              <a:avLst/>
              <a:gdLst/>
              <a:ahLst/>
              <a:cxnLst/>
              <a:rect l="l" t="t" r="r" b="b"/>
              <a:pathLst>
                <a:path w="14452" h="2226" extrusionOk="0">
                  <a:moveTo>
                    <a:pt x="180" y="0"/>
                  </a:moveTo>
                  <a:lnTo>
                    <a:pt x="44" y="799"/>
                  </a:lnTo>
                  <a:cubicBezTo>
                    <a:pt x="1" y="1039"/>
                    <a:pt x="144" y="1261"/>
                    <a:pt x="377" y="1319"/>
                  </a:cubicBezTo>
                  <a:cubicBezTo>
                    <a:pt x="1394" y="1584"/>
                    <a:pt x="4204" y="2225"/>
                    <a:pt x="7389" y="2225"/>
                  </a:cubicBezTo>
                  <a:lnTo>
                    <a:pt x="7715" y="2225"/>
                  </a:lnTo>
                  <a:cubicBezTo>
                    <a:pt x="10714" y="2186"/>
                    <a:pt x="13151" y="1595"/>
                    <a:pt x="14079" y="1333"/>
                  </a:cubicBezTo>
                  <a:cubicBezTo>
                    <a:pt x="14308" y="1272"/>
                    <a:pt x="14451" y="1043"/>
                    <a:pt x="14405" y="806"/>
                  </a:cubicBezTo>
                  <a:lnTo>
                    <a:pt x="14319" y="351"/>
                  </a:lnTo>
                  <a:lnTo>
                    <a:pt x="14283" y="154"/>
                  </a:lnTo>
                  <a:cubicBezTo>
                    <a:pt x="11519" y="926"/>
                    <a:pt x="9085" y="1191"/>
                    <a:pt x="7045" y="1191"/>
                  </a:cubicBezTo>
                  <a:cubicBezTo>
                    <a:pt x="3262" y="1191"/>
                    <a:pt x="836" y="279"/>
                    <a:pt x="18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9"/>
            <p:cNvSpPr/>
            <p:nvPr/>
          </p:nvSpPr>
          <p:spPr>
            <a:xfrm>
              <a:off x="4622325" y="884288"/>
              <a:ext cx="93450" cy="288250"/>
            </a:xfrm>
            <a:custGeom>
              <a:avLst/>
              <a:gdLst/>
              <a:ahLst/>
              <a:cxnLst/>
              <a:rect l="l" t="t" r="r" b="b"/>
              <a:pathLst>
                <a:path w="3738" h="11530" extrusionOk="0">
                  <a:moveTo>
                    <a:pt x="1763" y="0"/>
                  </a:moveTo>
                  <a:cubicBezTo>
                    <a:pt x="1763" y="0"/>
                    <a:pt x="355" y="1254"/>
                    <a:pt x="190" y="2469"/>
                  </a:cubicBezTo>
                  <a:cubicBezTo>
                    <a:pt x="137" y="2860"/>
                    <a:pt x="97" y="3325"/>
                    <a:pt x="72" y="3852"/>
                  </a:cubicBezTo>
                  <a:cubicBezTo>
                    <a:pt x="58" y="4078"/>
                    <a:pt x="47" y="4311"/>
                    <a:pt x="40" y="4551"/>
                  </a:cubicBezTo>
                  <a:cubicBezTo>
                    <a:pt x="8" y="5386"/>
                    <a:pt x="1" y="6332"/>
                    <a:pt x="8" y="7338"/>
                  </a:cubicBezTo>
                  <a:cubicBezTo>
                    <a:pt x="11" y="7596"/>
                    <a:pt x="11" y="7858"/>
                    <a:pt x="18" y="8123"/>
                  </a:cubicBezTo>
                  <a:cubicBezTo>
                    <a:pt x="36" y="9180"/>
                    <a:pt x="61" y="10291"/>
                    <a:pt x="97" y="11405"/>
                  </a:cubicBezTo>
                  <a:cubicBezTo>
                    <a:pt x="432" y="11494"/>
                    <a:pt x="746" y="11530"/>
                    <a:pt x="1037" y="11530"/>
                  </a:cubicBezTo>
                  <a:cubicBezTo>
                    <a:pt x="2337" y="11530"/>
                    <a:pt x="3161" y="10807"/>
                    <a:pt x="3161" y="10807"/>
                  </a:cubicBezTo>
                  <a:cubicBezTo>
                    <a:pt x="3161" y="10807"/>
                    <a:pt x="3340" y="9230"/>
                    <a:pt x="3498" y="7424"/>
                  </a:cubicBezTo>
                  <a:cubicBezTo>
                    <a:pt x="3516" y="7217"/>
                    <a:pt x="3533" y="7009"/>
                    <a:pt x="3551" y="6797"/>
                  </a:cubicBezTo>
                  <a:cubicBezTo>
                    <a:pt x="3623" y="5955"/>
                    <a:pt x="3680" y="5103"/>
                    <a:pt x="3713" y="4364"/>
                  </a:cubicBezTo>
                  <a:cubicBezTo>
                    <a:pt x="3727" y="4135"/>
                    <a:pt x="3731" y="3917"/>
                    <a:pt x="3734" y="3716"/>
                  </a:cubicBezTo>
                  <a:cubicBezTo>
                    <a:pt x="3738" y="3325"/>
                    <a:pt x="3734" y="2989"/>
                    <a:pt x="3709" y="2731"/>
                  </a:cubicBezTo>
                  <a:cubicBezTo>
                    <a:pt x="3555" y="889"/>
                    <a:pt x="1763" y="0"/>
                    <a:pt x="176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9"/>
            <p:cNvSpPr/>
            <p:nvPr/>
          </p:nvSpPr>
          <p:spPr>
            <a:xfrm>
              <a:off x="4970875" y="884463"/>
              <a:ext cx="92725" cy="290725"/>
            </a:xfrm>
            <a:custGeom>
              <a:avLst/>
              <a:gdLst/>
              <a:ahLst/>
              <a:cxnLst/>
              <a:rect l="l" t="t" r="r" b="b"/>
              <a:pathLst>
                <a:path w="3709" h="11629" extrusionOk="0">
                  <a:moveTo>
                    <a:pt x="1971" y="0"/>
                  </a:moveTo>
                  <a:cubicBezTo>
                    <a:pt x="1971" y="0"/>
                    <a:pt x="180" y="885"/>
                    <a:pt x="26" y="2727"/>
                  </a:cubicBezTo>
                  <a:cubicBezTo>
                    <a:pt x="0" y="3014"/>
                    <a:pt x="0" y="3408"/>
                    <a:pt x="8" y="3867"/>
                  </a:cubicBezTo>
                  <a:cubicBezTo>
                    <a:pt x="18" y="4071"/>
                    <a:pt x="22" y="4289"/>
                    <a:pt x="36" y="4515"/>
                  </a:cubicBezTo>
                  <a:cubicBezTo>
                    <a:pt x="72" y="5260"/>
                    <a:pt x="133" y="6117"/>
                    <a:pt x="201" y="6948"/>
                  </a:cubicBezTo>
                  <a:cubicBezTo>
                    <a:pt x="219" y="7156"/>
                    <a:pt x="237" y="7367"/>
                    <a:pt x="255" y="7575"/>
                  </a:cubicBezTo>
                  <a:cubicBezTo>
                    <a:pt x="405" y="9313"/>
                    <a:pt x="577" y="10803"/>
                    <a:pt x="577" y="10803"/>
                  </a:cubicBezTo>
                  <a:cubicBezTo>
                    <a:pt x="577" y="10803"/>
                    <a:pt x="1389" y="11628"/>
                    <a:pt x="2718" y="11628"/>
                  </a:cubicBezTo>
                  <a:cubicBezTo>
                    <a:pt x="2774" y="11628"/>
                    <a:pt x="2831" y="11627"/>
                    <a:pt x="2888" y="11624"/>
                  </a:cubicBezTo>
                  <a:cubicBezTo>
                    <a:pt x="3107" y="11610"/>
                    <a:pt x="3340" y="11574"/>
                    <a:pt x="3584" y="11509"/>
                  </a:cubicBezTo>
                  <a:cubicBezTo>
                    <a:pt x="3619" y="10402"/>
                    <a:pt x="3655" y="9284"/>
                    <a:pt x="3677" y="8216"/>
                  </a:cubicBezTo>
                  <a:cubicBezTo>
                    <a:pt x="3680" y="7962"/>
                    <a:pt x="3684" y="7708"/>
                    <a:pt x="3691" y="7460"/>
                  </a:cubicBezTo>
                  <a:cubicBezTo>
                    <a:pt x="3705" y="6464"/>
                    <a:pt x="3709" y="5526"/>
                    <a:pt x="3691" y="4694"/>
                  </a:cubicBezTo>
                  <a:cubicBezTo>
                    <a:pt x="3684" y="4451"/>
                    <a:pt x="3677" y="4218"/>
                    <a:pt x="3666" y="3999"/>
                  </a:cubicBezTo>
                  <a:cubicBezTo>
                    <a:pt x="3644" y="3408"/>
                    <a:pt x="3605" y="2888"/>
                    <a:pt x="3548" y="2469"/>
                  </a:cubicBezTo>
                  <a:cubicBezTo>
                    <a:pt x="3422" y="1577"/>
                    <a:pt x="2634" y="663"/>
                    <a:pt x="2222" y="240"/>
                  </a:cubicBezTo>
                  <a:cubicBezTo>
                    <a:pt x="2068" y="90"/>
                    <a:pt x="1971" y="0"/>
                    <a:pt x="19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9"/>
            <p:cNvSpPr/>
            <p:nvPr/>
          </p:nvSpPr>
          <p:spPr>
            <a:xfrm>
              <a:off x="4971050" y="976013"/>
              <a:ext cx="92125" cy="25900"/>
            </a:xfrm>
            <a:custGeom>
              <a:avLst/>
              <a:gdLst/>
              <a:ahLst/>
              <a:cxnLst/>
              <a:rect l="l" t="t" r="r" b="b"/>
              <a:pathLst>
                <a:path w="3685" h="1036" extrusionOk="0">
                  <a:moveTo>
                    <a:pt x="1684" y="1"/>
                  </a:moveTo>
                  <a:cubicBezTo>
                    <a:pt x="1027" y="1"/>
                    <a:pt x="439" y="99"/>
                    <a:pt x="1" y="205"/>
                  </a:cubicBezTo>
                  <a:cubicBezTo>
                    <a:pt x="11" y="409"/>
                    <a:pt x="15" y="624"/>
                    <a:pt x="29" y="853"/>
                  </a:cubicBezTo>
                  <a:cubicBezTo>
                    <a:pt x="436" y="752"/>
                    <a:pt x="1025" y="643"/>
                    <a:pt x="1689" y="643"/>
                  </a:cubicBezTo>
                  <a:cubicBezTo>
                    <a:pt x="2318" y="643"/>
                    <a:pt x="3014" y="741"/>
                    <a:pt x="3684" y="1036"/>
                  </a:cubicBezTo>
                  <a:cubicBezTo>
                    <a:pt x="3680" y="792"/>
                    <a:pt x="3670" y="563"/>
                    <a:pt x="3659" y="341"/>
                  </a:cubicBezTo>
                  <a:cubicBezTo>
                    <a:pt x="2984" y="89"/>
                    <a:pt x="2304" y="1"/>
                    <a:pt x="16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9"/>
            <p:cNvSpPr/>
            <p:nvPr/>
          </p:nvSpPr>
          <p:spPr>
            <a:xfrm>
              <a:off x="4975975" y="1057613"/>
              <a:ext cx="87200" cy="32275"/>
            </a:xfrm>
            <a:custGeom>
              <a:avLst/>
              <a:gdLst/>
              <a:ahLst/>
              <a:cxnLst/>
              <a:rect l="l" t="t" r="r" b="b"/>
              <a:pathLst>
                <a:path w="3488" h="1291" extrusionOk="0">
                  <a:moveTo>
                    <a:pt x="684" y="1"/>
                  </a:moveTo>
                  <a:cubicBezTo>
                    <a:pt x="390" y="1"/>
                    <a:pt x="149" y="12"/>
                    <a:pt x="1" y="22"/>
                  </a:cubicBezTo>
                  <a:cubicBezTo>
                    <a:pt x="19" y="230"/>
                    <a:pt x="37" y="441"/>
                    <a:pt x="54" y="649"/>
                  </a:cubicBezTo>
                  <a:cubicBezTo>
                    <a:pt x="205" y="640"/>
                    <a:pt x="389" y="634"/>
                    <a:pt x="593" y="634"/>
                  </a:cubicBezTo>
                  <a:cubicBezTo>
                    <a:pt x="1524" y="634"/>
                    <a:pt x="2885" y="759"/>
                    <a:pt x="3473" y="1290"/>
                  </a:cubicBezTo>
                  <a:cubicBezTo>
                    <a:pt x="3476" y="1036"/>
                    <a:pt x="3480" y="782"/>
                    <a:pt x="3487" y="534"/>
                  </a:cubicBezTo>
                  <a:cubicBezTo>
                    <a:pt x="2668" y="87"/>
                    <a:pt x="1480" y="1"/>
                    <a:pt x="68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9"/>
            <p:cNvSpPr/>
            <p:nvPr/>
          </p:nvSpPr>
          <p:spPr>
            <a:xfrm>
              <a:off x="4623300" y="972238"/>
              <a:ext cx="92400" cy="26000"/>
            </a:xfrm>
            <a:custGeom>
              <a:avLst/>
              <a:gdLst/>
              <a:ahLst/>
              <a:cxnLst/>
              <a:rect l="l" t="t" r="r" b="b"/>
              <a:pathLst>
                <a:path w="3696" h="1040" extrusionOk="0">
                  <a:moveTo>
                    <a:pt x="2017" y="1"/>
                  </a:moveTo>
                  <a:cubicBezTo>
                    <a:pt x="1395" y="1"/>
                    <a:pt x="711" y="88"/>
                    <a:pt x="33" y="341"/>
                  </a:cubicBezTo>
                  <a:cubicBezTo>
                    <a:pt x="19" y="563"/>
                    <a:pt x="8" y="796"/>
                    <a:pt x="1" y="1040"/>
                  </a:cubicBezTo>
                  <a:cubicBezTo>
                    <a:pt x="677" y="736"/>
                    <a:pt x="1381" y="635"/>
                    <a:pt x="2017" y="635"/>
                  </a:cubicBezTo>
                  <a:cubicBezTo>
                    <a:pt x="2678" y="635"/>
                    <a:pt x="3266" y="744"/>
                    <a:pt x="3674" y="846"/>
                  </a:cubicBezTo>
                  <a:cubicBezTo>
                    <a:pt x="3688" y="617"/>
                    <a:pt x="3692" y="399"/>
                    <a:pt x="3695" y="198"/>
                  </a:cubicBezTo>
                  <a:cubicBezTo>
                    <a:pt x="3256" y="97"/>
                    <a:pt x="2671" y="1"/>
                    <a:pt x="201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9"/>
            <p:cNvSpPr/>
            <p:nvPr/>
          </p:nvSpPr>
          <p:spPr>
            <a:xfrm>
              <a:off x="4622500" y="1053688"/>
              <a:ext cx="88625" cy="33700"/>
            </a:xfrm>
            <a:custGeom>
              <a:avLst/>
              <a:gdLst/>
              <a:ahLst/>
              <a:cxnLst/>
              <a:rect l="l" t="t" r="r" b="b"/>
              <a:pathLst>
                <a:path w="3545" h="1348" extrusionOk="0">
                  <a:moveTo>
                    <a:pt x="2869" y="0"/>
                  </a:moveTo>
                  <a:cubicBezTo>
                    <a:pt x="2056" y="0"/>
                    <a:pt x="827" y="90"/>
                    <a:pt x="1" y="562"/>
                  </a:cubicBezTo>
                  <a:cubicBezTo>
                    <a:pt x="4" y="820"/>
                    <a:pt x="4" y="1082"/>
                    <a:pt x="11" y="1347"/>
                  </a:cubicBezTo>
                  <a:cubicBezTo>
                    <a:pt x="564" y="768"/>
                    <a:pt x="2005" y="634"/>
                    <a:pt x="2968" y="634"/>
                  </a:cubicBezTo>
                  <a:cubicBezTo>
                    <a:pt x="3167" y="634"/>
                    <a:pt x="3345" y="640"/>
                    <a:pt x="3491" y="648"/>
                  </a:cubicBezTo>
                  <a:cubicBezTo>
                    <a:pt x="3509" y="441"/>
                    <a:pt x="3526" y="233"/>
                    <a:pt x="3544" y="21"/>
                  </a:cubicBezTo>
                  <a:cubicBezTo>
                    <a:pt x="3397" y="12"/>
                    <a:pt x="3160" y="0"/>
                    <a:pt x="28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9"/>
            <p:cNvSpPr/>
            <p:nvPr/>
          </p:nvSpPr>
          <p:spPr>
            <a:xfrm>
              <a:off x="4627425" y="1438863"/>
              <a:ext cx="108425" cy="184100"/>
            </a:xfrm>
            <a:custGeom>
              <a:avLst/>
              <a:gdLst/>
              <a:ahLst/>
              <a:cxnLst/>
              <a:rect l="l" t="t" r="r" b="b"/>
              <a:pathLst>
                <a:path w="4337" h="7364" extrusionOk="0">
                  <a:moveTo>
                    <a:pt x="1137" y="0"/>
                  </a:moveTo>
                  <a:cubicBezTo>
                    <a:pt x="872" y="0"/>
                    <a:pt x="637" y="182"/>
                    <a:pt x="574" y="441"/>
                  </a:cubicBezTo>
                  <a:cubicBezTo>
                    <a:pt x="477" y="853"/>
                    <a:pt x="395" y="1319"/>
                    <a:pt x="327" y="1810"/>
                  </a:cubicBezTo>
                  <a:cubicBezTo>
                    <a:pt x="108" y="3390"/>
                    <a:pt x="37" y="5217"/>
                    <a:pt x="15" y="6263"/>
                  </a:cubicBezTo>
                  <a:cubicBezTo>
                    <a:pt x="12" y="6385"/>
                    <a:pt x="4" y="6504"/>
                    <a:pt x="4" y="6600"/>
                  </a:cubicBezTo>
                  <a:cubicBezTo>
                    <a:pt x="1" y="6758"/>
                    <a:pt x="65" y="6901"/>
                    <a:pt x="166" y="7009"/>
                  </a:cubicBezTo>
                  <a:cubicBezTo>
                    <a:pt x="262" y="7102"/>
                    <a:pt x="381" y="7166"/>
                    <a:pt x="520" y="7177"/>
                  </a:cubicBezTo>
                  <a:lnTo>
                    <a:pt x="2258" y="7356"/>
                  </a:lnTo>
                  <a:cubicBezTo>
                    <a:pt x="2300" y="7361"/>
                    <a:pt x="2342" y="7363"/>
                    <a:pt x="2384" y="7363"/>
                  </a:cubicBezTo>
                  <a:cubicBezTo>
                    <a:pt x="2903" y="7363"/>
                    <a:pt x="3362" y="7018"/>
                    <a:pt x="3494" y="6511"/>
                  </a:cubicBezTo>
                  <a:cubicBezTo>
                    <a:pt x="3727" y="5636"/>
                    <a:pt x="4046" y="4178"/>
                    <a:pt x="4240" y="2197"/>
                  </a:cubicBezTo>
                  <a:cubicBezTo>
                    <a:pt x="4279" y="1817"/>
                    <a:pt x="4311" y="1416"/>
                    <a:pt x="4336" y="993"/>
                  </a:cubicBezTo>
                  <a:cubicBezTo>
                    <a:pt x="4336" y="935"/>
                    <a:pt x="4336" y="882"/>
                    <a:pt x="4318" y="842"/>
                  </a:cubicBezTo>
                  <a:cubicBezTo>
                    <a:pt x="4268" y="545"/>
                    <a:pt x="4028" y="312"/>
                    <a:pt x="3713" y="276"/>
                  </a:cubicBezTo>
                  <a:cubicBezTo>
                    <a:pt x="3673" y="273"/>
                    <a:pt x="3630" y="269"/>
                    <a:pt x="3584" y="262"/>
                  </a:cubicBezTo>
                  <a:cubicBezTo>
                    <a:pt x="2796" y="172"/>
                    <a:pt x="1789" y="65"/>
                    <a:pt x="1201" y="4"/>
                  </a:cubicBezTo>
                  <a:cubicBezTo>
                    <a:pt x="1180" y="1"/>
                    <a:pt x="1158" y="0"/>
                    <a:pt x="1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9"/>
            <p:cNvSpPr/>
            <p:nvPr/>
          </p:nvSpPr>
          <p:spPr>
            <a:xfrm>
              <a:off x="4632625" y="1459638"/>
              <a:ext cx="107525" cy="171625"/>
            </a:xfrm>
            <a:custGeom>
              <a:avLst/>
              <a:gdLst/>
              <a:ahLst/>
              <a:cxnLst/>
              <a:rect l="l" t="t" r="r" b="b"/>
              <a:pathLst>
                <a:path w="4301" h="6865" extrusionOk="0">
                  <a:moveTo>
                    <a:pt x="4121" y="0"/>
                  </a:moveTo>
                  <a:lnTo>
                    <a:pt x="4121" y="0"/>
                  </a:lnTo>
                  <a:cubicBezTo>
                    <a:pt x="4128" y="54"/>
                    <a:pt x="4132" y="108"/>
                    <a:pt x="4128" y="162"/>
                  </a:cubicBezTo>
                  <a:cubicBezTo>
                    <a:pt x="4103" y="585"/>
                    <a:pt x="4071" y="986"/>
                    <a:pt x="4032" y="1366"/>
                  </a:cubicBezTo>
                  <a:cubicBezTo>
                    <a:pt x="3835" y="3347"/>
                    <a:pt x="3519" y="4805"/>
                    <a:pt x="3286" y="5680"/>
                  </a:cubicBezTo>
                  <a:cubicBezTo>
                    <a:pt x="3154" y="6187"/>
                    <a:pt x="2695" y="6532"/>
                    <a:pt x="2179" y="6532"/>
                  </a:cubicBezTo>
                  <a:cubicBezTo>
                    <a:pt x="2137" y="6532"/>
                    <a:pt x="2096" y="6530"/>
                    <a:pt x="2054" y="6525"/>
                  </a:cubicBezTo>
                  <a:lnTo>
                    <a:pt x="316" y="6346"/>
                  </a:lnTo>
                  <a:cubicBezTo>
                    <a:pt x="201" y="6332"/>
                    <a:pt x="94" y="6289"/>
                    <a:pt x="8" y="6217"/>
                  </a:cubicBezTo>
                  <a:cubicBezTo>
                    <a:pt x="4" y="6253"/>
                    <a:pt x="4" y="6289"/>
                    <a:pt x="1" y="6325"/>
                  </a:cubicBezTo>
                  <a:cubicBezTo>
                    <a:pt x="76" y="6515"/>
                    <a:pt x="255" y="6658"/>
                    <a:pt x="474" y="6679"/>
                  </a:cubicBezTo>
                  <a:lnTo>
                    <a:pt x="2211" y="6859"/>
                  </a:lnTo>
                  <a:cubicBezTo>
                    <a:pt x="2251" y="6863"/>
                    <a:pt x="2291" y="6865"/>
                    <a:pt x="2330" y="6865"/>
                  </a:cubicBezTo>
                  <a:cubicBezTo>
                    <a:pt x="2849" y="6865"/>
                    <a:pt x="3311" y="6519"/>
                    <a:pt x="3444" y="6013"/>
                  </a:cubicBezTo>
                  <a:cubicBezTo>
                    <a:pt x="3677" y="5139"/>
                    <a:pt x="3996" y="3677"/>
                    <a:pt x="4186" y="1699"/>
                  </a:cubicBezTo>
                  <a:cubicBezTo>
                    <a:pt x="4229" y="1319"/>
                    <a:pt x="4257" y="914"/>
                    <a:pt x="4286" y="495"/>
                  </a:cubicBezTo>
                  <a:cubicBezTo>
                    <a:pt x="4300" y="305"/>
                    <a:pt x="4232" y="129"/>
                    <a:pt x="4121" y="0"/>
                  </a:cubicBezTo>
                  <a:close/>
                </a:path>
              </a:pathLst>
            </a:custGeom>
            <a:solidFill>
              <a:srgbClr val="3948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9"/>
            <p:cNvSpPr/>
            <p:nvPr/>
          </p:nvSpPr>
          <p:spPr>
            <a:xfrm>
              <a:off x="4635575" y="1438613"/>
              <a:ext cx="100800" cy="55700"/>
            </a:xfrm>
            <a:custGeom>
              <a:avLst/>
              <a:gdLst/>
              <a:ahLst/>
              <a:cxnLst/>
              <a:rect l="l" t="t" r="r" b="b"/>
              <a:pathLst>
                <a:path w="4032" h="2228" extrusionOk="0">
                  <a:moveTo>
                    <a:pt x="816" y="0"/>
                  </a:moveTo>
                  <a:cubicBezTo>
                    <a:pt x="549" y="0"/>
                    <a:pt x="312" y="180"/>
                    <a:pt x="248" y="444"/>
                  </a:cubicBezTo>
                  <a:cubicBezTo>
                    <a:pt x="155" y="856"/>
                    <a:pt x="69" y="1322"/>
                    <a:pt x="1" y="1809"/>
                  </a:cubicBezTo>
                  <a:cubicBezTo>
                    <a:pt x="644" y="1964"/>
                    <a:pt x="1948" y="2228"/>
                    <a:pt x="3282" y="2228"/>
                  </a:cubicBezTo>
                  <a:cubicBezTo>
                    <a:pt x="3492" y="2228"/>
                    <a:pt x="3704" y="2221"/>
                    <a:pt x="3914" y="2207"/>
                  </a:cubicBezTo>
                  <a:cubicBezTo>
                    <a:pt x="3953" y="1827"/>
                    <a:pt x="3985" y="1426"/>
                    <a:pt x="4010" y="1003"/>
                  </a:cubicBezTo>
                  <a:cubicBezTo>
                    <a:pt x="4032" y="637"/>
                    <a:pt x="3760" y="318"/>
                    <a:pt x="3394" y="279"/>
                  </a:cubicBezTo>
                  <a:cubicBezTo>
                    <a:pt x="2581" y="189"/>
                    <a:pt x="1499" y="71"/>
                    <a:pt x="875" y="3"/>
                  </a:cubicBezTo>
                  <a:cubicBezTo>
                    <a:pt x="855" y="1"/>
                    <a:pt x="836" y="0"/>
                    <a:pt x="8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9"/>
            <p:cNvSpPr/>
            <p:nvPr/>
          </p:nvSpPr>
          <p:spPr>
            <a:xfrm>
              <a:off x="4639525" y="1450663"/>
              <a:ext cx="97475" cy="44375"/>
            </a:xfrm>
            <a:custGeom>
              <a:avLst/>
              <a:gdLst/>
              <a:ahLst/>
              <a:cxnLst/>
              <a:rect l="l" t="t" r="r" b="b"/>
              <a:pathLst>
                <a:path w="3899" h="1775" extrusionOk="0">
                  <a:moveTo>
                    <a:pt x="3692" y="0"/>
                  </a:moveTo>
                  <a:cubicBezTo>
                    <a:pt x="3686" y="0"/>
                    <a:pt x="3679" y="2"/>
                    <a:pt x="3673" y="5"/>
                  </a:cubicBezTo>
                  <a:cubicBezTo>
                    <a:pt x="3659" y="19"/>
                    <a:pt x="3659" y="37"/>
                    <a:pt x="3670" y="51"/>
                  </a:cubicBezTo>
                  <a:cubicBezTo>
                    <a:pt x="3777" y="180"/>
                    <a:pt x="3831" y="345"/>
                    <a:pt x="3820" y="517"/>
                  </a:cubicBezTo>
                  <a:cubicBezTo>
                    <a:pt x="3795" y="926"/>
                    <a:pt x="3763" y="1323"/>
                    <a:pt x="3727" y="1696"/>
                  </a:cubicBezTo>
                  <a:cubicBezTo>
                    <a:pt x="3525" y="1710"/>
                    <a:pt x="3321" y="1716"/>
                    <a:pt x="3118" y="1716"/>
                  </a:cubicBezTo>
                  <a:cubicBezTo>
                    <a:pt x="1898" y="1716"/>
                    <a:pt x="700" y="1492"/>
                    <a:pt x="40" y="1341"/>
                  </a:cubicBezTo>
                  <a:cubicBezTo>
                    <a:pt x="37" y="1341"/>
                    <a:pt x="34" y="1340"/>
                    <a:pt x="32" y="1340"/>
                  </a:cubicBezTo>
                  <a:cubicBezTo>
                    <a:pt x="19" y="1340"/>
                    <a:pt x="10" y="1348"/>
                    <a:pt x="4" y="1363"/>
                  </a:cubicBezTo>
                  <a:cubicBezTo>
                    <a:pt x="0" y="1381"/>
                    <a:pt x="11" y="1395"/>
                    <a:pt x="29" y="1399"/>
                  </a:cubicBezTo>
                  <a:cubicBezTo>
                    <a:pt x="692" y="1553"/>
                    <a:pt x="1896" y="1775"/>
                    <a:pt x="3121" y="1775"/>
                  </a:cubicBezTo>
                  <a:cubicBezTo>
                    <a:pt x="3333" y="1775"/>
                    <a:pt x="3544" y="1771"/>
                    <a:pt x="3763" y="1750"/>
                  </a:cubicBezTo>
                  <a:cubicBezTo>
                    <a:pt x="3777" y="1750"/>
                    <a:pt x="3791" y="1735"/>
                    <a:pt x="3791" y="1721"/>
                  </a:cubicBezTo>
                  <a:cubicBezTo>
                    <a:pt x="3831" y="1341"/>
                    <a:pt x="3863" y="936"/>
                    <a:pt x="3888" y="517"/>
                  </a:cubicBezTo>
                  <a:cubicBezTo>
                    <a:pt x="3899" y="334"/>
                    <a:pt x="3838" y="155"/>
                    <a:pt x="3720" y="12"/>
                  </a:cubicBezTo>
                  <a:cubicBezTo>
                    <a:pt x="3711" y="4"/>
                    <a:pt x="3702" y="0"/>
                    <a:pt x="36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9"/>
            <p:cNvSpPr/>
            <p:nvPr/>
          </p:nvSpPr>
          <p:spPr>
            <a:xfrm>
              <a:off x="4953775" y="1438488"/>
              <a:ext cx="108500" cy="184350"/>
            </a:xfrm>
            <a:custGeom>
              <a:avLst/>
              <a:gdLst/>
              <a:ahLst/>
              <a:cxnLst/>
              <a:rect l="l" t="t" r="r" b="b"/>
              <a:pathLst>
                <a:path w="4340" h="7374" extrusionOk="0">
                  <a:moveTo>
                    <a:pt x="3199" y="1"/>
                  </a:moveTo>
                  <a:cubicBezTo>
                    <a:pt x="3178" y="1"/>
                    <a:pt x="3157" y="2"/>
                    <a:pt x="3135" y="4"/>
                  </a:cubicBezTo>
                  <a:cubicBezTo>
                    <a:pt x="2512" y="73"/>
                    <a:pt x="1426" y="187"/>
                    <a:pt x="616" y="277"/>
                  </a:cubicBezTo>
                  <a:cubicBezTo>
                    <a:pt x="308" y="313"/>
                    <a:pt x="61" y="546"/>
                    <a:pt x="11" y="843"/>
                  </a:cubicBezTo>
                  <a:cubicBezTo>
                    <a:pt x="4" y="897"/>
                    <a:pt x="0" y="950"/>
                    <a:pt x="4" y="1004"/>
                  </a:cubicBezTo>
                  <a:cubicBezTo>
                    <a:pt x="29" y="1423"/>
                    <a:pt x="61" y="1828"/>
                    <a:pt x="100" y="2208"/>
                  </a:cubicBezTo>
                  <a:cubicBezTo>
                    <a:pt x="297" y="4186"/>
                    <a:pt x="616" y="5648"/>
                    <a:pt x="846" y="6522"/>
                  </a:cubicBezTo>
                  <a:cubicBezTo>
                    <a:pt x="979" y="7028"/>
                    <a:pt x="1440" y="7374"/>
                    <a:pt x="1960" y="7374"/>
                  </a:cubicBezTo>
                  <a:cubicBezTo>
                    <a:pt x="1999" y="7374"/>
                    <a:pt x="2038" y="7372"/>
                    <a:pt x="2078" y="7368"/>
                  </a:cubicBezTo>
                  <a:lnTo>
                    <a:pt x="3816" y="7189"/>
                  </a:lnTo>
                  <a:cubicBezTo>
                    <a:pt x="3952" y="7174"/>
                    <a:pt x="4078" y="7113"/>
                    <a:pt x="4167" y="7020"/>
                  </a:cubicBezTo>
                  <a:cubicBezTo>
                    <a:pt x="4275" y="6913"/>
                    <a:pt x="4339" y="6769"/>
                    <a:pt x="4336" y="6612"/>
                  </a:cubicBezTo>
                  <a:cubicBezTo>
                    <a:pt x="4321" y="5662"/>
                    <a:pt x="4264" y="3588"/>
                    <a:pt x="4013" y="1810"/>
                  </a:cubicBezTo>
                  <a:cubicBezTo>
                    <a:pt x="3941" y="1319"/>
                    <a:pt x="3859" y="854"/>
                    <a:pt x="3762" y="442"/>
                  </a:cubicBezTo>
                  <a:cubicBezTo>
                    <a:pt x="3699" y="183"/>
                    <a:pt x="3464" y="1"/>
                    <a:pt x="31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9"/>
            <p:cNvSpPr/>
            <p:nvPr/>
          </p:nvSpPr>
          <p:spPr>
            <a:xfrm>
              <a:off x="4949650" y="1459538"/>
              <a:ext cx="104275" cy="171625"/>
            </a:xfrm>
            <a:custGeom>
              <a:avLst/>
              <a:gdLst/>
              <a:ahLst/>
              <a:cxnLst/>
              <a:rect l="l" t="t" r="r" b="b"/>
              <a:pathLst>
                <a:path w="4171" h="6865" extrusionOk="0">
                  <a:moveTo>
                    <a:pt x="187" y="1"/>
                  </a:moveTo>
                  <a:lnTo>
                    <a:pt x="187" y="1"/>
                  </a:lnTo>
                  <a:cubicBezTo>
                    <a:pt x="68" y="130"/>
                    <a:pt x="0" y="305"/>
                    <a:pt x="15" y="492"/>
                  </a:cubicBezTo>
                  <a:cubicBezTo>
                    <a:pt x="43" y="915"/>
                    <a:pt x="75" y="1316"/>
                    <a:pt x="115" y="1699"/>
                  </a:cubicBezTo>
                  <a:cubicBezTo>
                    <a:pt x="312" y="3677"/>
                    <a:pt x="624" y="5135"/>
                    <a:pt x="857" y="6010"/>
                  </a:cubicBezTo>
                  <a:cubicBezTo>
                    <a:pt x="990" y="6519"/>
                    <a:pt x="1451" y="6865"/>
                    <a:pt x="1971" y="6865"/>
                  </a:cubicBezTo>
                  <a:cubicBezTo>
                    <a:pt x="2010" y="6865"/>
                    <a:pt x="2049" y="6863"/>
                    <a:pt x="2089" y="6859"/>
                  </a:cubicBezTo>
                  <a:lnTo>
                    <a:pt x="3827" y="6680"/>
                  </a:lnTo>
                  <a:cubicBezTo>
                    <a:pt x="3963" y="6665"/>
                    <a:pt x="4081" y="6608"/>
                    <a:pt x="4171" y="6519"/>
                  </a:cubicBezTo>
                  <a:lnTo>
                    <a:pt x="4160" y="6304"/>
                  </a:lnTo>
                  <a:cubicBezTo>
                    <a:pt x="4106" y="6325"/>
                    <a:pt x="4053" y="6343"/>
                    <a:pt x="3988" y="6347"/>
                  </a:cubicBezTo>
                  <a:lnTo>
                    <a:pt x="2250" y="6526"/>
                  </a:lnTo>
                  <a:cubicBezTo>
                    <a:pt x="2211" y="6530"/>
                    <a:pt x="2171" y="6532"/>
                    <a:pt x="2132" y="6532"/>
                  </a:cubicBezTo>
                  <a:cubicBezTo>
                    <a:pt x="1616" y="6532"/>
                    <a:pt x="1151" y="6186"/>
                    <a:pt x="1018" y="5680"/>
                  </a:cubicBezTo>
                  <a:cubicBezTo>
                    <a:pt x="785" y="4806"/>
                    <a:pt x="470" y="3344"/>
                    <a:pt x="276" y="1366"/>
                  </a:cubicBezTo>
                  <a:cubicBezTo>
                    <a:pt x="237" y="986"/>
                    <a:pt x="204" y="581"/>
                    <a:pt x="176" y="162"/>
                  </a:cubicBezTo>
                  <a:cubicBezTo>
                    <a:pt x="172" y="108"/>
                    <a:pt x="176" y="55"/>
                    <a:pt x="187" y="1"/>
                  </a:cubicBezTo>
                  <a:close/>
                </a:path>
              </a:pathLst>
            </a:custGeom>
            <a:solidFill>
              <a:srgbClr val="3948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9"/>
            <p:cNvSpPr/>
            <p:nvPr/>
          </p:nvSpPr>
          <p:spPr>
            <a:xfrm>
              <a:off x="4953500" y="1438613"/>
              <a:ext cx="100800" cy="55700"/>
            </a:xfrm>
            <a:custGeom>
              <a:avLst/>
              <a:gdLst/>
              <a:ahLst/>
              <a:cxnLst/>
              <a:rect l="l" t="t" r="r" b="b"/>
              <a:pathLst>
                <a:path w="4032" h="2228" extrusionOk="0">
                  <a:moveTo>
                    <a:pt x="3212" y="0"/>
                  </a:moveTo>
                  <a:cubicBezTo>
                    <a:pt x="3193" y="0"/>
                    <a:pt x="3173" y="1"/>
                    <a:pt x="3153" y="3"/>
                  </a:cubicBezTo>
                  <a:cubicBezTo>
                    <a:pt x="2530" y="71"/>
                    <a:pt x="1448" y="189"/>
                    <a:pt x="638" y="279"/>
                  </a:cubicBezTo>
                  <a:cubicBezTo>
                    <a:pt x="269" y="318"/>
                    <a:pt x="0" y="637"/>
                    <a:pt x="22" y="1003"/>
                  </a:cubicBezTo>
                  <a:cubicBezTo>
                    <a:pt x="50" y="1426"/>
                    <a:pt x="83" y="1827"/>
                    <a:pt x="122" y="2207"/>
                  </a:cubicBezTo>
                  <a:cubicBezTo>
                    <a:pt x="332" y="2221"/>
                    <a:pt x="543" y="2228"/>
                    <a:pt x="754" y="2228"/>
                  </a:cubicBezTo>
                  <a:cubicBezTo>
                    <a:pt x="2088" y="2228"/>
                    <a:pt x="3391" y="1964"/>
                    <a:pt x="4031" y="1809"/>
                  </a:cubicBezTo>
                  <a:cubicBezTo>
                    <a:pt x="3963" y="1322"/>
                    <a:pt x="3881" y="856"/>
                    <a:pt x="3781" y="444"/>
                  </a:cubicBezTo>
                  <a:cubicBezTo>
                    <a:pt x="3717" y="180"/>
                    <a:pt x="3479" y="0"/>
                    <a:pt x="32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9"/>
            <p:cNvSpPr/>
            <p:nvPr/>
          </p:nvSpPr>
          <p:spPr>
            <a:xfrm>
              <a:off x="4833100" y="827363"/>
              <a:ext cx="48225" cy="524725"/>
            </a:xfrm>
            <a:custGeom>
              <a:avLst/>
              <a:gdLst/>
              <a:ahLst/>
              <a:cxnLst/>
              <a:rect l="l" t="t" r="r" b="b"/>
              <a:pathLst>
                <a:path w="1929" h="20989" extrusionOk="0">
                  <a:moveTo>
                    <a:pt x="318" y="1"/>
                  </a:moveTo>
                  <a:cubicBezTo>
                    <a:pt x="289" y="1"/>
                    <a:pt x="261" y="20"/>
                    <a:pt x="251" y="48"/>
                  </a:cubicBezTo>
                  <a:cubicBezTo>
                    <a:pt x="251" y="52"/>
                    <a:pt x="223" y="181"/>
                    <a:pt x="187" y="396"/>
                  </a:cubicBezTo>
                  <a:cubicBezTo>
                    <a:pt x="101" y="923"/>
                    <a:pt x="1" y="1951"/>
                    <a:pt x="266" y="2958"/>
                  </a:cubicBezTo>
                  <a:cubicBezTo>
                    <a:pt x="549" y="4033"/>
                    <a:pt x="445" y="6405"/>
                    <a:pt x="337" y="8906"/>
                  </a:cubicBezTo>
                  <a:cubicBezTo>
                    <a:pt x="194" y="12231"/>
                    <a:pt x="33" y="15993"/>
                    <a:pt x="749" y="17552"/>
                  </a:cubicBezTo>
                  <a:cubicBezTo>
                    <a:pt x="1892" y="20035"/>
                    <a:pt x="1190" y="20709"/>
                    <a:pt x="681" y="20988"/>
                  </a:cubicBezTo>
                  <a:lnTo>
                    <a:pt x="925" y="20988"/>
                  </a:lnTo>
                  <a:cubicBezTo>
                    <a:pt x="1416" y="20630"/>
                    <a:pt x="1928" y="19795"/>
                    <a:pt x="861" y="17498"/>
                  </a:cubicBezTo>
                  <a:cubicBezTo>
                    <a:pt x="158" y="15968"/>
                    <a:pt x="320" y="12217"/>
                    <a:pt x="463" y="8913"/>
                  </a:cubicBezTo>
                  <a:cubicBezTo>
                    <a:pt x="570" y="6398"/>
                    <a:pt x="674" y="4026"/>
                    <a:pt x="388" y="2929"/>
                  </a:cubicBezTo>
                  <a:cubicBezTo>
                    <a:pt x="122" y="1930"/>
                    <a:pt x="230" y="898"/>
                    <a:pt x="312" y="396"/>
                  </a:cubicBezTo>
                  <a:cubicBezTo>
                    <a:pt x="341" y="199"/>
                    <a:pt x="373" y="84"/>
                    <a:pt x="373" y="81"/>
                  </a:cubicBezTo>
                  <a:cubicBezTo>
                    <a:pt x="384" y="48"/>
                    <a:pt x="366" y="13"/>
                    <a:pt x="330" y="2"/>
                  </a:cubicBezTo>
                  <a:cubicBezTo>
                    <a:pt x="326" y="1"/>
                    <a:pt x="322" y="1"/>
                    <a:pt x="3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9"/>
            <p:cNvSpPr/>
            <p:nvPr/>
          </p:nvSpPr>
          <p:spPr>
            <a:xfrm>
              <a:off x="4920900" y="702438"/>
              <a:ext cx="33775" cy="57575"/>
            </a:xfrm>
            <a:custGeom>
              <a:avLst/>
              <a:gdLst/>
              <a:ahLst/>
              <a:cxnLst/>
              <a:rect l="l" t="t" r="r" b="b"/>
              <a:pathLst>
                <a:path w="1351" h="2303" extrusionOk="0">
                  <a:moveTo>
                    <a:pt x="969" y="0"/>
                  </a:moveTo>
                  <a:cubicBezTo>
                    <a:pt x="655" y="0"/>
                    <a:pt x="290" y="435"/>
                    <a:pt x="133" y="1032"/>
                  </a:cubicBezTo>
                  <a:cubicBezTo>
                    <a:pt x="0" y="1509"/>
                    <a:pt x="176" y="1968"/>
                    <a:pt x="405" y="2226"/>
                  </a:cubicBezTo>
                  <a:cubicBezTo>
                    <a:pt x="453" y="2278"/>
                    <a:pt x="517" y="2303"/>
                    <a:pt x="581" y="2303"/>
                  </a:cubicBezTo>
                  <a:cubicBezTo>
                    <a:pt x="669" y="2303"/>
                    <a:pt x="757" y="2254"/>
                    <a:pt x="799" y="2165"/>
                  </a:cubicBezTo>
                  <a:cubicBezTo>
                    <a:pt x="871" y="2018"/>
                    <a:pt x="968" y="1817"/>
                    <a:pt x="1071" y="1581"/>
                  </a:cubicBezTo>
                  <a:cubicBezTo>
                    <a:pt x="1143" y="1419"/>
                    <a:pt x="1193" y="1247"/>
                    <a:pt x="1218" y="1079"/>
                  </a:cubicBezTo>
                  <a:cubicBezTo>
                    <a:pt x="1315" y="445"/>
                    <a:pt x="1351" y="94"/>
                    <a:pt x="1054" y="11"/>
                  </a:cubicBezTo>
                  <a:cubicBezTo>
                    <a:pt x="1026" y="4"/>
                    <a:pt x="998" y="0"/>
                    <a:pt x="969" y="0"/>
                  </a:cubicBezTo>
                  <a:close/>
                </a:path>
              </a:pathLst>
            </a:custGeom>
            <a:solidFill>
              <a:srgbClr val="FC9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9"/>
            <p:cNvSpPr/>
            <p:nvPr/>
          </p:nvSpPr>
          <p:spPr>
            <a:xfrm>
              <a:off x="4753375" y="682888"/>
              <a:ext cx="27800" cy="58575"/>
            </a:xfrm>
            <a:custGeom>
              <a:avLst/>
              <a:gdLst/>
              <a:ahLst/>
              <a:cxnLst/>
              <a:rect l="l" t="t" r="r" b="b"/>
              <a:pathLst>
                <a:path w="1112" h="2343" extrusionOk="0">
                  <a:moveTo>
                    <a:pt x="426" y="1"/>
                  </a:moveTo>
                  <a:cubicBezTo>
                    <a:pt x="420" y="1"/>
                    <a:pt x="415" y="1"/>
                    <a:pt x="409" y="1"/>
                  </a:cubicBezTo>
                  <a:cubicBezTo>
                    <a:pt x="101" y="12"/>
                    <a:pt x="62" y="367"/>
                    <a:pt x="15" y="1005"/>
                  </a:cubicBezTo>
                  <a:cubicBezTo>
                    <a:pt x="1" y="1177"/>
                    <a:pt x="15" y="1356"/>
                    <a:pt x="51" y="1528"/>
                  </a:cubicBezTo>
                  <a:cubicBezTo>
                    <a:pt x="105" y="1782"/>
                    <a:pt x="158" y="2004"/>
                    <a:pt x="194" y="2158"/>
                  </a:cubicBezTo>
                  <a:cubicBezTo>
                    <a:pt x="219" y="2270"/>
                    <a:pt x="322" y="2343"/>
                    <a:pt x="429" y="2343"/>
                  </a:cubicBezTo>
                  <a:cubicBezTo>
                    <a:pt x="476" y="2343"/>
                    <a:pt x="524" y="2329"/>
                    <a:pt x="567" y="2298"/>
                  </a:cubicBezTo>
                  <a:cubicBezTo>
                    <a:pt x="843" y="2101"/>
                    <a:pt x="1111" y="1689"/>
                    <a:pt x="1090" y="1198"/>
                  </a:cubicBezTo>
                  <a:cubicBezTo>
                    <a:pt x="1058" y="532"/>
                    <a:pt x="763" y="1"/>
                    <a:pt x="426" y="1"/>
                  </a:cubicBezTo>
                  <a:close/>
                </a:path>
              </a:pathLst>
            </a:custGeom>
            <a:solidFill>
              <a:srgbClr val="FC9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9"/>
            <p:cNvSpPr/>
            <p:nvPr/>
          </p:nvSpPr>
          <p:spPr>
            <a:xfrm>
              <a:off x="4760375" y="591688"/>
              <a:ext cx="198800" cy="245275"/>
            </a:xfrm>
            <a:custGeom>
              <a:avLst/>
              <a:gdLst/>
              <a:ahLst/>
              <a:cxnLst/>
              <a:rect l="l" t="t" r="r" b="b"/>
              <a:pathLst>
                <a:path w="7952" h="9811" extrusionOk="0">
                  <a:moveTo>
                    <a:pt x="3486" y="1"/>
                  </a:moveTo>
                  <a:cubicBezTo>
                    <a:pt x="3450" y="1"/>
                    <a:pt x="3414" y="1"/>
                    <a:pt x="3379" y="2"/>
                  </a:cubicBezTo>
                  <a:cubicBezTo>
                    <a:pt x="3318" y="9"/>
                    <a:pt x="3261" y="13"/>
                    <a:pt x="3200" y="16"/>
                  </a:cubicBezTo>
                  <a:cubicBezTo>
                    <a:pt x="2902" y="45"/>
                    <a:pt x="2609" y="116"/>
                    <a:pt x="2336" y="217"/>
                  </a:cubicBezTo>
                  <a:cubicBezTo>
                    <a:pt x="2179" y="281"/>
                    <a:pt x="2028" y="353"/>
                    <a:pt x="1881" y="439"/>
                  </a:cubicBezTo>
                  <a:cubicBezTo>
                    <a:pt x="1068" y="905"/>
                    <a:pt x="477" y="1700"/>
                    <a:pt x="308" y="2646"/>
                  </a:cubicBezTo>
                  <a:cubicBezTo>
                    <a:pt x="262" y="2897"/>
                    <a:pt x="244" y="3151"/>
                    <a:pt x="262" y="3416"/>
                  </a:cubicBezTo>
                  <a:cubicBezTo>
                    <a:pt x="262" y="3438"/>
                    <a:pt x="262" y="3467"/>
                    <a:pt x="269" y="3488"/>
                  </a:cubicBezTo>
                  <a:cubicBezTo>
                    <a:pt x="280" y="3653"/>
                    <a:pt x="287" y="3811"/>
                    <a:pt x="287" y="3958"/>
                  </a:cubicBezTo>
                  <a:cubicBezTo>
                    <a:pt x="287" y="4022"/>
                    <a:pt x="280" y="4083"/>
                    <a:pt x="280" y="4140"/>
                  </a:cubicBezTo>
                  <a:cubicBezTo>
                    <a:pt x="240" y="5032"/>
                    <a:pt x="0" y="5695"/>
                    <a:pt x="100" y="6376"/>
                  </a:cubicBezTo>
                  <a:cubicBezTo>
                    <a:pt x="226" y="7222"/>
                    <a:pt x="1634" y="8960"/>
                    <a:pt x="2598" y="9637"/>
                  </a:cubicBezTo>
                  <a:cubicBezTo>
                    <a:pt x="2680" y="9694"/>
                    <a:pt x="2781" y="9737"/>
                    <a:pt x="2885" y="9744"/>
                  </a:cubicBezTo>
                  <a:lnTo>
                    <a:pt x="3458" y="9809"/>
                  </a:lnTo>
                  <a:cubicBezTo>
                    <a:pt x="3475" y="9810"/>
                    <a:pt x="3492" y="9811"/>
                    <a:pt x="3509" y="9811"/>
                  </a:cubicBezTo>
                  <a:cubicBezTo>
                    <a:pt x="3597" y="9811"/>
                    <a:pt x="3685" y="9795"/>
                    <a:pt x="3762" y="9762"/>
                  </a:cubicBezTo>
                  <a:cubicBezTo>
                    <a:pt x="4848" y="9307"/>
                    <a:pt x="6597" y="7910"/>
                    <a:pt x="6905" y="7111"/>
                  </a:cubicBezTo>
                  <a:cubicBezTo>
                    <a:pt x="7209" y="6322"/>
                    <a:pt x="6998" y="5441"/>
                    <a:pt x="7371" y="4258"/>
                  </a:cubicBezTo>
                  <a:cubicBezTo>
                    <a:pt x="7381" y="4237"/>
                    <a:pt x="7389" y="4208"/>
                    <a:pt x="7392" y="4187"/>
                  </a:cubicBezTo>
                  <a:cubicBezTo>
                    <a:pt x="7951" y="2273"/>
                    <a:pt x="6615" y="324"/>
                    <a:pt x="4622" y="102"/>
                  </a:cubicBezTo>
                  <a:lnTo>
                    <a:pt x="3859" y="20"/>
                  </a:lnTo>
                  <a:cubicBezTo>
                    <a:pt x="3734" y="6"/>
                    <a:pt x="3609" y="1"/>
                    <a:pt x="3486" y="1"/>
                  </a:cubicBezTo>
                  <a:close/>
                </a:path>
              </a:pathLst>
            </a:custGeom>
            <a:solidFill>
              <a:srgbClr val="FEB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9"/>
            <p:cNvSpPr/>
            <p:nvPr/>
          </p:nvSpPr>
          <p:spPr>
            <a:xfrm>
              <a:off x="4834175" y="748663"/>
              <a:ext cx="23950" cy="13700"/>
            </a:xfrm>
            <a:custGeom>
              <a:avLst/>
              <a:gdLst/>
              <a:ahLst/>
              <a:cxnLst/>
              <a:rect l="l" t="t" r="r" b="b"/>
              <a:pathLst>
                <a:path w="958" h="548" extrusionOk="0">
                  <a:moveTo>
                    <a:pt x="370" y="0"/>
                  </a:moveTo>
                  <a:cubicBezTo>
                    <a:pt x="255" y="0"/>
                    <a:pt x="163" y="20"/>
                    <a:pt x="97" y="65"/>
                  </a:cubicBezTo>
                  <a:cubicBezTo>
                    <a:pt x="8" y="129"/>
                    <a:pt x="1" y="255"/>
                    <a:pt x="72" y="330"/>
                  </a:cubicBezTo>
                  <a:cubicBezTo>
                    <a:pt x="155" y="420"/>
                    <a:pt x="291" y="527"/>
                    <a:pt x="441" y="545"/>
                  </a:cubicBezTo>
                  <a:cubicBezTo>
                    <a:pt x="457" y="547"/>
                    <a:pt x="473" y="548"/>
                    <a:pt x="488" y="548"/>
                  </a:cubicBezTo>
                  <a:cubicBezTo>
                    <a:pt x="626" y="548"/>
                    <a:pt x="757" y="480"/>
                    <a:pt x="853" y="416"/>
                  </a:cubicBezTo>
                  <a:cubicBezTo>
                    <a:pt x="943" y="352"/>
                    <a:pt x="957" y="226"/>
                    <a:pt x="886" y="151"/>
                  </a:cubicBezTo>
                  <a:cubicBezTo>
                    <a:pt x="810" y="72"/>
                    <a:pt x="685" y="29"/>
                    <a:pt x="502" y="8"/>
                  </a:cubicBezTo>
                  <a:cubicBezTo>
                    <a:pt x="455" y="3"/>
                    <a:pt x="411" y="0"/>
                    <a:pt x="370" y="0"/>
                  </a:cubicBezTo>
                  <a:close/>
                </a:path>
              </a:pathLst>
            </a:custGeom>
            <a:solidFill>
              <a:srgbClr val="FC9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9"/>
            <p:cNvSpPr/>
            <p:nvPr/>
          </p:nvSpPr>
          <p:spPr>
            <a:xfrm>
              <a:off x="4868300" y="679563"/>
              <a:ext cx="51575" cy="29850"/>
            </a:xfrm>
            <a:custGeom>
              <a:avLst/>
              <a:gdLst/>
              <a:ahLst/>
              <a:cxnLst/>
              <a:rect l="l" t="t" r="r" b="b"/>
              <a:pathLst>
                <a:path w="2063" h="1194" extrusionOk="0">
                  <a:moveTo>
                    <a:pt x="164" y="1"/>
                  </a:moveTo>
                  <a:cubicBezTo>
                    <a:pt x="106" y="1"/>
                    <a:pt x="54" y="34"/>
                    <a:pt x="33" y="88"/>
                  </a:cubicBezTo>
                  <a:cubicBezTo>
                    <a:pt x="1" y="174"/>
                    <a:pt x="40" y="249"/>
                    <a:pt x="115" y="278"/>
                  </a:cubicBezTo>
                  <a:cubicBezTo>
                    <a:pt x="359" y="360"/>
                    <a:pt x="1090" y="615"/>
                    <a:pt x="1595" y="740"/>
                  </a:cubicBezTo>
                  <a:cubicBezTo>
                    <a:pt x="1792" y="840"/>
                    <a:pt x="1936" y="1044"/>
                    <a:pt x="2014" y="1181"/>
                  </a:cubicBezTo>
                  <a:cubicBezTo>
                    <a:pt x="2020" y="1190"/>
                    <a:pt x="2028" y="1194"/>
                    <a:pt x="2035" y="1194"/>
                  </a:cubicBezTo>
                  <a:cubicBezTo>
                    <a:pt x="2049" y="1194"/>
                    <a:pt x="2062" y="1181"/>
                    <a:pt x="2057" y="1163"/>
                  </a:cubicBezTo>
                  <a:cubicBezTo>
                    <a:pt x="2007" y="976"/>
                    <a:pt x="1914" y="686"/>
                    <a:pt x="1746" y="582"/>
                  </a:cubicBezTo>
                  <a:cubicBezTo>
                    <a:pt x="1531" y="443"/>
                    <a:pt x="542" y="99"/>
                    <a:pt x="201" y="5"/>
                  </a:cubicBezTo>
                  <a:cubicBezTo>
                    <a:pt x="189" y="2"/>
                    <a:pt x="177" y="1"/>
                    <a:pt x="164" y="1"/>
                  </a:cubicBezTo>
                  <a:close/>
                </a:path>
              </a:pathLst>
            </a:custGeom>
            <a:solidFill>
              <a:srgbClr val="7F41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9"/>
            <p:cNvSpPr/>
            <p:nvPr/>
          </p:nvSpPr>
          <p:spPr>
            <a:xfrm>
              <a:off x="4789450" y="675013"/>
              <a:ext cx="56225" cy="17500"/>
            </a:xfrm>
            <a:custGeom>
              <a:avLst/>
              <a:gdLst/>
              <a:ahLst/>
              <a:cxnLst/>
              <a:rect l="l" t="t" r="r" b="b"/>
              <a:pathLst>
                <a:path w="2249" h="700" extrusionOk="0">
                  <a:moveTo>
                    <a:pt x="2108" y="1"/>
                  </a:moveTo>
                  <a:cubicBezTo>
                    <a:pt x="2106" y="1"/>
                    <a:pt x="2103" y="1"/>
                    <a:pt x="2101" y="1"/>
                  </a:cubicBezTo>
                  <a:cubicBezTo>
                    <a:pt x="1743" y="1"/>
                    <a:pt x="700" y="98"/>
                    <a:pt x="457" y="177"/>
                  </a:cubicBezTo>
                  <a:cubicBezTo>
                    <a:pt x="270" y="241"/>
                    <a:pt x="106" y="496"/>
                    <a:pt x="9" y="664"/>
                  </a:cubicBezTo>
                  <a:cubicBezTo>
                    <a:pt x="1" y="683"/>
                    <a:pt x="15" y="699"/>
                    <a:pt x="30" y="699"/>
                  </a:cubicBezTo>
                  <a:cubicBezTo>
                    <a:pt x="35" y="699"/>
                    <a:pt x="40" y="697"/>
                    <a:pt x="45" y="693"/>
                  </a:cubicBezTo>
                  <a:cubicBezTo>
                    <a:pt x="159" y="574"/>
                    <a:pt x="349" y="413"/>
                    <a:pt x="564" y="367"/>
                  </a:cubicBezTo>
                  <a:cubicBezTo>
                    <a:pt x="1084" y="367"/>
                    <a:pt x="1854" y="306"/>
                    <a:pt x="2112" y="284"/>
                  </a:cubicBezTo>
                  <a:cubicBezTo>
                    <a:pt x="2191" y="281"/>
                    <a:pt x="2248" y="212"/>
                    <a:pt x="2241" y="123"/>
                  </a:cubicBezTo>
                  <a:cubicBezTo>
                    <a:pt x="2231" y="53"/>
                    <a:pt x="2173" y="1"/>
                    <a:pt x="2108" y="1"/>
                  </a:cubicBezTo>
                  <a:close/>
                </a:path>
              </a:pathLst>
            </a:custGeom>
            <a:solidFill>
              <a:srgbClr val="7F41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9"/>
            <p:cNvSpPr/>
            <p:nvPr/>
          </p:nvSpPr>
          <p:spPr>
            <a:xfrm>
              <a:off x="4833825" y="797038"/>
              <a:ext cx="25275" cy="4050"/>
            </a:xfrm>
            <a:custGeom>
              <a:avLst/>
              <a:gdLst/>
              <a:ahLst/>
              <a:cxnLst/>
              <a:rect l="l" t="t" r="r" b="b"/>
              <a:pathLst>
                <a:path w="1011" h="162" extrusionOk="0">
                  <a:moveTo>
                    <a:pt x="41" y="0"/>
                  </a:moveTo>
                  <a:cubicBezTo>
                    <a:pt x="27" y="0"/>
                    <a:pt x="13" y="12"/>
                    <a:pt x="7" y="25"/>
                  </a:cubicBezTo>
                  <a:cubicBezTo>
                    <a:pt x="0" y="43"/>
                    <a:pt x="15" y="65"/>
                    <a:pt x="33" y="72"/>
                  </a:cubicBezTo>
                  <a:cubicBezTo>
                    <a:pt x="179" y="115"/>
                    <a:pt x="377" y="161"/>
                    <a:pt x="595" y="161"/>
                  </a:cubicBezTo>
                  <a:cubicBezTo>
                    <a:pt x="717" y="161"/>
                    <a:pt x="849" y="144"/>
                    <a:pt x="982" y="115"/>
                  </a:cubicBezTo>
                  <a:cubicBezTo>
                    <a:pt x="1004" y="111"/>
                    <a:pt x="1011" y="90"/>
                    <a:pt x="1007" y="72"/>
                  </a:cubicBezTo>
                  <a:cubicBezTo>
                    <a:pt x="1004" y="51"/>
                    <a:pt x="988" y="42"/>
                    <a:pt x="973" y="42"/>
                  </a:cubicBezTo>
                  <a:cubicBezTo>
                    <a:pt x="970" y="42"/>
                    <a:pt x="967" y="43"/>
                    <a:pt x="964" y="43"/>
                  </a:cubicBezTo>
                  <a:cubicBezTo>
                    <a:pt x="839" y="75"/>
                    <a:pt x="716" y="88"/>
                    <a:pt x="598" y="88"/>
                  </a:cubicBezTo>
                  <a:cubicBezTo>
                    <a:pt x="387" y="88"/>
                    <a:pt x="196" y="47"/>
                    <a:pt x="54" y="4"/>
                  </a:cubicBezTo>
                  <a:cubicBezTo>
                    <a:pt x="50" y="1"/>
                    <a:pt x="45" y="0"/>
                    <a:pt x="41" y="0"/>
                  </a:cubicBezTo>
                  <a:close/>
                </a:path>
              </a:pathLst>
            </a:custGeom>
            <a:solidFill>
              <a:srgbClr val="FC9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9"/>
            <p:cNvSpPr/>
            <p:nvPr/>
          </p:nvSpPr>
          <p:spPr>
            <a:xfrm>
              <a:off x="4882550" y="702438"/>
              <a:ext cx="12750" cy="18300"/>
            </a:xfrm>
            <a:custGeom>
              <a:avLst/>
              <a:gdLst/>
              <a:ahLst/>
              <a:cxnLst/>
              <a:rect l="l" t="t" r="r" b="b"/>
              <a:pathLst>
                <a:path w="510" h="732" extrusionOk="0">
                  <a:moveTo>
                    <a:pt x="310" y="0"/>
                  </a:moveTo>
                  <a:cubicBezTo>
                    <a:pt x="201" y="0"/>
                    <a:pt x="89" y="133"/>
                    <a:pt x="43" y="316"/>
                  </a:cubicBezTo>
                  <a:cubicBezTo>
                    <a:pt x="0" y="516"/>
                    <a:pt x="54" y="699"/>
                    <a:pt x="169" y="728"/>
                  </a:cubicBezTo>
                  <a:cubicBezTo>
                    <a:pt x="179" y="730"/>
                    <a:pt x="190" y="732"/>
                    <a:pt x="200" y="732"/>
                  </a:cubicBezTo>
                  <a:cubicBezTo>
                    <a:pt x="309" y="732"/>
                    <a:pt x="421" y="599"/>
                    <a:pt x="466" y="416"/>
                  </a:cubicBezTo>
                  <a:cubicBezTo>
                    <a:pt x="509" y="212"/>
                    <a:pt x="456" y="29"/>
                    <a:pt x="341" y="4"/>
                  </a:cubicBezTo>
                  <a:cubicBezTo>
                    <a:pt x="331" y="2"/>
                    <a:pt x="320" y="0"/>
                    <a:pt x="310" y="0"/>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9"/>
            <p:cNvSpPr/>
            <p:nvPr/>
          </p:nvSpPr>
          <p:spPr>
            <a:xfrm>
              <a:off x="4815825" y="693813"/>
              <a:ext cx="11850" cy="18450"/>
            </a:xfrm>
            <a:custGeom>
              <a:avLst/>
              <a:gdLst/>
              <a:ahLst/>
              <a:cxnLst/>
              <a:rect l="l" t="t" r="r" b="b"/>
              <a:pathLst>
                <a:path w="474" h="738" extrusionOk="0">
                  <a:moveTo>
                    <a:pt x="268" y="0"/>
                  </a:moveTo>
                  <a:cubicBezTo>
                    <a:pt x="157" y="0"/>
                    <a:pt x="52" y="152"/>
                    <a:pt x="25" y="342"/>
                  </a:cubicBezTo>
                  <a:cubicBezTo>
                    <a:pt x="0" y="546"/>
                    <a:pt x="75" y="725"/>
                    <a:pt x="190" y="736"/>
                  </a:cubicBezTo>
                  <a:cubicBezTo>
                    <a:pt x="196" y="737"/>
                    <a:pt x="202" y="737"/>
                    <a:pt x="208" y="737"/>
                  </a:cubicBezTo>
                  <a:cubicBezTo>
                    <a:pt x="320" y="737"/>
                    <a:pt x="424" y="586"/>
                    <a:pt x="452" y="396"/>
                  </a:cubicBezTo>
                  <a:cubicBezTo>
                    <a:pt x="473" y="195"/>
                    <a:pt x="401" y="16"/>
                    <a:pt x="287" y="2"/>
                  </a:cubicBezTo>
                  <a:cubicBezTo>
                    <a:pt x="281" y="1"/>
                    <a:pt x="274" y="0"/>
                    <a:pt x="268" y="0"/>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9"/>
            <p:cNvSpPr/>
            <p:nvPr/>
          </p:nvSpPr>
          <p:spPr>
            <a:xfrm>
              <a:off x="4762975" y="660238"/>
              <a:ext cx="23400" cy="59950"/>
            </a:xfrm>
            <a:custGeom>
              <a:avLst/>
              <a:gdLst/>
              <a:ahLst/>
              <a:cxnLst/>
              <a:rect l="l" t="t" r="r" b="b"/>
              <a:pathLst>
                <a:path w="936" h="2398" extrusionOk="0">
                  <a:moveTo>
                    <a:pt x="935" y="1"/>
                  </a:moveTo>
                  <a:lnTo>
                    <a:pt x="935" y="1"/>
                  </a:lnTo>
                  <a:cubicBezTo>
                    <a:pt x="699" y="33"/>
                    <a:pt x="401" y="73"/>
                    <a:pt x="219" y="105"/>
                  </a:cubicBezTo>
                  <a:cubicBezTo>
                    <a:pt x="125" y="119"/>
                    <a:pt x="54" y="205"/>
                    <a:pt x="57" y="302"/>
                  </a:cubicBezTo>
                  <a:cubicBezTo>
                    <a:pt x="75" y="653"/>
                    <a:pt x="97" y="1463"/>
                    <a:pt x="22" y="2058"/>
                  </a:cubicBezTo>
                  <a:cubicBezTo>
                    <a:pt x="0" y="2215"/>
                    <a:pt x="97" y="2359"/>
                    <a:pt x="251" y="2394"/>
                  </a:cubicBezTo>
                  <a:cubicBezTo>
                    <a:pt x="269" y="2398"/>
                    <a:pt x="280" y="2398"/>
                    <a:pt x="297" y="2398"/>
                  </a:cubicBezTo>
                  <a:cubicBezTo>
                    <a:pt x="383" y="2398"/>
                    <a:pt x="459" y="2344"/>
                    <a:pt x="484" y="2258"/>
                  </a:cubicBezTo>
                  <a:cubicBezTo>
                    <a:pt x="577" y="1929"/>
                    <a:pt x="778" y="1183"/>
                    <a:pt x="881" y="528"/>
                  </a:cubicBezTo>
                  <a:cubicBezTo>
                    <a:pt x="903" y="370"/>
                    <a:pt x="921" y="223"/>
                    <a:pt x="932" y="83"/>
                  </a:cubicBezTo>
                  <a:cubicBezTo>
                    <a:pt x="932" y="55"/>
                    <a:pt x="935" y="30"/>
                    <a:pt x="935" y="1"/>
                  </a:cubicBezTo>
                  <a:close/>
                </a:path>
              </a:pathLst>
            </a:custGeom>
            <a:solidFill>
              <a:srgbClr val="7F41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9"/>
            <p:cNvSpPr/>
            <p:nvPr/>
          </p:nvSpPr>
          <p:spPr>
            <a:xfrm>
              <a:off x="4679025" y="1173338"/>
              <a:ext cx="330300" cy="68650"/>
            </a:xfrm>
            <a:custGeom>
              <a:avLst/>
              <a:gdLst/>
              <a:ahLst/>
              <a:cxnLst/>
              <a:rect l="l" t="t" r="r" b="b"/>
              <a:pathLst>
                <a:path w="13212" h="2746" extrusionOk="0">
                  <a:moveTo>
                    <a:pt x="3691" y="1"/>
                  </a:moveTo>
                  <a:cubicBezTo>
                    <a:pt x="3691" y="1"/>
                    <a:pt x="1656" y="366"/>
                    <a:pt x="151" y="649"/>
                  </a:cubicBezTo>
                  <a:cubicBezTo>
                    <a:pt x="140" y="839"/>
                    <a:pt x="137" y="1004"/>
                    <a:pt x="122" y="1147"/>
                  </a:cubicBezTo>
                  <a:cubicBezTo>
                    <a:pt x="87" y="1527"/>
                    <a:pt x="51" y="1914"/>
                    <a:pt x="1" y="2294"/>
                  </a:cubicBezTo>
                  <a:cubicBezTo>
                    <a:pt x="2344" y="2040"/>
                    <a:pt x="7199" y="1488"/>
                    <a:pt x="7199" y="1488"/>
                  </a:cubicBezTo>
                  <a:lnTo>
                    <a:pt x="13212" y="2746"/>
                  </a:lnTo>
                  <a:lnTo>
                    <a:pt x="13176" y="2516"/>
                  </a:lnTo>
                  <a:cubicBezTo>
                    <a:pt x="13176" y="2509"/>
                    <a:pt x="13169" y="2498"/>
                    <a:pt x="13169" y="2491"/>
                  </a:cubicBezTo>
                  <a:cubicBezTo>
                    <a:pt x="13097" y="1943"/>
                    <a:pt x="13061" y="1126"/>
                    <a:pt x="13050" y="291"/>
                  </a:cubicBezTo>
                  <a:lnTo>
                    <a:pt x="3691" y="1"/>
                  </a:lnTo>
                  <a:close/>
                </a:path>
              </a:pathLst>
            </a:custGeom>
            <a:solidFill>
              <a:srgbClr val="39485E">
                <a:alpha val="566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9"/>
            <p:cNvSpPr/>
            <p:nvPr/>
          </p:nvSpPr>
          <p:spPr>
            <a:xfrm>
              <a:off x="4929675" y="673513"/>
              <a:ext cx="23050" cy="61925"/>
            </a:xfrm>
            <a:custGeom>
              <a:avLst/>
              <a:gdLst/>
              <a:ahLst/>
              <a:cxnLst/>
              <a:rect l="l" t="t" r="r" b="b"/>
              <a:pathLst>
                <a:path w="922" h="2477" extrusionOk="0">
                  <a:moveTo>
                    <a:pt x="104" y="0"/>
                  </a:moveTo>
                  <a:cubicBezTo>
                    <a:pt x="83" y="118"/>
                    <a:pt x="68" y="255"/>
                    <a:pt x="54" y="394"/>
                  </a:cubicBezTo>
                  <a:cubicBezTo>
                    <a:pt x="40" y="509"/>
                    <a:pt x="32" y="631"/>
                    <a:pt x="25" y="753"/>
                  </a:cubicBezTo>
                  <a:cubicBezTo>
                    <a:pt x="0" y="1351"/>
                    <a:pt x="22" y="1992"/>
                    <a:pt x="40" y="2297"/>
                  </a:cubicBezTo>
                  <a:cubicBezTo>
                    <a:pt x="43" y="2397"/>
                    <a:pt x="129" y="2476"/>
                    <a:pt x="237" y="2476"/>
                  </a:cubicBezTo>
                  <a:cubicBezTo>
                    <a:pt x="394" y="2472"/>
                    <a:pt x="523" y="2351"/>
                    <a:pt x="538" y="2200"/>
                  </a:cubicBezTo>
                  <a:cubicBezTo>
                    <a:pt x="595" y="1602"/>
                    <a:pt x="799" y="814"/>
                    <a:pt x="896" y="480"/>
                  </a:cubicBezTo>
                  <a:cubicBezTo>
                    <a:pt x="921" y="384"/>
                    <a:pt x="874" y="287"/>
                    <a:pt x="774" y="255"/>
                  </a:cubicBezTo>
                  <a:cubicBezTo>
                    <a:pt x="606" y="186"/>
                    <a:pt x="326" y="79"/>
                    <a:pt x="104" y="0"/>
                  </a:cubicBezTo>
                  <a:close/>
                </a:path>
              </a:pathLst>
            </a:custGeom>
            <a:solidFill>
              <a:srgbClr val="7F41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9"/>
            <p:cNvSpPr/>
            <p:nvPr/>
          </p:nvSpPr>
          <p:spPr>
            <a:xfrm>
              <a:off x="4784725" y="656238"/>
              <a:ext cx="146300" cy="36025"/>
            </a:xfrm>
            <a:custGeom>
              <a:avLst/>
              <a:gdLst/>
              <a:ahLst/>
              <a:cxnLst/>
              <a:rect l="l" t="t" r="r" b="b"/>
              <a:pathLst>
                <a:path w="5852" h="1441" extrusionOk="0">
                  <a:moveTo>
                    <a:pt x="2187" y="1"/>
                  </a:moveTo>
                  <a:cubicBezTo>
                    <a:pt x="1428" y="1"/>
                    <a:pt x="732" y="98"/>
                    <a:pt x="187" y="211"/>
                  </a:cubicBezTo>
                  <a:cubicBezTo>
                    <a:pt x="137" y="222"/>
                    <a:pt x="97" y="233"/>
                    <a:pt x="51" y="243"/>
                  </a:cubicBezTo>
                  <a:cubicBezTo>
                    <a:pt x="44" y="383"/>
                    <a:pt x="26" y="530"/>
                    <a:pt x="1" y="688"/>
                  </a:cubicBezTo>
                  <a:cubicBezTo>
                    <a:pt x="30" y="682"/>
                    <a:pt x="895" y="517"/>
                    <a:pt x="2028" y="517"/>
                  </a:cubicBezTo>
                  <a:cubicBezTo>
                    <a:pt x="3216" y="517"/>
                    <a:pt x="4699" y="699"/>
                    <a:pt x="5823" y="1440"/>
                  </a:cubicBezTo>
                  <a:cubicBezTo>
                    <a:pt x="5834" y="1318"/>
                    <a:pt x="5841" y="1196"/>
                    <a:pt x="5852" y="1082"/>
                  </a:cubicBezTo>
                  <a:cubicBezTo>
                    <a:pt x="5386" y="885"/>
                    <a:pt x="4308" y="293"/>
                    <a:pt x="2899" y="53"/>
                  </a:cubicBezTo>
                  <a:cubicBezTo>
                    <a:pt x="2767" y="32"/>
                    <a:pt x="2634" y="18"/>
                    <a:pt x="2505" y="7"/>
                  </a:cubicBezTo>
                  <a:cubicBezTo>
                    <a:pt x="2398" y="3"/>
                    <a:pt x="2292" y="1"/>
                    <a:pt x="2187" y="1"/>
                  </a:cubicBezTo>
                  <a:close/>
                </a:path>
              </a:pathLst>
            </a:custGeom>
            <a:solidFill>
              <a:srgbClr val="FC9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9"/>
            <p:cNvSpPr/>
            <p:nvPr/>
          </p:nvSpPr>
          <p:spPr>
            <a:xfrm>
              <a:off x="4789575" y="655763"/>
              <a:ext cx="58075" cy="5750"/>
            </a:xfrm>
            <a:custGeom>
              <a:avLst/>
              <a:gdLst/>
              <a:ahLst/>
              <a:cxnLst/>
              <a:rect l="l" t="t" r="r" b="b"/>
              <a:pathLst>
                <a:path w="2323" h="230" extrusionOk="0">
                  <a:moveTo>
                    <a:pt x="1779" y="1"/>
                  </a:moveTo>
                  <a:cubicBezTo>
                    <a:pt x="1085" y="1"/>
                    <a:pt x="460" y="119"/>
                    <a:pt x="0" y="230"/>
                  </a:cubicBezTo>
                  <a:cubicBezTo>
                    <a:pt x="548" y="117"/>
                    <a:pt x="1242" y="20"/>
                    <a:pt x="2002" y="20"/>
                  </a:cubicBezTo>
                  <a:cubicBezTo>
                    <a:pt x="2108" y="20"/>
                    <a:pt x="2214" y="22"/>
                    <a:pt x="2322" y="26"/>
                  </a:cubicBezTo>
                  <a:cubicBezTo>
                    <a:pt x="2138" y="8"/>
                    <a:pt x="1956" y="1"/>
                    <a:pt x="1779" y="1"/>
                  </a:cubicBezTo>
                  <a:close/>
                </a:path>
              </a:pathLst>
            </a:custGeom>
            <a:solidFill>
              <a:srgbClr val="FEBA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9"/>
            <p:cNvSpPr/>
            <p:nvPr/>
          </p:nvSpPr>
          <p:spPr>
            <a:xfrm>
              <a:off x="4642750" y="1112613"/>
              <a:ext cx="64875" cy="33300"/>
            </a:xfrm>
            <a:custGeom>
              <a:avLst/>
              <a:gdLst/>
              <a:ahLst/>
              <a:cxnLst/>
              <a:rect l="l" t="t" r="r" b="b"/>
              <a:pathLst>
                <a:path w="2595" h="1332" extrusionOk="0">
                  <a:moveTo>
                    <a:pt x="2595" y="1"/>
                  </a:moveTo>
                  <a:lnTo>
                    <a:pt x="176" y="896"/>
                  </a:lnTo>
                  <a:cubicBezTo>
                    <a:pt x="61" y="943"/>
                    <a:pt x="0" y="1068"/>
                    <a:pt x="43" y="1183"/>
                  </a:cubicBezTo>
                  <a:cubicBezTo>
                    <a:pt x="76" y="1272"/>
                    <a:pt x="160" y="1331"/>
                    <a:pt x="254" y="1331"/>
                  </a:cubicBezTo>
                  <a:cubicBezTo>
                    <a:pt x="274" y="1331"/>
                    <a:pt x="295" y="1328"/>
                    <a:pt x="316" y="1323"/>
                  </a:cubicBezTo>
                  <a:lnTo>
                    <a:pt x="2254" y="817"/>
                  </a:lnTo>
                  <a:lnTo>
                    <a:pt x="2595"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9"/>
            <p:cNvSpPr/>
            <p:nvPr/>
          </p:nvSpPr>
          <p:spPr>
            <a:xfrm>
              <a:off x="4636475" y="1132588"/>
              <a:ext cx="64975" cy="32575"/>
            </a:xfrm>
            <a:custGeom>
              <a:avLst/>
              <a:gdLst/>
              <a:ahLst/>
              <a:cxnLst/>
              <a:rect l="l" t="t" r="r" b="b"/>
              <a:pathLst>
                <a:path w="2599" h="1303" extrusionOk="0">
                  <a:moveTo>
                    <a:pt x="2523" y="1"/>
                  </a:moveTo>
                  <a:lnTo>
                    <a:pt x="176" y="868"/>
                  </a:lnTo>
                  <a:cubicBezTo>
                    <a:pt x="62" y="914"/>
                    <a:pt x="1" y="1040"/>
                    <a:pt x="44" y="1154"/>
                  </a:cubicBezTo>
                  <a:cubicBezTo>
                    <a:pt x="76" y="1243"/>
                    <a:pt x="160" y="1302"/>
                    <a:pt x="255" y="1302"/>
                  </a:cubicBezTo>
                  <a:cubicBezTo>
                    <a:pt x="275" y="1302"/>
                    <a:pt x="295" y="1300"/>
                    <a:pt x="316" y="1294"/>
                  </a:cubicBezTo>
                  <a:lnTo>
                    <a:pt x="2598" y="678"/>
                  </a:lnTo>
                  <a:lnTo>
                    <a:pt x="2523" y="1"/>
                  </a:lnTo>
                  <a:close/>
                </a:path>
              </a:pathLst>
            </a:custGeom>
            <a:solidFill>
              <a:srgbClr val="F98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9"/>
            <p:cNvSpPr/>
            <p:nvPr/>
          </p:nvSpPr>
          <p:spPr>
            <a:xfrm>
              <a:off x="4647400" y="1148813"/>
              <a:ext cx="56275" cy="29875"/>
            </a:xfrm>
            <a:custGeom>
              <a:avLst/>
              <a:gdLst/>
              <a:ahLst/>
              <a:cxnLst/>
              <a:rect l="l" t="t" r="r" b="b"/>
              <a:pathLst>
                <a:path w="2251" h="1195" extrusionOk="0">
                  <a:moveTo>
                    <a:pt x="2176" y="0"/>
                  </a:moveTo>
                  <a:lnTo>
                    <a:pt x="173" y="763"/>
                  </a:lnTo>
                  <a:cubicBezTo>
                    <a:pt x="58" y="806"/>
                    <a:pt x="1" y="932"/>
                    <a:pt x="40" y="1050"/>
                  </a:cubicBezTo>
                  <a:cubicBezTo>
                    <a:pt x="72" y="1138"/>
                    <a:pt x="158" y="1195"/>
                    <a:pt x="250" y="1195"/>
                  </a:cubicBezTo>
                  <a:cubicBezTo>
                    <a:pt x="271" y="1195"/>
                    <a:pt x="292" y="1192"/>
                    <a:pt x="313" y="1186"/>
                  </a:cubicBezTo>
                  <a:lnTo>
                    <a:pt x="2251" y="677"/>
                  </a:lnTo>
                  <a:lnTo>
                    <a:pt x="2176" y="0"/>
                  </a:lnTo>
                  <a:close/>
                </a:path>
              </a:pathLst>
            </a:custGeom>
            <a:solidFill>
              <a:srgbClr val="F98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9"/>
            <p:cNvSpPr/>
            <p:nvPr/>
          </p:nvSpPr>
          <p:spPr>
            <a:xfrm>
              <a:off x="4657450" y="1165013"/>
              <a:ext cx="61025" cy="26350"/>
            </a:xfrm>
            <a:custGeom>
              <a:avLst/>
              <a:gdLst/>
              <a:ahLst/>
              <a:cxnLst/>
              <a:rect l="l" t="t" r="r" b="b"/>
              <a:pathLst>
                <a:path w="2441" h="1054" extrusionOk="0">
                  <a:moveTo>
                    <a:pt x="1867" y="1"/>
                  </a:moveTo>
                  <a:lnTo>
                    <a:pt x="176" y="621"/>
                  </a:lnTo>
                  <a:cubicBezTo>
                    <a:pt x="57" y="664"/>
                    <a:pt x="0" y="789"/>
                    <a:pt x="40" y="907"/>
                  </a:cubicBezTo>
                  <a:cubicBezTo>
                    <a:pt x="75" y="997"/>
                    <a:pt x="161" y="1054"/>
                    <a:pt x="255" y="1054"/>
                  </a:cubicBezTo>
                  <a:cubicBezTo>
                    <a:pt x="274" y="1054"/>
                    <a:pt x="293" y="1052"/>
                    <a:pt x="312" y="1047"/>
                  </a:cubicBezTo>
                  <a:lnTo>
                    <a:pt x="2440" y="606"/>
                  </a:lnTo>
                  <a:lnTo>
                    <a:pt x="1867" y="1"/>
                  </a:lnTo>
                  <a:close/>
                </a:path>
              </a:pathLst>
            </a:custGeom>
            <a:solidFill>
              <a:srgbClr val="F98D3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9"/>
            <p:cNvSpPr/>
            <p:nvPr/>
          </p:nvSpPr>
          <p:spPr>
            <a:xfrm>
              <a:off x="4756075" y="1107588"/>
              <a:ext cx="305925" cy="106175"/>
            </a:xfrm>
            <a:custGeom>
              <a:avLst/>
              <a:gdLst/>
              <a:ahLst/>
              <a:cxnLst/>
              <a:rect l="l" t="t" r="r" b="b"/>
              <a:pathLst>
                <a:path w="12237" h="4247" extrusionOk="0">
                  <a:moveTo>
                    <a:pt x="204" y="1"/>
                  </a:moveTo>
                  <a:lnTo>
                    <a:pt x="0" y="2484"/>
                  </a:lnTo>
                  <a:cubicBezTo>
                    <a:pt x="0" y="2484"/>
                    <a:pt x="7145" y="4246"/>
                    <a:pt x="10177" y="4246"/>
                  </a:cubicBezTo>
                  <a:cubicBezTo>
                    <a:pt x="10555" y="4246"/>
                    <a:pt x="10869" y="4219"/>
                    <a:pt x="11097" y="4157"/>
                  </a:cubicBezTo>
                  <a:cubicBezTo>
                    <a:pt x="11122" y="4154"/>
                    <a:pt x="11144" y="4143"/>
                    <a:pt x="11172" y="4136"/>
                  </a:cubicBezTo>
                  <a:cubicBezTo>
                    <a:pt x="11864" y="3910"/>
                    <a:pt x="12236" y="3240"/>
                    <a:pt x="12176" y="2577"/>
                  </a:cubicBezTo>
                  <a:cubicBezTo>
                    <a:pt x="12147" y="2290"/>
                    <a:pt x="12036" y="2004"/>
                    <a:pt x="11835" y="1760"/>
                  </a:cubicBezTo>
                  <a:cubicBezTo>
                    <a:pt x="11771" y="1689"/>
                    <a:pt x="11706" y="1617"/>
                    <a:pt x="11635" y="1556"/>
                  </a:cubicBezTo>
                  <a:cubicBezTo>
                    <a:pt x="11301" y="1255"/>
                    <a:pt x="10864" y="1054"/>
                    <a:pt x="10363" y="925"/>
                  </a:cubicBezTo>
                  <a:cubicBezTo>
                    <a:pt x="9404" y="678"/>
                    <a:pt x="8911" y="623"/>
                    <a:pt x="8406" y="623"/>
                  </a:cubicBezTo>
                  <a:cubicBezTo>
                    <a:pt x="8007" y="623"/>
                    <a:pt x="7601" y="657"/>
                    <a:pt x="6951" y="657"/>
                  </a:cubicBezTo>
                  <a:cubicBezTo>
                    <a:pt x="5830" y="657"/>
                    <a:pt x="3985" y="556"/>
                    <a:pt x="2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9"/>
            <p:cNvSpPr/>
            <p:nvPr/>
          </p:nvSpPr>
          <p:spPr>
            <a:xfrm>
              <a:off x="4694075" y="1106138"/>
              <a:ext cx="67125" cy="74700"/>
            </a:xfrm>
            <a:custGeom>
              <a:avLst/>
              <a:gdLst/>
              <a:ahLst/>
              <a:cxnLst/>
              <a:rect l="l" t="t" r="r" b="b"/>
              <a:pathLst>
                <a:path w="2685" h="2988" extrusionOk="0">
                  <a:moveTo>
                    <a:pt x="1918" y="0"/>
                  </a:moveTo>
                  <a:cubicBezTo>
                    <a:pt x="1417" y="0"/>
                    <a:pt x="768" y="76"/>
                    <a:pt x="287" y="403"/>
                  </a:cubicBezTo>
                  <a:cubicBezTo>
                    <a:pt x="287" y="403"/>
                    <a:pt x="1" y="826"/>
                    <a:pt x="94" y="1270"/>
                  </a:cubicBezTo>
                  <a:lnTo>
                    <a:pt x="302" y="2280"/>
                  </a:lnTo>
                  <a:cubicBezTo>
                    <a:pt x="377" y="2642"/>
                    <a:pt x="671" y="2922"/>
                    <a:pt x="1043" y="2972"/>
                  </a:cubicBezTo>
                  <a:cubicBezTo>
                    <a:pt x="1121" y="2982"/>
                    <a:pt x="1199" y="2987"/>
                    <a:pt x="1276" y="2987"/>
                  </a:cubicBezTo>
                  <a:cubicBezTo>
                    <a:pt x="1639" y="2987"/>
                    <a:pt x="1996" y="2878"/>
                    <a:pt x="2294" y="2671"/>
                  </a:cubicBezTo>
                  <a:lnTo>
                    <a:pt x="2480" y="2542"/>
                  </a:lnTo>
                  <a:lnTo>
                    <a:pt x="2684" y="59"/>
                  </a:lnTo>
                  <a:cubicBezTo>
                    <a:pt x="2684" y="59"/>
                    <a:pt x="2358" y="0"/>
                    <a:pt x="19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9"/>
            <p:cNvSpPr/>
            <p:nvPr/>
          </p:nvSpPr>
          <p:spPr>
            <a:xfrm>
              <a:off x="4755975" y="1107688"/>
              <a:ext cx="91300" cy="80925"/>
            </a:xfrm>
            <a:custGeom>
              <a:avLst/>
              <a:gdLst/>
              <a:ahLst/>
              <a:cxnLst/>
              <a:rect l="l" t="t" r="r" b="b"/>
              <a:pathLst>
                <a:path w="3652" h="3237" extrusionOk="0">
                  <a:moveTo>
                    <a:pt x="201" y="0"/>
                  </a:moveTo>
                  <a:lnTo>
                    <a:pt x="1" y="2484"/>
                  </a:lnTo>
                  <a:lnTo>
                    <a:pt x="2742" y="3236"/>
                  </a:lnTo>
                  <a:cubicBezTo>
                    <a:pt x="3652" y="2570"/>
                    <a:pt x="3494" y="262"/>
                    <a:pt x="3494" y="262"/>
                  </a:cubicBezTo>
                  <a:lnTo>
                    <a:pt x="20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9"/>
            <p:cNvSpPr/>
            <p:nvPr/>
          </p:nvSpPr>
          <p:spPr>
            <a:xfrm>
              <a:off x="4615150" y="1123088"/>
              <a:ext cx="293125" cy="95125"/>
            </a:xfrm>
            <a:custGeom>
              <a:avLst/>
              <a:gdLst/>
              <a:ahLst/>
              <a:cxnLst/>
              <a:rect l="l" t="t" r="r" b="b"/>
              <a:pathLst>
                <a:path w="11725" h="3805" extrusionOk="0">
                  <a:moveTo>
                    <a:pt x="11582" y="1"/>
                  </a:moveTo>
                  <a:cubicBezTo>
                    <a:pt x="8403" y="402"/>
                    <a:pt x="6681" y="494"/>
                    <a:pt x="5600" y="494"/>
                  </a:cubicBezTo>
                  <a:cubicBezTo>
                    <a:pt x="4702" y="494"/>
                    <a:pt x="4246" y="431"/>
                    <a:pt x="3765" y="431"/>
                  </a:cubicBezTo>
                  <a:cubicBezTo>
                    <a:pt x="3327" y="431"/>
                    <a:pt x="2868" y="483"/>
                    <a:pt x="2036" y="682"/>
                  </a:cubicBezTo>
                  <a:cubicBezTo>
                    <a:pt x="1463" y="814"/>
                    <a:pt x="975" y="1058"/>
                    <a:pt x="639" y="1441"/>
                  </a:cubicBezTo>
                  <a:cubicBezTo>
                    <a:pt x="1" y="2186"/>
                    <a:pt x="288" y="3355"/>
                    <a:pt x="1219" y="3677"/>
                  </a:cubicBezTo>
                  <a:cubicBezTo>
                    <a:pt x="1241" y="3684"/>
                    <a:pt x="1266" y="3695"/>
                    <a:pt x="1284" y="3702"/>
                  </a:cubicBezTo>
                  <a:cubicBezTo>
                    <a:pt x="1528" y="3774"/>
                    <a:pt x="1879" y="3805"/>
                    <a:pt x="2306" y="3805"/>
                  </a:cubicBezTo>
                  <a:cubicBezTo>
                    <a:pt x="5236" y="3805"/>
                    <a:pt x="11725" y="2333"/>
                    <a:pt x="11725" y="2333"/>
                  </a:cubicBezTo>
                  <a:lnTo>
                    <a:pt x="1158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9"/>
            <p:cNvSpPr/>
            <p:nvPr/>
          </p:nvSpPr>
          <p:spPr>
            <a:xfrm>
              <a:off x="4927425" y="1109363"/>
              <a:ext cx="74100" cy="19675"/>
            </a:xfrm>
            <a:custGeom>
              <a:avLst/>
              <a:gdLst/>
              <a:ahLst/>
              <a:cxnLst/>
              <a:rect l="l" t="t" r="r" b="b"/>
              <a:pathLst>
                <a:path w="2964" h="787" extrusionOk="0">
                  <a:moveTo>
                    <a:pt x="2748" y="0"/>
                  </a:moveTo>
                  <a:cubicBezTo>
                    <a:pt x="2740" y="0"/>
                    <a:pt x="2732" y="1"/>
                    <a:pt x="2724" y="2"/>
                  </a:cubicBezTo>
                  <a:lnTo>
                    <a:pt x="1" y="299"/>
                  </a:lnTo>
                  <a:lnTo>
                    <a:pt x="707" y="786"/>
                  </a:lnTo>
                  <a:lnTo>
                    <a:pt x="2785" y="432"/>
                  </a:lnTo>
                  <a:cubicBezTo>
                    <a:pt x="2889" y="414"/>
                    <a:pt x="2964" y="320"/>
                    <a:pt x="2964" y="217"/>
                  </a:cubicBezTo>
                  <a:cubicBezTo>
                    <a:pt x="2964" y="96"/>
                    <a:pt x="2867" y="0"/>
                    <a:pt x="27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9"/>
            <p:cNvSpPr/>
            <p:nvPr/>
          </p:nvSpPr>
          <p:spPr>
            <a:xfrm>
              <a:off x="4936300" y="1121988"/>
              <a:ext cx="74100" cy="19675"/>
            </a:xfrm>
            <a:custGeom>
              <a:avLst/>
              <a:gdLst/>
              <a:ahLst/>
              <a:cxnLst/>
              <a:rect l="l" t="t" r="r" b="b"/>
              <a:pathLst>
                <a:path w="2964" h="787" extrusionOk="0">
                  <a:moveTo>
                    <a:pt x="2743" y="1"/>
                  </a:moveTo>
                  <a:cubicBezTo>
                    <a:pt x="2737" y="1"/>
                    <a:pt x="2730" y="1"/>
                    <a:pt x="2724" y="2"/>
                  </a:cubicBezTo>
                  <a:lnTo>
                    <a:pt x="0" y="299"/>
                  </a:lnTo>
                  <a:lnTo>
                    <a:pt x="706" y="786"/>
                  </a:lnTo>
                  <a:lnTo>
                    <a:pt x="2784" y="432"/>
                  </a:lnTo>
                  <a:cubicBezTo>
                    <a:pt x="2888" y="414"/>
                    <a:pt x="2964" y="321"/>
                    <a:pt x="2964" y="217"/>
                  </a:cubicBezTo>
                  <a:cubicBezTo>
                    <a:pt x="2964" y="94"/>
                    <a:pt x="2864" y="1"/>
                    <a:pt x="27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9"/>
            <p:cNvSpPr/>
            <p:nvPr/>
          </p:nvSpPr>
          <p:spPr>
            <a:xfrm>
              <a:off x="4938725" y="1138038"/>
              <a:ext cx="74350" cy="17500"/>
            </a:xfrm>
            <a:custGeom>
              <a:avLst/>
              <a:gdLst/>
              <a:ahLst/>
              <a:cxnLst/>
              <a:rect l="l" t="t" r="r" b="b"/>
              <a:pathLst>
                <a:path w="2974" h="700" extrusionOk="0">
                  <a:moveTo>
                    <a:pt x="2755" y="0"/>
                  </a:moveTo>
                  <a:cubicBezTo>
                    <a:pt x="2749" y="0"/>
                    <a:pt x="2743" y="1"/>
                    <a:pt x="2738" y="1"/>
                  </a:cubicBezTo>
                  <a:lnTo>
                    <a:pt x="0" y="180"/>
                  </a:lnTo>
                  <a:lnTo>
                    <a:pt x="692" y="700"/>
                  </a:lnTo>
                  <a:lnTo>
                    <a:pt x="2781" y="431"/>
                  </a:lnTo>
                  <a:cubicBezTo>
                    <a:pt x="2885" y="417"/>
                    <a:pt x="2963" y="327"/>
                    <a:pt x="2971" y="227"/>
                  </a:cubicBezTo>
                  <a:cubicBezTo>
                    <a:pt x="2974" y="107"/>
                    <a:pt x="2876" y="0"/>
                    <a:pt x="27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9"/>
            <p:cNvSpPr/>
            <p:nvPr/>
          </p:nvSpPr>
          <p:spPr>
            <a:xfrm>
              <a:off x="4933875" y="1153988"/>
              <a:ext cx="74375" cy="21175"/>
            </a:xfrm>
            <a:custGeom>
              <a:avLst/>
              <a:gdLst/>
              <a:ahLst/>
              <a:cxnLst/>
              <a:rect l="l" t="t" r="r" b="b"/>
              <a:pathLst>
                <a:path w="2975" h="847" extrusionOk="0">
                  <a:moveTo>
                    <a:pt x="2756" y="0"/>
                  </a:moveTo>
                  <a:cubicBezTo>
                    <a:pt x="2750" y="0"/>
                    <a:pt x="2744" y="0"/>
                    <a:pt x="2738" y="1"/>
                  </a:cubicBezTo>
                  <a:lnTo>
                    <a:pt x="1" y="180"/>
                  </a:lnTo>
                  <a:lnTo>
                    <a:pt x="395" y="847"/>
                  </a:lnTo>
                  <a:lnTo>
                    <a:pt x="2785" y="431"/>
                  </a:lnTo>
                  <a:cubicBezTo>
                    <a:pt x="2885" y="417"/>
                    <a:pt x="2967" y="327"/>
                    <a:pt x="2971" y="223"/>
                  </a:cubicBezTo>
                  <a:cubicBezTo>
                    <a:pt x="2974" y="103"/>
                    <a:pt x="2877" y="0"/>
                    <a:pt x="27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9"/>
            <p:cNvSpPr/>
            <p:nvPr/>
          </p:nvSpPr>
          <p:spPr>
            <a:xfrm>
              <a:off x="4840900" y="1116613"/>
              <a:ext cx="123725" cy="80950"/>
            </a:xfrm>
            <a:custGeom>
              <a:avLst/>
              <a:gdLst/>
              <a:ahLst/>
              <a:cxnLst/>
              <a:rect l="l" t="t" r="r" b="b"/>
              <a:pathLst>
                <a:path w="4949" h="3238" extrusionOk="0">
                  <a:moveTo>
                    <a:pt x="3588" y="0"/>
                  </a:moveTo>
                  <a:cubicBezTo>
                    <a:pt x="3451" y="0"/>
                    <a:pt x="3313" y="21"/>
                    <a:pt x="3179" y="63"/>
                  </a:cubicBezTo>
                  <a:lnTo>
                    <a:pt x="2906" y="145"/>
                  </a:lnTo>
                  <a:cubicBezTo>
                    <a:pt x="2673" y="217"/>
                    <a:pt x="2437" y="267"/>
                    <a:pt x="2190" y="288"/>
                  </a:cubicBezTo>
                  <a:lnTo>
                    <a:pt x="316" y="464"/>
                  </a:lnTo>
                  <a:cubicBezTo>
                    <a:pt x="137" y="482"/>
                    <a:pt x="4" y="629"/>
                    <a:pt x="0" y="804"/>
                  </a:cubicBezTo>
                  <a:cubicBezTo>
                    <a:pt x="0" y="1302"/>
                    <a:pt x="11" y="2277"/>
                    <a:pt x="151" y="2958"/>
                  </a:cubicBezTo>
                  <a:cubicBezTo>
                    <a:pt x="184" y="3127"/>
                    <a:pt x="332" y="3237"/>
                    <a:pt x="494" y="3237"/>
                  </a:cubicBezTo>
                  <a:cubicBezTo>
                    <a:pt x="528" y="3237"/>
                    <a:pt x="562" y="3233"/>
                    <a:pt x="595" y="3223"/>
                  </a:cubicBezTo>
                  <a:lnTo>
                    <a:pt x="2354" y="2689"/>
                  </a:lnTo>
                  <a:cubicBezTo>
                    <a:pt x="2584" y="2625"/>
                    <a:pt x="2817" y="2578"/>
                    <a:pt x="3053" y="2564"/>
                  </a:cubicBezTo>
                  <a:lnTo>
                    <a:pt x="3429" y="2542"/>
                  </a:lnTo>
                  <a:cubicBezTo>
                    <a:pt x="4039" y="2503"/>
                    <a:pt x="4569" y="2116"/>
                    <a:pt x="4787" y="1550"/>
                  </a:cubicBezTo>
                  <a:cubicBezTo>
                    <a:pt x="4949" y="1130"/>
                    <a:pt x="4838" y="657"/>
                    <a:pt x="4501" y="353"/>
                  </a:cubicBezTo>
                  <a:cubicBezTo>
                    <a:pt x="4247" y="122"/>
                    <a:pt x="3921" y="0"/>
                    <a:pt x="35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9"/>
            <p:cNvSpPr/>
            <p:nvPr/>
          </p:nvSpPr>
          <p:spPr>
            <a:xfrm>
              <a:off x="4663350" y="1326888"/>
              <a:ext cx="360400" cy="50725"/>
            </a:xfrm>
            <a:custGeom>
              <a:avLst/>
              <a:gdLst/>
              <a:ahLst/>
              <a:cxnLst/>
              <a:rect l="l" t="t" r="r" b="b"/>
              <a:pathLst>
                <a:path w="14416" h="2029" extrusionOk="0">
                  <a:moveTo>
                    <a:pt x="133" y="0"/>
                  </a:moveTo>
                  <a:cubicBezTo>
                    <a:pt x="87" y="208"/>
                    <a:pt x="44" y="423"/>
                    <a:pt x="1" y="649"/>
                  </a:cubicBezTo>
                  <a:cubicBezTo>
                    <a:pt x="642" y="936"/>
                    <a:pt x="2713" y="1767"/>
                    <a:pt x="5787" y="1978"/>
                  </a:cubicBezTo>
                  <a:cubicBezTo>
                    <a:pt x="6232" y="2010"/>
                    <a:pt x="6701" y="2028"/>
                    <a:pt x="7192" y="2028"/>
                  </a:cubicBezTo>
                  <a:cubicBezTo>
                    <a:pt x="9274" y="2028"/>
                    <a:pt x="11714" y="1724"/>
                    <a:pt x="14415" y="832"/>
                  </a:cubicBezTo>
                  <a:cubicBezTo>
                    <a:pt x="14365" y="549"/>
                    <a:pt x="14312" y="280"/>
                    <a:pt x="14261" y="25"/>
                  </a:cubicBezTo>
                  <a:cubicBezTo>
                    <a:pt x="14215" y="72"/>
                    <a:pt x="14150" y="108"/>
                    <a:pt x="14082" y="126"/>
                  </a:cubicBezTo>
                  <a:cubicBezTo>
                    <a:pt x="13154" y="380"/>
                    <a:pt x="10721" y="975"/>
                    <a:pt x="7719" y="1014"/>
                  </a:cubicBezTo>
                  <a:lnTo>
                    <a:pt x="7196" y="1014"/>
                  </a:lnTo>
                  <a:cubicBezTo>
                    <a:pt x="4093" y="989"/>
                    <a:pt x="1380" y="369"/>
                    <a:pt x="384" y="111"/>
                  </a:cubicBezTo>
                  <a:cubicBezTo>
                    <a:pt x="302" y="90"/>
                    <a:pt x="234" y="54"/>
                    <a:pt x="180" y="0"/>
                  </a:cubicBezTo>
                  <a:close/>
                </a:path>
              </a:pathLst>
            </a:custGeom>
            <a:solidFill>
              <a:srgbClr val="1E1E1E">
                <a:alpha val="5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9"/>
            <p:cNvSpPr/>
            <p:nvPr/>
          </p:nvSpPr>
          <p:spPr>
            <a:xfrm>
              <a:off x="4616850" y="1376238"/>
              <a:ext cx="226300" cy="652250"/>
            </a:xfrm>
            <a:custGeom>
              <a:avLst/>
              <a:gdLst/>
              <a:ahLst/>
              <a:cxnLst/>
              <a:rect l="l" t="t" r="r" b="b"/>
              <a:pathLst>
                <a:path w="9052" h="26090" extrusionOk="0">
                  <a:moveTo>
                    <a:pt x="7637" y="1"/>
                  </a:moveTo>
                  <a:cubicBezTo>
                    <a:pt x="7637" y="1"/>
                    <a:pt x="6297" y="14290"/>
                    <a:pt x="5239" y="18532"/>
                  </a:cubicBezTo>
                  <a:cubicBezTo>
                    <a:pt x="4182" y="22775"/>
                    <a:pt x="345" y="24240"/>
                    <a:pt x="345" y="24240"/>
                  </a:cubicBezTo>
                  <a:cubicBezTo>
                    <a:pt x="1" y="24710"/>
                    <a:pt x="166" y="25122"/>
                    <a:pt x="284" y="25348"/>
                  </a:cubicBezTo>
                  <a:cubicBezTo>
                    <a:pt x="440" y="25327"/>
                    <a:pt x="649" y="25314"/>
                    <a:pt x="895" y="25314"/>
                  </a:cubicBezTo>
                  <a:cubicBezTo>
                    <a:pt x="1834" y="25314"/>
                    <a:pt x="3316" y="25496"/>
                    <a:pt x="4509" y="26089"/>
                  </a:cubicBezTo>
                  <a:cubicBezTo>
                    <a:pt x="4655" y="25985"/>
                    <a:pt x="5085" y="25803"/>
                    <a:pt x="4892" y="24742"/>
                  </a:cubicBezTo>
                  <a:cubicBezTo>
                    <a:pt x="5150" y="23843"/>
                    <a:pt x="5372" y="23018"/>
                    <a:pt x="5494" y="22438"/>
                  </a:cubicBezTo>
                  <a:cubicBezTo>
                    <a:pt x="6640" y="16967"/>
                    <a:pt x="6393" y="15763"/>
                    <a:pt x="6393" y="15763"/>
                  </a:cubicBezTo>
                  <a:lnTo>
                    <a:pt x="7490" y="10309"/>
                  </a:lnTo>
                  <a:lnTo>
                    <a:pt x="9052" y="2577"/>
                  </a:lnTo>
                  <a:lnTo>
                    <a:pt x="9052" y="51"/>
                  </a:lnTo>
                  <a:cubicBezTo>
                    <a:pt x="8561" y="51"/>
                    <a:pt x="8095" y="33"/>
                    <a:pt x="7637" y="1"/>
                  </a:cubicBezTo>
                  <a:close/>
                </a:path>
              </a:pathLst>
            </a:custGeom>
            <a:solidFill>
              <a:srgbClr val="1E1E1E">
                <a:alpha val="5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9"/>
            <p:cNvSpPr/>
            <p:nvPr/>
          </p:nvSpPr>
          <p:spPr>
            <a:xfrm>
              <a:off x="4843225" y="1376338"/>
              <a:ext cx="225500" cy="659675"/>
            </a:xfrm>
            <a:custGeom>
              <a:avLst/>
              <a:gdLst/>
              <a:ahLst/>
              <a:cxnLst/>
              <a:rect l="l" t="t" r="r" b="b"/>
              <a:pathLst>
                <a:path w="9020" h="26387" extrusionOk="0">
                  <a:moveTo>
                    <a:pt x="1387" y="0"/>
                  </a:moveTo>
                  <a:cubicBezTo>
                    <a:pt x="946" y="29"/>
                    <a:pt x="481" y="47"/>
                    <a:pt x="1" y="47"/>
                  </a:cubicBezTo>
                  <a:lnTo>
                    <a:pt x="1" y="2566"/>
                  </a:lnTo>
                  <a:lnTo>
                    <a:pt x="1556" y="10302"/>
                  </a:lnTo>
                  <a:cubicBezTo>
                    <a:pt x="1556" y="10302"/>
                    <a:pt x="2652" y="15748"/>
                    <a:pt x="2656" y="15787"/>
                  </a:cubicBezTo>
                  <a:cubicBezTo>
                    <a:pt x="2659" y="15816"/>
                    <a:pt x="2666" y="15848"/>
                    <a:pt x="2670" y="15891"/>
                  </a:cubicBezTo>
                  <a:cubicBezTo>
                    <a:pt x="2670" y="15902"/>
                    <a:pt x="2674" y="15913"/>
                    <a:pt x="2674" y="15924"/>
                  </a:cubicBezTo>
                  <a:cubicBezTo>
                    <a:pt x="2684" y="15992"/>
                    <a:pt x="2691" y="16074"/>
                    <a:pt x="2706" y="16178"/>
                  </a:cubicBezTo>
                  <a:cubicBezTo>
                    <a:pt x="2709" y="16196"/>
                    <a:pt x="2709" y="16214"/>
                    <a:pt x="2713" y="16235"/>
                  </a:cubicBezTo>
                  <a:cubicBezTo>
                    <a:pt x="2724" y="16314"/>
                    <a:pt x="2731" y="16396"/>
                    <a:pt x="2745" y="16493"/>
                  </a:cubicBezTo>
                  <a:cubicBezTo>
                    <a:pt x="2749" y="16536"/>
                    <a:pt x="2760" y="16583"/>
                    <a:pt x="2763" y="16629"/>
                  </a:cubicBezTo>
                  <a:cubicBezTo>
                    <a:pt x="2767" y="16647"/>
                    <a:pt x="2767" y="16662"/>
                    <a:pt x="2770" y="16680"/>
                  </a:cubicBezTo>
                  <a:cubicBezTo>
                    <a:pt x="2777" y="16715"/>
                    <a:pt x="2781" y="16748"/>
                    <a:pt x="2785" y="16783"/>
                  </a:cubicBezTo>
                  <a:cubicBezTo>
                    <a:pt x="2799" y="16855"/>
                    <a:pt x="2806" y="16927"/>
                    <a:pt x="2817" y="17002"/>
                  </a:cubicBezTo>
                  <a:lnTo>
                    <a:pt x="2842" y="17217"/>
                  </a:lnTo>
                  <a:cubicBezTo>
                    <a:pt x="2849" y="17267"/>
                    <a:pt x="2856" y="17317"/>
                    <a:pt x="2860" y="17364"/>
                  </a:cubicBezTo>
                  <a:lnTo>
                    <a:pt x="2874" y="17457"/>
                  </a:lnTo>
                  <a:cubicBezTo>
                    <a:pt x="2878" y="17500"/>
                    <a:pt x="2888" y="17540"/>
                    <a:pt x="2892" y="17583"/>
                  </a:cubicBezTo>
                  <a:cubicBezTo>
                    <a:pt x="2899" y="17618"/>
                    <a:pt x="2903" y="17651"/>
                    <a:pt x="2906" y="17686"/>
                  </a:cubicBezTo>
                  <a:cubicBezTo>
                    <a:pt x="2906" y="17697"/>
                    <a:pt x="2910" y="17704"/>
                    <a:pt x="2910" y="17715"/>
                  </a:cubicBezTo>
                  <a:cubicBezTo>
                    <a:pt x="2914" y="17758"/>
                    <a:pt x="2924" y="17805"/>
                    <a:pt x="2928" y="17848"/>
                  </a:cubicBezTo>
                  <a:cubicBezTo>
                    <a:pt x="2942" y="17937"/>
                    <a:pt x="2957" y="18030"/>
                    <a:pt x="2971" y="18127"/>
                  </a:cubicBezTo>
                  <a:cubicBezTo>
                    <a:pt x="2974" y="18167"/>
                    <a:pt x="2982" y="18210"/>
                    <a:pt x="2989" y="18256"/>
                  </a:cubicBezTo>
                  <a:cubicBezTo>
                    <a:pt x="2989" y="18285"/>
                    <a:pt x="2992" y="18306"/>
                    <a:pt x="2996" y="18331"/>
                  </a:cubicBezTo>
                  <a:cubicBezTo>
                    <a:pt x="3003" y="18382"/>
                    <a:pt x="3010" y="18432"/>
                    <a:pt x="3017" y="18485"/>
                  </a:cubicBezTo>
                  <a:cubicBezTo>
                    <a:pt x="3060" y="18747"/>
                    <a:pt x="3100" y="19026"/>
                    <a:pt x="3143" y="19317"/>
                  </a:cubicBezTo>
                  <a:cubicBezTo>
                    <a:pt x="3150" y="19367"/>
                    <a:pt x="3157" y="19421"/>
                    <a:pt x="3168" y="19474"/>
                  </a:cubicBezTo>
                  <a:cubicBezTo>
                    <a:pt x="3179" y="19582"/>
                    <a:pt x="3197" y="19689"/>
                    <a:pt x="3215" y="19800"/>
                  </a:cubicBezTo>
                  <a:lnTo>
                    <a:pt x="3258" y="20058"/>
                  </a:lnTo>
                  <a:cubicBezTo>
                    <a:pt x="3265" y="20123"/>
                    <a:pt x="3279" y="20195"/>
                    <a:pt x="3286" y="20263"/>
                  </a:cubicBezTo>
                  <a:cubicBezTo>
                    <a:pt x="3311" y="20384"/>
                    <a:pt x="3329" y="20510"/>
                    <a:pt x="3351" y="20642"/>
                  </a:cubicBezTo>
                  <a:cubicBezTo>
                    <a:pt x="3369" y="20746"/>
                    <a:pt x="3383" y="20843"/>
                    <a:pt x="3401" y="20943"/>
                  </a:cubicBezTo>
                  <a:cubicBezTo>
                    <a:pt x="3483" y="21467"/>
                    <a:pt x="3584" y="22008"/>
                    <a:pt x="3680" y="22559"/>
                  </a:cubicBezTo>
                  <a:cubicBezTo>
                    <a:pt x="3695" y="22628"/>
                    <a:pt x="3705" y="22688"/>
                    <a:pt x="3716" y="22757"/>
                  </a:cubicBezTo>
                  <a:cubicBezTo>
                    <a:pt x="3745" y="22893"/>
                    <a:pt x="3766" y="23022"/>
                    <a:pt x="3795" y="23158"/>
                  </a:cubicBezTo>
                  <a:cubicBezTo>
                    <a:pt x="3842" y="23412"/>
                    <a:pt x="3892" y="23663"/>
                    <a:pt x="3942" y="23917"/>
                  </a:cubicBezTo>
                  <a:cubicBezTo>
                    <a:pt x="3981" y="24129"/>
                    <a:pt x="4028" y="24344"/>
                    <a:pt x="4071" y="24555"/>
                  </a:cubicBezTo>
                  <a:lnTo>
                    <a:pt x="4100" y="24673"/>
                  </a:lnTo>
                  <a:cubicBezTo>
                    <a:pt x="3996" y="24985"/>
                    <a:pt x="3924" y="25834"/>
                    <a:pt x="4440" y="26100"/>
                  </a:cubicBezTo>
                  <a:cubicBezTo>
                    <a:pt x="4465" y="26196"/>
                    <a:pt x="4487" y="26293"/>
                    <a:pt x="4515" y="26386"/>
                  </a:cubicBezTo>
                  <a:cubicBezTo>
                    <a:pt x="5882" y="25815"/>
                    <a:pt x="7707" y="25330"/>
                    <a:pt x="8507" y="25330"/>
                  </a:cubicBezTo>
                  <a:cubicBezTo>
                    <a:pt x="8561" y="25330"/>
                    <a:pt x="8610" y="25332"/>
                    <a:pt x="8654" y="25336"/>
                  </a:cubicBezTo>
                  <a:cubicBezTo>
                    <a:pt x="8686" y="25336"/>
                    <a:pt x="8711" y="25344"/>
                    <a:pt x="8736" y="25347"/>
                  </a:cubicBezTo>
                  <a:cubicBezTo>
                    <a:pt x="8858" y="25118"/>
                    <a:pt x="9019" y="24706"/>
                    <a:pt x="8668" y="24236"/>
                  </a:cubicBezTo>
                  <a:cubicBezTo>
                    <a:pt x="8385" y="24118"/>
                    <a:pt x="4805" y="22610"/>
                    <a:pt x="3788" y="18536"/>
                  </a:cubicBezTo>
                  <a:cubicBezTo>
                    <a:pt x="2731" y="14290"/>
                    <a:pt x="1387" y="0"/>
                    <a:pt x="1387" y="0"/>
                  </a:cubicBezTo>
                  <a:close/>
                </a:path>
              </a:pathLst>
            </a:custGeom>
            <a:solidFill>
              <a:srgbClr val="1E1E1E">
                <a:alpha val="5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9"/>
            <p:cNvSpPr/>
            <p:nvPr/>
          </p:nvSpPr>
          <p:spPr>
            <a:xfrm>
              <a:off x="4625025" y="1822788"/>
              <a:ext cx="149250" cy="51975"/>
            </a:xfrm>
            <a:custGeom>
              <a:avLst/>
              <a:gdLst/>
              <a:ahLst/>
              <a:cxnLst/>
              <a:rect l="l" t="t" r="r" b="b"/>
              <a:pathLst>
                <a:path w="5970" h="2079" extrusionOk="0">
                  <a:moveTo>
                    <a:pt x="5970" y="0"/>
                  </a:moveTo>
                  <a:cubicBezTo>
                    <a:pt x="4860" y="710"/>
                    <a:pt x="3551" y="1069"/>
                    <a:pt x="2070" y="1069"/>
                  </a:cubicBezTo>
                  <a:cubicBezTo>
                    <a:pt x="1973" y="1069"/>
                    <a:pt x="1876" y="1068"/>
                    <a:pt x="1777" y="1065"/>
                  </a:cubicBezTo>
                  <a:cubicBezTo>
                    <a:pt x="1075" y="1040"/>
                    <a:pt x="455" y="939"/>
                    <a:pt x="0" y="839"/>
                  </a:cubicBezTo>
                  <a:lnTo>
                    <a:pt x="0" y="839"/>
                  </a:lnTo>
                  <a:cubicBezTo>
                    <a:pt x="7" y="1118"/>
                    <a:pt x="18" y="1459"/>
                    <a:pt x="25" y="1878"/>
                  </a:cubicBezTo>
                  <a:cubicBezTo>
                    <a:pt x="487" y="1968"/>
                    <a:pt x="1061" y="2050"/>
                    <a:pt x="1706" y="2075"/>
                  </a:cubicBezTo>
                  <a:cubicBezTo>
                    <a:pt x="1831" y="2079"/>
                    <a:pt x="1953" y="2079"/>
                    <a:pt x="2071" y="2079"/>
                  </a:cubicBezTo>
                  <a:cubicBezTo>
                    <a:pt x="3429" y="2079"/>
                    <a:pt x="4687" y="1796"/>
                    <a:pt x="5794" y="1254"/>
                  </a:cubicBezTo>
                  <a:cubicBezTo>
                    <a:pt x="5866" y="774"/>
                    <a:pt x="5923" y="359"/>
                    <a:pt x="59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9"/>
            <p:cNvSpPr/>
            <p:nvPr/>
          </p:nvSpPr>
          <p:spPr>
            <a:xfrm>
              <a:off x="4918300" y="1831038"/>
              <a:ext cx="143975" cy="46950"/>
            </a:xfrm>
            <a:custGeom>
              <a:avLst/>
              <a:gdLst/>
              <a:ahLst/>
              <a:cxnLst/>
              <a:rect l="l" t="t" r="r" b="b"/>
              <a:pathLst>
                <a:path w="5759" h="1878" extrusionOk="0">
                  <a:moveTo>
                    <a:pt x="5758" y="0"/>
                  </a:moveTo>
                  <a:lnTo>
                    <a:pt x="5758" y="0"/>
                  </a:lnTo>
                  <a:cubicBezTo>
                    <a:pt x="4806" y="539"/>
                    <a:pt x="3782" y="809"/>
                    <a:pt x="2694" y="809"/>
                  </a:cubicBezTo>
                  <a:cubicBezTo>
                    <a:pt x="2553" y="809"/>
                    <a:pt x="2411" y="805"/>
                    <a:pt x="2268" y="796"/>
                  </a:cubicBezTo>
                  <a:cubicBezTo>
                    <a:pt x="1269" y="720"/>
                    <a:pt x="459" y="437"/>
                    <a:pt x="0" y="237"/>
                  </a:cubicBezTo>
                  <a:lnTo>
                    <a:pt x="0" y="237"/>
                  </a:lnTo>
                  <a:cubicBezTo>
                    <a:pt x="54" y="616"/>
                    <a:pt x="118" y="1028"/>
                    <a:pt x="186" y="1455"/>
                  </a:cubicBezTo>
                  <a:cubicBezTo>
                    <a:pt x="706" y="1630"/>
                    <a:pt x="1372" y="1799"/>
                    <a:pt x="2143" y="1856"/>
                  </a:cubicBezTo>
                  <a:cubicBezTo>
                    <a:pt x="2322" y="1870"/>
                    <a:pt x="2505" y="1878"/>
                    <a:pt x="2702" y="1878"/>
                  </a:cubicBezTo>
                  <a:cubicBezTo>
                    <a:pt x="3583" y="1878"/>
                    <a:pt x="4633" y="1716"/>
                    <a:pt x="5730" y="1215"/>
                  </a:cubicBezTo>
                  <a:cubicBezTo>
                    <a:pt x="5744" y="710"/>
                    <a:pt x="5751" y="294"/>
                    <a:pt x="575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9"/>
            <p:cNvSpPr/>
            <p:nvPr/>
          </p:nvSpPr>
          <p:spPr>
            <a:xfrm>
              <a:off x="4622225" y="2009188"/>
              <a:ext cx="110050" cy="184375"/>
            </a:xfrm>
            <a:custGeom>
              <a:avLst/>
              <a:gdLst/>
              <a:ahLst/>
              <a:cxnLst/>
              <a:rect l="l" t="t" r="r" b="b"/>
              <a:pathLst>
                <a:path w="4402" h="7375" extrusionOk="0">
                  <a:moveTo>
                    <a:pt x="684" y="0"/>
                  </a:moveTo>
                  <a:cubicBezTo>
                    <a:pt x="441" y="0"/>
                    <a:pt x="235" y="12"/>
                    <a:pt x="80" y="33"/>
                  </a:cubicBezTo>
                  <a:cubicBezTo>
                    <a:pt x="55" y="37"/>
                    <a:pt x="33" y="37"/>
                    <a:pt x="12" y="40"/>
                  </a:cubicBezTo>
                  <a:cubicBezTo>
                    <a:pt x="8" y="162"/>
                    <a:pt x="8" y="287"/>
                    <a:pt x="1" y="424"/>
                  </a:cubicBezTo>
                  <a:cubicBezTo>
                    <a:pt x="402" y="434"/>
                    <a:pt x="1094" y="485"/>
                    <a:pt x="1950" y="649"/>
                  </a:cubicBezTo>
                  <a:cubicBezTo>
                    <a:pt x="3065" y="872"/>
                    <a:pt x="3781" y="1954"/>
                    <a:pt x="3537" y="3050"/>
                  </a:cubicBezTo>
                  <a:cubicBezTo>
                    <a:pt x="2821" y="6221"/>
                    <a:pt x="2796" y="7375"/>
                    <a:pt x="2796" y="7375"/>
                  </a:cubicBezTo>
                  <a:cubicBezTo>
                    <a:pt x="3054" y="5422"/>
                    <a:pt x="3885" y="2652"/>
                    <a:pt x="4401" y="825"/>
                  </a:cubicBezTo>
                  <a:cubicBezTo>
                    <a:pt x="4369" y="807"/>
                    <a:pt x="4333" y="789"/>
                    <a:pt x="4301" y="775"/>
                  </a:cubicBezTo>
                  <a:cubicBezTo>
                    <a:pt x="3106" y="183"/>
                    <a:pt x="1622" y="0"/>
                    <a:pt x="684" y="0"/>
                  </a:cubicBezTo>
                  <a:close/>
                </a:path>
              </a:pathLst>
            </a:custGeom>
            <a:solidFill>
              <a:srgbClr val="F7F7F7">
                <a:alpha val="163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9"/>
            <p:cNvSpPr/>
            <p:nvPr/>
          </p:nvSpPr>
          <p:spPr>
            <a:xfrm>
              <a:off x="4952250" y="2009188"/>
              <a:ext cx="110025" cy="184375"/>
            </a:xfrm>
            <a:custGeom>
              <a:avLst/>
              <a:gdLst/>
              <a:ahLst/>
              <a:cxnLst/>
              <a:rect l="l" t="t" r="r" b="b"/>
              <a:pathLst>
                <a:path w="4401" h="7375" extrusionOk="0">
                  <a:moveTo>
                    <a:pt x="3719" y="0"/>
                  </a:moveTo>
                  <a:cubicBezTo>
                    <a:pt x="2780" y="0"/>
                    <a:pt x="1295" y="183"/>
                    <a:pt x="100" y="775"/>
                  </a:cubicBezTo>
                  <a:cubicBezTo>
                    <a:pt x="68" y="789"/>
                    <a:pt x="36" y="807"/>
                    <a:pt x="0" y="825"/>
                  </a:cubicBezTo>
                  <a:cubicBezTo>
                    <a:pt x="516" y="2652"/>
                    <a:pt x="1351" y="5422"/>
                    <a:pt x="1605" y="7375"/>
                  </a:cubicBezTo>
                  <a:cubicBezTo>
                    <a:pt x="1605" y="7375"/>
                    <a:pt x="1584" y="6221"/>
                    <a:pt x="867" y="3050"/>
                  </a:cubicBezTo>
                  <a:cubicBezTo>
                    <a:pt x="620" y="1950"/>
                    <a:pt x="1337" y="872"/>
                    <a:pt x="2451" y="649"/>
                  </a:cubicBezTo>
                  <a:cubicBezTo>
                    <a:pt x="3307" y="485"/>
                    <a:pt x="3995" y="434"/>
                    <a:pt x="4400" y="424"/>
                  </a:cubicBezTo>
                  <a:cubicBezTo>
                    <a:pt x="4393" y="287"/>
                    <a:pt x="4393" y="162"/>
                    <a:pt x="4389" y="40"/>
                  </a:cubicBezTo>
                  <a:cubicBezTo>
                    <a:pt x="4368" y="37"/>
                    <a:pt x="4346" y="37"/>
                    <a:pt x="4325" y="33"/>
                  </a:cubicBezTo>
                  <a:cubicBezTo>
                    <a:pt x="4169" y="12"/>
                    <a:pt x="3962" y="0"/>
                    <a:pt x="3719" y="0"/>
                  </a:cubicBezTo>
                  <a:close/>
                </a:path>
              </a:pathLst>
            </a:custGeom>
            <a:solidFill>
              <a:srgbClr val="F7F7F7">
                <a:alpha val="163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9"/>
            <p:cNvSpPr/>
            <p:nvPr/>
          </p:nvSpPr>
          <p:spPr>
            <a:xfrm>
              <a:off x="4759550" y="549888"/>
              <a:ext cx="201950" cy="140725"/>
            </a:xfrm>
            <a:custGeom>
              <a:avLst/>
              <a:gdLst/>
              <a:ahLst/>
              <a:cxnLst/>
              <a:rect l="l" t="t" r="r" b="b"/>
              <a:pathLst>
                <a:path w="8078" h="5629" extrusionOk="0">
                  <a:moveTo>
                    <a:pt x="3855" y="1"/>
                  </a:moveTo>
                  <a:cubicBezTo>
                    <a:pt x="2322" y="1"/>
                    <a:pt x="1147" y="597"/>
                    <a:pt x="517" y="1864"/>
                  </a:cubicBezTo>
                  <a:cubicBezTo>
                    <a:pt x="194" y="2516"/>
                    <a:pt x="12" y="3343"/>
                    <a:pt x="1" y="4365"/>
                  </a:cubicBezTo>
                  <a:cubicBezTo>
                    <a:pt x="1" y="4542"/>
                    <a:pt x="144" y="4675"/>
                    <a:pt x="308" y="4675"/>
                  </a:cubicBezTo>
                  <a:cubicBezTo>
                    <a:pt x="337" y="4675"/>
                    <a:pt x="366" y="4671"/>
                    <a:pt x="395" y="4662"/>
                  </a:cubicBezTo>
                  <a:cubicBezTo>
                    <a:pt x="596" y="4605"/>
                    <a:pt x="872" y="4533"/>
                    <a:pt x="1201" y="4465"/>
                  </a:cubicBezTo>
                  <a:cubicBezTo>
                    <a:pt x="1756" y="4350"/>
                    <a:pt x="2461" y="4253"/>
                    <a:pt x="3233" y="4253"/>
                  </a:cubicBezTo>
                  <a:cubicBezTo>
                    <a:pt x="3329" y="4253"/>
                    <a:pt x="3425" y="4254"/>
                    <a:pt x="3523" y="4257"/>
                  </a:cubicBezTo>
                  <a:cubicBezTo>
                    <a:pt x="4225" y="4286"/>
                    <a:pt x="4978" y="4397"/>
                    <a:pt x="5712" y="4666"/>
                  </a:cubicBezTo>
                  <a:cubicBezTo>
                    <a:pt x="6185" y="4838"/>
                    <a:pt x="6658" y="5074"/>
                    <a:pt x="7099" y="5393"/>
                  </a:cubicBezTo>
                  <a:cubicBezTo>
                    <a:pt x="7131" y="5415"/>
                    <a:pt x="7160" y="5432"/>
                    <a:pt x="7185" y="5454"/>
                  </a:cubicBezTo>
                  <a:cubicBezTo>
                    <a:pt x="7235" y="5490"/>
                    <a:pt x="7289" y="5533"/>
                    <a:pt x="7339" y="5572"/>
                  </a:cubicBezTo>
                  <a:cubicBezTo>
                    <a:pt x="7390" y="5611"/>
                    <a:pt x="7448" y="5629"/>
                    <a:pt x="7506" y="5629"/>
                  </a:cubicBezTo>
                  <a:cubicBezTo>
                    <a:pt x="7625" y="5629"/>
                    <a:pt x="7739" y="5554"/>
                    <a:pt x="7773" y="5429"/>
                  </a:cubicBezTo>
                  <a:cubicBezTo>
                    <a:pt x="8023" y="4497"/>
                    <a:pt x="8077" y="3601"/>
                    <a:pt x="7912" y="2817"/>
                  </a:cubicBezTo>
                  <a:cubicBezTo>
                    <a:pt x="7604" y="1333"/>
                    <a:pt x="6533" y="244"/>
                    <a:pt x="4548" y="40"/>
                  </a:cubicBezTo>
                  <a:cubicBezTo>
                    <a:pt x="4491" y="29"/>
                    <a:pt x="4426" y="26"/>
                    <a:pt x="4369" y="22"/>
                  </a:cubicBezTo>
                  <a:cubicBezTo>
                    <a:pt x="4193" y="8"/>
                    <a:pt x="4022" y="1"/>
                    <a:pt x="38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9"/>
            <p:cNvSpPr/>
            <p:nvPr/>
          </p:nvSpPr>
          <p:spPr>
            <a:xfrm>
              <a:off x="4969975" y="883763"/>
              <a:ext cx="51075" cy="155775"/>
            </a:xfrm>
            <a:custGeom>
              <a:avLst/>
              <a:gdLst/>
              <a:ahLst/>
              <a:cxnLst/>
              <a:rect l="l" t="t" r="r" b="b"/>
              <a:pathLst>
                <a:path w="2043" h="6231" extrusionOk="0">
                  <a:moveTo>
                    <a:pt x="2005" y="0"/>
                  </a:moveTo>
                  <a:cubicBezTo>
                    <a:pt x="2001" y="0"/>
                    <a:pt x="1997" y="1"/>
                    <a:pt x="1993" y="3"/>
                  </a:cubicBezTo>
                  <a:cubicBezTo>
                    <a:pt x="1975" y="14"/>
                    <a:pt x="183" y="917"/>
                    <a:pt x="29" y="2755"/>
                  </a:cubicBezTo>
                  <a:cubicBezTo>
                    <a:pt x="8" y="3024"/>
                    <a:pt x="1" y="3404"/>
                    <a:pt x="11" y="3891"/>
                  </a:cubicBezTo>
                  <a:cubicBezTo>
                    <a:pt x="22" y="4131"/>
                    <a:pt x="33" y="4346"/>
                    <a:pt x="40" y="4543"/>
                  </a:cubicBezTo>
                  <a:cubicBezTo>
                    <a:pt x="62" y="5020"/>
                    <a:pt x="94" y="5575"/>
                    <a:pt x="144" y="6202"/>
                  </a:cubicBezTo>
                  <a:cubicBezTo>
                    <a:pt x="148" y="6216"/>
                    <a:pt x="158" y="6231"/>
                    <a:pt x="173" y="6231"/>
                  </a:cubicBezTo>
                  <a:cubicBezTo>
                    <a:pt x="198" y="6231"/>
                    <a:pt x="205" y="6216"/>
                    <a:pt x="201" y="6195"/>
                  </a:cubicBezTo>
                  <a:cubicBezTo>
                    <a:pt x="155" y="5571"/>
                    <a:pt x="119" y="5012"/>
                    <a:pt x="97" y="4536"/>
                  </a:cubicBezTo>
                  <a:cubicBezTo>
                    <a:pt x="83" y="4339"/>
                    <a:pt x="76" y="4131"/>
                    <a:pt x="72" y="3891"/>
                  </a:cubicBezTo>
                  <a:cubicBezTo>
                    <a:pt x="62" y="3407"/>
                    <a:pt x="65" y="3027"/>
                    <a:pt x="90" y="2759"/>
                  </a:cubicBezTo>
                  <a:cubicBezTo>
                    <a:pt x="241" y="960"/>
                    <a:pt x="2000" y="68"/>
                    <a:pt x="2018" y="57"/>
                  </a:cubicBezTo>
                  <a:cubicBezTo>
                    <a:pt x="2032" y="50"/>
                    <a:pt x="2043" y="32"/>
                    <a:pt x="2032" y="18"/>
                  </a:cubicBezTo>
                  <a:cubicBezTo>
                    <a:pt x="2027" y="7"/>
                    <a:pt x="2016" y="0"/>
                    <a:pt x="20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9"/>
            <p:cNvSpPr/>
            <p:nvPr/>
          </p:nvSpPr>
          <p:spPr>
            <a:xfrm>
              <a:off x="4665775" y="883763"/>
              <a:ext cx="50900" cy="155775"/>
            </a:xfrm>
            <a:custGeom>
              <a:avLst/>
              <a:gdLst/>
              <a:ahLst/>
              <a:cxnLst/>
              <a:rect l="l" t="t" r="r" b="b"/>
              <a:pathLst>
                <a:path w="2036" h="6231" extrusionOk="0">
                  <a:moveTo>
                    <a:pt x="37" y="0"/>
                  </a:moveTo>
                  <a:cubicBezTo>
                    <a:pt x="27" y="0"/>
                    <a:pt x="15" y="7"/>
                    <a:pt x="8" y="18"/>
                  </a:cubicBezTo>
                  <a:cubicBezTo>
                    <a:pt x="0" y="32"/>
                    <a:pt x="8" y="50"/>
                    <a:pt x="22" y="57"/>
                  </a:cubicBezTo>
                  <a:cubicBezTo>
                    <a:pt x="40" y="64"/>
                    <a:pt x="1799" y="960"/>
                    <a:pt x="1953" y="2759"/>
                  </a:cubicBezTo>
                  <a:cubicBezTo>
                    <a:pt x="1978" y="3027"/>
                    <a:pt x="1982" y="3407"/>
                    <a:pt x="1971" y="3891"/>
                  </a:cubicBezTo>
                  <a:cubicBezTo>
                    <a:pt x="1964" y="4131"/>
                    <a:pt x="1957" y="4346"/>
                    <a:pt x="1946" y="4543"/>
                  </a:cubicBezTo>
                  <a:cubicBezTo>
                    <a:pt x="1924" y="5016"/>
                    <a:pt x="1889" y="5575"/>
                    <a:pt x="1846" y="6198"/>
                  </a:cubicBezTo>
                  <a:cubicBezTo>
                    <a:pt x="1846" y="6213"/>
                    <a:pt x="1856" y="6231"/>
                    <a:pt x="1874" y="6231"/>
                  </a:cubicBezTo>
                  <a:cubicBezTo>
                    <a:pt x="1892" y="6231"/>
                    <a:pt x="1907" y="6224"/>
                    <a:pt x="1899" y="6202"/>
                  </a:cubicBezTo>
                  <a:cubicBezTo>
                    <a:pt x="1942" y="5575"/>
                    <a:pt x="1978" y="5020"/>
                    <a:pt x="2000" y="4543"/>
                  </a:cubicBezTo>
                  <a:cubicBezTo>
                    <a:pt x="2014" y="4339"/>
                    <a:pt x="2025" y="4131"/>
                    <a:pt x="2028" y="3891"/>
                  </a:cubicBezTo>
                  <a:cubicBezTo>
                    <a:pt x="2036" y="3407"/>
                    <a:pt x="2032" y="3024"/>
                    <a:pt x="2010" y="2755"/>
                  </a:cubicBezTo>
                  <a:cubicBezTo>
                    <a:pt x="1856" y="917"/>
                    <a:pt x="65" y="14"/>
                    <a:pt x="47" y="3"/>
                  </a:cubicBezTo>
                  <a:cubicBezTo>
                    <a:pt x="44" y="1"/>
                    <a:pt x="41" y="0"/>
                    <a:pt x="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9"/>
            <p:cNvSpPr/>
            <p:nvPr/>
          </p:nvSpPr>
          <p:spPr>
            <a:xfrm>
              <a:off x="5026400" y="890738"/>
              <a:ext cx="37200" cy="281475"/>
            </a:xfrm>
            <a:custGeom>
              <a:avLst/>
              <a:gdLst/>
              <a:ahLst/>
              <a:cxnLst/>
              <a:rect l="l" t="t" r="r" b="b"/>
              <a:pathLst>
                <a:path w="1488" h="11259" extrusionOk="0">
                  <a:moveTo>
                    <a:pt x="1" y="0"/>
                  </a:moveTo>
                  <a:cubicBezTo>
                    <a:pt x="1" y="1"/>
                    <a:pt x="1334" y="5250"/>
                    <a:pt x="818" y="10237"/>
                  </a:cubicBezTo>
                  <a:cubicBezTo>
                    <a:pt x="890" y="10302"/>
                    <a:pt x="958" y="10373"/>
                    <a:pt x="1022" y="10445"/>
                  </a:cubicBezTo>
                  <a:cubicBezTo>
                    <a:pt x="1223" y="10685"/>
                    <a:pt x="1334" y="10972"/>
                    <a:pt x="1363" y="11258"/>
                  </a:cubicBezTo>
                  <a:cubicBezTo>
                    <a:pt x="1398" y="10151"/>
                    <a:pt x="1434" y="9033"/>
                    <a:pt x="1456" y="7965"/>
                  </a:cubicBezTo>
                  <a:cubicBezTo>
                    <a:pt x="1459" y="7711"/>
                    <a:pt x="1463" y="7457"/>
                    <a:pt x="1470" y="7209"/>
                  </a:cubicBezTo>
                  <a:cubicBezTo>
                    <a:pt x="1484" y="6213"/>
                    <a:pt x="1488" y="5275"/>
                    <a:pt x="1470" y="4450"/>
                  </a:cubicBezTo>
                  <a:cubicBezTo>
                    <a:pt x="1463" y="4210"/>
                    <a:pt x="1456" y="3977"/>
                    <a:pt x="1445" y="3755"/>
                  </a:cubicBezTo>
                  <a:cubicBezTo>
                    <a:pt x="1423" y="3164"/>
                    <a:pt x="1384" y="2645"/>
                    <a:pt x="1327" y="2225"/>
                  </a:cubicBezTo>
                  <a:cubicBezTo>
                    <a:pt x="1201" y="1333"/>
                    <a:pt x="413" y="419"/>
                    <a:pt x="1" y="0"/>
                  </a:cubicBezTo>
                  <a:close/>
                </a:path>
              </a:pathLst>
            </a:custGeom>
            <a:solidFill>
              <a:srgbClr val="39485E">
                <a:alpha val="566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9"/>
            <p:cNvSpPr/>
            <p:nvPr/>
          </p:nvSpPr>
          <p:spPr>
            <a:xfrm>
              <a:off x="4622600" y="890188"/>
              <a:ext cx="37200" cy="279325"/>
            </a:xfrm>
            <a:custGeom>
              <a:avLst/>
              <a:gdLst/>
              <a:ahLst/>
              <a:cxnLst/>
              <a:rect l="l" t="t" r="r" b="b"/>
              <a:pathLst>
                <a:path w="1488" h="11173" extrusionOk="0">
                  <a:moveTo>
                    <a:pt x="1487" y="1"/>
                  </a:moveTo>
                  <a:cubicBezTo>
                    <a:pt x="1075" y="420"/>
                    <a:pt x="287" y="1334"/>
                    <a:pt x="162" y="2226"/>
                  </a:cubicBezTo>
                  <a:cubicBezTo>
                    <a:pt x="104" y="2645"/>
                    <a:pt x="65" y="3165"/>
                    <a:pt x="43" y="3756"/>
                  </a:cubicBezTo>
                  <a:cubicBezTo>
                    <a:pt x="33" y="3978"/>
                    <a:pt x="25" y="4211"/>
                    <a:pt x="18" y="4451"/>
                  </a:cubicBezTo>
                  <a:cubicBezTo>
                    <a:pt x="0" y="5275"/>
                    <a:pt x="0" y="6210"/>
                    <a:pt x="18" y="7210"/>
                  </a:cubicBezTo>
                  <a:cubicBezTo>
                    <a:pt x="25" y="7457"/>
                    <a:pt x="29" y="7712"/>
                    <a:pt x="33" y="7966"/>
                  </a:cubicBezTo>
                  <a:cubicBezTo>
                    <a:pt x="54" y="9034"/>
                    <a:pt x="50" y="10069"/>
                    <a:pt x="86" y="11173"/>
                  </a:cubicBezTo>
                  <a:cubicBezTo>
                    <a:pt x="115" y="10886"/>
                    <a:pt x="262" y="10685"/>
                    <a:pt x="466" y="10445"/>
                  </a:cubicBezTo>
                  <a:cubicBezTo>
                    <a:pt x="531" y="10374"/>
                    <a:pt x="599" y="10302"/>
                    <a:pt x="670" y="10238"/>
                  </a:cubicBezTo>
                  <a:cubicBezTo>
                    <a:pt x="154" y="5250"/>
                    <a:pt x="1487" y="1"/>
                    <a:pt x="1487" y="1"/>
                  </a:cubicBezTo>
                  <a:close/>
                </a:path>
              </a:pathLst>
            </a:custGeom>
            <a:solidFill>
              <a:srgbClr val="39485E">
                <a:alpha val="566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9"/>
            <p:cNvSpPr/>
            <p:nvPr/>
          </p:nvSpPr>
          <p:spPr>
            <a:xfrm>
              <a:off x="4953125" y="1450763"/>
              <a:ext cx="97575" cy="44275"/>
            </a:xfrm>
            <a:custGeom>
              <a:avLst/>
              <a:gdLst/>
              <a:ahLst/>
              <a:cxnLst/>
              <a:rect l="l" t="t" r="r" b="b"/>
              <a:pathLst>
                <a:path w="3903" h="1771" extrusionOk="0">
                  <a:moveTo>
                    <a:pt x="208" y="0"/>
                  </a:moveTo>
                  <a:cubicBezTo>
                    <a:pt x="199" y="0"/>
                    <a:pt x="191" y="4"/>
                    <a:pt x="187" y="12"/>
                  </a:cubicBezTo>
                  <a:cubicBezTo>
                    <a:pt x="65" y="155"/>
                    <a:pt x="1" y="334"/>
                    <a:pt x="15" y="517"/>
                  </a:cubicBezTo>
                  <a:cubicBezTo>
                    <a:pt x="40" y="940"/>
                    <a:pt x="80" y="1341"/>
                    <a:pt x="116" y="1721"/>
                  </a:cubicBezTo>
                  <a:cubicBezTo>
                    <a:pt x="116" y="1735"/>
                    <a:pt x="126" y="1749"/>
                    <a:pt x="141" y="1749"/>
                  </a:cubicBezTo>
                  <a:cubicBezTo>
                    <a:pt x="352" y="1767"/>
                    <a:pt x="567" y="1771"/>
                    <a:pt x="779" y="1771"/>
                  </a:cubicBezTo>
                  <a:cubicBezTo>
                    <a:pt x="2004" y="1771"/>
                    <a:pt x="3204" y="1549"/>
                    <a:pt x="3878" y="1395"/>
                  </a:cubicBezTo>
                  <a:cubicBezTo>
                    <a:pt x="3896" y="1391"/>
                    <a:pt x="3903" y="1377"/>
                    <a:pt x="3899" y="1359"/>
                  </a:cubicBezTo>
                  <a:cubicBezTo>
                    <a:pt x="3896" y="1344"/>
                    <a:pt x="3886" y="1336"/>
                    <a:pt x="3872" y="1336"/>
                  </a:cubicBezTo>
                  <a:cubicBezTo>
                    <a:pt x="3869" y="1336"/>
                    <a:pt x="3867" y="1337"/>
                    <a:pt x="3864" y="1337"/>
                  </a:cubicBezTo>
                  <a:cubicBezTo>
                    <a:pt x="3201" y="1488"/>
                    <a:pt x="1997" y="1711"/>
                    <a:pt x="773" y="1711"/>
                  </a:cubicBezTo>
                  <a:cubicBezTo>
                    <a:pt x="574" y="1711"/>
                    <a:pt x="374" y="1705"/>
                    <a:pt x="177" y="1692"/>
                  </a:cubicBezTo>
                  <a:cubicBezTo>
                    <a:pt x="141" y="1319"/>
                    <a:pt x="108" y="925"/>
                    <a:pt x="83" y="513"/>
                  </a:cubicBezTo>
                  <a:cubicBezTo>
                    <a:pt x="69" y="348"/>
                    <a:pt x="123" y="180"/>
                    <a:pt x="234" y="51"/>
                  </a:cubicBezTo>
                  <a:cubicBezTo>
                    <a:pt x="245" y="37"/>
                    <a:pt x="245" y="15"/>
                    <a:pt x="230" y="8"/>
                  </a:cubicBezTo>
                  <a:cubicBezTo>
                    <a:pt x="224" y="3"/>
                    <a:pt x="215" y="0"/>
                    <a:pt x="2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9"/>
            <p:cNvSpPr/>
            <p:nvPr/>
          </p:nvSpPr>
          <p:spPr>
            <a:xfrm>
              <a:off x="4772550" y="549863"/>
              <a:ext cx="184900" cy="70375"/>
            </a:xfrm>
            <a:custGeom>
              <a:avLst/>
              <a:gdLst/>
              <a:ahLst/>
              <a:cxnLst/>
              <a:rect l="l" t="t" r="r" b="b"/>
              <a:pathLst>
                <a:path w="7396" h="2815" extrusionOk="0">
                  <a:moveTo>
                    <a:pt x="3349" y="1"/>
                  </a:moveTo>
                  <a:cubicBezTo>
                    <a:pt x="1813" y="1"/>
                    <a:pt x="630" y="596"/>
                    <a:pt x="0" y="1865"/>
                  </a:cubicBezTo>
                  <a:cubicBezTo>
                    <a:pt x="48" y="1842"/>
                    <a:pt x="1549" y="1095"/>
                    <a:pt x="3372" y="1095"/>
                  </a:cubicBezTo>
                  <a:cubicBezTo>
                    <a:pt x="4688" y="1095"/>
                    <a:pt x="6171" y="1484"/>
                    <a:pt x="7396" y="2814"/>
                  </a:cubicBezTo>
                  <a:cubicBezTo>
                    <a:pt x="7091" y="1334"/>
                    <a:pt x="6016" y="242"/>
                    <a:pt x="4031" y="37"/>
                  </a:cubicBezTo>
                  <a:cubicBezTo>
                    <a:pt x="3797" y="13"/>
                    <a:pt x="3569" y="1"/>
                    <a:pt x="33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9"/>
            <p:cNvSpPr/>
            <p:nvPr/>
          </p:nvSpPr>
          <p:spPr>
            <a:xfrm>
              <a:off x="4868850" y="550413"/>
              <a:ext cx="92650" cy="140200"/>
            </a:xfrm>
            <a:custGeom>
              <a:avLst/>
              <a:gdLst/>
              <a:ahLst/>
              <a:cxnLst/>
              <a:rect l="l" t="t" r="r" b="b"/>
              <a:pathLst>
                <a:path w="3706" h="5608" extrusionOk="0">
                  <a:moveTo>
                    <a:pt x="0" y="1"/>
                  </a:moveTo>
                  <a:lnTo>
                    <a:pt x="0" y="1"/>
                  </a:lnTo>
                  <a:cubicBezTo>
                    <a:pt x="0" y="1"/>
                    <a:pt x="2000" y="1882"/>
                    <a:pt x="1340" y="4645"/>
                  </a:cubicBezTo>
                  <a:cubicBezTo>
                    <a:pt x="1813" y="4817"/>
                    <a:pt x="2286" y="5053"/>
                    <a:pt x="2727" y="5372"/>
                  </a:cubicBezTo>
                  <a:cubicBezTo>
                    <a:pt x="2759" y="5394"/>
                    <a:pt x="2788" y="5411"/>
                    <a:pt x="2813" y="5433"/>
                  </a:cubicBezTo>
                  <a:cubicBezTo>
                    <a:pt x="2863" y="5469"/>
                    <a:pt x="2917" y="5512"/>
                    <a:pt x="2967" y="5551"/>
                  </a:cubicBezTo>
                  <a:cubicBezTo>
                    <a:pt x="3018" y="5590"/>
                    <a:pt x="3076" y="5608"/>
                    <a:pt x="3134" y="5608"/>
                  </a:cubicBezTo>
                  <a:cubicBezTo>
                    <a:pt x="3253" y="5608"/>
                    <a:pt x="3367" y="5533"/>
                    <a:pt x="3401" y="5408"/>
                  </a:cubicBezTo>
                  <a:cubicBezTo>
                    <a:pt x="3651" y="4476"/>
                    <a:pt x="3705" y="3580"/>
                    <a:pt x="3544" y="2796"/>
                  </a:cubicBezTo>
                  <a:cubicBezTo>
                    <a:pt x="3239" y="1312"/>
                    <a:pt x="2164" y="227"/>
                    <a:pt x="179" y="19"/>
                  </a:cubicBezTo>
                  <a:cubicBezTo>
                    <a:pt x="122" y="12"/>
                    <a:pt x="58" y="5"/>
                    <a:pt x="0" y="1"/>
                  </a:cubicBezTo>
                  <a:close/>
                </a:path>
              </a:pathLst>
            </a:custGeom>
            <a:solidFill>
              <a:srgbClr val="E03451">
                <a:alpha val="289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9"/>
            <p:cNvSpPr/>
            <p:nvPr/>
          </p:nvSpPr>
          <p:spPr>
            <a:xfrm>
              <a:off x="4769350" y="639113"/>
              <a:ext cx="168775" cy="45775"/>
            </a:xfrm>
            <a:custGeom>
              <a:avLst/>
              <a:gdLst/>
              <a:ahLst/>
              <a:cxnLst/>
              <a:rect l="l" t="t" r="r" b="b"/>
              <a:pathLst>
                <a:path w="6751" h="1831" extrusionOk="0">
                  <a:moveTo>
                    <a:pt x="2950" y="0"/>
                  </a:moveTo>
                  <a:cubicBezTo>
                    <a:pt x="2445" y="0"/>
                    <a:pt x="1965" y="89"/>
                    <a:pt x="1544" y="215"/>
                  </a:cubicBezTo>
                  <a:cubicBezTo>
                    <a:pt x="648" y="484"/>
                    <a:pt x="21" y="925"/>
                    <a:pt x="3" y="1036"/>
                  </a:cubicBezTo>
                  <a:cubicBezTo>
                    <a:pt x="1" y="1055"/>
                    <a:pt x="16" y="1063"/>
                    <a:pt x="48" y="1063"/>
                  </a:cubicBezTo>
                  <a:cubicBezTo>
                    <a:pt x="112" y="1063"/>
                    <a:pt x="240" y="1031"/>
                    <a:pt x="426" y="986"/>
                  </a:cubicBezTo>
                  <a:cubicBezTo>
                    <a:pt x="889" y="872"/>
                    <a:pt x="1687" y="664"/>
                    <a:pt x="2604" y="664"/>
                  </a:cubicBezTo>
                  <a:cubicBezTo>
                    <a:pt x="2898" y="664"/>
                    <a:pt x="3206" y="685"/>
                    <a:pt x="3518" y="738"/>
                  </a:cubicBezTo>
                  <a:cubicBezTo>
                    <a:pt x="5222" y="1029"/>
                    <a:pt x="6449" y="1830"/>
                    <a:pt x="6679" y="1830"/>
                  </a:cubicBezTo>
                  <a:cubicBezTo>
                    <a:pt x="6702" y="1830"/>
                    <a:pt x="6715" y="1823"/>
                    <a:pt x="6718" y="1806"/>
                  </a:cubicBezTo>
                  <a:cubicBezTo>
                    <a:pt x="6750" y="1616"/>
                    <a:pt x="5503" y="373"/>
                    <a:pt x="3640" y="58"/>
                  </a:cubicBezTo>
                  <a:cubicBezTo>
                    <a:pt x="3407" y="18"/>
                    <a:pt x="3176" y="0"/>
                    <a:pt x="29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9"/>
            <p:cNvSpPr/>
            <p:nvPr/>
          </p:nvSpPr>
          <p:spPr>
            <a:xfrm>
              <a:off x="4867325" y="948388"/>
              <a:ext cx="87800" cy="19950"/>
            </a:xfrm>
            <a:custGeom>
              <a:avLst/>
              <a:gdLst/>
              <a:ahLst/>
              <a:cxnLst/>
              <a:rect l="l" t="t" r="r" b="b"/>
              <a:pathLst>
                <a:path w="3512" h="798" extrusionOk="0">
                  <a:moveTo>
                    <a:pt x="278" y="62"/>
                  </a:moveTo>
                  <a:cubicBezTo>
                    <a:pt x="285" y="62"/>
                    <a:pt x="291" y="62"/>
                    <a:pt x="298" y="63"/>
                  </a:cubicBezTo>
                  <a:lnTo>
                    <a:pt x="3243" y="317"/>
                  </a:lnTo>
                  <a:cubicBezTo>
                    <a:pt x="3358" y="328"/>
                    <a:pt x="3444" y="432"/>
                    <a:pt x="3433" y="546"/>
                  </a:cubicBezTo>
                  <a:cubicBezTo>
                    <a:pt x="3426" y="657"/>
                    <a:pt x="3330" y="740"/>
                    <a:pt x="3217" y="740"/>
                  </a:cubicBezTo>
                  <a:cubicBezTo>
                    <a:pt x="3213" y="740"/>
                    <a:pt x="3208" y="740"/>
                    <a:pt x="3204" y="740"/>
                  </a:cubicBezTo>
                  <a:lnTo>
                    <a:pt x="262" y="482"/>
                  </a:lnTo>
                  <a:cubicBezTo>
                    <a:pt x="147" y="475"/>
                    <a:pt x="61" y="371"/>
                    <a:pt x="72" y="256"/>
                  </a:cubicBezTo>
                  <a:cubicBezTo>
                    <a:pt x="79" y="145"/>
                    <a:pt x="172" y="62"/>
                    <a:pt x="278" y="62"/>
                  </a:cubicBezTo>
                  <a:close/>
                  <a:moveTo>
                    <a:pt x="283" y="0"/>
                  </a:moveTo>
                  <a:cubicBezTo>
                    <a:pt x="146" y="0"/>
                    <a:pt x="25" y="107"/>
                    <a:pt x="11" y="245"/>
                  </a:cubicBezTo>
                  <a:cubicBezTo>
                    <a:pt x="0" y="399"/>
                    <a:pt x="108" y="528"/>
                    <a:pt x="258" y="543"/>
                  </a:cubicBezTo>
                  <a:cubicBezTo>
                    <a:pt x="258" y="543"/>
                    <a:pt x="3200" y="797"/>
                    <a:pt x="3225" y="797"/>
                  </a:cubicBezTo>
                  <a:cubicBezTo>
                    <a:pt x="3361" y="797"/>
                    <a:pt x="3483" y="690"/>
                    <a:pt x="3497" y="550"/>
                  </a:cubicBezTo>
                  <a:cubicBezTo>
                    <a:pt x="3512" y="399"/>
                    <a:pt x="3404" y="270"/>
                    <a:pt x="3250" y="256"/>
                  </a:cubicBezTo>
                  <a:lnTo>
                    <a:pt x="309" y="2"/>
                  </a:lnTo>
                  <a:cubicBezTo>
                    <a:pt x="300" y="1"/>
                    <a:pt x="291" y="0"/>
                    <a:pt x="2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9"/>
            <p:cNvSpPr/>
            <p:nvPr/>
          </p:nvSpPr>
          <p:spPr>
            <a:xfrm>
              <a:off x="4627875" y="1438763"/>
              <a:ext cx="89250" cy="160700"/>
            </a:xfrm>
            <a:custGeom>
              <a:avLst/>
              <a:gdLst/>
              <a:ahLst/>
              <a:cxnLst/>
              <a:rect l="l" t="t" r="r" b="b"/>
              <a:pathLst>
                <a:path w="3570" h="6428" extrusionOk="0">
                  <a:moveTo>
                    <a:pt x="1122" y="1"/>
                  </a:moveTo>
                  <a:cubicBezTo>
                    <a:pt x="857" y="1"/>
                    <a:pt x="623" y="180"/>
                    <a:pt x="560" y="441"/>
                  </a:cubicBezTo>
                  <a:cubicBezTo>
                    <a:pt x="463" y="853"/>
                    <a:pt x="381" y="1319"/>
                    <a:pt x="316" y="1807"/>
                  </a:cubicBezTo>
                  <a:cubicBezTo>
                    <a:pt x="94" y="3390"/>
                    <a:pt x="22" y="5218"/>
                    <a:pt x="1" y="6264"/>
                  </a:cubicBezTo>
                  <a:lnTo>
                    <a:pt x="1509" y="6422"/>
                  </a:lnTo>
                  <a:cubicBezTo>
                    <a:pt x="1549" y="6426"/>
                    <a:pt x="1589" y="6428"/>
                    <a:pt x="1628" y="6428"/>
                  </a:cubicBezTo>
                  <a:cubicBezTo>
                    <a:pt x="2147" y="6428"/>
                    <a:pt x="2609" y="6082"/>
                    <a:pt x="2742" y="5576"/>
                  </a:cubicBezTo>
                  <a:cubicBezTo>
                    <a:pt x="2975" y="4702"/>
                    <a:pt x="3294" y="3240"/>
                    <a:pt x="3487" y="1262"/>
                  </a:cubicBezTo>
                  <a:cubicBezTo>
                    <a:pt x="3516" y="939"/>
                    <a:pt x="3548" y="603"/>
                    <a:pt x="3569" y="255"/>
                  </a:cubicBezTo>
                  <a:cubicBezTo>
                    <a:pt x="2778" y="169"/>
                    <a:pt x="1774" y="62"/>
                    <a:pt x="1187" y="4"/>
                  </a:cubicBezTo>
                  <a:cubicBezTo>
                    <a:pt x="1165" y="2"/>
                    <a:pt x="1143" y="1"/>
                    <a:pt x="1122" y="1"/>
                  </a:cubicBezTo>
                  <a:close/>
                </a:path>
              </a:pathLst>
            </a:custGeom>
            <a:solidFill>
              <a:srgbClr val="C9DEF7">
                <a:alpha val="5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9"/>
            <p:cNvSpPr/>
            <p:nvPr/>
          </p:nvSpPr>
          <p:spPr>
            <a:xfrm>
              <a:off x="4972850" y="1438763"/>
              <a:ext cx="89325" cy="160700"/>
            </a:xfrm>
            <a:custGeom>
              <a:avLst/>
              <a:gdLst/>
              <a:ahLst/>
              <a:cxnLst/>
              <a:rect l="l" t="t" r="r" b="b"/>
              <a:pathLst>
                <a:path w="3573" h="6428" extrusionOk="0">
                  <a:moveTo>
                    <a:pt x="2449" y="1"/>
                  </a:moveTo>
                  <a:cubicBezTo>
                    <a:pt x="2427" y="1"/>
                    <a:pt x="2405" y="2"/>
                    <a:pt x="2383" y="4"/>
                  </a:cubicBezTo>
                  <a:cubicBezTo>
                    <a:pt x="1799" y="62"/>
                    <a:pt x="796" y="169"/>
                    <a:pt x="0" y="255"/>
                  </a:cubicBezTo>
                  <a:cubicBezTo>
                    <a:pt x="25" y="603"/>
                    <a:pt x="54" y="939"/>
                    <a:pt x="86" y="1262"/>
                  </a:cubicBezTo>
                  <a:cubicBezTo>
                    <a:pt x="280" y="3240"/>
                    <a:pt x="595" y="4702"/>
                    <a:pt x="832" y="5576"/>
                  </a:cubicBezTo>
                  <a:cubicBezTo>
                    <a:pt x="965" y="6082"/>
                    <a:pt x="1426" y="6428"/>
                    <a:pt x="1943" y="6428"/>
                  </a:cubicBezTo>
                  <a:cubicBezTo>
                    <a:pt x="1982" y="6428"/>
                    <a:pt x="2021" y="6426"/>
                    <a:pt x="2061" y="6422"/>
                  </a:cubicBezTo>
                  <a:lnTo>
                    <a:pt x="3573" y="6264"/>
                  </a:lnTo>
                  <a:cubicBezTo>
                    <a:pt x="3548" y="5218"/>
                    <a:pt x="3476" y="3390"/>
                    <a:pt x="3257" y="1807"/>
                  </a:cubicBezTo>
                  <a:cubicBezTo>
                    <a:pt x="3189" y="1319"/>
                    <a:pt x="3110" y="853"/>
                    <a:pt x="3010" y="441"/>
                  </a:cubicBezTo>
                  <a:cubicBezTo>
                    <a:pt x="2950" y="180"/>
                    <a:pt x="2716" y="1"/>
                    <a:pt x="2449" y="1"/>
                  </a:cubicBezTo>
                  <a:close/>
                </a:path>
              </a:pathLst>
            </a:custGeom>
            <a:solidFill>
              <a:srgbClr val="C9DEF7">
                <a:alpha val="578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3" name="Google Shape;613;p39"/>
          <p:cNvGrpSpPr/>
          <p:nvPr/>
        </p:nvGrpSpPr>
        <p:grpSpPr>
          <a:xfrm>
            <a:off x="364350" y="837363"/>
            <a:ext cx="1028341" cy="1117141"/>
            <a:chOff x="364350" y="837363"/>
            <a:chExt cx="1028341" cy="1117141"/>
          </a:xfrm>
        </p:grpSpPr>
        <p:sp>
          <p:nvSpPr>
            <p:cNvPr id="614" name="Google Shape;614;p39"/>
            <p:cNvSpPr/>
            <p:nvPr/>
          </p:nvSpPr>
          <p:spPr>
            <a:xfrm>
              <a:off x="364350" y="83736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15" name="Google Shape;615;p39"/>
            <p:cNvGrpSpPr/>
            <p:nvPr/>
          </p:nvGrpSpPr>
          <p:grpSpPr>
            <a:xfrm>
              <a:off x="457137" y="961433"/>
              <a:ext cx="513203" cy="520464"/>
              <a:chOff x="5323050" y="1111538"/>
              <a:chExt cx="219966" cy="223078"/>
            </a:xfrm>
          </p:grpSpPr>
          <p:sp>
            <p:nvSpPr>
              <p:cNvPr id="616" name="Google Shape;616;p39"/>
              <p:cNvSpPr/>
              <p:nvPr/>
            </p:nvSpPr>
            <p:spPr>
              <a:xfrm>
                <a:off x="5342175" y="1120038"/>
                <a:ext cx="69100" cy="71150"/>
              </a:xfrm>
              <a:custGeom>
                <a:avLst/>
                <a:gdLst/>
                <a:ahLst/>
                <a:cxnLst/>
                <a:rect l="l" t="t" r="r" b="b"/>
                <a:pathLst>
                  <a:path w="2764" h="2846" extrusionOk="0">
                    <a:moveTo>
                      <a:pt x="315" y="1"/>
                    </a:moveTo>
                    <a:cubicBezTo>
                      <a:pt x="172" y="1"/>
                      <a:pt x="0" y="197"/>
                      <a:pt x="61" y="320"/>
                    </a:cubicBezTo>
                    <a:cubicBezTo>
                      <a:pt x="133" y="456"/>
                      <a:pt x="2183" y="2846"/>
                      <a:pt x="2183" y="2846"/>
                    </a:cubicBezTo>
                    <a:lnTo>
                      <a:pt x="2763" y="2348"/>
                    </a:lnTo>
                    <a:cubicBezTo>
                      <a:pt x="2763" y="2348"/>
                      <a:pt x="581" y="130"/>
                      <a:pt x="384" y="19"/>
                    </a:cubicBezTo>
                    <a:cubicBezTo>
                      <a:pt x="363" y="6"/>
                      <a:pt x="339" y="1"/>
                      <a:pt x="3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9"/>
              <p:cNvSpPr/>
              <p:nvPr/>
            </p:nvSpPr>
            <p:spPr>
              <a:xfrm>
                <a:off x="5361575" y="1111538"/>
                <a:ext cx="66625" cy="67300"/>
              </a:xfrm>
              <a:custGeom>
                <a:avLst/>
                <a:gdLst/>
                <a:ahLst/>
                <a:cxnLst/>
                <a:rect l="l" t="t" r="r" b="b"/>
                <a:pathLst>
                  <a:path w="2665" h="2692" extrusionOk="0">
                    <a:moveTo>
                      <a:pt x="331" y="1"/>
                    </a:moveTo>
                    <a:cubicBezTo>
                      <a:pt x="165" y="1"/>
                      <a:pt x="1" y="160"/>
                      <a:pt x="113" y="341"/>
                    </a:cubicBezTo>
                    <a:cubicBezTo>
                      <a:pt x="357" y="721"/>
                      <a:pt x="1987" y="2691"/>
                      <a:pt x="1987" y="2691"/>
                    </a:cubicBezTo>
                    <a:lnTo>
                      <a:pt x="2664" y="2365"/>
                    </a:lnTo>
                    <a:cubicBezTo>
                      <a:pt x="2664" y="2365"/>
                      <a:pt x="640" y="176"/>
                      <a:pt x="479" y="51"/>
                    </a:cubicBezTo>
                    <a:cubicBezTo>
                      <a:pt x="435" y="16"/>
                      <a:pt x="383" y="1"/>
                      <a:pt x="3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9"/>
              <p:cNvSpPr/>
              <p:nvPr/>
            </p:nvSpPr>
            <p:spPr>
              <a:xfrm>
                <a:off x="5330550" y="1137663"/>
                <a:ext cx="66300" cy="69650"/>
              </a:xfrm>
              <a:custGeom>
                <a:avLst/>
                <a:gdLst/>
                <a:ahLst/>
                <a:cxnLst/>
                <a:rect l="l" t="t" r="r" b="b"/>
                <a:pathLst>
                  <a:path w="2652" h="2786" extrusionOk="0">
                    <a:moveTo>
                      <a:pt x="319" y="1"/>
                    </a:moveTo>
                    <a:cubicBezTo>
                      <a:pt x="140" y="1"/>
                      <a:pt x="1" y="194"/>
                      <a:pt x="129" y="407"/>
                    </a:cubicBezTo>
                    <a:cubicBezTo>
                      <a:pt x="286" y="665"/>
                      <a:pt x="2221" y="2786"/>
                      <a:pt x="2221" y="2786"/>
                    </a:cubicBezTo>
                    <a:lnTo>
                      <a:pt x="2651" y="2141"/>
                    </a:lnTo>
                    <a:cubicBezTo>
                      <a:pt x="2651" y="2141"/>
                      <a:pt x="673" y="152"/>
                      <a:pt x="448" y="34"/>
                    </a:cubicBezTo>
                    <a:cubicBezTo>
                      <a:pt x="404" y="11"/>
                      <a:pt x="361" y="1"/>
                      <a:pt x="3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9"/>
              <p:cNvSpPr/>
              <p:nvPr/>
            </p:nvSpPr>
            <p:spPr>
              <a:xfrm>
                <a:off x="5323050" y="1158313"/>
                <a:ext cx="62875" cy="64775"/>
              </a:xfrm>
              <a:custGeom>
                <a:avLst/>
                <a:gdLst/>
                <a:ahLst/>
                <a:cxnLst/>
                <a:rect l="l" t="t" r="r" b="b"/>
                <a:pathLst>
                  <a:path w="2515" h="2591" extrusionOk="0">
                    <a:moveTo>
                      <a:pt x="367" y="1"/>
                    </a:moveTo>
                    <a:cubicBezTo>
                      <a:pt x="200" y="1"/>
                      <a:pt x="1" y="208"/>
                      <a:pt x="92" y="322"/>
                    </a:cubicBezTo>
                    <a:cubicBezTo>
                      <a:pt x="375" y="670"/>
                      <a:pt x="2091" y="2591"/>
                      <a:pt x="2091" y="2591"/>
                    </a:cubicBezTo>
                    <a:lnTo>
                      <a:pt x="2514" y="1953"/>
                    </a:lnTo>
                    <a:cubicBezTo>
                      <a:pt x="2514" y="1953"/>
                      <a:pt x="1145" y="688"/>
                      <a:pt x="482" y="46"/>
                    </a:cubicBezTo>
                    <a:cubicBezTo>
                      <a:pt x="450" y="14"/>
                      <a:pt x="409" y="1"/>
                      <a:pt x="36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9"/>
              <p:cNvSpPr/>
              <p:nvPr/>
            </p:nvSpPr>
            <p:spPr>
              <a:xfrm>
                <a:off x="5375325" y="1170563"/>
                <a:ext cx="99000" cy="96600"/>
              </a:xfrm>
              <a:custGeom>
                <a:avLst/>
                <a:gdLst/>
                <a:ahLst/>
                <a:cxnLst/>
                <a:rect l="l" t="t" r="r" b="b"/>
                <a:pathLst>
                  <a:path w="3960" h="3864" extrusionOk="0">
                    <a:moveTo>
                      <a:pt x="2114" y="1"/>
                    </a:moveTo>
                    <a:cubicBezTo>
                      <a:pt x="2114" y="1"/>
                      <a:pt x="1412" y="101"/>
                      <a:pt x="1039" y="467"/>
                    </a:cubicBezTo>
                    <a:cubicBezTo>
                      <a:pt x="670" y="832"/>
                      <a:pt x="0" y="2097"/>
                      <a:pt x="0" y="2097"/>
                    </a:cubicBezTo>
                    <a:cubicBezTo>
                      <a:pt x="0" y="2097"/>
                      <a:pt x="1129" y="3333"/>
                      <a:pt x="2222" y="3863"/>
                    </a:cubicBezTo>
                    <a:lnTo>
                      <a:pt x="3960" y="2140"/>
                    </a:lnTo>
                    <a:cubicBezTo>
                      <a:pt x="3838" y="1506"/>
                      <a:pt x="2114" y="1"/>
                      <a:pt x="211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9"/>
              <p:cNvSpPr/>
              <p:nvPr/>
            </p:nvSpPr>
            <p:spPr>
              <a:xfrm>
                <a:off x="5417775" y="1141713"/>
                <a:ext cx="61125" cy="110300"/>
              </a:xfrm>
              <a:custGeom>
                <a:avLst/>
                <a:gdLst/>
                <a:ahLst/>
                <a:cxnLst/>
                <a:rect l="l" t="t" r="r" b="b"/>
                <a:pathLst>
                  <a:path w="2445" h="4412" extrusionOk="0">
                    <a:moveTo>
                      <a:pt x="1727" y="0"/>
                    </a:moveTo>
                    <a:cubicBezTo>
                      <a:pt x="1677" y="0"/>
                      <a:pt x="1626" y="17"/>
                      <a:pt x="1584" y="55"/>
                    </a:cubicBezTo>
                    <a:cubicBezTo>
                      <a:pt x="1326" y="291"/>
                      <a:pt x="1208" y="571"/>
                      <a:pt x="1273" y="943"/>
                    </a:cubicBezTo>
                    <a:lnTo>
                      <a:pt x="1316" y="1893"/>
                    </a:lnTo>
                    <a:cubicBezTo>
                      <a:pt x="1316" y="1893"/>
                      <a:pt x="1" y="3129"/>
                      <a:pt x="1136" y="4412"/>
                    </a:cubicBezTo>
                    <a:lnTo>
                      <a:pt x="2279" y="3276"/>
                    </a:lnTo>
                    <a:cubicBezTo>
                      <a:pt x="2444" y="2717"/>
                      <a:pt x="2441" y="2126"/>
                      <a:pt x="2269" y="1567"/>
                    </a:cubicBezTo>
                    <a:cubicBezTo>
                      <a:pt x="2158" y="1198"/>
                      <a:pt x="2032" y="718"/>
                      <a:pt x="1939" y="177"/>
                    </a:cubicBezTo>
                    <a:cubicBezTo>
                      <a:pt x="1920" y="67"/>
                      <a:pt x="1825" y="0"/>
                      <a:pt x="172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9"/>
              <p:cNvSpPr/>
              <p:nvPr/>
            </p:nvSpPr>
            <p:spPr>
              <a:xfrm>
                <a:off x="5433000" y="1196988"/>
                <a:ext cx="13025" cy="55025"/>
              </a:xfrm>
              <a:custGeom>
                <a:avLst/>
                <a:gdLst/>
                <a:ahLst/>
                <a:cxnLst/>
                <a:rect l="l" t="t" r="r" b="b"/>
                <a:pathLst>
                  <a:path w="521" h="2201" extrusionOk="0">
                    <a:moveTo>
                      <a:pt x="441" y="1"/>
                    </a:moveTo>
                    <a:lnTo>
                      <a:pt x="441" y="1"/>
                    </a:lnTo>
                    <a:cubicBezTo>
                      <a:pt x="309" y="151"/>
                      <a:pt x="201" y="327"/>
                      <a:pt x="119" y="513"/>
                    </a:cubicBezTo>
                    <a:cubicBezTo>
                      <a:pt x="44" y="707"/>
                      <a:pt x="1" y="915"/>
                      <a:pt x="4" y="1119"/>
                    </a:cubicBezTo>
                    <a:cubicBezTo>
                      <a:pt x="8" y="1330"/>
                      <a:pt x="58" y="1534"/>
                      <a:pt x="151" y="1721"/>
                    </a:cubicBezTo>
                    <a:cubicBezTo>
                      <a:pt x="194" y="1814"/>
                      <a:pt x="255" y="1900"/>
                      <a:pt x="312" y="1979"/>
                    </a:cubicBezTo>
                    <a:lnTo>
                      <a:pt x="363" y="2036"/>
                    </a:lnTo>
                    <a:cubicBezTo>
                      <a:pt x="381" y="2054"/>
                      <a:pt x="398" y="2075"/>
                      <a:pt x="413" y="2093"/>
                    </a:cubicBezTo>
                    <a:cubicBezTo>
                      <a:pt x="441" y="2136"/>
                      <a:pt x="484" y="2165"/>
                      <a:pt x="520" y="2201"/>
                    </a:cubicBezTo>
                    <a:cubicBezTo>
                      <a:pt x="459" y="2118"/>
                      <a:pt x="406" y="2036"/>
                      <a:pt x="359" y="1946"/>
                    </a:cubicBezTo>
                    <a:cubicBezTo>
                      <a:pt x="309" y="1860"/>
                      <a:pt x="269" y="1771"/>
                      <a:pt x="226" y="1681"/>
                    </a:cubicBezTo>
                    <a:cubicBezTo>
                      <a:pt x="155" y="1499"/>
                      <a:pt x="115" y="1312"/>
                      <a:pt x="112" y="1115"/>
                    </a:cubicBezTo>
                    <a:cubicBezTo>
                      <a:pt x="105" y="922"/>
                      <a:pt x="137" y="728"/>
                      <a:pt x="194" y="542"/>
                    </a:cubicBezTo>
                    <a:cubicBezTo>
                      <a:pt x="262" y="359"/>
                      <a:pt x="348" y="173"/>
                      <a:pt x="4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9"/>
              <p:cNvSpPr/>
              <p:nvPr/>
            </p:nvSpPr>
            <p:spPr>
              <a:xfrm>
                <a:off x="5428205" y="1223092"/>
                <a:ext cx="114811" cy="111524"/>
              </a:xfrm>
              <a:custGeom>
                <a:avLst/>
                <a:gdLst/>
                <a:ahLst/>
                <a:cxnLst/>
                <a:rect l="l" t="t" r="r" b="b"/>
                <a:pathLst>
                  <a:path w="4487" h="4437" extrusionOk="0">
                    <a:moveTo>
                      <a:pt x="1760" y="1"/>
                    </a:moveTo>
                    <a:cubicBezTo>
                      <a:pt x="1753" y="1"/>
                      <a:pt x="1" y="1738"/>
                      <a:pt x="1" y="1738"/>
                    </a:cubicBezTo>
                    <a:cubicBezTo>
                      <a:pt x="1380" y="3111"/>
                      <a:pt x="2007" y="3971"/>
                      <a:pt x="2344" y="4376"/>
                    </a:cubicBezTo>
                    <a:cubicBezTo>
                      <a:pt x="2378" y="4416"/>
                      <a:pt x="2423" y="4437"/>
                      <a:pt x="2470" y="4437"/>
                    </a:cubicBezTo>
                    <a:cubicBezTo>
                      <a:pt x="2497" y="4437"/>
                      <a:pt x="2525" y="4430"/>
                      <a:pt x="2552" y="4415"/>
                    </a:cubicBezTo>
                    <a:cubicBezTo>
                      <a:pt x="2781" y="4275"/>
                      <a:pt x="3283" y="3953"/>
                      <a:pt x="3609" y="3630"/>
                    </a:cubicBezTo>
                    <a:cubicBezTo>
                      <a:pt x="3849" y="3394"/>
                      <a:pt x="4093" y="3057"/>
                      <a:pt x="4272" y="2795"/>
                    </a:cubicBezTo>
                    <a:cubicBezTo>
                      <a:pt x="4343" y="2688"/>
                      <a:pt x="4408" y="2598"/>
                      <a:pt x="4447" y="2527"/>
                    </a:cubicBezTo>
                    <a:cubicBezTo>
                      <a:pt x="4487" y="2462"/>
                      <a:pt x="4480" y="2376"/>
                      <a:pt x="4422" y="2322"/>
                    </a:cubicBezTo>
                    <a:cubicBezTo>
                      <a:pt x="3387" y="1402"/>
                      <a:pt x="3286" y="1516"/>
                      <a:pt x="1760" y="1"/>
                    </a:cubicBezTo>
                    <a:cubicBezTo>
                      <a:pt x="1760" y="1"/>
                      <a:pt x="1760" y="1"/>
                      <a:pt x="17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9"/>
              <p:cNvSpPr/>
              <p:nvPr/>
            </p:nvSpPr>
            <p:spPr>
              <a:xfrm>
                <a:off x="5392875" y="1180963"/>
                <a:ext cx="38000" cy="46325"/>
              </a:xfrm>
              <a:custGeom>
                <a:avLst/>
                <a:gdLst/>
                <a:ahLst/>
                <a:cxnLst/>
                <a:rect l="l" t="t" r="r" b="b"/>
                <a:pathLst>
                  <a:path w="1520" h="1853" extrusionOk="0">
                    <a:moveTo>
                      <a:pt x="1520" y="0"/>
                    </a:moveTo>
                    <a:lnTo>
                      <a:pt x="1520" y="0"/>
                    </a:lnTo>
                    <a:cubicBezTo>
                      <a:pt x="1427" y="43"/>
                      <a:pt x="1341" y="104"/>
                      <a:pt x="1251" y="158"/>
                    </a:cubicBezTo>
                    <a:cubicBezTo>
                      <a:pt x="1165" y="215"/>
                      <a:pt x="1079" y="273"/>
                      <a:pt x="1000" y="337"/>
                    </a:cubicBezTo>
                    <a:cubicBezTo>
                      <a:pt x="835" y="463"/>
                      <a:pt x="681" y="599"/>
                      <a:pt x="542" y="756"/>
                    </a:cubicBezTo>
                    <a:cubicBezTo>
                      <a:pt x="470" y="832"/>
                      <a:pt x="405" y="914"/>
                      <a:pt x="344" y="1000"/>
                    </a:cubicBezTo>
                    <a:cubicBezTo>
                      <a:pt x="337" y="1007"/>
                      <a:pt x="334" y="1022"/>
                      <a:pt x="323" y="1029"/>
                    </a:cubicBezTo>
                    <a:lnTo>
                      <a:pt x="301" y="1061"/>
                    </a:lnTo>
                    <a:cubicBezTo>
                      <a:pt x="287" y="1083"/>
                      <a:pt x="269" y="1100"/>
                      <a:pt x="255" y="1129"/>
                    </a:cubicBezTo>
                    <a:lnTo>
                      <a:pt x="215" y="1197"/>
                    </a:lnTo>
                    <a:lnTo>
                      <a:pt x="180" y="1262"/>
                    </a:lnTo>
                    <a:cubicBezTo>
                      <a:pt x="130" y="1351"/>
                      <a:pt x="90" y="1452"/>
                      <a:pt x="58" y="1548"/>
                    </a:cubicBezTo>
                    <a:cubicBezTo>
                      <a:pt x="29" y="1649"/>
                      <a:pt x="4" y="1753"/>
                      <a:pt x="1" y="1853"/>
                    </a:cubicBezTo>
                    <a:cubicBezTo>
                      <a:pt x="22" y="1756"/>
                      <a:pt x="54" y="1656"/>
                      <a:pt x="90" y="1563"/>
                    </a:cubicBezTo>
                    <a:lnTo>
                      <a:pt x="122" y="1491"/>
                    </a:lnTo>
                    <a:cubicBezTo>
                      <a:pt x="130" y="1470"/>
                      <a:pt x="144" y="1448"/>
                      <a:pt x="155" y="1423"/>
                    </a:cubicBezTo>
                    <a:cubicBezTo>
                      <a:pt x="162" y="1401"/>
                      <a:pt x="176" y="1380"/>
                      <a:pt x="190" y="1358"/>
                    </a:cubicBezTo>
                    <a:cubicBezTo>
                      <a:pt x="201" y="1333"/>
                      <a:pt x="212" y="1312"/>
                      <a:pt x="226" y="1290"/>
                    </a:cubicBezTo>
                    <a:cubicBezTo>
                      <a:pt x="280" y="1204"/>
                      <a:pt x="337" y="1118"/>
                      <a:pt x="395" y="1040"/>
                    </a:cubicBezTo>
                    <a:cubicBezTo>
                      <a:pt x="459" y="957"/>
                      <a:pt x="520" y="882"/>
                      <a:pt x="592" y="807"/>
                    </a:cubicBezTo>
                    <a:cubicBezTo>
                      <a:pt x="628" y="771"/>
                      <a:pt x="663" y="728"/>
                      <a:pt x="696" y="692"/>
                    </a:cubicBezTo>
                    <a:lnTo>
                      <a:pt x="749" y="638"/>
                    </a:lnTo>
                    <a:lnTo>
                      <a:pt x="803" y="584"/>
                    </a:lnTo>
                    <a:cubicBezTo>
                      <a:pt x="875" y="513"/>
                      <a:pt x="954" y="448"/>
                      <a:pt x="1032" y="380"/>
                    </a:cubicBezTo>
                    <a:cubicBezTo>
                      <a:pt x="1108" y="312"/>
                      <a:pt x="1187" y="251"/>
                      <a:pt x="1269" y="187"/>
                    </a:cubicBezTo>
                    <a:cubicBezTo>
                      <a:pt x="1351" y="122"/>
                      <a:pt x="1434" y="58"/>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25" name="Google Shape;625;p39"/>
            <p:cNvCxnSpPr>
              <a:stCxn id="614" idx="5"/>
            </p:cNvCxnSpPr>
            <p:nvPr/>
          </p:nvCxnSpPr>
          <p:spPr>
            <a:xfrm>
              <a:off x="1020391" y="1493404"/>
              <a:ext cx="372300" cy="461100"/>
            </a:xfrm>
            <a:prstGeom prst="straightConnector1">
              <a:avLst/>
            </a:prstGeom>
            <a:noFill/>
            <a:ln w="9525" cap="flat" cmpd="sng">
              <a:solidFill>
                <a:schemeClr val="accent5"/>
              </a:solidFill>
              <a:prstDash val="solid"/>
              <a:round/>
              <a:headEnd type="none" w="med" len="med"/>
              <a:tailEnd type="oval" w="med" len="med"/>
            </a:ln>
          </p:spPr>
        </p:cxnSp>
      </p:grpSp>
      <p:grpSp>
        <p:nvGrpSpPr>
          <p:cNvPr id="626" name="Google Shape;626;p39"/>
          <p:cNvGrpSpPr/>
          <p:nvPr/>
        </p:nvGrpSpPr>
        <p:grpSpPr>
          <a:xfrm>
            <a:off x="2273425" y="513863"/>
            <a:ext cx="1137900" cy="768600"/>
            <a:chOff x="2273425" y="513863"/>
            <a:chExt cx="1137900" cy="768600"/>
          </a:xfrm>
        </p:grpSpPr>
        <p:sp>
          <p:nvSpPr>
            <p:cNvPr id="627" name="Google Shape;627;p39"/>
            <p:cNvSpPr/>
            <p:nvPr/>
          </p:nvSpPr>
          <p:spPr>
            <a:xfrm>
              <a:off x="2642725" y="51386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8" name="Google Shape;628;p39"/>
            <p:cNvGrpSpPr/>
            <p:nvPr/>
          </p:nvGrpSpPr>
          <p:grpSpPr>
            <a:xfrm>
              <a:off x="2801509" y="747063"/>
              <a:ext cx="451047" cy="302195"/>
              <a:chOff x="5337075" y="769088"/>
              <a:chExt cx="193325" cy="129525"/>
            </a:xfrm>
          </p:grpSpPr>
          <p:sp>
            <p:nvSpPr>
              <p:cNvPr id="629" name="Google Shape;629;p39"/>
              <p:cNvSpPr/>
              <p:nvPr/>
            </p:nvSpPr>
            <p:spPr>
              <a:xfrm>
                <a:off x="5337075" y="769088"/>
                <a:ext cx="193325" cy="127500"/>
              </a:xfrm>
              <a:custGeom>
                <a:avLst/>
                <a:gdLst/>
                <a:ahLst/>
                <a:cxnLst/>
                <a:rect l="l" t="t" r="r" b="b"/>
                <a:pathLst>
                  <a:path w="7733" h="5100" extrusionOk="0">
                    <a:moveTo>
                      <a:pt x="333" y="0"/>
                    </a:moveTo>
                    <a:cubicBezTo>
                      <a:pt x="151" y="0"/>
                      <a:pt x="0" y="151"/>
                      <a:pt x="0" y="334"/>
                    </a:cubicBezTo>
                    <a:lnTo>
                      <a:pt x="0" y="5052"/>
                    </a:lnTo>
                    <a:cubicBezTo>
                      <a:pt x="0" y="5078"/>
                      <a:pt x="18" y="5099"/>
                      <a:pt x="47" y="5099"/>
                    </a:cubicBezTo>
                    <a:lnTo>
                      <a:pt x="7682" y="5099"/>
                    </a:lnTo>
                    <a:cubicBezTo>
                      <a:pt x="7711" y="5099"/>
                      <a:pt x="7733" y="5078"/>
                      <a:pt x="7729" y="5049"/>
                    </a:cubicBezTo>
                    <a:lnTo>
                      <a:pt x="7729" y="334"/>
                    </a:lnTo>
                    <a:cubicBezTo>
                      <a:pt x="7729" y="151"/>
                      <a:pt x="7579" y="0"/>
                      <a:pt x="73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9"/>
              <p:cNvSpPr/>
              <p:nvPr/>
            </p:nvSpPr>
            <p:spPr>
              <a:xfrm>
                <a:off x="5348175" y="879713"/>
                <a:ext cx="171125" cy="18900"/>
              </a:xfrm>
              <a:custGeom>
                <a:avLst/>
                <a:gdLst/>
                <a:ahLst/>
                <a:cxnLst/>
                <a:rect l="l" t="t" r="r" b="b"/>
                <a:pathLst>
                  <a:path w="6845" h="756" extrusionOk="0">
                    <a:moveTo>
                      <a:pt x="3422" y="0"/>
                    </a:moveTo>
                    <a:cubicBezTo>
                      <a:pt x="1534" y="0"/>
                      <a:pt x="1" y="491"/>
                      <a:pt x="1" y="674"/>
                    </a:cubicBezTo>
                    <a:cubicBezTo>
                      <a:pt x="1" y="735"/>
                      <a:pt x="171" y="755"/>
                      <a:pt x="468" y="755"/>
                    </a:cubicBezTo>
                    <a:cubicBezTo>
                      <a:pt x="1062" y="755"/>
                      <a:pt x="2164" y="674"/>
                      <a:pt x="3422" y="674"/>
                    </a:cubicBezTo>
                    <a:cubicBezTo>
                      <a:pt x="4684" y="674"/>
                      <a:pt x="5784" y="755"/>
                      <a:pt x="6378" y="755"/>
                    </a:cubicBezTo>
                    <a:cubicBezTo>
                      <a:pt x="6674" y="755"/>
                      <a:pt x="6844" y="735"/>
                      <a:pt x="6844" y="674"/>
                    </a:cubicBezTo>
                    <a:cubicBezTo>
                      <a:pt x="6844" y="491"/>
                      <a:pt x="5314" y="0"/>
                      <a:pt x="342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9"/>
              <p:cNvSpPr/>
              <p:nvPr/>
            </p:nvSpPr>
            <p:spPr>
              <a:xfrm>
                <a:off x="5372625" y="790038"/>
                <a:ext cx="30475" cy="82075"/>
              </a:xfrm>
              <a:custGeom>
                <a:avLst/>
                <a:gdLst/>
                <a:ahLst/>
                <a:cxnLst/>
                <a:rect l="l" t="t" r="r" b="b"/>
                <a:pathLst>
                  <a:path w="1219" h="3283" extrusionOk="0">
                    <a:moveTo>
                      <a:pt x="201" y="1"/>
                    </a:moveTo>
                    <a:lnTo>
                      <a:pt x="1" y="284"/>
                    </a:lnTo>
                    <a:cubicBezTo>
                      <a:pt x="187" y="416"/>
                      <a:pt x="377" y="649"/>
                      <a:pt x="520" y="875"/>
                    </a:cubicBezTo>
                    <a:cubicBezTo>
                      <a:pt x="667" y="1104"/>
                      <a:pt x="785" y="1359"/>
                      <a:pt x="882" y="1624"/>
                    </a:cubicBezTo>
                    <a:cubicBezTo>
                      <a:pt x="986" y="1882"/>
                      <a:pt x="1047" y="2161"/>
                      <a:pt x="1108" y="2437"/>
                    </a:cubicBezTo>
                    <a:cubicBezTo>
                      <a:pt x="1133" y="2577"/>
                      <a:pt x="1151" y="2720"/>
                      <a:pt x="1172" y="2860"/>
                    </a:cubicBezTo>
                    <a:lnTo>
                      <a:pt x="1215" y="3283"/>
                    </a:lnTo>
                    <a:lnTo>
                      <a:pt x="1219" y="2853"/>
                    </a:lnTo>
                    <a:cubicBezTo>
                      <a:pt x="1215" y="2710"/>
                      <a:pt x="1208" y="2566"/>
                      <a:pt x="1197" y="2423"/>
                    </a:cubicBezTo>
                    <a:cubicBezTo>
                      <a:pt x="1165" y="2136"/>
                      <a:pt x="1129" y="1850"/>
                      <a:pt x="1054" y="1570"/>
                    </a:cubicBezTo>
                    <a:cubicBezTo>
                      <a:pt x="975" y="1291"/>
                      <a:pt x="882" y="1008"/>
                      <a:pt x="750" y="746"/>
                    </a:cubicBezTo>
                    <a:cubicBezTo>
                      <a:pt x="606" y="477"/>
                      <a:pt x="456" y="230"/>
                      <a:pt x="2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9"/>
              <p:cNvSpPr/>
              <p:nvPr/>
            </p:nvSpPr>
            <p:spPr>
              <a:xfrm>
                <a:off x="5464450" y="790038"/>
                <a:ext cx="30475" cy="82075"/>
              </a:xfrm>
              <a:custGeom>
                <a:avLst/>
                <a:gdLst/>
                <a:ahLst/>
                <a:cxnLst/>
                <a:rect l="l" t="t" r="r" b="b"/>
                <a:pathLst>
                  <a:path w="1219" h="3283" extrusionOk="0">
                    <a:moveTo>
                      <a:pt x="1018" y="1"/>
                    </a:moveTo>
                    <a:cubicBezTo>
                      <a:pt x="760" y="230"/>
                      <a:pt x="613" y="477"/>
                      <a:pt x="470" y="746"/>
                    </a:cubicBezTo>
                    <a:cubicBezTo>
                      <a:pt x="337" y="1008"/>
                      <a:pt x="240" y="1291"/>
                      <a:pt x="165" y="1570"/>
                    </a:cubicBezTo>
                    <a:cubicBezTo>
                      <a:pt x="90" y="1850"/>
                      <a:pt x="54" y="2136"/>
                      <a:pt x="22" y="2423"/>
                    </a:cubicBezTo>
                    <a:cubicBezTo>
                      <a:pt x="8" y="2566"/>
                      <a:pt x="4" y="2710"/>
                      <a:pt x="0" y="2853"/>
                    </a:cubicBezTo>
                    <a:lnTo>
                      <a:pt x="4" y="3283"/>
                    </a:lnTo>
                    <a:lnTo>
                      <a:pt x="43" y="2860"/>
                    </a:lnTo>
                    <a:cubicBezTo>
                      <a:pt x="68" y="2720"/>
                      <a:pt x="86" y="2577"/>
                      <a:pt x="111" y="2437"/>
                    </a:cubicBezTo>
                    <a:cubicBezTo>
                      <a:pt x="169" y="2161"/>
                      <a:pt x="233" y="1882"/>
                      <a:pt x="337" y="1624"/>
                    </a:cubicBezTo>
                    <a:cubicBezTo>
                      <a:pt x="434" y="1359"/>
                      <a:pt x="552" y="1104"/>
                      <a:pt x="699" y="875"/>
                    </a:cubicBezTo>
                    <a:cubicBezTo>
                      <a:pt x="842" y="649"/>
                      <a:pt x="1029" y="416"/>
                      <a:pt x="1219" y="284"/>
                    </a:cubicBezTo>
                    <a:lnTo>
                      <a:pt x="1018"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33" name="Google Shape;633;p39"/>
            <p:cNvCxnSpPr>
              <a:stCxn id="627" idx="2"/>
            </p:cNvCxnSpPr>
            <p:nvPr/>
          </p:nvCxnSpPr>
          <p:spPr>
            <a:xfrm flipH="1">
              <a:off x="2273425" y="898163"/>
              <a:ext cx="369300" cy="351000"/>
            </a:xfrm>
            <a:prstGeom prst="straightConnector1">
              <a:avLst/>
            </a:prstGeom>
            <a:noFill/>
            <a:ln w="9525" cap="flat" cmpd="sng">
              <a:solidFill>
                <a:schemeClr val="accent5"/>
              </a:solidFill>
              <a:prstDash val="solid"/>
              <a:round/>
              <a:headEnd type="none" w="med" len="med"/>
              <a:tailEnd type="oval" w="med" len="med"/>
            </a:ln>
          </p:spPr>
        </p:cxnSp>
      </p:grpSp>
      <p:grpSp>
        <p:nvGrpSpPr>
          <p:cNvPr id="634" name="Google Shape;634;p39"/>
          <p:cNvGrpSpPr/>
          <p:nvPr/>
        </p:nvGrpSpPr>
        <p:grpSpPr>
          <a:xfrm>
            <a:off x="2592571" y="3281375"/>
            <a:ext cx="910441" cy="1085641"/>
            <a:chOff x="2592571" y="3281375"/>
            <a:chExt cx="910441" cy="1085641"/>
          </a:xfrm>
        </p:grpSpPr>
        <p:sp>
          <p:nvSpPr>
            <p:cNvPr id="635" name="Google Shape;635;p39"/>
            <p:cNvSpPr/>
            <p:nvPr/>
          </p:nvSpPr>
          <p:spPr>
            <a:xfrm>
              <a:off x="2734413" y="3281375"/>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6" name="Google Shape;636;p39"/>
            <p:cNvGrpSpPr/>
            <p:nvPr/>
          </p:nvGrpSpPr>
          <p:grpSpPr>
            <a:xfrm>
              <a:off x="2929639" y="3410801"/>
              <a:ext cx="378137" cy="509782"/>
              <a:chOff x="5353450" y="1480063"/>
              <a:chExt cx="162075" cy="218500"/>
            </a:xfrm>
          </p:grpSpPr>
          <p:sp>
            <p:nvSpPr>
              <p:cNvPr id="637" name="Google Shape;637;p39"/>
              <p:cNvSpPr/>
              <p:nvPr/>
            </p:nvSpPr>
            <p:spPr>
              <a:xfrm>
                <a:off x="5358748" y="1505415"/>
                <a:ext cx="95510" cy="159231"/>
              </a:xfrm>
              <a:custGeom>
                <a:avLst/>
                <a:gdLst/>
                <a:ahLst/>
                <a:cxnLst/>
                <a:rect l="l" t="t" r="r" b="b"/>
                <a:pathLst>
                  <a:path w="3820" h="5892" extrusionOk="0">
                    <a:moveTo>
                      <a:pt x="0" y="0"/>
                    </a:moveTo>
                    <a:lnTo>
                      <a:pt x="108" y="1344"/>
                    </a:lnTo>
                    <a:lnTo>
                      <a:pt x="111" y="1419"/>
                    </a:lnTo>
                    <a:lnTo>
                      <a:pt x="445" y="5561"/>
                    </a:lnTo>
                    <a:lnTo>
                      <a:pt x="821" y="5601"/>
                    </a:lnTo>
                    <a:lnTo>
                      <a:pt x="3490" y="5891"/>
                    </a:lnTo>
                    <a:cubicBezTo>
                      <a:pt x="3340" y="3788"/>
                      <a:pt x="3497" y="2444"/>
                      <a:pt x="3644" y="1391"/>
                    </a:cubicBezTo>
                    <a:cubicBezTo>
                      <a:pt x="3644" y="1362"/>
                      <a:pt x="3652" y="1341"/>
                      <a:pt x="3655" y="1315"/>
                    </a:cubicBezTo>
                    <a:cubicBezTo>
                      <a:pt x="3687" y="1108"/>
                      <a:pt x="3712" y="907"/>
                      <a:pt x="3741" y="717"/>
                    </a:cubicBezTo>
                    <a:cubicBezTo>
                      <a:pt x="3770" y="473"/>
                      <a:pt x="3802" y="241"/>
                      <a:pt x="3820" y="8"/>
                    </a:cubicBezTo>
                    <a:lnTo>
                      <a:pt x="382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9"/>
              <p:cNvSpPr/>
              <p:nvPr/>
            </p:nvSpPr>
            <p:spPr>
              <a:xfrm>
                <a:off x="5353450" y="1485538"/>
                <a:ext cx="107075" cy="29125"/>
              </a:xfrm>
              <a:custGeom>
                <a:avLst/>
                <a:gdLst/>
                <a:ahLst/>
                <a:cxnLst/>
                <a:rect l="l" t="t" r="r" b="b"/>
                <a:pathLst>
                  <a:path w="4283" h="1165" extrusionOk="0">
                    <a:moveTo>
                      <a:pt x="173" y="0"/>
                    </a:moveTo>
                    <a:cubicBezTo>
                      <a:pt x="173" y="0"/>
                      <a:pt x="1" y="419"/>
                      <a:pt x="1" y="939"/>
                    </a:cubicBezTo>
                    <a:cubicBezTo>
                      <a:pt x="1" y="975"/>
                      <a:pt x="87" y="1010"/>
                      <a:pt x="234" y="1043"/>
                    </a:cubicBezTo>
                    <a:cubicBezTo>
                      <a:pt x="585" y="1114"/>
                      <a:pt x="1302" y="1165"/>
                      <a:pt x="2126" y="1165"/>
                    </a:cubicBezTo>
                    <a:cubicBezTo>
                      <a:pt x="2950" y="1165"/>
                      <a:pt x="3659" y="1114"/>
                      <a:pt x="4014" y="1043"/>
                    </a:cubicBezTo>
                    <a:cubicBezTo>
                      <a:pt x="4161" y="1010"/>
                      <a:pt x="4247" y="975"/>
                      <a:pt x="4247" y="939"/>
                    </a:cubicBezTo>
                    <a:cubicBezTo>
                      <a:pt x="4247" y="939"/>
                      <a:pt x="4283" y="326"/>
                      <a:pt x="40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9"/>
              <p:cNvSpPr/>
              <p:nvPr/>
            </p:nvSpPr>
            <p:spPr>
              <a:xfrm>
                <a:off x="5357500" y="1480063"/>
                <a:ext cx="97925" cy="11225"/>
              </a:xfrm>
              <a:custGeom>
                <a:avLst/>
                <a:gdLst/>
                <a:ahLst/>
                <a:cxnLst/>
                <a:rect l="l" t="t" r="r" b="b"/>
                <a:pathLst>
                  <a:path w="3917" h="449" extrusionOk="0">
                    <a:moveTo>
                      <a:pt x="2062" y="0"/>
                    </a:moveTo>
                    <a:cubicBezTo>
                      <a:pt x="2027" y="0"/>
                      <a:pt x="1992" y="0"/>
                      <a:pt x="1957" y="0"/>
                    </a:cubicBezTo>
                    <a:cubicBezTo>
                      <a:pt x="878" y="0"/>
                      <a:pt x="0" y="101"/>
                      <a:pt x="0" y="223"/>
                    </a:cubicBezTo>
                    <a:cubicBezTo>
                      <a:pt x="0" y="344"/>
                      <a:pt x="878" y="448"/>
                      <a:pt x="1957" y="448"/>
                    </a:cubicBezTo>
                    <a:cubicBezTo>
                      <a:pt x="3035" y="448"/>
                      <a:pt x="3917" y="348"/>
                      <a:pt x="3917" y="223"/>
                    </a:cubicBezTo>
                    <a:cubicBezTo>
                      <a:pt x="3917" y="101"/>
                      <a:pt x="3092" y="0"/>
                      <a:pt x="20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9"/>
              <p:cNvSpPr/>
              <p:nvPr/>
            </p:nvSpPr>
            <p:spPr>
              <a:xfrm>
                <a:off x="5361425" y="1482038"/>
                <a:ext cx="90050" cy="7175"/>
              </a:xfrm>
              <a:custGeom>
                <a:avLst/>
                <a:gdLst/>
                <a:ahLst/>
                <a:cxnLst/>
                <a:rect l="l" t="t" r="r" b="b"/>
                <a:pathLst>
                  <a:path w="3602" h="287" extrusionOk="0">
                    <a:moveTo>
                      <a:pt x="1800" y="0"/>
                    </a:moveTo>
                    <a:cubicBezTo>
                      <a:pt x="1323" y="0"/>
                      <a:pt x="861" y="22"/>
                      <a:pt x="506" y="58"/>
                    </a:cubicBezTo>
                    <a:cubicBezTo>
                      <a:pt x="234" y="90"/>
                      <a:pt x="80" y="122"/>
                      <a:pt x="1" y="144"/>
                    </a:cubicBezTo>
                    <a:cubicBezTo>
                      <a:pt x="40" y="158"/>
                      <a:pt x="108" y="176"/>
                      <a:pt x="198" y="190"/>
                    </a:cubicBezTo>
                    <a:cubicBezTo>
                      <a:pt x="277" y="201"/>
                      <a:pt x="381" y="215"/>
                      <a:pt x="506" y="230"/>
                    </a:cubicBezTo>
                    <a:cubicBezTo>
                      <a:pt x="864" y="265"/>
                      <a:pt x="1323" y="287"/>
                      <a:pt x="1800" y="287"/>
                    </a:cubicBezTo>
                    <a:cubicBezTo>
                      <a:pt x="2280" y="287"/>
                      <a:pt x="2742" y="265"/>
                      <a:pt x="3097" y="230"/>
                    </a:cubicBezTo>
                    <a:cubicBezTo>
                      <a:pt x="3226" y="215"/>
                      <a:pt x="3322" y="201"/>
                      <a:pt x="3405" y="190"/>
                    </a:cubicBezTo>
                    <a:cubicBezTo>
                      <a:pt x="3494" y="172"/>
                      <a:pt x="3555" y="158"/>
                      <a:pt x="3602" y="144"/>
                    </a:cubicBezTo>
                    <a:cubicBezTo>
                      <a:pt x="3516" y="119"/>
                      <a:pt x="3369" y="86"/>
                      <a:pt x="3097" y="58"/>
                    </a:cubicBezTo>
                    <a:cubicBezTo>
                      <a:pt x="2738" y="18"/>
                      <a:pt x="2280" y="0"/>
                      <a:pt x="18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9"/>
              <p:cNvSpPr/>
              <p:nvPr/>
            </p:nvSpPr>
            <p:spPr>
              <a:xfrm>
                <a:off x="5365550" y="1644538"/>
                <a:ext cx="149975" cy="54025"/>
              </a:xfrm>
              <a:custGeom>
                <a:avLst/>
                <a:gdLst/>
                <a:ahLst/>
                <a:cxnLst/>
                <a:rect l="l" t="t" r="r" b="b"/>
                <a:pathLst>
                  <a:path w="5999" h="2161" extrusionOk="0">
                    <a:moveTo>
                      <a:pt x="165" y="0"/>
                    </a:moveTo>
                    <a:cubicBezTo>
                      <a:pt x="122" y="509"/>
                      <a:pt x="1" y="1018"/>
                      <a:pt x="1" y="1824"/>
                    </a:cubicBezTo>
                    <a:cubicBezTo>
                      <a:pt x="1" y="1856"/>
                      <a:pt x="4" y="1892"/>
                      <a:pt x="15" y="1924"/>
                    </a:cubicBezTo>
                    <a:cubicBezTo>
                      <a:pt x="58" y="2060"/>
                      <a:pt x="180" y="2161"/>
                      <a:pt x="334" y="2161"/>
                    </a:cubicBezTo>
                    <a:lnTo>
                      <a:pt x="5680" y="2161"/>
                    </a:lnTo>
                    <a:cubicBezTo>
                      <a:pt x="5834" y="2161"/>
                      <a:pt x="5952" y="2060"/>
                      <a:pt x="5984" y="1924"/>
                    </a:cubicBezTo>
                    <a:cubicBezTo>
                      <a:pt x="5995" y="1885"/>
                      <a:pt x="5999" y="1845"/>
                      <a:pt x="5988" y="1806"/>
                    </a:cubicBezTo>
                    <a:cubicBezTo>
                      <a:pt x="5945" y="1555"/>
                      <a:pt x="5827" y="1326"/>
                      <a:pt x="5662" y="1147"/>
                    </a:cubicBezTo>
                    <a:cubicBezTo>
                      <a:pt x="5497" y="967"/>
                      <a:pt x="5275" y="831"/>
                      <a:pt x="5031" y="767"/>
                    </a:cubicBezTo>
                    <a:cubicBezTo>
                      <a:pt x="4379" y="591"/>
                      <a:pt x="3885" y="573"/>
                      <a:pt x="3211" y="330"/>
                    </a:cubicBezTo>
                    <a:lnTo>
                      <a:pt x="542" y="39"/>
                    </a:lnTo>
                    <a:lnTo>
                      <a:pt x="16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642" name="Google Shape;642;p39"/>
            <p:cNvCxnSpPr>
              <a:stCxn id="635" idx="3"/>
            </p:cNvCxnSpPr>
            <p:nvPr/>
          </p:nvCxnSpPr>
          <p:spPr>
            <a:xfrm flipH="1">
              <a:off x="2592571" y="3937416"/>
              <a:ext cx="254400" cy="429600"/>
            </a:xfrm>
            <a:prstGeom prst="straightConnector1">
              <a:avLst/>
            </a:prstGeom>
            <a:noFill/>
            <a:ln w="9525" cap="flat" cmpd="sng">
              <a:solidFill>
                <a:schemeClr val="accent5"/>
              </a:solidFill>
              <a:prstDash val="solid"/>
              <a:round/>
              <a:headEnd type="none" w="med" len="med"/>
              <a:tailEnd type="oval" w="med" len="med"/>
            </a:ln>
          </p:spPr>
        </p:cxn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50"/>
        <p:cNvGrpSpPr/>
        <p:nvPr/>
      </p:nvGrpSpPr>
      <p:grpSpPr>
        <a:xfrm>
          <a:off x="0" y="0"/>
          <a:ext cx="0" cy="0"/>
          <a:chOff x="0" y="0"/>
          <a:chExt cx="0" cy="0"/>
        </a:xfrm>
      </p:grpSpPr>
      <p:sp>
        <p:nvSpPr>
          <p:cNvPr id="751" name="Google Shape;751;p46"/>
          <p:cNvSpPr txBox="1">
            <a:spLocks noGrp="1"/>
          </p:cNvSpPr>
          <p:nvPr>
            <p:ph type="title"/>
          </p:nvPr>
        </p:nvSpPr>
        <p:spPr>
          <a:xfrm>
            <a:off x="571472" y="428610"/>
            <a:ext cx="4209752" cy="963300"/>
          </a:xfrm>
          <a:prstGeom prst="rect">
            <a:avLst/>
          </a:prstGeom>
        </p:spPr>
        <p:txBody>
          <a:bodyPr spcFirstLastPara="1" wrap="square" lIns="91425" tIns="91425" rIns="91425" bIns="91425" anchor="t" anchorCtr="0">
            <a:noAutofit/>
          </a:bodyPr>
          <a:lstStyle/>
          <a:p>
            <a:pPr algn="r" rtl="1"/>
            <a:r>
              <a:rPr lang="ar-DZ" sz="2800" b="1" dirty="0" smtClean="0">
                <a:latin typeface="Sakkal Majalla" panose="02000000000000000000" pitchFamily="2" charset="-78"/>
                <a:cs typeface="Sakkal Majalla" panose="02000000000000000000" pitchFamily="2" charset="-78"/>
              </a:rPr>
              <a:t>العصر الحديث: التكامل بين الجوانب الصناعية والنفسية والاجتماعية</a:t>
            </a:r>
            <a:r>
              <a:rPr lang="ar-DZ" sz="2800" dirty="0" smtClean="0">
                <a:latin typeface="Sakkal Majalla" panose="02000000000000000000" pitchFamily="2" charset="-78"/>
                <a:cs typeface="Sakkal Majalla" panose="02000000000000000000" pitchFamily="2" charset="-78"/>
              </a:rPr>
              <a:t/>
            </a:r>
            <a:br>
              <a:rPr lang="ar-DZ" sz="2800" dirty="0" smtClean="0">
                <a:latin typeface="Sakkal Majalla" panose="02000000000000000000" pitchFamily="2" charset="-78"/>
                <a:cs typeface="Sakkal Majalla" panose="02000000000000000000" pitchFamily="2" charset="-78"/>
              </a:rPr>
            </a:br>
            <a:endParaRPr>
              <a:highlight>
                <a:schemeClr val="lt2"/>
              </a:highlight>
              <a:latin typeface="Sakkal Majalla" panose="02000000000000000000" pitchFamily="2" charset="-78"/>
              <a:cs typeface="Sakkal Majalla" panose="02000000000000000000" pitchFamily="2" charset="-78"/>
            </a:endParaRPr>
          </a:p>
        </p:txBody>
      </p:sp>
      <p:grpSp>
        <p:nvGrpSpPr>
          <p:cNvPr id="2" name="Google Shape;753;p46"/>
          <p:cNvGrpSpPr/>
          <p:nvPr/>
        </p:nvGrpSpPr>
        <p:grpSpPr>
          <a:xfrm>
            <a:off x="5752725" y="788176"/>
            <a:ext cx="1538760" cy="3815848"/>
            <a:chOff x="5752725" y="788176"/>
            <a:chExt cx="1538760" cy="3815848"/>
          </a:xfrm>
        </p:grpSpPr>
        <p:sp>
          <p:nvSpPr>
            <p:cNvPr id="754" name="Google Shape;754;p46"/>
            <p:cNvSpPr/>
            <p:nvPr/>
          </p:nvSpPr>
          <p:spPr>
            <a:xfrm>
              <a:off x="6121454" y="2497985"/>
              <a:ext cx="400566" cy="2006080"/>
            </a:xfrm>
            <a:custGeom>
              <a:avLst/>
              <a:gdLst/>
              <a:ahLst/>
              <a:cxnLst/>
              <a:rect l="l" t="t" r="r" b="b"/>
              <a:pathLst>
                <a:path w="7021" h="35162" extrusionOk="0">
                  <a:moveTo>
                    <a:pt x="890" y="0"/>
                  </a:moveTo>
                  <a:cubicBezTo>
                    <a:pt x="890" y="0"/>
                    <a:pt x="492" y="2465"/>
                    <a:pt x="388" y="4558"/>
                  </a:cubicBezTo>
                  <a:cubicBezTo>
                    <a:pt x="352" y="5285"/>
                    <a:pt x="341" y="7066"/>
                    <a:pt x="341" y="9083"/>
                  </a:cubicBezTo>
                  <a:cubicBezTo>
                    <a:pt x="1" y="9703"/>
                    <a:pt x="266" y="10069"/>
                    <a:pt x="341" y="10524"/>
                  </a:cubicBezTo>
                  <a:cubicBezTo>
                    <a:pt x="352" y="13960"/>
                    <a:pt x="388" y="17515"/>
                    <a:pt x="388" y="17515"/>
                  </a:cubicBezTo>
                  <a:cubicBezTo>
                    <a:pt x="388" y="17515"/>
                    <a:pt x="48" y="18206"/>
                    <a:pt x="388" y="19331"/>
                  </a:cubicBezTo>
                  <a:cubicBezTo>
                    <a:pt x="438" y="20291"/>
                    <a:pt x="782" y="26372"/>
                    <a:pt x="929" y="31499"/>
                  </a:cubicBezTo>
                  <a:cubicBezTo>
                    <a:pt x="947" y="32180"/>
                    <a:pt x="961" y="32847"/>
                    <a:pt x="976" y="33484"/>
                  </a:cubicBezTo>
                  <a:cubicBezTo>
                    <a:pt x="696" y="33896"/>
                    <a:pt x="757" y="34237"/>
                    <a:pt x="986" y="34481"/>
                  </a:cubicBezTo>
                  <a:lnTo>
                    <a:pt x="4340" y="35161"/>
                  </a:lnTo>
                  <a:cubicBezTo>
                    <a:pt x="4340" y="35161"/>
                    <a:pt x="5118" y="34721"/>
                    <a:pt x="4544" y="33151"/>
                  </a:cubicBezTo>
                  <a:cubicBezTo>
                    <a:pt x="4967" y="29762"/>
                    <a:pt x="5953" y="22405"/>
                    <a:pt x="5953" y="21033"/>
                  </a:cubicBezTo>
                  <a:cubicBezTo>
                    <a:pt x="5953" y="19173"/>
                    <a:pt x="5587" y="17511"/>
                    <a:pt x="5587" y="17511"/>
                  </a:cubicBezTo>
                  <a:cubicBezTo>
                    <a:pt x="5587" y="17511"/>
                    <a:pt x="5999" y="14193"/>
                    <a:pt x="6354" y="11326"/>
                  </a:cubicBezTo>
                  <a:cubicBezTo>
                    <a:pt x="6468" y="10592"/>
                    <a:pt x="6565" y="9918"/>
                    <a:pt x="6640" y="9320"/>
                  </a:cubicBezTo>
                  <a:cubicBezTo>
                    <a:pt x="6891" y="7285"/>
                    <a:pt x="6913" y="6074"/>
                    <a:pt x="6913" y="6074"/>
                  </a:cubicBezTo>
                  <a:lnTo>
                    <a:pt x="702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6"/>
            <p:cNvSpPr/>
            <p:nvPr/>
          </p:nvSpPr>
          <p:spPr>
            <a:xfrm>
              <a:off x="6096522" y="4447187"/>
              <a:ext cx="281155" cy="156837"/>
            </a:xfrm>
            <a:custGeom>
              <a:avLst/>
              <a:gdLst/>
              <a:ahLst/>
              <a:cxnLst/>
              <a:rect l="l" t="t" r="r" b="b"/>
              <a:pathLst>
                <a:path w="4928" h="2749" extrusionOk="0">
                  <a:moveTo>
                    <a:pt x="2437" y="0"/>
                  </a:moveTo>
                  <a:cubicBezTo>
                    <a:pt x="1973" y="0"/>
                    <a:pt x="1573" y="79"/>
                    <a:pt x="1416" y="316"/>
                  </a:cubicBezTo>
                  <a:cubicBezTo>
                    <a:pt x="1212" y="634"/>
                    <a:pt x="886" y="896"/>
                    <a:pt x="592" y="1086"/>
                  </a:cubicBezTo>
                  <a:cubicBezTo>
                    <a:pt x="194" y="1351"/>
                    <a:pt x="1" y="1838"/>
                    <a:pt x="108" y="2304"/>
                  </a:cubicBezTo>
                  <a:lnTo>
                    <a:pt x="144" y="2447"/>
                  </a:lnTo>
                  <a:cubicBezTo>
                    <a:pt x="187" y="2623"/>
                    <a:pt x="345" y="2748"/>
                    <a:pt x="524" y="2748"/>
                  </a:cubicBezTo>
                  <a:lnTo>
                    <a:pt x="4569" y="2748"/>
                  </a:lnTo>
                  <a:cubicBezTo>
                    <a:pt x="4569" y="2748"/>
                    <a:pt x="4928" y="2311"/>
                    <a:pt x="4928" y="1820"/>
                  </a:cubicBezTo>
                  <a:cubicBezTo>
                    <a:pt x="4928" y="1602"/>
                    <a:pt x="4852" y="1283"/>
                    <a:pt x="4766" y="996"/>
                  </a:cubicBezTo>
                  <a:cubicBezTo>
                    <a:pt x="4763" y="975"/>
                    <a:pt x="4752" y="957"/>
                    <a:pt x="4748" y="935"/>
                  </a:cubicBezTo>
                  <a:cubicBezTo>
                    <a:pt x="4637" y="545"/>
                    <a:pt x="4315" y="255"/>
                    <a:pt x="3917" y="172"/>
                  </a:cubicBezTo>
                  <a:cubicBezTo>
                    <a:pt x="3495" y="89"/>
                    <a:pt x="2930" y="0"/>
                    <a:pt x="24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6"/>
            <p:cNvSpPr/>
            <p:nvPr/>
          </p:nvSpPr>
          <p:spPr>
            <a:xfrm>
              <a:off x="6518082" y="2497586"/>
              <a:ext cx="395602" cy="2006251"/>
            </a:xfrm>
            <a:custGeom>
              <a:avLst/>
              <a:gdLst/>
              <a:ahLst/>
              <a:cxnLst/>
              <a:rect l="l" t="t" r="r" b="b"/>
              <a:pathLst>
                <a:path w="6934" h="35165" extrusionOk="0">
                  <a:moveTo>
                    <a:pt x="68" y="0"/>
                  </a:moveTo>
                  <a:lnTo>
                    <a:pt x="68" y="6073"/>
                  </a:lnTo>
                  <a:cubicBezTo>
                    <a:pt x="68" y="6073"/>
                    <a:pt x="0" y="9872"/>
                    <a:pt x="731" y="12964"/>
                  </a:cubicBezTo>
                  <a:cubicBezTo>
                    <a:pt x="857" y="13508"/>
                    <a:pt x="928" y="13967"/>
                    <a:pt x="968" y="14361"/>
                  </a:cubicBezTo>
                  <a:cubicBezTo>
                    <a:pt x="968" y="14365"/>
                    <a:pt x="968" y="14379"/>
                    <a:pt x="975" y="14419"/>
                  </a:cubicBezTo>
                  <a:cubicBezTo>
                    <a:pt x="978" y="14440"/>
                    <a:pt x="978" y="14469"/>
                    <a:pt x="982" y="14501"/>
                  </a:cubicBezTo>
                  <a:cubicBezTo>
                    <a:pt x="1075" y="15712"/>
                    <a:pt x="867" y="16368"/>
                    <a:pt x="1086" y="17514"/>
                  </a:cubicBezTo>
                  <a:cubicBezTo>
                    <a:pt x="1086" y="17514"/>
                    <a:pt x="928" y="19177"/>
                    <a:pt x="928" y="21033"/>
                  </a:cubicBezTo>
                  <a:cubicBezTo>
                    <a:pt x="928" y="22409"/>
                    <a:pt x="2129" y="29765"/>
                    <a:pt x="2551" y="33155"/>
                  </a:cubicBezTo>
                  <a:cubicBezTo>
                    <a:pt x="1982" y="34720"/>
                    <a:pt x="2756" y="35165"/>
                    <a:pt x="2756" y="35165"/>
                  </a:cubicBezTo>
                  <a:lnTo>
                    <a:pt x="6106" y="34484"/>
                  </a:lnTo>
                  <a:cubicBezTo>
                    <a:pt x="6339" y="34237"/>
                    <a:pt x="6396" y="33896"/>
                    <a:pt x="6120" y="33484"/>
                  </a:cubicBezTo>
                  <a:cubicBezTo>
                    <a:pt x="6135" y="32635"/>
                    <a:pt x="6160" y="31703"/>
                    <a:pt x="6192" y="30736"/>
                  </a:cubicBezTo>
                  <a:cubicBezTo>
                    <a:pt x="6357" y="25583"/>
                    <a:pt x="6711" y="19438"/>
                    <a:pt x="6708" y="18786"/>
                  </a:cubicBezTo>
                  <a:cubicBezTo>
                    <a:pt x="6934" y="18073"/>
                    <a:pt x="6708" y="17514"/>
                    <a:pt x="6708" y="17514"/>
                  </a:cubicBezTo>
                  <a:cubicBezTo>
                    <a:pt x="6708" y="17514"/>
                    <a:pt x="6808" y="6654"/>
                    <a:pt x="6708" y="4561"/>
                  </a:cubicBezTo>
                  <a:cubicBezTo>
                    <a:pt x="6604" y="2469"/>
                    <a:pt x="6206" y="0"/>
                    <a:pt x="62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6"/>
            <p:cNvSpPr/>
            <p:nvPr/>
          </p:nvSpPr>
          <p:spPr>
            <a:xfrm>
              <a:off x="6666475" y="4447187"/>
              <a:ext cx="281155" cy="156837"/>
            </a:xfrm>
            <a:custGeom>
              <a:avLst/>
              <a:gdLst/>
              <a:ahLst/>
              <a:cxnLst/>
              <a:rect l="l" t="t" r="r" b="b"/>
              <a:pathLst>
                <a:path w="4928" h="2749" extrusionOk="0">
                  <a:moveTo>
                    <a:pt x="2486" y="0"/>
                  </a:moveTo>
                  <a:cubicBezTo>
                    <a:pt x="1994" y="0"/>
                    <a:pt x="1430" y="89"/>
                    <a:pt x="1007" y="172"/>
                  </a:cubicBezTo>
                  <a:cubicBezTo>
                    <a:pt x="606" y="255"/>
                    <a:pt x="284" y="545"/>
                    <a:pt x="173" y="935"/>
                  </a:cubicBezTo>
                  <a:cubicBezTo>
                    <a:pt x="169" y="953"/>
                    <a:pt x="162" y="975"/>
                    <a:pt x="155" y="996"/>
                  </a:cubicBezTo>
                  <a:cubicBezTo>
                    <a:pt x="72" y="1283"/>
                    <a:pt x="1" y="1605"/>
                    <a:pt x="1" y="1820"/>
                  </a:cubicBezTo>
                  <a:cubicBezTo>
                    <a:pt x="1" y="2315"/>
                    <a:pt x="359" y="2748"/>
                    <a:pt x="359" y="2748"/>
                  </a:cubicBezTo>
                  <a:lnTo>
                    <a:pt x="4401" y="2748"/>
                  </a:lnTo>
                  <a:cubicBezTo>
                    <a:pt x="4587" y="2748"/>
                    <a:pt x="4741" y="2623"/>
                    <a:pt x="4784" y="2447"/>
                  </a:cubicBezTo>
                  <a:lnTo>
                    <a:pt x="4820" y="2304"/>
                  </a:lnTo>
                  <a:cubicBezTo>
                    <a:pt x="4927" y="1835"/>
                    <a:pt x="4734" y="1351"/>
                    <a:pt x="4329" y="1086"/>
                  </a:cubicBezTo>
                  <a:cubicBezTo>
                    <a:pt x="4039" y="892"/>
                    <a:pt x="3716" y="634"/>
                    <a:pt x="3505" y="316"/>
                  </a:cubicBezTo>
                  <a:cubicBezTo>
                    <a:pt x="3348" y="79"/>
                    <a:pt x="2949" y="0"/>
                    <a:pt x="24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6"/>
            <p:cNvSpPr/>
            <p:nvPr/>
          </p:nvSpPr>
          <p:spPr>
            <a:xfrm>
              <a:off x="5877384" y="1483590"/>
              <a:ext cx="386417" cy="1336797"/>
            </a:xfrm>
            <a:custGeom>
              <a:avLst/>
              <a:gdLst/>
              <a:ahLst/>
              <a:cxnLst/>
              <a:rect l="l" t="t" r="r" b="b"/>
              <a:pathLst>
                <a:path w="6773" h="23431" extrusionOk="0">
                  <a:moveTo>
                    <a:pt x="5023" y="0"/>
                  </a:moveTo>
                  <a:cubicBezTo>
                    <a:pt x="4864" y="0"/>
                    <a:pt x="4592" y="51"/>
                    <a:pt x="4437" y="366"/>
                  </a:cubicBezTo>
                  <a:cubicBezTo>
                    <a:pt x="3788" y="696"/>
                    <a:pt x="3028" y="1749"/>
                    <a:pt x="2968" y="2642"/>
                  </a:cubicBezTo>
                  <a:cubicBezTo>
                    <a:pt x="2964" y="2749"/>
                    <a:pt x="2950" y="2932"/>
                    <a:pt x="2932" y="3172"/>
                  </a:cubicBezTo>
                  <a:cubicBezTo>
                    <a:pt x="2799" y="4956"/>
                    <a:pt x="2366" y="10023"/>
                    <a:pt x="1559" y="13079"/>
                  </a:cubicBezTo>
                  <a:cubicBezTo>
                    <a:pt x="1230" y="14315"/>
                    <a:pt x="1104" y="16849"/>
                    <a:pt x="438" y="20650"/>
                  </a:cubicBezTo>
                  <a:cubicBezTo>
                    <a:pt x="183" y="20855"/>
                    <a:pt x="180" y="21095"/>
                    <a:pt x="327" y="21285"/>
                  </a:cubicBezTo>
                  <a:cubicBezTo>
                    <a:pt x="216" y="21887"/>
                    <a:pt x="126" y="22356"/>
                    <a:pt x="1" y="22976"/>
                  </a:cubicBezTo>
                  <a:lnTo>
                    <a:pt x="2108" y="23431"/>
                  </a:lnTo>
                  <a:cubicBezTo>
                    <a:pt x="2108" y="23431"/>
                    <a:pt x="2226" y="23119"/>
                    <a:pt x="2391" y="22653"/>
                  </a:cubicBezTo>
                  <a:cubicBezTo>
                    <a:pt x="2466" y="22442"/>
                    <a:pt x="2552" y="22205"/>
                    <a:pt x="2638" y="21947"/>
                  </a:cubicBezTo>
                  <a:cubicBezTo>
                    <a:pt x="2778" y="21869"/>
                    <a:pt x="3075" y="21596"/>
                    <a:pt x="2874" y="21245"/>
                  </a:cubicBezTo>
                  <a:cubicBezTo>
                    <a:pt x="3057" y="20683"/>
                    <a:pt x="3236" y="20099"/>
                    <a:pt x="3362" y="19615"/>
                  </a:cubicBezTo>
                  <a:cubicBezTo>
                    <a:pt x="3613" y="18647"/>
                    <a:pt x="4322" y="17476"/>
                    <a:pt x="4659" y="15369"/>
                  </a:cubicBezTo>
                  <a:cubicBezTo>
                    <a:pt x="4881" y="13961"/>
                    <a:pt x="5221" y="12588"/>
                    <a:pt x="5719" y="11252"/>
                  </a:cubicBezTo>
                  <a:cubicBezTo>
                    <a:pt x="5727" y="11234"/>
                    <a:pt x="5737" y="11216"/>
                    <a:pt x="5741" y="11198"/>
                  </a:cubicBezTo>
                  <a:cubicBezTo>
                    <a:pt x="6182" y="10030"/>
                    <a:pt x="6468" y="8059"/>
                    <a:pt x="6579" y="7264"/>
                  </a:cubicBezTo>
                  <a:cubicBezTo>
                    <a:pt x="6773" y="5895"/>
                    <a:pt x="5150" y="12"/>
                    <a:pt x="5150" y="12"/>
                  </a:cubicBezTo>
                  <a:cubicBezTo>
                    <a:pt x="5150" y="12"/>
                    <a:pt x="5099" y="0"/>
                    <a:pt x="50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6"/>
            <p:cNvSpPr/>
            <p:nvPr/>
          </p:nvSpPr>
          <p:spPr>
            <a:xfrm>
              <a:off x="5837961" y="2945848"/>
              <a:ext cx="69547" cy="168077"/>
            </a:xfrm>
            <a:custGeom>
              <a:avLst/>
              <a:gdLst/>
              <a:ahLst/>
              <a:cxnLst/>
              <a:rect l="l" t="t" r="r" b="b"/>
              <a:pathLst>
                <a:path w="1219" h="2946" extrusionOk="0">
                  <a:moveTo>
                    <a:pt x="588" y="1"/>
                  </a:moveTo>
                  <a:cubicBezTo>
                    <a:pt x="588" y="1"/>
                    <a:pt x="0" y="2602"/>
                    <a:pt x="11" y="2796"/>
                  </a:cubicBezTo>
                  <a:cubicBezTo>
                    <a:pt x="16" y="2887"/>
                    <a:pt x="136" y="2945"/>
                    <a:pt x="240" y="2945"/>
                  </a:cubicBezTo>
                  <a:cubicBezTo>
                    <a:pt x="298" y="2945"/>
                    <a:pt x="352" y="2927"/>
                    <a:pt x="376" y="2885"/>
                  </a:cubicBezTo>
                  <a:cubicBezTo>
                    <a:pt x="444" y="2767"/>
                    <a:pt x="1218" y="184"/>
                    <a:pt x="1218" y="184"/>
                  </a:cubicBezTo>
                  <a:lnTo>
                    <a:pt x="5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6"/>
            <p:cNvSpPr/>
            <p:nvPr/>
          </p:nvSpPr>
          <p:spPr>
            <a:xfrm>
              <a:off x="5802132" y="2926849"/>
              <a:ext cx="69604" cy="164539"/>
            </a:xfrm>
            <a:custGeom>
              <a:avLst/>
              <a:gdLst/>
              <a:ahLst/>
              <a:cxnLst/>
              <a:rect l="l" t="t" r="r" b="b"/>
              <a:pathLst>
                <a:path w="1220" h="2884" extrusionOk="0">
                  <a:moveTo>
                    <a:pt x="664" y="1"/>
                  </a:moveTo>
                  <a:cubicBezTo>
                    <a:pt x="664" y="1"/>
                    <a:pt x="23" y="2473"/>
                    <a:pt x="12" y="2652"/>
                  </a:cubicBezTo>
                  <a:cubicBezTo>
                    <a:pt x="0" y="2779"/>
                    <a:pt x="118" y="2884"/>
                    <a:pt x="231" y="2884"/>
                  </a:cubicBezTo>
                  <a:cubicBezTo>
                    <a:pt x="294" y="2884"/>
                    <a:pt x="355" y="2852"/>
                    <a:pt x="392" y="2774"/>
                  </a:cubicBezTo>
                  <a:cubicBezTo>
                    <a:pt x="553" y="2423"/>
                    <a:pt x="1219" y="334"/>
                    <a:pt x="1219" y="334"/>
                  </a:cubicBezTo>
                  <a:lnTo>
                    <a:pt x="6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6"/>
            <p:cNvSpPr/>
            <p:nvPr/>
          </p:nvSpPr>
          <p:spPr>
            <a:xfrm>
              <a:off x="5878012" y="2956289"/>
              <a:ext cx="67950" cy="157864"/>
            </a:xfrm>
            <a:custGeom>
              <a:avLst/>
              <a:gdLst/>
              <a:ahLst/>
              <a:cxnLst/>
              <a:rect l="l" t="t" r="r" b="b"/>
              <a:pathLst>
                <a:path w="1191" h="2767" extrusionOk="0">
                  <a:moveTo>
                    <a:pt x="516" y="1"/>
                  </a:moveTo>
                  <a:cubicBezTo>
                    <a:pt x="516" y="1"/>
                    <a:pt x="0" y="2348"/>
                    <a:pt x="26" y="2566"/>
                  </a:cubicBezTo>
                  <a:cubicBezTo>
                    <a:pt x="38" y="2691"/>
                    <a:pt x="133" y="2766"/>
                    <a:pt x="234" y="2766"/>
                  </a:cubicBezTo>
                  <a:cubicBezTo>
                    <a:pt x="313" y="2766"/>
                    <a:pt x="395" y="2721"/>
                    <a:pt x="445" y="2620"/>
                  </a:cubicBezTo>
                  <a:cubicBezTo>
                    <a:pt x="563" y="2387"/>
                    <a:pt x="1190" y="11"/>
                    <a:pt x="1190" y="11"/>
                  </a:cubicBezTo>
                  <a:lnTo>
                    <a:pt x="51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6"/>
            <p:cNvSpPr/>
            <p:nvPr/>
          </p:nvSpPr>
          <p:spPr>
            <a:xfrm>
              <a:off x="5919546" y="2956517"/>
              <a:ext cx="63785" cy="146739"/>
            </a:xfrm>
            <a:custGeom>
              <a:avLst/>
              <a:gdLst/>
              <a:ahLst/>
              <a:cxnLst/>
              <a:rect l="l" t="t" r="r" b="b"/>
              <a:pathLst>
                <a:path w="1118" h="2572" extrusionOk="0">
                  <a:moveTo>
                    <a:pt x="462" y="0"/>
                  </a:moveTo>
                  <a:cubicBezTo>
                    <a:pt x="462" y="0"/>
                    <a:pt x="183" y="1577"/>
                    <a:pt x="25" y="2351"/>
                  </a:cubicBezTo>
                  <a:cubicBezTo>
                    <a:pt x="1" y="2479"/>
                    <a:pt x="163" y="2571"/>
                    <a:pt x="286" y="2571"/>
                  </a:cubicBezTo>
                  <a:cubicBezTo>
                    <a:pt x="345" y="2571"/>
                    <a:pt x="396" y="2550"/>
                    <a:pt x="412" y="2501"/>
                  </a:cubicBezTo>
                  <a:cubicBezTo>
                    <a:pt x="534" y="2139"/>
                    <a:pt x="1118" y="11"/>
                    <a:pt x="1118" y="11"/>
                  </a:cubicBezTo>
                  <a:lnTo>
                    <a:pt x="46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6"/>
            <p:cNvSpPr/>
            <p:nvPr/>
          </p:nvSpPr>
          <p:spPr>
            <a:xfrm>
              <a:off x="5840015" y="2794373"/>
              <a:ext cx="164368" cy="165795"/>
            </a:xfrm>
            <a:custGeom>
              <a:avLst/>
              <a:gdLst/>
              <a:ahLst/>
              <a:cxnLst/>
              <a:rect l="l" t="t" r="r" b="b"/>
              <a:pathLst>
                <a:path w="2881" h="2906" extrusionOk="0">
                  <a:moveTo>
                    <a:pt x="692" y="1"/>
                  </a:moveTo>
                  <a:cubicBezTo>
                    <a:pt x="287" y="384"/>
                    <a:pt x="0" y="2323"/>
                    <a:pt x="0" y="2323"/>
                  </a:cubicBezTo>
                  <a:cubicBezTo>
                    <a:pt x="0" y="2323"/>
                    <a:pt x="405" y="2781"/>
                    <a:pt x="842" y="2871"/>
                  </a:cubicBezTo>
                  <a:cubicBezTo>
                    <a:pt x="969" y="2897"/>
                    <a:pt x="1160" y="2906"/>
                    <a:pt x="1369" y="2906"/>
                  </a:cubicBezTo>
                  <a:cubicBezTo>
                    <a:pt x="1888" y="2906"/>
                    <a:pt x="2512" y="2849"/>
                    <a:pt x="2512" y="2849"/>
                  </a:cubicBezTo>
                  <a:cubicBezTo>
                    <a:pt x="2512" y="2849"/>
                    <a:pt x="2881" y="1470"/>
                    <a:pt x="2755" y="434"/>
                  </a:cubicBezTo>
                  <a:lnTo>
                    <a:pt x="69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6"/>
            <p:cNvSpPr/>
            <p:nvPr/>
          </p:nvSpPr>
          <p:spPr>
            <a:xfrm>
              <a:off x="5752725" y="2793974"/>
              <a:ext cx="203050" cy="116330"/>
            </a:xfrm>
            <a:custGeom>
              <a:avLst/>
              <a:gdLst/>
              <a:ahLst/>
              <a:cxnLst/>
              <a:rect l="l" t="t" r="r" b="b"/>
              <a:pathLst>
                <a:path w="3559" h="2039" extrusionOk="0">
                  <a:moveTo>
                    <a:pt x="2193" y="1"/>
                  </a:moveTo>
                  <a:lnTo>
                    <a:pt x="1781" y="122"/>
                  </a:lnTo>
                  <a:cubicBezTo>
                    <a:pt x="1544" y="194"/>
                    <a:pt x="1333" y="337"/>
                    <a:pt x="1182" y="531"/>
                  </a:cubicBezTo>
                  <a:cubicBezTo>
                    <a:pt x="967" y="807"/>
                    <a:pt x="598" y="1248"/>
                    <a:pt x="108" y="1695"/>
                  </a:cubicBezTo>
                  <a:cubicBezTo>
                    <a:pt x="0" y="1792"/>
                    <a:pt x="43" y="1968"/>
                    <a:pt x="183" y="2004"/>
                  </a:cubicBezTo>
                  <a:cubicBezTo>
                    <a:pt x="271" y="2026"/>
                    <a:pt x="361" y="2038"/>
                    <a:pt x="449" y="2038"/>
                  </a:cubicBezTo>
                  <a:cubicBezTo>
                    <a:pt x="656" y="2038"/>
                    <a:pt x="852" y="1971"/>
                    <a:pt x="975" y="1810"/>
                  </a:cubicBezTo>
                  <a:lnTo>
                    <a:pt x="1641" y="1337"/>
                  </a:lnTo>
                  <a:cubicBezTo>
                    <a:pt x="1641" y="1337"/>
                    <a:pt x="1813" y="1378"/>
                    <a:pt x="2056" y="1378"/>
                  </a:cubicBezTo>
                  <a:cubicBezTo>
                    <a:pt x="2535" y="1378"/>
                    <a:pt x="3292" y="1220"/>
                    <a:pt x="3558" y="284"/>
                  </a:cubicBezTo>
                  <a:lnTo>
                    <a:pt x="219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6"/>
            <p:cNvSpPr/>
            <p:nvPr/>
          </p:nvSpPr>
          <p:spPr>
            <a:xfrm>
              <a:off x="5820389" y="2855591"/>
              <a:ext cx="106118" cy="34117"/>
            </a:xfrm>
            <a:custGeom>
              <a:avLst/>
              <a:gdLst/>
              <a:ahLst/>
              <a:cxnLst/>
              <a:rect l="l" t="t" r="r" b="b"/>
              <a:pathLst>
                <a:path w="1860" h="598" extrusionOk="0">
                  <a:moveTo>
                    <a:pt x="1821" y="0"/>
                  </a:moveTo>
                  <a:cubicBezTo>
                    <a:pt x="1816" y="0"/>
                    <a:pt x="1810" y="2"/>
                    <a:pt x="1806" y="6"/>
                  </a:cubicBezTo>
                  <a:cubicBezTo>
                    <a:pt x="1503" y="218"/>
                    <a:pt x="1148" y="267"/>
                    <a:pt x="880" y="267"/>
                  </a:cubicBezTo>
                  <a:cubicBezTo>
                    <a:pt x="643" y="267"/>
                    <a:pt x="474" y="228"/>
                    <a:pt x="469" y="228"/>
                  </a:cubicBezTo>
                  <a:cubicBezTo>
                    <a:pt x="467" y="227"/>
                    <a:pt x="465" y="227"/>
                    <a:pt x="462" y="227"/>
                  </a:cubicBezTo>
                  <a:cubicBezTo>
                    <a:pt x="456" y="227"/>
                    <a:pt x="449" y="230"/>
                    <a:pt x="444" y="232"/>
                  </a:cubicBezTo>
                  <a:lnTo>
                    <a:pt x="18" y="537"/>
                  </a:lnTo>
                  <a:cubicBezTo>
                    <a:pt x="4" y="551"/>
                    <a:pt x="0" y="569"/>
                    <a:pt x="7" y="583"/>
                  </a:cubicBezTo>
                  <a:cubicBezTo>
                    <a:pt x="18" y="594"/>
                    <a:pt x="25" y="598"/>
                    <a:pt x="36" y="598"/>
                  </a:cubicBezTo>
                  <a:cubicBezTo>
                    <a:pt x="39" y="598"/>
                    <a:pt x="43" y="598"/>
                    <a:pt x="54" y="587"/>
                  </a:cubicBezTo>
                  <a:lnTo>
                    <a:pt x="469" y="293"/>
                  </a:lnTo>
                  <a:cubicBezTo>
                    <a:pt x="516" y="304"/>
                    <a:pt x="673" y="334"/>
                    <a:pt x="881" y="334"/>
                  </a:cubicBezTo>
                  <a:cubicBezTo>
                    <a:pt x="1158" y="334"/>
                    <a:pt x="1525" y="281"/>
                    <a:pt x="1842" y="60"/>
                  </a:cubicBezTo>
                  <a:cubicBezTo>
                    <a:pt x="1853" y="46"/>
                    <a:pt x="1860" y="28"/>
                    <a:pt x="1849" y="13"/>
                  </a:cubicBezTo>
                  <a:cubicBezTo>
                    <a:pt x="1840" y="5"/>
                    <a:pt x="1830" y="0"/>
                    <a:pt x="18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6"/>
            <p:cNvSpPr/>
            <p:nvPr/>
          </p:nvSpPr>
          <p:spPr>
            <a:xfrm>
              <a:off x="5877783" y="2689511"/>
              <a:ext cx="151360" cy="130479"/>
            </a:xfrm>
            <a:custGeom>
              <a:avLst/>
              <a:gdLst/>
              <a:ahLst/>
              <a:cxnLst/>
              <a:rect l="l" t="t" r="r" b="b"/>
              <a:pathLst>
                <a:path w="2653" h="2287" extrusionOk="0">
                  <a:moveTo>
                    <a:pt x="642" y="0"/>
                  </a:moveTo>
                  <a:cubicBezTo>
                    <a:pt x="437" y="0"/>
                    <a:pt x="255" y="149"/>
                    <a:pt x="227" y="355"/>
                  </a:cubicBezTo>
                  <a:lnTo>
                    <a:pt x="1" y="1828"/>
                  </a:lnTo>
                  <a:lnTo>
                    <a:pt x="2111" y="2287"/>
                  </a:lnTo>
                  <a:cubicBezTo>
                    <a:pt x="2111" y="2287"/>
                    <a:pt x="2351" y="1660"/>
                    <a:pt x="2613" y="1036"/>
                  </a:cubicBezTo>
                  <a:cubicBezTo>
                    <a:pt x="2645" y="965"/>
                    <a:pt x="2652" y="882"/>
                    <a:pt x="2638" y="803"/>
                  </a:cubicBezTo>
                  <a:cubicBezTo>
                    <a:pt x="2620" y="692"/>
                    <a:pt x="2556" y="588"/>
                    <a:pt x="2452" y="520"/>
                  </a:cubicBezTo>
                  <a:cubicBezTo>
                    <a:pt x="2405" y="495"/>
                    <a:pt x="2366" y="466"/>
                    <a:pt x="2323" y="445"/>
                  </a:cubicBezTo>
                  <a:cubicBezTo>
                    <a:pt x="1721" y="108"/>
                    <a:pt x="1058" y="19"/>
                    <a:pt x="657" y="1"/>
                  </a:cubicBezTo>
                  <a:cubicBezTo>
                    <a:pt x="652" y="0"/>
                    <a:pt x="647" y="0"/>
                    <a:pt x="6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6"/>
            <p:cNvSpPr/>
            <p:nvPr/>
          </p:nvSpPr>
          <p:spPr>
            <a:xfrm>
              <a:off x="6780352" y="1482962"/>
              <a:ext cx="386017" cy="1337254"/>
            </a:xfrm>
            <a:custGeom>
              <a:avLst/>
              <a:gdLst/>
              <a:ahLst/>
              <a:cxnLst/>
              <a:rect l="l" t="t" r="r" b="b"/>
              <a:pathLst>
                <a:path w="6766" h="23439" extrusionOk="0">
                  <a:moveTo>
                    <a:pt x="1736" y="0"/>
                  </a:moveTo>
                  <a:cubicBezTo>
                    <a:pt x="1660" y="0"/>
                    <a:pt x="1609" y="12"/>
                    <a:pt x="1609" y="12"/>
                  </a:cubicBezTo>
                  <a:cubicBezTo>
                    <a:pt x="1609" y="12"/>
                    <a:pt x="0" y="5903"/>
                    <a:pt x="194" y="7275"/>
                  </a:cubicBezTo>
                  <a:cubicBezTo>
                    <a:pt x="305" y="8070"/>
                    <a:pt x="588" y="10041"/>
                    <a:pt x="1025" y="11209"/>
                  </a:cubicBezTo>
                  <a:cubicBezTo>
                    <a:pt x="1538" y="12564"/>
                    <a:pt x="1885" y="13954"/>
                    <a:pt x="2111" y="15380"/>
                  </a:cubicBezTo>
                  <a:cubicBezTo>
                    <a:pt x="2448" y="17487"/>
                    <a:pt x="3157" y="18658"/>
                    <a:pt x="3404" y="19626"/>
                  </a:cubicBezTo>
                  <a:cubicBezTo>
                    <a:pt x="3530" y="20113"/>
                    <a:pt x="3709" y="20697"/>
                    <a:pt x="3892" y="21256"/>
                  </a:cubicBezTo>
                  <a:cubicBezTo>
                    <a:pt x="3691" y="21607"/>
                    <a:pt x="3996" y="21880"/>
                    <a:pt x="4132" y="21958"/>
                  </a:cubicBezTo>
                  <a:cubicBezTo>
                    <a:pt x="4168" y="22073"/>
                    <a:pt x="4207" y="22181"/>
                    <a:pt x="4243" y="22288"/>
                  </a:cubicBezTo>
                  <a:cubicBezTo>
                    <a:pt x="4476" y="22955"/>
                    <a:pt x="4655" y="23438"/>
                    <a:pt x="4655" y="23438"/>
                  </a:cubicBezTo>
                  <a:lnTo>
                    <a:pt x="6765" y="22980"/>
                  </a:lnTo>
                  <a:cubicBezTo>
                    <a:pt x="6640" y="22367"/>
                    <a:pt x="6543" y="21894"/>
                    <a:pt x="6432" y="21288"/>
                  </a:cubicBezTo>
                  <a:cubicBezTo>
                    <a:pt x="6579" y="21095"/>
                    <a:pt x="6579" y="20858"/>
                    <a:pt x="6321" y="20651"/>
                  </a:cubicBezTo>
                  <a:cubicBezTo>
                    <a:pt x="5655" y="16849"/>
                    <a:pt x="5529" y="14319"/>
                    <a:pt x="5199" y="13083"/>
                  </a:cubicBezTo>
                  <a:cubicBezTo>
                    <a:pt x="4286" y="9604"/>
                    <a:pt x="3849" y="3534"/>
                    <a:pt x="3791" y="2642"/>
                  </a:cubicBezTo>
                  <a:cubicBezTo>
                    <a:pt x="3730" y="1757"/>
                    <a:pt x="2971" y="700"/>
                    <a:pt x="2322" y="367"/>
                  </a:cubicBezTo>
                  <a:cubicBezTo>
                    <a:pt x="2169" y="51"/>
                    <a:pt x="1897" y="0"/>
                    <a:pt x="17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6"/>
            <p:cNvSpPr/>
            <p:nvPr/>
          </p:nvSpPr>
          <p:spPr>
            <a:xfrm>
              <a:off x="6780352" y="1482734"/>
              <a:ext cx="352299" cy="1271415"/>
            </a:xfrm>
            <a:custGeom>
              <a:avLst/>
              <a:gdLst/>
              <a:ahLst/>
              <a:cxnLst/>
              <a:rect l="l" t="t" r="r" b="b"/>
              <a:pathLst>
                <a:path w="6175" h="22285" extrusionOk="0">
                  <a:moveTo>
                    <a:pt x="1736" y="1"/>
                  </a:moveTo>
                  <a:cubicBezTo>
                    <a:pt x="1660" y="1"/>
                    <a:pt x="1609" y="12"/>
                    <a:pt x="1609" y="12"/>
                  </a:cubicBezTo>
                  <a:cubicBezTo>
                    <a:pt x="1609" y="12"/>
                    <a:pt x="0" y="5903"/>
                    <a:pt x="194" y="7272"/>
                  </a:cubicBezTo>
                  <a:cubicBezTo>
                    <a:pt x="305" y="8071"/>
                    <a:pt x="588" y="10041"/>
                    <a:pt x="1025" y="11210"/>
                  </a:cubicBezTo>
                  <a:cubicBezTo>
                    <a:pt x="1538" y="12560"/>
                    <a:pt x="1885" y="13954"/>
                    <a:pt x="2111" y="15380"/>
                  </a:cubicBezTo>
                  <a:cubicBezTo>
                    <a:pt x="2448" y="17484"/>
                    <a:pt x="3157" y="18659"/>
                    <a:pt x="3404" y="19626"/>
                  </a:cubicBezTo>
                  <a:cubicBezTo>
                    <a:pt x="3530" y="20114"/>
                    <a:pt x="3709" y="20698"/>
                    <a:pt x="3892" y="21257"/>
                  </a:cubicBezTo>
                  <a:cubicBezTo>
                    <a:pt x="3691" y="21604"/>
                    <a:pt x="3996" y="21876"/>
                    <a:pt x="4132" y="21959"/>
                  </a:cubicBezTo>
                  <a:cubicBezTo>
                    <a:pt x="4168" y="22070"/>
                    <a:pt x="4207" y="22177"/>
                    <a:pt x="4243" y="22285"/>
                  </a:cubicBezTo>
                  <a:cubicBezTo>
                    <a:pt x="4519" y="22220"/>
                    <a:pt x="6102" y="21808"/>
                    <a:pt x="6174" y="21156"/>
                  </a:cubicBezTo>
                  <a:cubicBezTo>
                    <a:pt x="6018" y="21126"/>
                    <a:pt x="5862" y="21114"/>
                    <a:pt x="5711" y="21114"/>
                  </a:cubicBezTo>
                  <a:cubicBezTo>
                    <a:pt x="4903" y="21114"/>
                    <a:pt x="4207" y="21472"/>
                    <a:pt x="4207" y="21472"/>
                  </a:cubicBezTo>
                  <a:cubicBezTo>
                    <a:pt x="4207" y="21472"/>
                    <a:pt x="3637" y="19393"/>
                    <a:pt x="2953" y="16498"/>
                  </a:cubicBezTo>
                  <a:cubicBezTo>
                    <a:pt x="2236" y="13481"/>
                    <a:pt x="2010" y="10364"/>
                    <a:pt x="2279" y="7272"/>
                  </a:cubicBezTo>
                  <a:cubicBezTo>
                    <a:pt x="2580" y="3825"/>
                    <a:pt x="2322" y="367"/>
                    <a:pt x="2322" y="367"/>
                  </a:cubicBezTo>
                  <a:cubicBezTo>
                    <a:pt x="2169" y="52"/>
                    <a:pt x="1897" y="1"/>
                    <a:pt x="1736" y="1"/>
                  </a:cubicBezTo>
                  <a:close/>
                </a:path>
              </a:pathLst>
            </a:custGeom>
            <a:solidFill>
              <a:srgbClr val="C9DEF7">
                <a:alpha val="52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6"/>
            <p:cNvSpPr/>
            <p:nvPr/>
          </p:nvSpPr>
          <p:spPr>
            <a:xfrm>
              <a:off x="7136644" y="2945848"/>
              <a:ext cx="69547" cy="168077"/>
            </a:xfrm>
            <a:custGeom>
              <a:avLst/>
              <a:gdLst/>
              <a:ahLst/>
              <a:cxnLst/>
              <a:rect l="l" t="t" r="r" b="b"/>
              <a:pathLst>
                <a:path w="1219" h="2946" extrusionOk="0">
                  <a:moveTo>
                    <a:pt x="631" y="1"/>
                  </a:moveTo>
                  <a:lnTo>
                    <a:pt x="1" y="184"/>
                  </a:lnTo>
                  <a:cubicBezTo>
                    <a:pt x="1" y="184"/>
                    <a:pt x="775" y="2767"/>
                    <a:pt x="843" y="2885"/>
                  </a:cubicBezTo>
                  <a:cubicBezTo>
                    <a:pt x="866" y="2927"/>
                    <a:pt x="919" y="2945"/>
                    <a:pt x="978" y="2945"/>
                  </a:cubicBezTo>
                  <a:cubicBezTo>
                    <a:pt x="1082" y="2945"/>
                    <a:pt x="1204" y="2887"/>
                    <a:pt x="1208" y="2796"/>
                  </a:cubicBezTo>
                  <a:cubicBezTo>
                    <a:pt x="1219" y="2602"/>
                    <a:pt x="631" y="1"/>
                    <a:pt x="6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6"/>
            <p:cNvSpPr/>
            <p:nvPr/>
          </p:nvSpPr>
          <p:spPr>
            <a:xfrm>
              <a:off x="7172416" y="2926849"/>
              <a:ext cx="69604" cy="164539"/>
            </a:xfrm>
            <a:custGeom>
              <a:avLst/>
              <a:gdLst/>
              <a:ahLst/>
              <a:cxnLst/>
              <a:rect l="l" t="t" r="r" b="b"/>
              <a:pathLst>
                <a:path w="1220" h="2884" extrusionOk="0">
                  <a:moveTo>
                    <a:pt x="556" y="1"/>
                  </a:moveTo>
                  <a:lnTo>
                    <a:pt x="1" y="334"/>
                  </a:lnTo>
                  <a:cubicBezTo>
                    <a:pt x="1" y="334"/>
                    <a:pt x="664" y="2423"/>
                    <a:pt x="828" y="2774"/>
                  </a:cubicBezTo>
                  <a:cubicBezTo>
                    <a:pt x="865" y="2852"/>
                    <a:pt x="926" y="2884"/>
                    <a:pt x="989" y="2884"/>
                  </a:cubicBezTo>
                  <a:cubicBezTo>
                    <a:pt x="1102" y="2884"/>
                    <a:pt x="1220" y="2779"/>
                    <a:pt x="1208" y="2652"/>
                  </a:cubicBezTo>
                  <a:cubicBezTo>
                    <a:pt x="1194" y="2473"/>
                    <a:pt x="556" y="1"/>
                    <a:pt x="5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6"/>
            <p:cNvSpPr/>
            <p:nvPr/>
          </p:nvSpPr>
          <p:spPr>
            <a:xfrm>
              <a:off x="7098248" y="2956289"/>
              <a:ext cx="67721" cy="157864"/>
            </a:xfrm>
            <a:custGeom>
              <a:avLst/>
              <a:gdLst/>
              <a:ahLst/>
              <a:cxnLst/>
              <a:rect l="l" t="t" r="r" b="b"/>
              <a:pathLst>
                <a:path w="1187" h="2767" extrusionOk="0">
                  <a:moveTo>
                    <a:pt x="674" y="1"/>
                  </a:moveTo>
                  <a:lnTo>
                    <a:pt x="0" y="11"/>
                  </a:lnTo>
                  <a:cubicBezTo>
                    <a:pt x="0" y="11"/>
                    <a:pt x="627" y="2387"/>
                    <a:pt x="745" y="2620"/>
                  </a:cubicBezTo>
                  <a:cubicBezTo>
                    <a:pt x="795" y="2721"/>
                    <a:pt x="877" y="2766"/>
                    <a:pt x="956" y="2766"/>
                  </a:cubicBezTo>
                  <a:cubicBezTo>
                    <a:pt x="1057" y="2766"/>
                    <a:pt x="1152" y="2691"/>
                    <a:pt x="1165" y="2566"/>
                  </a:cubicBezTo>
                  <a:cubicBezTo>
                    <a:pt x="1186" y="2348"/>
                    <a:pt x="674" y="1"/>
                    <a:pt x="6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6"/>
            <p:cNvSpPr/>
            <p:nvPr/>
          </p:nvSpPr>
          <p:spPr>
            <a:xfrm>
              <a:off x="7060593" y="2956517"/>
              <a:ext cx="63785" cy="146739"/>
            </a:xfrm>
            <a:custGeom>
              <a:avLst/>
              <a:gdLst/>
              <a:ahLst/>
              <a:cxnLst/>
              <a:rect l="l" t="t" r="r" b="b"/>
              <a:pathLst>
                <a:path w="1118" h="2572" extrusionOk="0">
                  <a:moveTo>
                    <a:pt x="660" y="0"/>
                  </a:moveTo>
                  <a:lnTo>
                    <a:pt x="1" y="11"/>
                  </a:lnTo>
                  <a:cubicBezTo>
                    <a:pt x="1" y="11"/>
                    <a:pt x="588" y="2139"/>
                    <a:pt x="710" y="2501"/>
                  </a:cubicBezTo>
                  <a:cubicBezTo>
                    <a:pt x="727" y="2550"/>
                    <a:pt x="776" y="2571"/>
                    <a:pt x="835" y="2571"/>
                  </a:cubicBezTo>
                  <a:cubicBezTo>
                    <a:pt x="957" y="2571"/>
                    <a:pt x="1118" y="2479"/>
                    <a:pt x="1094" y="2351"/>
                  </a:cubicBezTo>
                  <a:cubicBezTo>
                    <a:pt x="940" y="1577"/>
                    <a:pt x="660" y="0"/>
                    <a:pt x="6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6"/>
            <p:cNvSpPr/>
            <p:nvPr/>
          </p:nvSpPr>
          <p:spPr>
            <a:xfrm>
              <a:off x="7039940" y="2794373"/>
              <a:ext cx="164254" cy="165795"/>
            </a:xfrm>
            <a:custGeom>
              <a:avLst/>
              <a:gdLst/>
              <a:ahLst/>
              <a:cxnLst/>
              <a:rect l="l" t="t" r="r" b="b"/>
              <a:pathLst>
                <a:path w="2879" h="2906" extrusionOk="0">
                  <a:moveTo>
                    <a:pt x="2187" y="1"/>
                  </a:moveTo>
                  <a:lnTo>
                    <a:pt x="123" y="434"/>
                  </a:lnTo>
                  <a:cubicBezTo>
                    <a:pt x="1" y="1470"/>
                    <a:pt x="363" y="2849"/>
                    <a:pt x="363" y="2849"/>
                  </a:cubicBezTo>
                  <a:cubicBezTo>
                    <a:pt x="363" y="2849"/>
                    <a:pt x="989" y="2906"/>
                    <a:pt x="1508" y="2906"/>
                  </a:cubicBezTo>
                  <a:cubicBezTo>
                    <a:pt x="1717" y="2906"/>
                    <a:pt x="1909" y="2897"/>
                    <a:pt x="2036" y="2871"/>
                  </a:cubicBezTo>
                  <a:cubicBezTo>
                    <a:pt x="2473" y="2781"/>
                    <a:pt x="2878" y="2323"/>
                    <a:pt x="2878" y="2323"/>
                  </a:cubicBezTo>
                  <a:cubicBezTo>
                    <a:pt x="2878" y="2323"/>
                    <a:pt x="2591" y="384"/>
                    <a:pt x="2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6"/>
            <p:cNvSpPr/>
            <p:nvPr/>
          </p:nvSpPr>
          <p:spPr>
            <a:xfrm>
              <a:off x="7088206" y="2793974"/>
              <a:ext cx="203278" cy="116330"/>
            </a:xfrm>
            <a:custGeom>
              <a:avLst/>
              <a:gdLst/>
              <a:ahLst/>
              <a:cxnLst/>
              <a:rect l="l" t="t" r="r" b="b"/>
              <a:pathLst>
                <a:path w="3563" h="2039" extrusionOk="0">
                  <a:moveTo>
                    <a:pt x="1369" y="1"/>
                  </a:moveTo>
                  <a:lnTo>
                    <a:pt x="1" y="284"/>
                  </a:lnTo>
                  <a:cubicBezTo>
                    <a:pt x="269" y="1220"/>
                    <a:pt x="1025" y="1378"/>
                    <a:pt x="1503" y="1378"/>
                  </a:cubicBezTo>
                  <a:cubicBezTo>
                    <a:pt x="1746" y="1378"/>
                    <a:pt x="1917" y="1337"/>
                    <a:pt x="1917" y="1337"/>
                  </a:cubicBezTo>
                  <a:lnTo>
                    <a:pt x="2588" y="1810"/>
                  </a:lnTo>
                  <a:cubicBezTo>
                    <a:pt x="2708" y="1971"/>
                    <a:pt x="2903" y="2038"/>
                    <a:pt x="3111" y="2038"/>
                  </a:cubicBezTo>
                  <a:cubicBezTo>
                    <a:pt x="3199" y="2038"/>
                    <a:pt x="3291" y="2026"/>
                    <a:pt x="3379" y="2004"/>
                  </a:cubicBezTo>
                  <a:cubicBezTo>
                    <a:pt x="3516" y="1968"/>
                    <a:pt x="3562" y="1792"/>
                    <a:pt x="3455" y="1695"/>
                  </a:cubicBezTo>
                  <a:cubicBezTo>
                    <a:pt x="2960" y="1248"/>
                    <a:pt x="2595" y="807"/>
                    <a:pt x="2380" y="531"/>
                  </a:cubicBezTo>
                  <a:cubicBezTo>
                    <a:pt x="2229" y="337"/>
                    <a:pt x="2018" y="194"/>
                    <a:pt x="1781" y="122"/>
                  </a:cubicBezTo>
                  <a:lnTo>
                    <a:pt x="136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6"/>
            <p:cNvSpPr/>
            <p:nvPr/>
          </p:nvSpPr>
          <p:spPr>
            <a:xfrm>
              <a:off x="7101271" y="2839730"/>
              <a:ext cx="117414" cy="46098"/>
            </a:xfrm>
            <a:custGeom>
              <a:avLst/>
              <a:gdLst/>
              <a:ahLst/>
              <a:cxnLst/>
              <a:rect l="l" t="t" r="r" b="b"/>
              <a:pathLst>
                <a:path w="2058" h="808" extrusionOk="0">
                  <a:moveTo>
                    <a:pt x="33" y="0"/>
                  </a:moveTo>
                  <a:cubicBezTo>
                    <a:pt x="27" y="0"/>
                    <a:pt x="21" y="2"/>
                    <a:pt x="15" y="5"/>
                  </a:cubicBezTo>
                  <a:cubicBezTo>
                    <a:pt x="1" y="19"/>
                    <a:pt x="1" y="37"/>
                    <a:pt x="8" y="51"/>
                  </a:cubicBezTo>
                  <a:cubicBezTo>
                    <a:pt x="362" y="519"/>
                    <a:pt x="904" y="613"/>
                    <a:pt x="1277" y="613"/>
                  </a:cubicBezTo>
                  <a:cubicBezTo>
                    <a:pt x="1481" y="613"/>
                    <a:pt x="1636" y="585"/>
                    <a:pt x="1681" y="575"/>
                  </a:cubicBezTo>
                  <a:cubicBezTo>
                    <a:pt x="1681" y="575"/>
                    <a:pt x="2004" y="804"/>
                    <a:pt x="2022" y="807"/>
                  </a:cubicBezTo>
                  <a:cubicBezTo>
                    <a:pt x="2029" y="807"/>
                    <a:pt x="2040" y="804"/>
                    <a:pt x="2047" y="793"/>
                  </a:cubicBezTo>
                  <a:cubicBezTo>
                    <a:pt x="2058" y="775"/>
                    <a:pt x="2054" y="757"/>
                    <a:pt x="2040" y="750"/>
                  </a:cubicBezTo>
                  <a:lnTo>
                    <a:pt x="1706" y="514"/>
                  </a:lnTo>
                  <a:cubicBezTo>
                    <a:pt x="1699" y="506"/>
                    <a:pt x="1688" y="506"/>
                    <a:pt x="1681" y="506"/>
                  </a:cubicBezTo>
                  <a:cubicBezTo>
                    <a:pt x="1677" y="509"/>
                    <a:pt x="1510" y="548"/>
                    <a:pt x="1275" y="548"/>
                  </a:cubicBezTo>
                  <a:cubicBezTo>
                    <a:pt x="916" y="548"/>
                    <a:pt x="398" y="458"/>
                    <a:pt x="58" y="12"/>
                  </a:cubicBezTo>
                  <a:cubicBezTo>
                    <a:pt x="50" y="4"/>
                    <a:pt x="41" y="0"/>
                    <a:pt x="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46"/>
            <p:cNvSpPr/>
            <p:nvPr/>
          </p:nvSpPr>
          <p:spPr>
            <a:xfrm>
              <a:off x="7012954" y="2689682"/>
              <a:ext cx="153585" cy="130536"/>
            </a:xfrm>
            <a:custGeom>
              <a:avLst/>
              <a:gdLst/>
              <a:ahLst/>
              <a:cxnLst/>
              <a:rect l="l" t="t" r="r" b="b"/>
              <a:pathLst>
                <a:path w="2692" h="2288" extrusionOk="0">
                  <a:moveTo>
                    <a:pt x="2047" y="1"/>
                  </a:moveTo>
                  <a:cubicBezTo>
                    <a:pt x="2042" y="1"/>
                    <a:pt x="2037" y="1"/>
                    <a:pt x="2033" y="1"/>
                  </a:cubicBezTo>
                  <a:cubicBezTo>
                    <a:pt x="1599" y="19"/>
                    <a:pt x="872" y="123"/>
                    <a:pt x="241" y="528"/>
                  </a:cubicBezTo>
                  <a:cubicBezTo>
                    <a:pt x="69" y="635"/>
                    <a:pt x="1" y="847"/>
                    <a:pt x="80" y="1037"/>
                  </a:cubicBezTo>
                  <a:cubicBezTo>
                    <a:pt x="338" y="1660"/>
                    <a:pt x="581" y="2287"/>
                    <a:pt x="581" y="2287"/>
                  </a:cubicBezTo>
                  <a:lnTo>
                    <a:pt x="2692" y="1829"/>
                  </a:lnTo>
                  <a:lnTo>
                    <a:pt x="2466" y="356"/>
                  </a:lnTo>
                  <a:cubicBezTo>
                    <a:pt x="2431" y="149"/>
                    <a:pt x="2252" y="1"/>
                    <a:pt x="20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6"/>
            <p:cNvSpPr/>
            <p:nvPr/>
          </p:nvSpPr>
          <p:spPr>
            <a:xfrm>
              <a:off x="6171945" y="788176"/>
              <a:ext cx="700434" cy="1764006"/>
            </a:xfrm>
            <a:custGeom>
              <a:avLst/>
              <a:gdLst/>
              <a:ahLst/>
              <a:cxnLst/>
              <a:rect l="l" t="t" r="r" b="b"/>
              <a:pathLst>
                <a:path w="12277" h="30919" extrusionOk="0">
                  <a:moveTo>
                    <a:pt x="6137" y="0"/>
                  </a:moveTo>
                  <a:cubicBezTo>
                    <a:pt x="5671" y="0"/>
                    <a:pt x="5205" y="36"/>
                    <a:pt x="4953" y="108"/>
                  </a:cubicBezTo>
                  <a:cubicBezTo>
                    <a:pt x="3466" y="527"/>
                    <a:pt x="2549" y="2756"/>
                    <a:pt x="2817" y="4264"/>
                  </a:cubicBezTo>
                  <a:lnTo>
                    <a:pt x="2975" y="5722"/>
                  </a:lnTo>
                  <a:cubicBezTo>
                    <a:pt x="2975" y="5722"/>
                    <a:pt x="3211" y="7514"/>
                    <a:pt x="3283" y="7632"/>
                  </a:cubicBezTo>
                  <a:cubicBezTo>
                    <a:pt x="3749" y="8381"/>
                    <a:pt x="3953" y="9263"/>
                    <a:pt x="3821" y="10130"/>
                  </a:cubicBezTo>
                  <a:cubicBezTo>
                    <a:pt x="3817" y="10180"/>
                    <a:pt x="3806" y="10226"/>
                    <a:pt x="3803" y="10266"/>
                  </a:cubicBezTo>
                  <a:cubicBezTo>
                    <a:pt x="3785" y="10373"/>
                    <a:pt x="3695" y="10452"/>
                    <a:pt x="3584" y="10463"/>
                  </a:cubicBezTo>
                  <a:cubicBezTo>
                    <a:pt x="3409" y="10477"/>
                    <a:pt x="3140" y="10560"/>
                    <a:pt x="2835" y="10925"/>
                  </a:cubicBezTo>
                  <a:cubicBezTo>
                    <a:pt x="2667" y="11004"/>
                    <a:pt x="2491" y="11086"/>
                    <a:pt x="2312" y="11169"/>
                  </a:cubicBezTo>
                  <a:cubicBezTo>
                    <a:pt x="1671" y="11473"/>
                    <a:pt x="1015" y="11778"/>
                    <a:pt x="829" y="11857"/>
                  </a:cubicBezTo>
                  <a:cubicBezTo>
                    <a:pt x="812" y="11856"/>
                    <a:pt x="795" y="11855"/>
                    <a:pt x="778" y="11855"/>
                  </a:cubicBezTo>
                  <a:cubicBezTo>
                    <a:pt x="292" y="11855"/>
                    <a:pt x="1" y="12197"/>
                    <a:pt x="1" y="12197"/>
                  </a:cubicBezTo>
                  <a:lnTo>
                    <a:pt x="1" y="14132"/>
                  </a:lnTo>
                  <a:cubicBezTo>
                    <a:pt x="1" y="15891"/>
                    <a:pt x="105" y="17651"/>
                    <a:pt x="313" y="19403"/>
                  </a:cubicBezTo>
                  <a:cubicBezTo>
                    <a:pt x="313" y="19403"/>
                    <a:pt x="707" y="24802"/>
                    <a:pt x="607" y="26218"/>
                  </a:cubicBezTo>
                  <a:lnTo>
                    <a:pt x="1" y="29966"/>
                  </a:lnTo>
                  <a:cubicBezTo>
                    <a:pt x="1" y="29966"/>
                    <a:pt x="753" y="30464"/>
                    <a:pt x="2957" y="30743"/>
                  </a:cubicBezTo>
                  <a:cubicBezTo>
                    <a:pt x="3792" y="30847"/>
                    <a:pt x="4842" y="30919"/>
                    <a:pt x="6135" y="30919"/>
                  </a:cubicBezTo>
                  <a:cubicBezTo>
                    <a:pt x="10844" y="30919"/>
                    <a:pt x="12273" y="29962"/>
                    <a:pt x="12273" y="29962"/>
                  </a:cubicBezTo>
                  <a:lnTo>
                    <a:pt x="11668" y="26214"/>
                  </a:lnTo>
                  <a:cubicBezTo>
                    <a:pt x="11564" y="24799"/>
                    <a:pt x="11958" y="19399"/>
                    <a:pt x="11958" y="19399"/>
                  </a:cubicBezTo>
                  <a:cubicBezTo>
                    <a:pt x="12169" y="17647"/>
                    <a:pt x="12273" y="15888"/>
                    <a:pt x="12277" y="14125"/>
                  </a:cubicBezTo>
                  <a:lnTo>
                    <a:pt x="12277" y="12190"/>
                  </a:lnTo>
                  <a:cubicBezTo>
                    <a:pt x="12277" y="12190"/>
                    <a:pt x="9568" y="10961"/>
                    <a:pt x="9163" y="10775"/>
                  </a:cubicBezTo>
                  <a:cubicBezTo>
                    <a:pt x="9002" y="10556"/>
                    <a:pt x="8808" y="10488"/>
                    <a:pt x="8676" y="10477"/>
                  </a:cubicBezTo>
                  <a:cubicBezTo>
                    <a:pt x="8572" y="10463"/>
                    <a:pt x="8493" y="10388"/>
                    <a:pt x="8468" y="10273"/>
                  </a:cubicBezTo>
                  <a:cubicBezTo>
                    <a:pt x="8299" y="9370"/>
                    <a:pt x="8479" y="8435"/>
                    <a:pt x="8977" y="7654"/>
                  </a:cubicBezTo>
                  <a:cubicBezTo>
                    <a:pt x="9056" y="7528"/>
                    <a:pt x="9116" y="7406"/>
                    <a:pt x="9131" y="7306"/>
                  </a:cubicBezTo>
                  <a:lnTo>
                    <a:pt x="9317" y="5597"/>
                  </a:lnTo>
                  <a:lnTo>
                    <a:pt x="9460" y="4264"/>
                  </a:lnTo>
                  <a:cubicBezTo>
                    <a:pt x="9729" y="2756"/>
                    <a:pt x="8808" y="527"/>
                    <a:pt x="7321" y="108"/>
                  </a:cubicBezTo>
                  <a:cubicBezTo>
                    <a:pt x="7069" y="36"/>
                    <a:pt x="6603" y="0"/>
                    <a:pt x="6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46"/>
            <p:cNvSpPr/>
            <p:nvPr/>
          </p:nvSpPr>
          <p:spPr>
            <a:xfrm>
              <a:off x="6836377" y="1481992"/>
              <a:ext cx="37426" cy="697353"/>
            </a:xfrm>
            <a:custGeom>
              <a:avLst/>
              <a:gdLst/>
              <a:ahLst/>
              <a:cxnLst/>
              <a:rect l="l" t="t" r="r" b="b"/>
              <a:pathLst>
                <a:path w="656" h="12223" extrusionOk="0">
                  <a:moveTo>
                    <a:pt x="627" y="0"/>
                  </a:moveTo>
                  <a:cubicBezTo>
                    <a:pt x="609" y="0"/>
                    <a:pt x="595" y="11"/>
                    <a:pt x="595" y="29"/>
                  </a:cubicBezTo>
                  <a:lnTo>
                    <a:pt x="595" y="1964"/>
                  </a:lnTo>
                  <a:cubicBezTo>
                    <a:pt x="595" y="3720"/>
                    <a:pt x="491" y="5493"/>
                    <a:pt x="283" y="7238"/>
                  </a:cubicBezTo>
                  <a:cubicBezTo>
                    <a:pt x="283" y="7263"/>
                    <a:pt x="72" y="10112"/>
                    <a:pt x="0" y="12190"/>
                  </a:cubicBezTo>
                  <a:cubicBezTo>
                    <a:pt x="0" y="12208"/>
                    <a:pt x="14" y="12222"/>
                    <a:pt x="29" y="12222"/>
                  </a:cubicBezTo>
                  <a:cubicBezTo>
                    <a:pt x="50" y="12222"/>
                    <a:pt x="61" y="12208"/>
                    <a:pt x="61" y="12190"/>
                  </a:cubicBezTo>
                  <a:cubicBezTo>
                    <a:pt x="133" y="10112"/>
                    <a:pt x="344" y="7267"/>
                    <a:pt x="344" y="7242"/>
                  </a:cubicBezTo>
                  <a:cubicBezTo>
                    <a:pt x="552" y="5500"/>
                    <a:pt x="656" y="3720"/>
                    <a:pt x="656" y="1964"/>
                  </a:cubicBezTo>
                  <a:lnTo>
                    <a:pt x="656" y="29"/>
                  </a:lnTo>
                  <a:cubicBezTo>
                    <a:pt x="656" y="11"/>
                    <a:pt x="645" y="0"/>
                    <a:pt x="627" y="0"/>
                  </a:cubicBezTo>
                  <a:close/>
                </a:path>
              </a:pathLst>
            </a:custGeom>
            <a:solidFill>
              <a:srgbClr val="6786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6"/>
            <p:cNvSpPr/>
            <p:nvPr/>
          </p:nvSpPr>
          <p:spPr>
            <a:xfrm>
              <a:off x="6170120" y="1481992"/>
              <a:ext cx="38682" cy="729816"/>
            </a:xfrm>
            <a:custGeom>
              <a:avLst/>
              <a:gdLst/>
              <a:ahLst/>
              <a:cxnLst/>
              <a:rect l="l" t="t" r="r" b="b"/>
              <a:pathLst>
                <a:path w="678" h="12792" extrusionOk="0">
                  <a:moveTo>
                    <a:pt x="33" y="0"/>
                  </a:moveTo>
                  <a:cubicBezTo>
                    <a:pt x="15" y="0"/>
                    <a:pt x="1" y="11"/>
                    <a:pt x="1" y="29"/>
                  </a:cubicBezTo>
                  <a:lnTo>
                    <a:pt x="1" y="1964"/>
                  </a:lnTo>
                  <a:cubicBezTo>
                    <a:pt x="1" y="3720"/>
                    <a:pt x="105" y="5500"/>
                    <a:pt x="316" y="7242"/>
                  </a:cubicBezTo>
                  <a:cubicBezTo>
                    <a:pt x="320" y="7278"/>
                    <a:pt x="567" y="10671"/>
                    <a:pt x="613" y="12760"/>
                  </a:cubicBezTo>
                  <a:cubicBezTo>
                    <a:pt x="613" y="12778"/>
                    <a:pt x="628" y="12792"/>
                    <a:pt x="646" y="12792"/>
                  </a:cubicBezTo>
                  <a:cubicBezTo>
                    <a:pt x="664" y="12785"/>
                    <a:pt x="678" y="12774"/>
                    <a:pt x="678" y="12760"/>
                  </a:cubicBezTo>
                  <a:cubicBezTo>
                    <a:pt x="628" y="10671"/>
                    <a:pt x="381" y="7274"/>
                    <a:pt x="377" y="7238"/>
                  </a:cubicBezTo>
                  <a:cubicBezTo>
                    <a:pt x="173" y="5493"/>
                    <a:pt x="65" y="3720"/>
                    <a:pt x="65" y="1964"/>
                  </a:cubicBezTo>
                  <a:lnTo>
                    <a:pt x="65" y="29"/>
                  </a:lnTo>
                  <a:cubicBezTo>
                    <a:pt x="65" y="11"/>
                    <a:pt x="51" y="0"/>
                    <a:pt x="33" y="0"/>
                  </a:cubicBezTo>
                  <a:close/>
                </a:path>
              </a:pathLst>
            </a:custGeom>
            <a:solidFill>
              <a:srgbClr val="6786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46"/>
            <p:cNvSpPr/>
            <p:nvPr/>
          </p:nvSpPr>
          <p:spPr>
            <a:xfrm>
              <a:off x="6353885" y="929837"/>
              <a:ext cx="336382" cy="385903"/>
            </a:xfrm>
            <a:custGeom>
              <a:avLst/>
              <a:gdLst/>
              <a:ahLst/>
              <a:cxnLst/>
              <a:rect l="l" t="t" r="r" b="b"/>
              <a:pathLst>
                <a:path w="5896" h="6764" extrusionOk="0">
                  <a:moveTo>
                    <a:pt x="1514" y="0"/>
                  </a:moveTo>
                  <a:cubicBezTo>
                    <a:pt x="1151" y="0"/>
                    <a:pt x="840" y="92"/>
                    <a:pt x="624" y="427"/>
                  </a:cubicBezTo>
                  <a:cubicBezTo>
                    <a:pt x="413" y="756"/>
                    <a:pt x="259" y="1301"/>
                    <a:pt x="151" y="1896"/>
                  </a:cubicBezTo>
                  <a:cubicBezTo>
                    <a:pt x="151" y="1914"/>
                    <a:pt x="148" y="1928"/>
                    <a:pt x="148" y="1932"/>
                  </a:cubicBezTo>
                  <a:cubicBezTo>
                    <a:pt x="123" y="2068"/>
                    <a:pt x="98" y="2200"/>
                    <a:pt x="80" y="2340"/>
                  </a:cubicBezTo>
                  <a:cubicBezTo>
                    <a:pt x="65" y="2440"/>
                    <a:pt x="55" y="2534"/>
                    <a:pt x="40" y="2641"/>
                  </a:cubicBezTo>
                  <a:cubicBezTo>
                    <a:pt x="5" y="2946"/>
                    <a:pt x="1" y="3247"/>
                    <a:pt x="22" y="3540"/>
                  </a:cubicBezTo>
                  <a:cubicBezTo>
                    <a:pt x="112" y="4594"/>
                    <a:pt x="581" y="5550"/>
                    <a:pt x="1320" y="6099"/>
                  </a:cubicBezTo>
                  <a:cubicBezTo>
                    <a:pt x="1495" y="6228"/>
                    <a:pt x="1674" y="6350"/>
                    <a:pt x="1857" y="6457"/>
                  </a:cubicBezTo>
                  <a:cubicBezTo>
                    <a:pt x="2203" y="6661"/>
                    <a:pt x="2574" y="6763"/>
                    <a:pt x="2944" y="6763"/>
                  </a:cubicBezTo>
                  <a:cubicBezTo>
                    <a:pt x="3315" y="6763"/>
                    <a:pt x="3686" y="6661"/>
                    <a:pt x="4032" y="6457"/>
                  </a:cubicBezTo>
                  <a:cubicBezTo>
                    <a:pt x="4215" y="6350"/>
                    <a:pt x="4394" y="6228"/>
                    <a:pt x="4569" y="6099"/>
                  </a:cubicBezTo>
                  <a:cubicBezTo>
                    <a:pt x="5308" y="5550"/>
                    <a:pt x="5777" y="4594"/>
                    <a:pt x="5867" y="3540"/>
                  </a:cubicBezTo>
                  <a:cubicBezTo>
                    <a:pt x="5895" y="3250"/>
                    <a:pt x="5884" y="2946"/>
                    <a:pt x="5838" y="2612"/>
                  </a:cubicBezTo>
                  <a:cubicBezTo>
                    <a:pt x="5824" y="2516"/>
                    <a:pt x="5809" y="2419"/>
                    <a:pt x="5795" y="2322"/>
                  </a:cubicBezTo>
                  <a:cubicBezTo>
                    <a:pt x="5773" y="2161"/>
                    <a:pt x="5748" y="2000"/>
                    <a:pt x="5716" y="1842"/>
                  </a:cubicBezTo>
                  <a:cubicBezTo>
                    <a:pt x="5609" y="1269"/>
                    <a:pt x="5462" y="746"/>
                    <a:pt x="5254" y="427"/>
                  </a:cubicBezTo>
                  <a:cubicBezTo>
                    <a:pt x="5038" y="92"/>
                    <a:pt x="4728" y="0"/>
                    <a:pt x="4365" y="0"/>
                  </a:cubicBezTo>
                  <a:cubicBezTo>
                    <a:pt x="3940" y="0"/>
                    <a:pt x="3442" y="127"/>
                    <a:pt x="2939" y="136"/>
                  </a:cubicBezTo>
                  <a:cubicBezTo>
                    <a:pt x="2438" y="127"/>
                    <a:pt x="1940" y="0"/>
                    <a:pt x="1514"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6"/>
            <p:cNvSpPr/>
            <p:nvPr/>
          </p:nvSpPr>
          <p:spPr>
            <a:xfrm>
              <a:off x="6355141" y="1090726"/>
              <a:ext cx="333472" cy="224958"/>
            </a:xfrm>
            <a:custGeom>
              <a:avLst/>
              <a:gdLst/>
              <a:ahLst/>
              <a:cxnLst/>
              <a:rect l="l" t="t" r="r" b="b"/>
              <a:pathLst>
                <a:path w="5845" h="3943" extrusionOk="0">
                  <a:moveTo>
                    <a:pt x="2921" y="0"/>
                  </a:moveTo>
                  <a:cubicBezTo>
                    <a:pt x="2104" y="0"/>
                    <a:pt x="1226" y="527"/>
                    <a:pt x="255" y="688"/>
                  </a:cubicBezTo>
                  <a:cubicBezTo>
                    <a:pt x="172" y="702"/>
                    <a:pt x="86" y="713"/>
                    <a:pt x="0" y="720"/>
                  </a:cubicBezTo>
                  <a:cubicBezTo>
                    <a:pt x="90" y="1774"/>
                    <a:pt x="559" y="2730"/>
                    <a:pt x="1298" y="3279"/>
                  </a:cubicBezTo>
                  <a:cubicBezTo>
                    <a:pt x="1473" y="3408"/>
                    <a:pt x="1652" y="3530"/>
                    <a:pt x="1835" y="3637"/>
                  </a:cubicBezTo>
                  <a:cubicBezTo>
                    <a:pt x="2181" y="3840"/>
                    <a:pt x="2551" y="3942"/>
                    <a:pt x="2921" y="3942"/>
                  </a:cubicBezTo>
                  <a:cubicBezTo>
                    <a:pt x="3042" y="3942"/>
                    <a:pt x="3163" y="3931"/>
                    <a:pt x="3283" y="3909"/>
                  </a:cubicBezTo>
                  <a:cubicBezTo>
                    <a:pt x="3530" y="3866"/>
                    <a:pt x="3777" y="3770"/>
                    <a:pt x="4010" y="3637"/>
                  </a:cubicBezTo>
                  <a:cubicBezTo>
                    <a:pt x="4193" y="3530"/>
                    <a:pt x="4372" y="3408"/>
                    <a:pt x="4547" y="3279"/>
                  </a:cubicBezTo>
                  <a:cubicBezTo>
                    <a:pt x="5286" y="2730"/>
                    <a:pt x="5755" y="1774"/>
                    <a:pt x="5845" y="720"/>
                  </a:cubicBezTo>
                  <a:cubicBezTo>
                    <a:pt x="4777" y="627"/>
                    <a:pt x="3816" y="0"/>
                    <a:pt x="29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46"/>
            <p:cNvSpPr/>
            <p:nvPr/>
          </p:nvSpPr>
          <p:spPr>
            <a:xfrm>
              <a:off x="6542386" y="983581"/>
              <a:ext cx="101839" cy="36399"/>
            </a:xfrm>
            <a:custGeom>
              <a:avLst/>
              <a:gdLst/>
              <a:ahLst/>
              <a:cxnLst/>
              <a:rect l="l" t="t" r="r" b="b"/>
              <a:pathLst>
                <a:path w="1785" h="638" extrusionOk="0">
                  <a:moveTo>
                    <a:pt x="241" y="1"/>
                  </a:moveTo>
                  <a:cubicBezTo>
                    <a:pt x="205" y="4"/>
                    <a:pt x="169" y="4"/>
                    <a:pt x="126" y="11"/>
                  </a:cubicBezTo>
                  <a:cubicBezTo>
                    <a:pt x="122" y="11"/>
                    <a:pt x="122" y="11"/>
                    <a:pt x="126" y="26"/>
                  </a:cubicBezTo>
                  <a:cubicBezTo>
                    <a:pt x="51" y="40"/>
                    <a:pt x="1" y="112"/>
                    <a:pt x="15" y="183"/>
                  </a:cubicBezTo>
                  <a:cubicBezTo>
                    <a:pt x="28" y="247"/>
                    <a:pt x="85" y="293"/>
                    <a:pt x="150" y="293"/>
                  </a:cubicBezTo>
                  <a:cubicBezTo>
                    <a:pt x="159" y="293"/>
                    <a:pt x="167" y="293"/>
                    <a:pt x="176" y="291"/>
                  </a:cubicBezTo>
                  <a:cubicBezTo>
                    <a:pt x="205" y="287"/>
                    <a:pt x="234" y="284"/>
                    <a:pt x="266" y="277"/>
                  </a:cubicBezTo>
                  <a:cubicBezTo>
                    <a:pt x="298" y="273"/>
                    <a:pt x="330" y="269"/>
                    <a:pt x="359" y="269"/>
                  </a:cubicBezTo>
                  <a:cubicBezTo>
                    <a:pt x="391" y="266"/>
                    <a:pt x="423" y="266"/>
                    <a:pt x="456" y="266"/>
                  </a:cubicBezTo>
                  <a:lnTo>
                    <a:pt x="552" y="266"/>
                  </a:lnTo>
                  <a:cubicBezTo>
                    <a:pt x="678" y="269"/>
                    <a:pt x="807" y="284"/>
                    <a:pt x="932" y="309"/>
                  </a:cubicBezTo>
                  <a:cubicBezTo>
                    <a:pt x="964" y="320"/>
                    <a:pt x="997" y="323"/>
                    <a:pt x="1029" y="330"/>
                  </a:cubicBezTo>
                  <a:lnTo>
                    <a:pt x="1122" y="359"/>
                  </a:lnTo>
                  <a:cubicBezTo>
                    <a:pt x="1154" y="366"/>
                    <a:pt x="1179" y="380"/>
                    <a:pt x="1212" y="391"/>
                  </a:cubicBezTo>
                  <a:lnTo>
                    <a:pt x="1255" y="409"/>
                  </a:lnTo>
                  <a:lnTo>
                    <a:pt x="1301" y="427"/>
                  </a:lnTo>
                  <a:lnTo>
                    <a:pt x="1387" y="466"/>
                  </a:lnTo>
                  <a:lnTo>
                    <a:pt x="1470" y="517"/>
                  </a:lnTo>
                  <a:cubicBezTo>
                    <a:pt x="1484" y="520"/>
                    <a:pt x="1498" y="527"/>
                    <a:pt x="1513" y="538"/>
                  </a:cubicBezTo>
                  <a:lnTo>
                    <a:pt x="1552" y="563"/>
                  </a:lnTo>
                  <a:cubicBezTo>
                    <a:pt x="1552" y="563"/>
                    <a:pt x="1627" y="617"/>
                    <a:pt x="1638" y="624"/>
                  </a:cubicBezTo>
                  <a:cubicBezTo>
                    <a:pt x="1653" y="633"/>
                    <a:pt x="1670" y="637"/>
                    <a:pt x="1687" y="637"/>
                  </a:cubicBezTo>
                  <a:cubicBezTo>
                    <a:pt x="1713" y="637"/>
                    <a:pt x="1738" y="627"/>
                    <a:pt x="1753" y="606"/>
                  </a:cubicBezTo>
                  <a:cubicBezTo>
                    <a:pt x="1785" y="570"/>
                    <a:pt x="1774" y="517"/>
                    <a:pt x="1738" y="484"/>
                  </a:cubicBezTo>
                  <a:lnTo>
                    <a:pt x="1656" y="416"/>
                  </a:lnTo>
                  <a:lnTo>
                    <a:pt x="1613" y="384"/>
                  </a:lnTo>
                  <a:cubicBezTo>
                    <a:pt x="1602" y="373"/>
                    <a:pt x="1584" y="363"/>
                    <a:pt x="1570" y="355"/>
                  </a:cubicBezTo>
                  <a:lnTo>
                    <a:pt x="1480" y="294"/>
                  </a:lnTo>
                  <a:lnTo>
                    <a:pt x="1387" y="248"/>
                  </a:lnTo>
                  <a:lnTo>
                    <a:pt x="1337" y="219"/>
                  </a:lnTo>
                  <a:lnTo>
                    <a:pt x="1287" y="198"/>
                  </a:lnTo>
                  <a:cubicBezTo>
                    <a:pt x="1255" y="183"/>
                    <a:pt x="1219" y="173"/>
                    <a:pt x="1190" y="158"/>
                  </a:cubicBezTo>
                  <a:lnTo>
                    <a:pt x="1086" y="122"/>
                  </a:lnTo>
                  <a:cubicBezTo>
                    <a:pt x="1050" y="108"/>
                    <a:pt x="1018" y="97"/>
                    <a:pt x="982" y="90"/>
                  </a:cubicBezTo>
                  <a:cubicBezTo>
                    <a:pt x="843" y="54"/>
                    <a:pt x="706" y="29"/>
                    <a:pt x="563" y="15"/>
                  </a:cubicBezTo>
                  <a:lnTo>
                    <a:pt x="456" y="4"/>
                  </a:lnTo>
                  <a:cubicBezTo>
                    <a:pt x="420" y="1"/>
                    <a:pt x="384" y="1"/>
                    <a:pt x="34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46"/>
            <p:cNvSpPr/>
            <p:nvPr/>
          </p:nvSpPr>
          <p:spPr>
            <a:xfrm>
              <a:off x="6399927" y="983581"/>
              <a:ext cx="101839" cy="36399"/>
            </a:xfrm>
            <a:custGeom>
              <a:avLst/>
              <a:gdLst/>
              <a:ahLst/>
              <a:cxnLst/>
              <a:rect l="l" t="t" r="r" b="b"/>
              <a:pathLst>
                <a:path w="1785" h="638" extrusionOk="0">
                  <a:moveTo>
                    <a:pt x="1437" y="1"/>
                  </a:moveTo>
                  <a:cubicBezTo>
                    <a:pt x="1401" y="1"/>
                    <a:pt x="1365" y="1"/>
                    <a:pt x="1330" y="4"/>
                  </a:cubicBezTo>
                  <a:lnTo>
                    <a:pt x="1222" y="15"/>
                  </a:lnTo>
                  <a:cubicBezTo>
                    <a:pt x="1079" y="29"/>
                    <a:pt x="939" y="54"/>
                    <a:pt x="803" y="90"/>
                  </a:cubicBezTo>
                  <a:cubicBezTo>
                    <a:pt x="763" y="97"/>
                    <a:pt x="735" y="108"/>
                    <a:pt x="699" y="122"/>
                  </a:cubicBezTo>
                  <a:lnTo>
                    <a:pt x="595" y="158"/>
                  </a:lnTo>
                  <a:cubicBezTo>
                    <a:pt x="563" y="173"/>
                    <a:pt x="527" y="183"/>
                    <a:pt x="495" y="198"/>
                  </a:cubicBezTo>
                  <a:lnTo>
                    <a:pt x="448" y="219"/>
                  </a:lnTo>
                  <a:lnTo>
                    <a:pt x="398" y="248"/>
                  </a:lnTo>
                  <a:lnTo>
                    <a:pt x="305" y="294"/>
                  </a:lnTo>
                  <a:lnTo>
                    <a:pt x="215" y="355"/>
                  </a:lnTo>
                  <a:cubicBezTo>
                    <a:pt x="201" y="363"/>
                    <a:pt x="183" y="373"/>
                    <a:pt x="169" y="384"/>
                  </a:cubicBezTo>
                  <a:lnTo>
                    <a:pt x="129" y="416"/>
                  </a:lnTo>
                  <a:lnTo>
                    <a:pt x="43" y="484"/>
                  </a:lnTo>
                  <a:cubicBezTo>
                    <a:pt x="7" y="517"/>
                    <a:pt x="0" y="570"/>
                    <a:pt x="29" y="606"/>
                  </a:cubicBezTo>
                  <a:cubicBezTo>
                    <a:pt x="46" y="627"/>
                    <a:pt x="72" y="637"/>
                    <a:pt x="98" y="637"/>
                  </a:cubicBezTo>
                  <a:cubicBezTo>
                    <a:pt x="115" y="637"/>
                    <a:pt x="133" y="633"/>
                    <a:pt x="147" y="624"/>
                  </a:cubicBezTo>
                  <a:cubicBezTo>
                    <a:pt x="154" y="617"/>
                    <a:pt x="233" y="563"/>
                    <a:pt x="233" y="563"/>
                  </a:cubicBezTo>
                  <a:lnTo>
                    <a:pt x="272" y="538"/>
                  </a:lnTo>
                  <a:cubicBezTo>
                    <a:pt x="287" y="527"/>
                    <a:pt x="298" y="520"/>
                    <a:pt x="312" y="517"/>
                  </a:cubicBezTo>
                  <a:lnTo>
                    <a:pt x="398" y="466"/>
                  </a:lnTo>
                  <a:lnTo>
                    <a:pt x="484" y="427"/>
                  </a:lnTo>
                  <a:lnTo>
                    <a:pt x="527" y="409"/>
                  </a:lnTo>
                  <a:lnTo>
                    <a:pt x="573" y="391"/>
                  </a:lnTo>
                  <a:cubicBezTo>
                    <a:pt x="602" y="380"/>
                    <a:pt x="631" y="366"/>
                    <a:pt x="663" y="359"/>
                  </a:cubicBezTo>
                  <a:lnTo>
                    <a:pt x="756" y="330"/>
                  </a:lnTo>
                  <a:cubicBezTo>
                    <a:pt x="788" y="323"/>
                    <a:pt x="821" y="320"/>
                    <a:pt x="849" y="309"/>
                  </a:cubicBezTo>
                  <a:cubicBezTo>
                    <a:pt x="975" y="284"/>
                    <a:pt x="1104" y="269"/>
                    <a:pt x="1236" y="266"/>
                  </a:cubicBezTo>
                  <a:lnTo>
                    <a:pt x="1333" y="266"/>
                  </a:lnTo>
                  <a:cubicBezTo>
                    <a:pt x="1365" y="266"/>
                    <a:pt x="1398" y="266"/>
                    <a:pt x="1426" y="269"/>
                  </a:cubicBezTo>
                  <a:cubicBezTo>
                    <a:pt x="1458" y="269"/>
                    <a:pt x="1491" y="273"/>
                    <a:pt x="1523" y="277"/>
                  </a:cubicBezTo>
                  <a:cubicBezTo>
                    <a:pt x="1552" y="284"/>
                    <a:pt x="1584" y="287"/>
                    <a:pt x="1613" y="291"/>
                  </a:cubicBezTo>
                  <a:cubicBezTo>
                    <a:pt x="1621" y="293"/>
                    <a:pt x="1630" y="293"/>
                    <a:pt x="1638" y="293"/>
                  </a:cubicBezTo>
                  <a:cubicBezTo>
                    <a:pt x="1704" y="293"/>
                    <a:pt x="1761" y="247"/>
                    <a:pt x="1774" y="183"/>
                  </a:cubicBezTo>
                  <a:cubicBezTo>
                    <a:pt x="1785" y="112"/>
                    <a:pt x="1738" y="40"/>
                    <a:pt x="1659" y="26"/>
                  </a:cubicBezTo>
                  <a:cubicBezTo>
                    <a:pt x="1666" y="11"/>
                    <a:pt x="1663" y="11"/>
                    <a:pt x="1656" y="11"/>
                  </a:cubicBezTo>
                  <a:cubicBezTo>
                    <a:pt x="1616" y="4"/>
                    <a:pt x="1580" y="4"/>
                    <a:pt x="154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46"/>
            <p:cNvSpPr/>
            <p:nvPr/>
          </p:nvSpPr>
          <p:spPr>
            <a:xfrm>
              <a:off x="6356795" y="1043714"/>
              <a:ext cx="26815" cy="36000"/>
            </a:xfrm>
            <a:custGeom>
              <a:avLst/>
              <a:gdLst/>
              <a:ahLst/>
              <a:cxnLst/>
              <a:rect l="l" t="t" r="r" b="b"/>
              <a:pathLst>
                <a:path w="470" h="631" extrusionOk="0">
                  <a:moveTo>
                    <a:pt x="384" y="0"/>
                  </a:moveTo>
                  <a:lnTo>
                    <a:pt x="40" y="348"/>
                  </a:lnTo>
                  <a:lnTo>
                    <a:pt x="0" y="631"/>
                  </a:lnTo>
                  <a:lnTo>
                    <a:pt x="0" y="631"/>
                  </a:lnTo>
                  <a:lnTo>
                    <a:pt x="470" y="409"/>
                  </a:lnTo>
                  <a:lnTo>
                    <a:pt x="3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6"/>
            <p:cNvSpPr/>
            <p:nvPr/>
          </p:nvSpPr>
          <p:spPr>
            <a:xfrm>
              <a:off x="6661341" y="1043087"/>
              <a:ext cx="26073" cy="36457"/>
            </a:xfrm>
            <a:custGeom>
              <a:avLst/>
              <a:gdLst/>
              <a:ahLst/>
              <a:cxnLst/>
              <a:rect l="l" t="t" r="r" b="b"/>
              <a:pathLst>
                <a:path w="457" h="639" extrusionOk="0">
                  <a:moveTo>
                    <a:pt x="65" y="0"/>
                  </a:moveTo>
                  <a:lnTo>
                    <a:pt x="1" y="423"/>
                  </a:lnTo>
                  <a:lnTo>
                    <a:pt x="456" y="638"/>
                  </a:lnTo>
                  <a:cubicBezTo>
                    <a:pt x="449" y="538"/>
                    <a:pt x="435" y="441"/>
                    <a:pt x="417" y="344"/>
                  </a:cubicBezTo>
                  <a:lnTo>
                    <a:pt x="6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46"/>
            <p:cNvSpPr/>
            <p:nvPr/>
          </p:nvSpPr>
          <p:spPr>
            <a:xfrm>
              <a:off x="6375794" y="1007087"/>
              <a:ext cx="292394" cy="92653"/>
            </a:xfrm>
            <a:custGeom>
              <a:avLst/>
              <a:gdLst/>
              <a:ahLst/>
              <a:cxnLst/>
              <a:rect l="l" t="t" r="r" b="b"/>
              <a:pathLst>
                <a:path w="5125" h="1624" extrusionOk="0">
                  <a:moveTo>
                    <a:pt x="2562" y="1"/>
                  </a:moveTo>
                  <a:cubicBezTo>
                    <a:pt x="1129" y="1"/>
                    <a:pt x="373" y="398"/>
                    <a:pt x="104" y="578"/>
                  </a:cubicBezTo>
                  <a:cubicBezTo>
                    <a:pt x="33" y="628"/>
                    <a:pt x="0" y="714"/>
                    <a:pt x="25" y="793"/>
                  </a:cubicBezTo>
                  <a:lnTo>
                    <a:pt x="172" y="1344"/>
                  </a:lnTo>
                  <a:cubicBezTo>
                    <a:pt x="218" y="1515"/>
                    <a:pt x="373" y="1622"/>
                    <a:pt x="541" y="1622"/>
                  </a:cubicBezTo>
                  <a:cubicBezTo>
                    <a:pt x="585" y="1622"/>
                    <a:pt x="630" y="1614"/>
                    <a:pt x="674" y="1599"/>
                  </a:cubicBezTo>
                  <a:cubicBezTo>
                    <a:pt x="1032" y="1470"/>
                    <a:pt x="1538" y="1344"/>
                    <a:pt x="2229" y="1312"/>
                  </a:cubicBezTo>
                  <a:cubicBezTo>
                    <a:pt x="2337" y="1309"/>
                    <a:pt x="2448" y="1305"/>
                    <a:pt x="2562" y="1305"/>
                  </a:cubicBezTo>
                  <a:cubicBezTo>
                    <a:pt x="2681" y="1305"/>
                    <a:pt x="2792" y="1309"/>
                    <a:pt x="2899" y="1312"/>
                  </a:cubicBezTo>
                  <a:cubicBezTo>
                    <a:pt x="3583" y="1341"/>
                    <a:pt x="4096" y="1466"/>
                    <a:pt x="4454" y="1599"/>
                  </a:cubicBezTo>
                  <a:cubicBezTo>
                    <a:pt x="4498" y="1615"/>
                    <a:pt x="4543" y="1623"/>
                    <a:pt x="4587" y="1623"/>
                  </a:cubicBezTo>
                  <a:cubicBezTo>
                    <a:pt x="4753" y="1623"/>
                    <a:pt x="4908" y="1514"/>
                    <a:pt x="4956" y="1344"/>
                  </a:cubicBezTo>
                  <a:lnTo>
                    <a:pt x="5103" y="793"/>
                  </a:lnTo>
                  <a:cubicBezTo>
                    <a:pt x="5124" y="714"/>
                    <a:pt x="5088" y="624"/>
                    <a:pt x="5024" y="578"/>
                  </a:cubicBezTo>
                  <a:cubicBezTo>
                    <a:pt x="4755" y="398"/>
                    <a:pt x="3992" y="1"/>
                    <a:pt x="25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46"/>
            <p:cNvSpPr/>
            <p:nvPr/>
          </p:nvSpPr>
          <p:spPr>
            <a:xfrm>
              <a:off x="6382526" y="1013020"/>
              <a:ext cx="279329" cy="80786"/>
            </a:xfrm>
            <a:custGeom>
              <a:avLst/>
              <a:gdLst/>
              <a:ahLst/>
              <a:cxnLst/>
              <a:rect l="l" t="t" r="r" b="b"/>
              <a:pathLst>
                <a:path w="4896" h="1416" extrusionOk="0">
                  <a:moveTo>
                    <a:pt x="2448" y="1"/>
                  </a:moveTo>
                  <a:cubicBezTo>
                    <a:pt x="1040" y="1"/>
                    <a:pt x="298" y="388"/>
                    <a:pt x="47" y="560"/>
                  </a:cubicBezTo>
                  <a:cubicBezTo>
                    <a:pt x="11" y="581"/>
                    <a:pt x="1" y="620"/>
                    <a:pt x="8" y="663"/>
                  </a:cubicBezTo>
                  <a:lnTo>
                    <a:pt x="155" y="1215"/>
                  </a:lnTo>
                  <a:cubicBezTo>
                    <a:pt x="191" y="1330"/>
                    <a:pt x="298" y="1416"/>
                    <a:pt x="423" y="1416"/>
                  </a:cubicBezTo>
                  <a:cubicBezTo>
                    <a:pt x="459" y="1416"/>
                    <a:pt x="491" y="1412"/>
                    <a:pt x="524" y="1398"/>
                  </a:cubicBezTo>
                  <a:cubicBezTo>
                    <a:pt x="950" y="1237"/>
                    <a:pt x="1441" y="1144"/>
                    <a:pt x="1993" y="1108"/>
                  </a:cubicBezTo>
                  <a:cubicBezTo>
                    <a:pt x="2072" y="1101"/>
                    <a:pt x="2136" y="1043"/>
                    <a:pt x="2143" y="968"/>
                  </a:cubicBezTo>
                  <a:cubicBezTo>
                    <a:pt x="2158" y="864"/>
                    <a:pt x="2244" y="789"/>
                    <a:pt x="2351" y="789"/>
                  </a:cubicBezTo>
                  <a:lnTo>
                    <a:pt x="2545" y="789"/>
                  </a:lnTo>
                  <a:cubicBezTo>
                    <a:pt x="2645" y="789"/>
                    <a:pt x="2735" y="864"/>
                    <a:pt x="2749" y="968"/>
                  </a:cubicBezTo>
                  <a:cubicBezTo>
                    <a:pt x="2760" y="1043"/>
                    <a:pt x="2828" y="1101"/>
                    <a:pt x="2903" y="1108"/>
                  </a:cubicBezTo>
                  <a:cubicBezTo>
                    <a:pt x="3448" y="1144"/>
                    <a:pt x="3942" y="1240"/>
                    <a:pt x="4372" y="1398"/>
                  </a:cubicBezTo>
                  <a:cubicBezTo>
                    <a:pt x="4401" y="1412"/>
                    <a:pt x="4440" y="1416"/>
                    <a:pt x="4469" y="1416"/>
                  </a:cubicBezTo>
                  <a:cubicBezTo>
                    <a:pt x="4594" y="1416"/>
                    <a:pt x="4709" y="1334"/>
                    <a:pt x="4737" y="1215"/>
                  </a:cubicBezTo>
                  <a:lnTo>
                    <a:pt x="4888" y="663"/>
                  </a:lnTo>
                  <a:cubicBezTo>
                    <a:pt x="4895" y="620"/>
                    <a:pt x="4881" y="581"/>
                    <a:pt x="4849" y="560"/>
                  </a:cubicBezTo>
                  <a:cubicBezTo>
                    <a:pt x="4598" y="388"/>
                    <a:pt x="3856" y="1"/>
                    <a:pt x="24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6"/>
            <p:cNvSpPr/>
            <p:nvPr/>
          </p:nvSpPr>
          <p:spPr>
            <a:xfrm>
              <a:off x="6453670" y="1035499"/>
              <a:ext cx="17458" cy="35829"/>
            </a:xfrm>
            <a:custGeom>
              <a:avLst/>
              <a:gdLst/>
              <a:ahLst/>
              <a:cxnLst/>
              <a:rect l="l" t="t" r="r" b="b"/>
              <a:pathLst>
                <a:path w="306" h="628" extrusionOk="0">
                  <a:moveTo>
                    <a:pt x="155" y="1"/>
                  </a:moveTo>
                  <a:cubicBezTo>
                    <a:pt x="72" y="1"/>
                    <a:pt x="1" y="140"/>
                    <a:pt x="1" y="312"/>
                  </a:cubicBezTo>
                  <a:cubicBezTo>
                    <a:pt x="1" y="488"/>
                    <a:pt x="72" y="628"/>
                    <a:pt x="155" y="628"/>
                  </a:cubicBezTo>
                  <a:cubicBezTo>
                    <a:pt x="237" y="628"/>
                    <a:pt x="305" y="488"/>
                    <a:pt x="305" y="312"/>
                  </a:cubicBezTo>
                  <a:cubicBezTo>
                    <a:pt x="305" y="140"/>
                    <a:pt x="237" y="1"/>
                    <a:pt x="1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6"/>
            <p:cNvSpPr/>
            <p:nvPr/>
          </p:nvSpPr>
          <p:spPr>
            <a:xfrm>
              <a:off x="6572624" y="1035499"/>
              <a:ext cx="17458" cy="35829"/>
            </a:xfrm>
            <a:custGeom>
              <a:avLst/>
              <a:gdLst/>
              <a:ahLst/>
              <a:cxnLst/>
              <a:rect l="l" t="t" r="r" b="b"/>
              <a:pathLst>
                <a:path w="306" h="628" extrusionOk="0">
                  <a:moveTo>
                    <a:pt x="151" y="1"/>
                  </a:moveTo>
                  <a:cubicBezTo>
                    <a:pt x="69" y="1"/>
                    <a:pt x="1" y="137"/>
                    <a:pt x="1" y="312"/>
                  </a:cubicBezTo>
                  <a:cubicBezTo>
                    <a:pt x="1" y="488"/>
                    <a:pt x="69" y="628"/>
                    <a:pt x="151" y="628"/>
                  </a:cubicBezTo>
                  <a:cubicBezTo>
                    <a:pt x="237" y="628"/>
                    <a:pt x="305" y="488"/>
                    <a:pt x="305" y="312"/>
                  </a:cubicBezTo>
                  <a:cubicBezTo>
                    <a:pt x="305" y="137"/>
                    <a:pt x="237" y="1"/>
                    <a:pt x="1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6"/>
            <p:cNvSpPr/>
            <p:nvPr/>
          </p:nvSpPr>
          <p:spPr>
            <a:xfrm>
              <a:off x="6003527" y="1987136"/>
              <a:ext cx="168476" cy="173839"/>
            </a:xfrm>
            <a:custGeom>
              <a:avLst/>
              <a:gdLst/>
              <a:ahLst/>
              <a:cxnLst/>
              <a:rect l="l" t="t" r="r" b="b"/>
              <a:pathLst>
                <a:path w="2953" h="3047" extrusionOk="0">
                  <a:moveTo>
                    <a:pt x="2953" y="0"/>
                  </a:moveTo>
                  <a:cubicBezTo>
                    <a:pt x="2799" y="319"/>
                    <a:pt x="2609" y="616"/>
                    <a:pt x="2394" y="899"/>
                  </a:cubicBezTo>
                  <a:cubicBezTo>
                    <a:pt x="2172" y="1172"/>
                    <a:pt x="1932" y="1433"/>
                    <a:pt x="1681" y="1681"/>
                  </a:cubicBezTo>
                  <a:cubicBezTo>
                    <a:pt x="1423" y="1924"/>
                    <a:pt x="1154" y="2154"/>
                    <a:pt x="878" y="2372"/>
                  </a:cubicBezTo>
                  <a:cubicBezTo>
                    <a:pt x="595" y="2587"/>
                    <a:pt x="312" y="2799"/>
                    <a:pt x="15" y="2988"/>
                  </a:cubicBezTo>
                  <a:cubicBezTo>
                    <a:pt x="4" y="2992"/>
                    <a:pt x="1" y="3006"/>
                    <a:pt x="1" y="3017"/>
                  </a:cubicBezTo>
                  <a:cubicBezTo>
                    <a:pt x="4" y="3033"/>
                    <a:pt x="18" y="3046"/>
                    <a:pt x="34" y="3046"/>
                  </a:cubicBezTo>
                  <a:cubicBezTo>
                    <a:pt x="36" y="3046"/>
                    <a:pt x="38" y="3046"/>
                    <a:pt x="40" y="3046"/>
                  </a:cubicBezTo>
                  <a:cubicBezTo>
                    <a:pt x="273" y="3010"/>
                    <a:pt x="506" y="2963"/>
                    <a:pt x="735" y="2917"/>
                  </a:cubicBezTo>
                  <a:cubicBezTo>
                    <a:pt x="968" y="2867"/>
                    <a:pt x="1197" y="2806"/>
                    <a:pt x="1419" y="2741"/>
                  </a:cubicBezTo>
                  <a:cubicBezTo>
                    <a:pt x="1645" y="2677"/>
                    <a:pt x="1867" y="2601"/>
                    <a:pt x="2082" y="2508"/>
                  </a:cubicBezTo>
                  <a:cubicBezTo>
                    <a:pt x="2297" y="2415"/>
                    <a:pt x="2512" y="2308"/>
                    <a:pt x="2688" y="2150"/>
                  </a:cubicBezTo>
                  <a:lnTo>
                    <a:pt x="2688" y="2150"/>
                  </a:lnTo>
                  <a:cubicBezTo>
                    <a:pt x="2505" y="2297"/>
                    <a:pt x="2290" y="2397"/>
                    <a:pt x="2075" y="2480"/>
                  </a:cubicBezTo>
                  <a:cubicBezTo>
                    <a:pt x="1857" y="2566"/>
                    <a:pt x="1631" y="2637"/>
                    <a:pt x="1409" y="2695"/>
                  </a:cubicBezTo>
                  <a:cubicBezTo>
                    <a:pt x="1179" y="2759"/>
                    <a:pt x="950" y="2813"/>
                    <a:pt x="721" y="2856"/>
                  </a:cubicBezTo>
                  <a:cubicBezTo>
                    <a:pt x="545" y="2892"/>
                    <a:pt x="368" y="2926"/>
                    <a:pt x="188" y="2955"/>
                  </a:cubicBezTo>
                  <a:lnTo>
                    <a:pt x="188" y="2955"/>
                  </a:lnTo>
                  <a:cubicBezTo>
                    <a:pt x="442" y="2786"/>
                    <a:pt x="687" y="2608"/>
                    <a:pt x="921" y="2422"/>
                  </a:cubicBezTo>
                  <a:cubicBezTo>
                    <a:pt x="1201" y="2204"/>
                    <a:pt x="1470" y="1967"/>
                    <a:pt x="1724" y="1720"/>
                  </a:cubicBezTo>
                  <a:cubicBezTo>
                    <a:pt x="1975" y="1469"/>
                    <a:pt x="2208" y="1200"/>
                    <a:pt x="2423" y="917"/>
                  </a:cubicBezTo>
                  <a:cubicBezTo>
                    <a:pt x="2634" y="631"/>
                    <a:pt x="2813" y="326"/>
                    <a:pt x="29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6"/>
            <p:cNvSpPr/>
            <p:nvPr/>
          </p:nvSpPr>
          <p:spPr>
            <a:xfrm>
              <a:off x="5945904" y="2355468"/>
              <a:ext cx="176463" cy="233744"/>
            </a:xfrm>
            <a:custGeom>
              <a:avLst/>
              <a:gdLst/>
              <a:ahLst/>
              <a:cxnLst/>
              <a:rect l="l" t="t" r="r" b="b"/>
              <a:pathLst>
                <a:path w="3093" h="4097" extrusionOk="0">
                  <a:moveTo>
                    <a:pt x="3092" y="1"/>
                  </a:moveTo>
                  <a:cubicBezTo>
                    <a:pt x="2981" y="427"/>
                    <a:pt x="2813" y="832"/>
                    <a:pt x="2609" y="1216"/>
                  </a:cubicBezTo>
                  <a:cubicBezTo>
                    <a:pt x="2404" y="1599"/>
                    <a:pt x="2179" y="1975"/>
                    <a:pt x="1906" y="2316"/>
                  </a:cubicBezTo>
                  <a:cubicBezTo>
                    <a:pt x="1638" y="2656"/>
                    <a:pt x="1351" y="2989"/>
                    <a:pt x="1025" y="3279"/>
                  </a:cubicBezTo>
                  <a:cubicBezTo>
                    <a:pt x="871" y="3433"/>
                    <a:pt x="692" y="3562"/>
                    <a:pt x="527" y="3706"/>
                  </a:cubicBezTo>
                  <a:cubicBezTo>
                    <a:pt x="441" y="3777"/>
                    <a:pt x="351" y="3835"/>
                    <a:pt x="262" y="3903"/>
                  </a:cubicBezTo>
                  <a:lnTo>
                    <a:pt x="0" y="4096"/>
                  </a:lnTo>
                  <a:lnTo>
                    <a:pt x="276" y="3917"/>
                  </a:lnTo>
                  <a:cubicBezTo>
                    <a:pt x="366" y="3860"/>
                    <a:pt x="466" y="3803"/>
                    <a:pt x="548" y="3731"/>
                  </a:cubicBezTo>
                  <a:cubicBezTo>
                    <a:pt x="724" y="3598"/>
                    <a:pt x="903" y="3473"/>
                    <a:pt x="1064" y="3322"/>
                  </a:cubicBezTo>
                  <a:cubicBezTo>
                    <a:pt x="1150" y="3251"/>
                    <a:pt x="1229" y="3175"/>
                    <a:pt x="1311" y="3100"/>
                  </a:cubicBezTo>
                  <a:lnTo>
                    <a:pt x="1541" y="2864"/>
                  </a:lnTo>
                  <a:cubicBezTo>
                    <a:pt x="1620" y="2789"/>
                    <a:pt x="1688" y="2703"/>
                    <a:pt x="1759" y="2617"/>
                  </a:cubicBezTo>
                  <a:cubicBezTo>
                    <a:pt x="1831" y="2534"/>
                    <a:pt x="1906" y="2452"/>
                    <a:pt x="1971" y="2362"/>
                  </a:cubicBezTo>
                  <a:lnTo>
                    <a:pt x="2168" y="2093"/>
                  </a:lnTo>
                  <a:lnTo>
                    <a:pt x="2347" y="1817"/>
                  </a:lnTo>
                  <a:cubicBezTo>
                    <a:pt x="2404" y="1721"/>
                    <a:pt x="2454" y="1624"/>
                    <a:pt x="2512" y="1531"/>
                  </a:cubicBezTo>
                  <a:cubicBezTo>
                    <a:pt x="2569" y="1434"/>
                    <a:pt x="2616" y="1337"/>
                    <a:pt x="2662" y="1237"/>
                  </a:cubicBezTo>
                  <a:cubicBezTo>
                    <a:pt x="2759" y="1040"/>
                    <a:pt x="2841" y="839"/>
                    <a:pt x="2920" y="635"/>
                  </a:cubicBezTo>
                  <a:cubicBezTo>
                    <a:pt x="2992" y="427"/>
                    <a:pt x="3053" y="216"/>
                    <a:pt x="309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6"/>
            <p:cNvSpPr/>
            <p:nvPr/>
          </p:nvSpPr>
          <p:spPr>
            <a:xfrm>
              <a:off x="5912585" y="2647520"/>
              <a:ext cx="95278" cy="14434"/>
            </a:xfrm>
            <a:custGeom>
              <a:avLst/>
              <a:gdLst/>
              <a:ahLst/>
              <a:cxnLst/>
              <a:rect l="l" t="t" r="r" b="b"/>
              <a:pathLst>
                <a:path w="1670" h="253" extrusionOk="0">
                  <a:moveTo>
                    <a:pt x="1043" y="1"/>
                  </a:moveTo>
                  <a:cubicBezTo>
                    <a:pt x="960" y="1"/>
                    <a:pt x="877" y="4"/>
                    <a:pt x="795" y="13"/>
                  </a:cubicBezTo>
                  <a:cubicBezTo>
                    <a:pt x="659" y="24"/>
                    <a:pt x="520" y="49"/>
                    <a:pt x="387" y="88"/>
                  </a:cubicBezTo>
                  <a:cubicBezTo>
                    <a:pt x="251" y="128"/>
                    <a:pt x="118" y="178"/>
                    <a:pt x="0" y="253"/>
                  </a:cubicBezTo>
                  <a:cubicBezTo>
                    <a:pt x="122" y="181"/>
                    <a:pt x="251" y="138"/>
                    <a:pt x="391" y="106"/>
                  </a:cubicBezTo>
                  <a:cubicBezTo>
                    <a:pt x="523" y="74"/>
                    <a:pt x="663" y="56"/>
                    <a:pt x="803" y="49"/>
                  </a:cubicBezTo>
                  <a:cubicBezTo>
                    <a:pt x="841" y="47"/>
                    <a:pt x="879" y="46"/>
                    <a:pt x="917" y="46"/>
                  </a:cubicBezTo>
                  <a:cubicBezTo>
                    <a:pt x="1017" y="46"/>
                    <a:pt x="1118" y="52"/>
                    <a:pt x="1218" y="59"/>
                  </a:cubicBezTo>
                  <a:cubicBezTo>
                    <a:pt x="1290" y="67"/>
                    <a:pt x="1358" y="77"/>
                    <a:pt x="1423" y="88"/>
                  </a:cubicBezTo>
                  <a:cubicBezTo>
                    <a:pt x="1491" y="102"/>
                    <a:pt x="1559" y="120"/>
                    <a:pt x="1630" y="131"/>
                  </a:cubicBezTo>
                  <a:cubicBezTo>
                    <a:pt x="1648" y="131"/>
                    <a:pt x="1666" y="120"/>
                    <a:pt x="1670" y="102"/>
                  </a:cubicBezTo>
                  <a:cubicBezTo>
                    <a:pt x="1670" y="85"/>
                    <a:pt x="1655" y="67"/>
                    <a:pt x="1637" y="59"/>
                  </a:cubicBezTo>
                  <a:cubicBezTo>
                    <a:pt x="1566" y="49"/>
                    <a:pt x="1501" y="34"/>
                    <a:pt x="1430" y="24"/>
                  </a:cubicBezTo>
                  <a:cubicBezTo>
                    <a:pt x="1358" y="20"/>
                    <a:pt x="1290" y="13"/>
                    <a:pt x="1218" y="6"/>
                  </a:cubicBezTo>
                  <a:cubicBezTo>
                    <a:pt x="1160" y="3"/>
                    <a:pt x="1102" y="1"/>
                    <a:pt x="10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6"/>
            <p:cNvSpPr/>
            <p:nvPr/>
          </p:nvSpPr>
          <p:spPr>
            <a:xfrm>
              <a:off x="6047914" y="1519818"/>
              <a:ext cx="108400" cy="334214"/>
            </a:xfrm>
            <a:custGeom>
              <a:avLst/>
              <a:gdLst/>
              <a:ahLst/>
              <a:cxnLst/>
              <a:rect l="l" t="t" r="r" b="b"/>
              <a:pathLst>
                <a:path w="1900" h="5858" extrusionOk="0">
                  <a:moveTo>
                    <a:pt x="1419" y="0"/>
                  </a:moveTo>
                  <a:cubicBezTo>
                    <a:pt x="1458" y="505"/>
                    <a:pt x="1448" y="1014"/>
                    <a:pt x="1412" y="1512"/>
                  </a:cubicBezTo>
                  <a:cubicBezTo>
                    <a:pt x="1372" y="2017"/>
                    <a:pt x="1290" y="2519"/>
                    <a:pt x="1179" y="3014"/>
                  </a:cubicBezTo>
                  <a:cubicBezTo>
                    <a:pt x="1129" y="3264"/>
                    <a:pt x="1053" y="3504"/>
                    <a:pt x="982" y="3748"/>
                  </a:cubicBezTo>
                  <a:cubicBezTo>
                    <a:pt x="942" y="3870"/>
                    <a:pt x="896" y="3985"/>
                    <a:pt x="856" y="4106"/>
                  </a:cubicBezTo>
                  <a:lnTo>
                    <a:pt x="795" y="4286"/>
                  </a:lnTo>
                  <a:lnTo>
                    <a:pt x="717" y="4461"/>
                  </a:lnTo>
                  <a:cubicBezTo>
                    <a:pt x="670" y="4576"/>
                    <a:pt x="624" y="4694"/>
                    <a:pt x="570" y="4809"/>
                  </a:cubicBezTo>
                  <a:lnTo>
                    <a:pt x="394" y="5149"/>
                  </a:lnTo>
                  <a:cubicBezTo>
                    <a:pt x="366" y="5206"/>
                    <a:pt x="337" y="5267"/>
                    <a:pt x="305" y="5321"/>
                  </a:cubicBezTo>
                  <a:lnTo>
                    <a:pt x="208" y="5482"/>
                  </a:lnTo>
                  <a:lnTo>
                    <a:pt x="17" y="5793"/>
                  </a:lnTo>
                  <a:lnTo>
                    <a:pt x="17" y="5793"/>
                  </a:lnTo>
                  <a:cubicBezTo>
                    <a:pt x="16" y="5793"/>
                    <a:pt x="15" y="5794"/>
                    <a:pt x="14" y="5794"/>
                  </a:cubicBezTo>
                  <a:lnTo>
                    <a:pt x="15" y="5795"/>
                  </a:lnTo>
                  <a:lnTo>
                    <a:pt x="15" y="5795"/>
                  </a:lnTo>
                  <a:lnTo>
                    <a:pt x="7" y="5808"/>
                  </a:lnTo>
                  <a:cubicBezTo>
                    <a:pt x="0" y="5815"/>
                    <a:pt x="0" y="5830"/>
                    <a:pt x="7" y="5841"/>
                  </a:cubicBezTo>
                  <a:cubicBezTo>
                    <a:pt x="9" y="5852"/>
                    <a:pt x="19" y="5857"/>
                    <a:pt x="29" y="5857"/>
                  </a:cubicBezTo>
                  <a:cubicBezTo>
                    <a:pt x="35" y="5857"/>
                    <a:pt x="41" y="5855"/>
                    <a:pt x="47" y="5851"/>
                  </a:cubicBezTo>
                  <a:cubicBezTo>
                    <a:pt x="262" y="5737"/>
                    <a:pt x="466" y="5601"/>
                    <a:pt x="659" y="5454"/>
                  </a:cubicBezTo>
                  <a:cubicBezTo>
                    <a:pt x="853" y="5307"/>
                    <a:pt x="1032" y="5142"/>
                    <a:pt x="1200" y="4966"/>
                  </a:cubicBezTo>
                  <a:cubicBezTo>
                    <a:pt x="1369" y="4787"/>
                    <a:pt x="1516" y="4594"/>
                    <a:pt x="1641" y="4382"/>
                  </a:cubicBezTo>
                  <a:cubicBezTo>
                    <a:pt x="1763" y="4174"/>
                    <a:pt x="1845" y="3945"/>
                    <a:pt x="1899" y="3709"/>
                  </a:cubicBezTo>
                  <a:lnTo>
                    <a:pt x="1899" y="3709"/>
                  </a:lnTo>
                  <a:cubicBezTo>
                    <a:pt x="1838" y="3942"/>
                    <a:pt x="1745" y="4164"/>
                    <a:pt x="1620" y="4372"/>
                  </a:cubicBezTo>
                  <a:cubicBezTo>
                    <a:pt x="1487" y="4572"/>
                    <a:pt x="1337" y="4758"/>
                    <a:pt x="1172" y="4934"/>
                  </a:cubicBezTo>
                  <a:cubicBezTo>
                    <a:pt x="1000" y="5110"/>
                    <a:pt x="817" y="5267"/>
                    <a:pt x="624" y="5411"/>
                  </a:cubicBezTo>
                  <a:cubicBezTo>
                    <a:pt x="462" y="5524"/>
                    <a:pt x="292" y="5638"/>
                    <a:pt x="118" y="5738"/>
                  </a:cubicBezTo>
                  <a:lnTo>
                    <a:pt x="118" y="5738"/>
                  </a:lnTo>
                  <a:lnTo>
                    <a:pt x="258" y="5511"/>
                  </a:lnTo>
                  <a:lnTo>
                    <a:pt x="358" y="5350"/>
                  </a:lnTo>
                  <a:cubicBezTo>
                    <a:pt x="391" y="5292"/>
                    <a:pt x="419" y="5239"/>
                    <a:pt x="448" y="5181"/>
                  </a:cubicBezTo>
                  <a:lnTo>
                    <a:pt x="624" y="4841"/>
                  </a:lnTo>
                  <a:cubicBezTo>
                    <a:pt x="677" y="4730"/>
                    <a:pt x="727" y="4608"/>
                    <a:pt x="778" y="4490"/>
                  </a:cubicBezTo>
                  <a:lnTo>
                    <a:pt x="853" y="4318"/>
                  </a:lnTo>
                  <a:lnTo>
                    <a:pt x="914" y="4139"/>
                  </a:lnTo>
                  <a:cubicBezTo>
                    <a:pt x="957" y="4017"/>
                    <a:pt x="1000" y="3895"/>
                    <a:pt x="1039" y="3773"/>
                  </a:cubicBezTo>
                  <a:cubicBezTo>
                    <a:pt x="1107" y="3529"/>
                    <a:pt x="1186" y="3286"/>
                    <a:pt x="1233" y="3035"/>
                  </a:cubicBezTo>
                  <a:cubicBezTo>
                    <a:pt x="1347" y="2537"/>
                    <a:pt x="1419" y="2032"/>
                    <a:pt x="1448" y="1523"/>
                  </a:cubicBezTo>
                  <a:lnTo>
                    <a:pt x="1466" y="1140"/>
                  </a:lnTo>
                  <a:cubicBezTo>
                    <a:pt x="1466" y="1014"/>
                    <a:pt x="1473" y="885"/>
                    <a:pt x="1466" y="760"/>
                  </a:cubicBezTo>
                  <a:cubicBezTo>
                    <a:pt x="1462" y="505"/>
                    <a:pt x="1448" y="247"/>
                    <a:pt x="14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6"/>
            <p:cNvSpPr/>
            <p:nvPr/>
          </p:nvSpPr>
          <p:spPr>
            <a:xfrm>
              <a:off x="6933880" y="1852207"/>
              <a:ext cx="126771" cy="387444"/>
            </a:xfrm>
            <a:custGeom>
              <a:avLst/>
              <a:gdLst/>
              <a:ahLst/>
              <a:cxnLst/>
              <a:rect l="l" t="t" r="r" b="b"/>
              <a:pathLst>
                <a:path w="2222" h="6791" extrusionOk="0">
                  <a:moveTo>
                    <a:pt x="7" y="0"/>
                  </a:moveTo>
                  <a:cubicBezTo>
                    <a:pt x="0" y="602"/>
                    <a:pt x="72" y="1204"/>
                    <a:pt x="172" y="1806"/>
                  </a:cubicBezTo>
                  <a:cubicBezTo>
                    <a:pt x="273" y="2397"/>
                    <a:pt x="423" y="2981"/>
                    <a:pt x="606" y="3562"/>
                  </a:cubicBezTo>
                  <a:lnTo>
                    <a:pt x="677" y="3777"/>
                  </a:lnTo>
                  <a:cubicBezTo>
                    <a:pt x="699" y="3841"/>
                    <a:pt x="728" y="3913"/>
                    <a:pt x="753" y="3985"/>
                  </a:cubicBezTo>
                  <a:cubicBezTo>
                    <a:pt x="806" y="4128"/>
                    <a:pt x="860" y="4271"/>
                    <a:pt x="914" y="4411"/>
                  </a:cubicBezTo>
                  <a:cubicBezTo>
                    <a:pt x="1039" y="4683"/>
                    <a:pt x="1147" y="4970"/>
                    <a:pt x="1290" y="5235"/>
                  </a:cubicBezTo>
                  <a:cubicBezTo>
                    <a:pt x="1358" y="5371"/>
                    <a:pt x="1419" y="5507"/>
                    <a:pt x="1498" y="5640"/>
                  </a:cubicBezTo>
                  <a:lnTo>
                    <a:pt x="1724" y="6034"/>
                  </a:lnTo>
                  <a:cubicBezTo>
                    <a:pt x="1767" y="6095"/>
                    <a:pt x="1795" y="6163"/>
                    <a:pt x="1842" y="6224"/>
                  </a:cubicBezTo>
                  <a:lnTo>
                    <a:pt x="1967" y="6414"/>
                  </a:lnTo>
                  <a:lnTo>
                    <a:pt x="2222" y="6790"/>
                  </a:lnTo>
                  <a:lnTo>
                    <a:pt x="1985" y="6403"/>
                  </a:lnTo>
                  <a:lnTo>
                    <a:pt x="1863" y="6213"/>
                  </a:lnTo>
                  <a:cubicBezTo>
                    <a:pt x="1824" y="6149"/>
                    <a:pt x="1792" y="6081"/>
                    <a:pt x="1756" y="6016"/>
                  </a:cubicBezTo>
                  <a:lnTo>
                    <a:pt x="1537" y="5622"/>
                  </a:lnTo>
                  <a:cubicBezTo>
                    <a:pt x="1466" y="5486"/>
                    <a:pt x="1408" y="5346"/>
                    <a:pt x="1340" y="5214"/>
                  </a:cubicBezTo>
                  <a:cubicBezTo>
                    <a:pt x="1208" y="4945"/>
                    <a:pt x="1097" y="4665"/>
                    <a:pt x="978" y="4390"/>
                  </a:cubicBezTo>
                  <a:cubicBezTo>
                    <a:pt x="925" y="4246"/>
                    <a:pt x="875" y="4106"/>
                    <a:pt x="821" y="3963"/>
                  </a:cubicBezTo>
                  <a:cubicBezTo>
                    <a:pt x="796" y="3895"/>
                    <a:pt x="767" y="3823"/>
                    <a:pt x="746" y="3752"/>
                  </a:cubicBezTo>
                  <a:lnTo>
                    <a:pt x="677" y="3537"/>
                  </a:lnTo>
                  <a:cubicBezTo>
                    <a:pt x="581" y="3257"/>
                    <a:pt x="502" y="2963"/>
                    <a:pt x="423" y="2673"/>
                  </a:cubicBezTo>
                  <a:lnTo>
                    <a:pt x="319" y="2236"/>
                  </a:lnTo>
                  <a:cubicBezTo>
                    <a:pt x="287" y="2086"/>
                    <a:pt x="262" y="1939"/>
                    <a:pt x="230" y="1792"/>
                  </a:cubicBezTo>
                  <a:cubicBezTo>
                    <a:pt x="197" y="1641"/>
                    <a:pt x="176" y="1494"/>
                    <a:pt x="151" y="1347"/>
                  </a:cubicBezTo>
                  <a:cubicBezTo>
                    <a:pt x="126" y="1201"/>
                    <a:pt x="108" y="1047"/>
                    <a:pt x="86" y="900"/>
                  </a:cubicBezTo>
                  <a:cubicBezTo>
                    <a:pt x="47" y="599"/>
                    <a:pt x="18" y="298"/>
                    <a:pt x="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6"/>
            <p:cNvSpPr/>
            <p:nvPr/>
          </p:nvSpPr>
          <p:spPr>
            <a:xfrm>
              <a:off x="7013182" y="2637365"/>
              <a:ext cx="115760" cy="54143"/>
            </a:xfrm>
            <a:custGeom>
              <a:avLst/>
              <a:gdLst/>
              <a:ahLst/>
              <a:cxnLst/>
              <a:rect l="l" t="t" r="r" b="b"/>
              <a:pathLst>
                <a:path w="2029" h="949" extrusionOk="0">
                  <a:moveTo>
                    <a:pt x="921" y="1"/>
                  </a:moveTo>
                  <a:cubicBezTo>
                    <a:pt x="821" y="37"/>
                    <a:pt x="717" y="83"/>
                    <a:pt x="617" y="134"/>
                  </a:cubicBezTo>
                  <a:cubicBezTo>
                    <a:pt x="520" y="191"/>
                    <a:pt x="430" y="255"/>
                    <a:pt x="344" y="331"/>
                  </a:cubicBezTo>
                  <a:cubicBezTo>
                    <a:pt x="266" y="409"/>
                    <a:pt x="187" y="495"/>
                    <a:pt x="130" y="592"/>
                  </a:cubicBezTo>
                  <a:cubicBezTo>
                    <a:pt x="72" y="689"/>
                    <a:pt x="26" y="793"/>
                    <a:pt x="4" y="911"/>
                  </a:cubicBezTo>
                  <a:cubicBezTo>
                    <a:pt x="1" y="918"/>
                    <a:pt x="4" y="929"/>
                    <a:pt x="8" y="936"/>
                  </a:cubicBezTo>
                  <a:cubicBezTo>
                    <a:pt x="16" y="944"/>
                    <a:pt x="25" y="949"/>
                    <a:pt x="35" y="949"/>
                  </a:cubicBezTo>
                  <a:cubicBezTo>
                    <a:pt x="42" y="949"/>
                    <a:pt x="50" y="946"/>
                    <a:pt x="58" y="940"/>
                  </a:cubicBezTo>
                  <a:cubicBezTo>
                    <a:pt x="194" y="832"/>
                    <a:pt x="348" y="750"/>
                    <a:pt x="502" y="667"/>
                  </a:cubicBezTo>
                  <a:cubicBezTo>
                    <a:pt x="660" y="592"/>
                    <a:pt x="825" y="531"/>
                    <a:pt x="989" y="481"/>
                  </a:cubicBezTo>
                  <a:cubicBezTo>
                    <a:pt x="1161" y="435"/>
                    <a:pt x="1330" y="399"/>
                    <a:pt x="1505" y="392"/>
                  </a:cubicBezTo>
                  <a:cubicBezTo>
                    <a:pt x="1558" y="387"/>
                    <a:pt x="1611" y="385"/>
                    <a:pt x="1664" y="385"/>
                  </a:cubicBezTo>
                  <a:cubicBezTo>
                    <a:pt x="1785" y="385"/>
                    <a:pt x="1907" y="396"/>
                    <a:pt x="2029" y="413"/>
                  </a:cubicBezTo>
                  <a:cubicBezTo>
                    <a:pt x="1876" y="375"/>
                    <a:pt x="1718" y="351"/>
                    <a:pt x="1557" y="351"/>
                  </a:cubicBezTo>
                  <a:cubicBezTo>
                    <a:pt x="1536" y="351"/>
                    <a:pt x="1516" y="351"/>
                    <a:pt x="1495" y="352"/>
                  </a:cubicBezTo>
                  <a:cubicBezTo>
                    <a:pt x="1316" y="356"/>
                    <a:pt x="1144" y="377"/>
                    <a:pt x="968" y="420"/>
                  </a:cubicBezTo>
                  <a:cubicBezTo>
                    <a:pt x="792" y="467"/>
                    <a:pt x="628" y="535"/>
                    <a:pt x="466" y="610"/>
                  </a:cubicBezTo>
                  <a:cubicBezTo>
                    <a:pt x="332" y="676"/>
                    <a:pt x="208" y="753"/>
                    <a:pt x="88" y="842"/>
                  </a:cubicBezTo>
                  <a:lnTo>
                    <a:pt x="88" y="842"/>
                  </a:lnTo>
                  <a:cubicBezTo>
                    <a:pt x="109" y="769"/>
                    <a:pt x="141" y="696"/>
                    <a:pt x="180" y="628"/>
                  </a:cubicBezTo>
                  <a:cubicBezTo>
                    <a:pt x="233" y="535"/>
                    <a:pt x="301" y="445"/>
                    <a:pt x="377" y="366"/>
                  </a:cubicBezTo>
                  <a:cubicBezTo>
                    <a:pt x="527" y="212"/>
                    <a:pt x="721" y="91"/>
                    <a:pt x="9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6"/>
            <p:cNvSpPr/>
            <p:nvPr/>
          </p:nvSpPr>
          <p:spPr>
            <a:xfrm>
              <a:off x="6702475" y="2837505"/>
              <a:ext cx="152330" cy="599451"/>
            </a:xfrm>
            <a:custGeom>
              <a:avLst/>
              <a:gdLst/>
              <a:ahLst/>
              <a:cxnLst/>
              <a:rect l="l" t="t" r="r" b="b"/>
              <a:pathLst>
                <a:path w="2670" h="10507" extrusionOk="0">
                  <a:moveTo>
                    <a:pt x="2533" y="1"/>
                  </a:moveTo>
                  <a:cubicBezTo>
                    <a:pt x="2498" y="1"/>
                    <a:pt x="2462" y="26"/>
                    <a:pt x="2462" y="69"/>
                  </a:cubicBezTo>
                  <a:cubicBezTo>
                    <a:pt x="2444" y="413"/>
                    <a:pt x="2408" y="760"/>
                    <a:pt x="2365" y="1108"/>
                  </a:cubicBezTo>
                  <a:cubicBezTo>
                    <a:pt x="2347" y="1280"/>
                    <a:pt x="2315" y="1452"/>
                    <a:pt x="2293" y="1628"/>
                  </a:cubicBezTo>
                  <a:lnTo>
                    <a:pt x="2204" y="2140"/>
                  </a:lnTo>
                  <a:cubicBezTo>
                    <a:pt x="2071" y="2828"/>
                    <a:pt x="1910" y="3509"/>
                    <a:pt x="1713" y="4179"/>
                  </a:cubicBezTo>
                  <a:cubicBezTo>
                    <a:pt x="1659" y="4344"/>
                    <a:pt x="1616" y="4516"/>
                    <a:pt x="1559" y="4680"/>
                  </a:cubicBezTo>
                  <a:lnTo>
                    <a:pt x="1383" y="5178"/>
                  </a:lnTo>
                  <a:cubicBezTo>
                    <a:pt x="1355" y="5264"/>
                    <a:pt x="1319" y="5343"/>
                    <a:pt x="1290" y="5426"/>
                  </a:cubicBezTo>
                  <a:lnTo>
                    <a:pt x="1190" y="5666"/>
                  </a:lnTo>
                  <a:lnTo>
                    <a:pt x="1093" y="5909"/>
                  </a:lnTo>
                  <a:cubicBezTo>
                    <a:pt x="1061" y="5992"/>
                    <a:pt x="1021" y="6071"/>
                    <a:pt x="986" y="6149"/>
                  </a:cubicBezTo>
                  <a:lnTo>
                    <a:pt x="771" y="6630"/>
                  </a:lnTo>
                  <a:lnTo>
                    <a:pt x="527" y="7095"/>
                  </a:lnTo>
                  <a:lnTo>
                    <a:pt x="409" y="7328"/>
                  </a:lnTo>
                  <a:lnTo>
                    <a:pt x="272" y="7550"/>
                  </a:lnTo>
                  <a:lnTo>
                    <a:pt x="0" y="8005"/>
                  </a:lnTo>
                  <a:lnTo>
                    <a:pt x="305" y="7565"/>
                  </a:lnTo>
                  <a:lnTo>
                    <a:pt x="448" y="7346"/>
                  </a:lnTo>
                  <a:lnTo>
                    <a:pt x="577" y="7117"/>
                  </a:lnTo>
                  <a:lnTo>
                    <a:pt x="831" y="6655"/>
                  </a:lnTo>
                  <a:lnTo>
                    <a:pt x="1064" y="6182"/>
                  </a:lnTo>
                  <a:cubicBezTo>
                    <a:pt x="1365" y="5544"/>
                    <a:pt x="1620" y="4888"/>
                    <a:pt x="1828" y="4215"/>
                  </a:cubicBezTo>
                  <a:cubicBezTo>
                    <a:pt x="2039" y="3545"/>
                    <a:pt x="2211" y="2857"/>
                    <a:pt x="2344" y="2169"/>
                  </a:cubicBezTo>
                  <a:lnTo>
                    <a:pt x="2433" y="1649"/>
                  </a:lnTo>
                  <a:cubicBezTo>
                    <a:pt x="2458" y="1473"/>
                    <a:pt x="2487" y="1298"/>
                    <a:pt x="2508" y="1126"/>
                  </a:cubicBezTo>
                  <a:cubicBezTo>
                    <a:pt x="2509" y="1122"/>
                    <a:pt x="2509" y="1117"/>
                    <a:pt x="2510" y="1113"/>
                  </a:cubicBezTo>
                  <a:lnTo>
                    <a:pt x="2510" y="1113"/>
                  </a:lnTo>
                  <a:cubicBezTo>
                    <a:pt x="2512" y="1207"/>
                    <a:pt x="2514" y="1301"/>
                    <a:pt x="2516" y="1395"/>
                  </a:cubicBezTo>
                  <a:cubicBezTo>
                    <a:pt x="2526" y="1832"/>
                    <a:pt x="2526" y="2276"/>
                    <a:pt x="2523" y="2713"/>
                  </a:cubicBezTo>
                  <a:cubicBezTo>
                    <a:pt x="2508" y="3598"/>
                    <a:pt x="2469" y="4480"/>
                    <a:pt x="2390" y="5358"/>
                  </a:cubicBezTo>
                  <a:cubicBezTo>
                    <a:pt x="2354" y="5795"/>
                    <a:pt x="2308" y="6235"/>
                    <a:pt x="2247" y="6673"/>
                  </a:cubicBezTo>
                  <a:cubicBezTo>
                    <a:pt x="2189" y="7110"/>
                    <a:pt x="2121" y="7547"/>
                    <a:pt x="2032" y="7977"/>
                  </a:cubicBezTo>
                  <a:cubicBezTo>
                    <a:pt x="1863" y="8840"/>
                    <a:pt x="1627" y="9697"/>
                    <a:pt x="1272" y="10506"/>
                  </a:cubicBezTo>
                  <a:cubicBezTo>
                    <a:pt x="1466" y="10109"/>
                    <a:pt x="1627" y="9697"/>
                    <a:pt x="1759" y="9277"/>
                  </a:cubicBezTo>
                  <a:cubicBezTo>
                    <a:pt x="1899" y="8855"/>
                    <a:pt x="2010" y="8428"/>
                    <a:pt x="2103" y="7995"/>
                  </a:cubicBezTo>
                  <a:cubicBezTo>
                    <a:pt x="2200" y="7561"/>
                    <a:pt x="2275" y="7128"/>
                    <a:pt x="2344" y="6687"/>
                  </a:cubicBezTo>
                  <a:cubicBezTo>
                    <a:pt x="2408" y="6253"/>
                    <a:pt x="2462" y="5809"/>
                    <a:pt x="2508" y="5372"/>
                  </a:cubicBezTo>
                  <a:cubicBezTo>
                    <a:pt x="2594" y="4487"/>
                    <a:pt x="2634" y="3605"/>
                    <a:pt x="2652" y="2720"/>
                  </a:cubicBezTo>
                  <a:cubicBezTo>
                    <a:pt x="2669" y="1860"/>
                    <a:pt x="2660" y="1007"/>
                    <a:pt x="2607" y="147"/>
                  </a:cubicBezTo>
                  <a:lnTo>
                    <a:pt x="2607" y="147"/>
                  </a:lnTo>
                  <a:cubicBezTo>
                    <a:pt x="2609" y="122"/>
                    <a:pt x="2611" y="97"/>
                    <a:pt x="2612" y="72"/>
                  </a:cubicBezTo>
                  <a:lnTo>
                    <a:pt x="2602" y="72"/>
                  </a:lnTo>
                  <a:cubicBezTo>
                    <a:pt x="2602" y="69"/>
                    <a:pt x="2602" y="65"/>
                    <a:pt x="2602" y="62"/>
                  </a:cubicBezTo>
                  <a:cubicBezTo>
                    <a:pt x="2598" y="33"/>
                    <a:pt x="2569" y="1"/>
                    <a:pt x="25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6"/>
            <p:cNvSpPr/>
            <p:nvPr/>
          </p:nvSpPr>
          <p:spPr>
            <a:xfrm>
              <a:off x="6196478" y="4250527"/>
              <a:ext cx="144229" cy="152102"/>
            </a:xfrm>
            <a:custGeom>
              <a:avLst/>
              <a:gdLst/>
              <a:ahLst/>
              <a:cxnLst/>
              <a:rect l="l" t="t" r="r" b="b"/>
              <a:pathLst>
                <a:path w="2528" h="2666" extrusionOk="0">
                  <a:moveTo>
                    <a:pt x="1836" y="0"/>
                  </a:moveTo>
                  <a:lnTo>
                    <a:pt x="1836" y="0"/>
                  </a:lnTo>
                  <a:cubicBezTo>
                    <a:pt x="1599" y="136"/>
                    <a:pt x="1377" y="301"/>
                    <a:pt x="1169" y="484"/>
                  </a:cubicBezTo>
                  <a:cubicBezTo>
                    <a:pt x="968" y="674"/>
                    <a:pt x="779" y="885"/>
                    <a:pt x="624" y="1107"/>
                  </a:cubicBezTo>
                  <a:cubicBezTo>
                    <a:pt x="467" y="1337"/>
                    <a:pt x="338" y="1577"/>
                    <a:pt x="230" y="1835"/>
                  </a:cubicBezTo>
                  <a:cubicBezTo>
                    <a:pt x="126" y="2089"/>
                    <a:pt x="40" y="2354"/>
                    <a:pt x="5" y="2630"/>
                  </a:cubicBezTo>
                  <a:cubicBezTo>
                    <a:pt x="1" y="2634"/>
                    <a:pt x="5" y="2645"/>
                    <a:pt x="8" y="2652"/>
                  </a:cubicBezTo>
                  <a:cubicBezTo>
                    <a:pt x="15" y="2660"/>
                    <a:pt x="25" y="2665"/>
                    <a:pt x="36" y="2665"/>
                  </a:cubicBezTo>
                  <a:cubicBezTo>
                    <a:pt x="44" y="2665"/>
                    <a:pt x="51" y="2663"/>
                    <a:pt x="58" y="2659"/>
                  </a:cubicBezTo>
                  <a:cubicBezTo>
                    <a:pt x="227" y="2537"/>
                    <a:pt x="427" y="2437"/>
                    <a:pt x="624" y="2358"/>
                  </a:cubicBezTo>
                  <a:cubicBezTo>
                    <a:pt x="818" y="2283"/>
                    <a:pt x="1026" y="2215"/>
                    <a:pt x="1237" y="2164"/>
                  </a:cubicBezTo>
                  <a:cubicBezTo>
                    <a:pt x="1551" y="2095"/>
                    <a:pt x="1875" y="2059"/>
                    <a:pt x="2199" y="2059"/>
                  </a:cubicBezTo>
                  <a:cubicBezTo>
                    <a:pt x="2309" y="2059"/>
                    <a:pt x="2418" y="2063"/>
                    <a:pt x="2527" y="2071"/>
                  </a:cubicBezTo>
                  <a:cubicBezTo>
                    <a:pt x="2345" y="2047"/>
                    <a:pt x="2161" y="2038"/>
                    <a:pt x="1979" y="2038"/>
                  </a:cubicBezTo>
                  <a:cubicBezTo>
                    <a:pt x="1945" y="2038"/>
                    <a:pt x="1912" y="2038"/>
                    <a:pt x="1879" y="2039"/>
                  </a:cubicBezTo>
                  <a:cubicBezTo>
                    <a:pt x="1656" y="2043"/>
                    <a:pt x="1441" y="2071"/>
                    <a:pt x="1226" y="2114"/>
                  </a:cubicBezTo>
                  <a:cubicBezTo>
                    <a:pt x="1011" y="2157"/>
                    <a:pt x="804" y="2218"/>
                    <a:pt x="599" y="2301"/>
                  </a:cubicBezTo>
                  <a:cubicBezTo>
                    <a:pt x="423" y="2373"/>
                    <a:pt x="248" y="2457"/>
                    <a:pt x="85" y="2562"/>
                  </a:cubicBezTo>
                  <a:lnTo>
                    <a:pt x="85" y="2562"/>
                  </a:lnTo>
                  <a:cubicBezTo>
                    <a:pt x="127" y="2324"/>
                    <a:pt x="203" y="2084"/>
                    <a:pt x="291" y="1856"/>
                  </a:cubicBezTo>
                  <a:cubicBezTo>
                    <a:pt x="392" y="1605"/>
                    <a:pt x="521" y="1362"/>
                    <a:pt x="671" y="1140"/>
                  </a:cubicBezTo>
                  <a:cubicBezTo>
                    <a:pt x="825" y="910"/>
                    <a:pt x="1001" y="699"/>
                    <a:pt x="1198" y="513"/>
                  </a:cubicBezTo>
                  <a:cubicBezTo>
                    <a:pt x="1395" y="323"/>
                    <a:pt x="1610" y="154"/>
                    <a:pt x="1836" y="0"/>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6"/>
            <p:cNvSpPr/>
            <p:nvPr/>
          </p:nvSpPr>
          <p:spPr>
            <a:xfrm>
              <a:off x="6695515" y="4357728"/>
              <a:ext cx="154213" cy="43474"/>
            </a:xfrm>
            <a:custGeom>
              <a:avLst/>
              <a:gdLst/>
              <a:ahLst/>
              <a:cxnLst/>
              <a:rect l="l" t="t" r="r" b="b"/>
              <a:pathLst>
                <a:path w="2703" h="762" extrusionOk="0">
                  <a:moveTo>
                    <a:pt x="261" y="1"/>
                  </a:moveTo>
                  <a:cubicBezTo>
                    <a:pt x="173" y="1"/>
                    <a:pt x="87" y="4"/>
                    <a:pt x="0" y="10"/>
                  </a:cubicBezTo>
                  <a:cubicBezTo>
                    <a:pt x="237" y="27"/>
                    <a:pt x="477" y="45"/>
                    <a:pt x="703" y="85"/>
                  </a:cubicBezTo>
                  <a:lnTo>
                    <a:pt x="878" y="110"/>
                  </a:lnTo>
                  <a:lnTo>
                    <a:pt x="1054" y="146"/>
                  </a:lnTo>
                  <a:cubicBezTo>
                    <a:pt x="1111" y="160"/>
                    <a:pt x="1165" y="174"/>
                    <a:pt x="1222" y="189"/>
                  </a:cubicBezTo>
                  <a:cubicBezTo>
                    <a:pt x="1283" y="207"/>
                    <a:pt x="1333" y="214"/>
                    <a:pt x="1394" y="232"/>
                  </a:cubicBezTo>
                  <a:cubicBezTo>
                    <a:pt x="1624" y="289"/>
                    <a:pt x="1846" y="368"/>
                    <a:pt x="2064" y="450"/>
                  </a:cubicBezTo>
                  <a:cubicBezTo>
                    <a:pt x="2172" y="497"/>
                    <a:pt x="2279" y="547"/>
                    <a:pt x="2387" y="594"/>
                  </a:cubicBezTo>
                  <a:cubicBezTo>
                    <a:pt x="2494" y="644"/>
                    <a:pt x="2598" y="701"/>
                    <a:pt x="2702" y="762"/>
                  </a:cubicBezTo>
                  <a:cubicBezTo>
                    <a:pt x="2512" y="612"/>
                    <a:pt x="2304" y="500"/>
                    <a:pt x="2089" y="404"/>
                  </a:cubicBezTo>
                  <a:cubicBezTo>
                    <a:pt x="1871" y="303"/>
                    <a:pt x="1645" y="225"/>
                    <a:pt x="1416" y="160"/>
                  </a:cubicBezTo>
                  <a:cubicBezTo>
                    <a:pt x="1183" y="103"/>
                    <a:pt x="950" y="53"/>
                    <a:pt x="713" y="31"/>
                  </a:cubicBezTo>
                  <a:cubicBezTo>
                    <a:pt x="595" y="13"/>
                    <a:pt x="477" y="13"/>
                    <a:pt x="359" y="2"/>
                  </a:cubicBezTo>
                  <a:cubicBezTo>
                    <a:pt x="326" y="1"/>
                    <a:pt x="294" y="1"/>
                    <a:pt x="261" y="1"/>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6"/>
            <p:cNvSpPr/>
            <p:nvPr/>
          </p:nvSpPr>
          <p:spPr>
            <a:xfrm>
              <a:off x="6156028" y="3197108"/>
              <a:ext cx="115988" cy="239621"/>
            </a:xfrm>
            <a:custGeom>
              <a:avLst/>
              <a:gdLst/>
              <a:ahLst/>
              <a:cxnLst/>
              <a:rect l="l" t="t" r="r" b="b"/>
              <a:pathLst>
                <a:path w="2033" h="4200" extrusionOk="0">
                  <a:moveTo>
                    <a:pt x="1" y="1"/>
                  </a:moveTo>
                  <a:lnTo>
                    <a:pt x="1" y="1"/>
                  </a:lnTo>
                  <a:cubicBezTo>
                    <a:pt x="97" y="380"/>
                    <a:pt x="215" y="757"/>
                    <a:pt x="341" y="1115"/>
                  </a:cubicBezTo>
                  <a:cubicBezTo>
                    <a:pt x="473" y="1487"/>
                    <a:pt x="617" y="1853"/>
                    <a:pt x="778" y="2211"/>
                  </a:cubicBezTo>
                  <a:cubicBezTo>
                    <a:pt x="943" y="2570"/>
                    <a:pt x="1111" y="2924"/>
                    <a:pt x="1319" y="3261"/>
                  </a:cubicBezTo>
                  <a:cubicBezTo>
                    <a:pt x="1523" y="3594"/>
                    <a:pt x="1753" y="3924"/>
                    <a:pt x="2032" y="4200"/>
                  </a:cubicBezTo>
                  <a:lnTo>
                    <a:pt x="1846" y="3971"/>
                  </a:lnTo>
                  <a:cubicBezTo>
                    <a:pt x="1785" y="3895"/>
                    <a:pt x="1735" y="3817"/>
                    <a:pt x="1677" y="3734"/>
                  </a:cubicBezTo>
                  <a:cubicBezTo>
                    <a:pt x="1620" y="3655"/>
                    <a:pt x="1566" y="3573"/>
                    <a:pt x="1516" y="3487"/>
                  </a:cubicBezTo>
                  <a:cubicBezTo>
                    <a:pt x="1466" y="3408"/>
                    <a:pt x="1412" y="3322"/>
                    <a:pt x="1369" y="3236"/>
                  </a:cubicBezTo>
                  <a:cubicBezTo>
                    <a:pt x="1172" y="2903"/>
                    <a:pt x="1004" y="2548"/>
                    <a:pt x="843" y="2190"/>
                  </a:cubicBezTo>
                  <a:cubicBezTo>
                    <a:pt x="678" y="1835"/>
                    <a:pt x="534" y="1473"/>
                    <a:pt x="395" y="1104"/>
                  </a:cubicBezTo>
                  <a:cubicBezTo>
                    <a:pt x="323" y="921"/>
                    <a:pt x="262" y="739"/>
                    <a:pt x="194" y="556"/>
                  </a:cubicBezTo>
                  <a:cubicBezTo>
                    <a:pt x="126" y="370"/>
                    <a:pt x="65" y="187"/>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6"/>
            <p:cNvSpPr/>
            <p:nvPr/>
          </p:nvSpPr>
          <p:spPr>
            <a:xfrm>
              <a:off x="6666475" y="1510804"/>
              <a:ext cx="148279" cy="679609"/>
            </a:xfrm>
            <a:custGeom>
              <a:avLst/>
              <a:gdLst/>
              <a:ahLst/>
              <a:cxnLst/>
              <a:rect l="l" t="t" r="r" b="b"/>
              <a:pathLst>
                <a:path w="2599" h="11912" extrusionOk="0">
                  <a:moveTo>
                    <a:pt x="2598" y="0"/>
                  </a:moveTo>
                  <a:cubicBezTo>
                    <a:pt x="2466" y="484"/>
                    <a:pt x="2351" y="971"/>
                    <a:pt x="2244" y="1459"/>
                  </a:cubicBezTo>
                  <a:cubicBezTo>
                    <a:pt x="2136" y="1950"/>
                    <a:pt x="2036" y="2441"/>
                    <a:pt x="1953" y="2935"/>
                  </a:cubicBezTo>
                  <a:cubicBezTo>
                    <a:pt x="1778" y="3920"/>
                    <a:pt x="1642" y="4913"/>
                    <a:pt x="1552" y="5913"/>
                  </a:cubicBezTo>
                  <a:cubicBezTo>
                    <a:pt x="1470" y="6909"/>
                    <a:pt x="1427" y="7912"/>
                    <a:pt x="1462" y="8915"/>
                  </a:cubicBezTo>
                  <a:cubicBezTo>
                    <a:pt x="1480" y="9417"/>
                    <a:pt x="1527" y="9922"/>
                    <a:pt x="1595" y="10417"/>
                  </a:cubicBezTo>
                  <a:cubicBezTo>
                    <a:pt x="1649" y="10830"/>
                    <a:pt x="1727" y="11239"/>
                    <a:pt x="1828" y="11645"/>
                  </a:cubicBezTo>
                  <a:lnTo>
                    <a:pt x="1828" y="11645"/>
                  </a:lnTo>
                  <a:cubicBezTo>
                    <a:pt x="1592" y="11192"/>
                    <a:pt x="1379" y="10729"/>
                    <a:pt x="1179" y="10259"/>
                  </a:cubicBezTo>
                  <a:cubicBezTo>
                    <a:pt x="946" y="9714"/>
                    <a:pt x="742" y="9159"/>
                    <a:pt x="567" y="8589"/>
                  </a:cubicBezTo>
                  <a:cubicBezTo>
                    <a:pt x="395" y="8019"/>
                    <a:pt x="251" y="7443"/>
                    <a:pt x="147" y="6862"/>
                  </a:cubicBezTo>
                  <a:cubicBezTo>
                    <a:pt x="97" y="6568"/>
                    <a:pt x="61" y="6274"/>
                    <a:pt x="36" y="5981"/>
                  </a:cubicBezTo>
                  <a:cubicBezTo>
                    <a:pt x="18" y="5680"/>
                    <a:pt x="8" y="5382"/>
                    <a:pt x="18" y="5088"/>
                  </a:cubicBezTo>
                  <a:lnTo>
                    <a:pt x="18" y="5088"/>
                  </a:lnTo>
                  <a:cubicBezTo>
                    <a:pt x="1" y="5382"/>
                    <a:pt x="4" y="5683"/>
                    <a:pt x="22" y="5981"/>
                  </a:cubicBezTo>
                  <a:cubicBezTo>
                    <a:pt x="40" y="6274"/>
                    <a:pt x="76" y="6572"/>
                    <a:pt x="119" y="6866"/>
                  </a:cubicBezTo>
                  <a:cubicBezTo>
                    <a:pt x="169" y="7156"/>
                    <a:pt x="223" y="7450"/>
                    <a:pt x="294" y="7740"/>
                  </a:cubicBezTo>
                  <a:cubicBezTo>
                    <a:pt x="362" y="8027"/>
                    <a:pt x="441" y="8313"/>
                    <a:pt x="527" y="8600"/>
                  </a:cubicBezTo>
                  <a:cubicBezTo>
                    <a:pt x="703" y="9166"/>
                    <a:pt x="903" y="9729"/>
                    <a:pt x="1133" y="10280"/>
                  </a:cubicBezTo>
                  <a:cubicBezTo>
                    <a:pt x="1362" y="10829"/>
                    <a:pt x="1613" y="11373"/>
                    <a:pt x="1892" y="11896"/>
                  </a:cubicBezTo>
                  <a:cubicBezTo>
                    <a:pt x="1902" y="11903"/>
                    <a:pt x="1914" y="11911"/>
                    <a:pt x="1924" y="11911"/>
                  </a:cubicBezTo>
                  <a:cubicBezTo>
                    <a:pt x="1925" y="11911"/>
                    <a:pt x="1927" y="11911"/>
                    <a:pt x="1928" y="11911"/>
                  </a:cubicBezTo>
                  <a:cubicBezTo>
                    <a:pt x="1946" y="11904"/>
                    <a:pt x="1957" y="11893"/>
                    <a:pt x="1953" y="11871"/>
                  </a:cubicBezTo>
                  <a:cubicBezTo>
                    <a:pt x="1688" y="10911"/>
                    <a:pt x="1581" y="9911"/>
                    <a:pt x="1534" y="8912"/>
                  </a:cubicBezTo>
                  <a:cubicBezTo>
                    <a:pt x="1495" y="7912"/>
                    <a:pt x="1531" y="6909"/>
                    <a:pt x="1613" y="5916"/>
                  </a:cubicBezTo>
                  <a:cubicBezTo>
                    <a:pt x="1692" y="4920"/>
                    <a:pt x="1828" y="3928"/>
                    <a:pt x="1993" y="2942"/>
                  </a:cubicBezTo>
                  <a:cubicBezTo>
                    <a:pt x="2161" y="1953"/>
                    <a:pt x="2351" y="971"/>
                    <a:pt x="25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6"/>
            <p:cNvSpPr/>
            <p:nvPr/>
          </p:nvSpPr>
          <p:spPr>
            <a:xfrm>
              <a:off x="6435470" y="1337136"/>
              <a:ext cx="124945" cy="1514173"/>
            </a:xfrm>
            <a:custGeom>
              <a:avLst/>
              <a:gdLst/>
              <a:ahLst/>
              <a:cxnLst/>
              <a:rect l="l" t="t" r="r" b="b"/>
              <a:pathLst>
                <a:path w="2190" h="26540" extrusionOk="0">
                  <a:moveTo>
                    <a:pt x="1723" y="1"/>
                  </a:moveTo>
                  <a:cubicBezTo>
                    <a:pt x="1636" y="1"/>
                    <a:pt x="1554" y="3"/>
                    <a:pt x="1480" y="6"/>
                  </a:cubicBezTo>
                  <a:cubicBezTo>
                    <a:pt x="1301" y="17"/>
                    <a:pt x="1158" y="156"/>
                    <a:pt x="1147" y="336"/>
                  </a:cubicBezTo>
                  <a:cubicBezTo>
                    <a:pt x="975" y="2453"/>
                    <a:pt x="1" y="15460"/>
                    <a:pt x="742" y="26181"/>
                  </a:cubicBezTo>
                  <a:cubicBezTo>
                    <a:pt x="753" y="26360"/>
                    <a:pt x="900" y="26503"/>
                    <a:pt x="1083" y="26514"/>
                  </a:cubicBezTo>
                  <a:lnTo>
                    <a:pt x="1667" y="26539"/>
                  </a:lnTo>
                  <a:cubicBezTo>
                    <a:pt x="1673" y="26539"/>
                    <a:pt x="1679" y="26539"/>
                    <a:pt x="1685" y="26539"/>
                  </a:cubicBezTo>
                  <a:cubicBezTo>
                    <a:pt x="1895" y="26539"/>
                    <a:pt x="2060" y="26364"/>
                    <a:pt x="2043" y="26159"/>
                  </a:cubicBezTo>
                  <a:cubicBezTo>
                    <a:pt x="1416" y="18094"/>
                    <a:pt x="2068" y="2833"/>
                    <a:pt x="2179" y="379"/>
                  </a:cubicBezTo>
                  <a:cubicBezTo>
                    <a:pt x="2190" y="178"/>
                    <a:pt x="2032" y="6"/>
                    <a:pt x="1832" y="2"/>
                  </a:cubicBezTo>
                  <a:cubicBezTo>
                    <a:pt x="1795" y="1"/>
                    <a:pt x="1758" y="1"/>
                    <a:pt x="17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6"/>
            <p:cNvSpPr/>
            <p:nvPr/>
          </p:nvSpPr>
          <p:spPr>
            <a:xfrm>
              <a:off x="6433645" y="1334968"/>
              <a:ext cx="88774" cy="1516741"/>
            </a:xfrm>
            <a:custGeom>
              <a:avLst/>
              <a:gdLst/>
              <a:ahLst/>
              <a:cxnLst/>
              <a:rect l="l" t="t" r="r" b="b"/>
              <a:pathLst>
                <a:path w="1556" h="26585" extrusionOk="0">
                  <a:moveTo>
                    <a:pt x="1512" y="1"/>
                  </a:moveTo>
                  <a:cubicBezTo>
                    <a:pt x="1315" y="15"/>
                    <a:pt x="1161" y="169"/>
                    <a:pt x="1143" y="363"/>
                  </a:cubicBezTo>
                  <a:cubicBezTo>
                    <a:pt x="946" y="2814"/>
                    <a:pt x="0" y="15577"/>
                    <a:pt x="739" y="26215"/>
                  </a:cubicBezTo>
                  <a:cubicBezTo>
                    <a:pt x="753" y="26416"/>
                    <a:pt x="914" y="26573"/>
                    <a:pt x="1115" y="26584"/>
                  </a:cubicBezTo>
                  <a:cubicBezTo>
                    <a:pt x="1133" y="26584"/>
                    <a:pt x="1151" y="26570"/>
                    <a:pt x="1154" y="26541"/>
                  </a:cubicBezTo>
                  <a:cubicBezTo>
                    <a:pt x="1154" y="26523"/>
                    <a:pt x="1136" y="26505"/>
                    <a:pt x="1118" y="26505"/>
                  </a:cubicBezTo>
                  <a:cubicBezTo>
                    <a:pt x="953" y="26498"/>
                    <a:pt x="824" y="26369"/>
                    <a:pt x="810" y="26208"/>
                  </a:cubicBezTo>
                  <a:cubicBezTo>
                    <a:pt x="72" y="15573"/>
                    <a:pt x="1018" y="2817"/>
                    <a:pt x="1215" y="366"/>
                  </a:cubicBezTo>
                  <a:cubicBezTo>
                    <a:pt x="1226" y="212"/>
                    <a:pt x="1358" y="80"/>
                    <a:pt x="1520" y="73"/>
                  </a:cubicBezTo>
                  <a:cubicBezTo>
                    <a:pt x="1541" y="69"/>
                    <a:pt x="1555" y="51"/>
                    <a:pt x="1555" y="33"/>
                  </a:cubicBezTo>
                  <a:cubicBezTo>
                    <a:pt x="1548" y="15"/>
                    <a:pt x="1530" y="1"/>
                    <a:pt x="1512"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6"/>
            <p:cNvSpPr/>
            <p:nvPr/>
          </p:nvSpPr>
          <p:spPr>
            <a:xfrm>
              <a:off x="6767857" y="3601896"/>
              <a:ext cx="104349" cy="544851"/>
            </a:xfrm>
            <a:custGeom>
              <a:avLst/>
              <a:gdLst/>
              <a:ahLst/>
              <a:cxnLst/>
              <a:rect l="l" t="t" r="r" b="b"/>
              <a:pathLst>
                <a:path w="1829" h="9550" extrusionOk="0">
                  <a:moveTo>
                    <a:pt x="1828" y="0"/>
                  </a:moveTo>
                  <a:cubicBezTo>
                    <a:pt x="1499" y="745"/>
                    <a:pt x="1230" y="1523"/>
                    <a:pt x="986" y="2297"/>
                  </a:cubicBezTo>
                  <a:cubicBezTo>
                    <a:pt x="746" y="3082"/>
                    <a:pt x="549" y="3873"/>
                    <a:pt x="384" y="4676"/>
                  </a:cubicBezTo>
                  <a:lnTo>
                    <a:pt x="273" y="5278"/>
                  </a:lnTo>
                  <a:lnTo>
                    <a:pt x="184" y="5884"/>
                  </a:lnTo>
                  <a:cubicBezTo>
                    <a:pt x="169" y="5987"/>
                    <a:pt x="151" y="6084"/>
                    <a:pt x="144" y="6188"/>
                  </a:cubicBezTo>
                  <a:lnTo>
                    <a:pt x="112" y="6493"/>
                  </a:lnTo>
                  <a:lnTo>
                    <a:pt x="80" y="6797"/>
                  </a:lnTo>
                  <a:cubicBezTo>
                    <a:pt x="72" y="6901"/>
                    <a:pt x="62" y="6998"/>
                    <a:pt x="58" y="7102"/>
                  </a:cubicBezTo>
                  <a:cubicBezTo>
                    <a:pt x="1" y="7919"/>
                    <a:pt x="15" y="8736"/>
                    <a:pt x="90" y="9549"/>
                  </a:cubicBezTo>
                  <a:lnTo>
                    <a:pt x="62" y="8940"/>
                  </a:lnTo>
                  <a:cubicBezTo>
                    <a:pt x="62" y="8836"/>
                    <a:pt x="47" y="8736"/>
                    <a:pt x="55" y="8635"/>
                  </a:cubicBezTo>
                  <a:lnTo>
                    <a:pt x="58" y="8331"/>
                  </a:lnTo>
                  <a:lnTo>
                    <a:pt x="62" y="8026"/>
                  </a:lnTo>
                  <a:cubicBezTo>
                    <a:pt x="62" y="7922"/>
                    <a:pt x="62" y="7822"/>
                    <a:pt x="72" y="7722"/>
                  </a:cubicBezTo>
                  <a:lnTo>
                    <a:pt x="112" y="7113"/>
                  </a:lnTo>
                  <a:cubicBezTo>
                    <a:pt x="187" y="6299"/>
                    <a:pt x="295" y="5489"/>
                    <a:pt x="463" y="4694"/>
                  </a:cubicBezTo>
                  <a:cubicBezTo>
                    <a:pt x="617" y="3895"/>
                    <a:pt x="814" y="3103"/>
                    <a:pt x="1043" y="2318"/>
                  </a:cubicBezTo>
                  <a:cubicBezTo>
                    <a:pt x="1155" y="1924"/>
                    <a:pt x="1280" y="1534"/>
                    <a:pt x="1409" y="1150"/>
                  </a:cubicBezTo>
                  <a:cubicBezTo>
                    <a:pt x="1538" y="760"/>
                    <a:pt x="1678" y="380"/>
                    <a:pt x="18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6"/>
            <p:cNvSpPr/>
            <p:nvPr/>
          </p:nvSpPr>
          <p:spPr>
            <a:xfrm>
              <a:off x="6160934" y="3029886"/>
              <a:ext cx="339405" cy="1474180"/>
            </a:xfrm>
            <a:custGeom>
              <a:avLst/>
              <a:gdLst/>
              <a:ahLst/>
              <a:cxnLst/>
              <a:rect l="l" t="t" r="r" b="b"/>
              <a:pathLst>
                <a:path w="5949" h="25839" extrusionOk="0">
                  <a:moveTo>
                    <a:pt x="5948" y="1"/>
                  </a:moveTo>
                  <a:cubicBezTo>
                    <a:pt x="5948" y="1"/>
                    <a:pt x="3276" y="4838"/>
                    <a:pt x="3799" y="12452"/>
                  </a:cubicBezTo>
                  <a:cubicBezTo>
                    <a:pt x="4250" y="18970"/>
                    <a:pt x="3101" y="22227"/>
                    <a:pt x="757" y="22227"/>
                  </a:cubicBezTo>
                  <a:cubicBezTo>
                    <a:pt x="589" y="22227"/>
                    <a:pt x="414" y="22210"/>
                    <a:pt x="233" y="22176"/>
                  </a:cubicBezTo>
                  <a:lnTo>
                    <a:pt x="233" y="22176"/>
                  </a:lnTo>
                  <a:cubicBezTo>
                    <a:pt x="251" y="22857"/>
                    <a:pt x="266" y="23524"/>
                    <a:pt x="276" y="24158"/>
                  </a:cubicBezTo>
                  <a:cubicBezTo>
                    <a:pt x="1" y="24573"/>
                    <a:pt x="58" y="24914"/>
                    <a:pt x="291" y="25158"/>
                  </a:cubicBezTo>
                  <a:cubicBezTo>
                    <a:pt x="447" y="24921"/>
                    <a:pt x="847" y="24842"/>
                    <a:pt x="1311" y="24842"/>
                  </a:cubicBezTo>
                  <a:cubicBezTo>
                    <a:pt x="1804" y="24842"/>
                    <a:pt x="2369" y="24931"/>
                    <a:pt x="2792" y="25014"/>
                  </a:cubicBezTo>
                  <a:cubicBezTo>
                    <a:pt x="3189" y="25097"/>
                    <a:pt x="3512" y="25387"/>
                    <a:pt x="3623" y="25777"/>
                  </a:cubicBezTo>
                  <a:cubicBezTo>
                    <a:pt x="3627" y="25795"/>
                    <a:pt x="3637" y="25817"/>
                    <a:pt x="3641" y="25838"/>
                  </a:cubicBezTo>
                  <a:cubicBezTo>
                    <a:pt x="3641" y="25838"/>
                    <a:pt x="4422" y="25398"/>
                    <a:pt x="3849" y="23828"/>
                  </a:cubicBezTo>
                  <a:cubicBezTo>
                    <a:pt x="4268" y="20439"/>
                    <a:pt x="5253" y="13082"/>
                    <a:pt x="5253" y="11710"/>
                  </a:cubicBezTo>
                  <a:cubicBezTo>
                    <a:pt x="5253" y="9850"/>
                    <a:pt x="4891" y="8188"/>
                    <a:pt x="4891" y="8188"/>
                  </a:cubicBezTo>
                  <a:cubicBezTo>
                    <a:pt x="4891" y="8188"/>
                    <a:pt x="5304" y="4870"/>
                    <a:pt x="5658" y="2003"/>
                  </a:cubicBezTo>
                  <a:cubicBezTo>
                    <a:pt x="5780" y="1269"/>
                    <a:pt x="5873" y="595"/>
                    <a:pt x="59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6"/>
            <p:cNvSpPr/>
            <p:nvPr/>
          </p:nvSpPr>
          <p:spPr>
            <a:xfrm>
              <a:off x="6573879" y="3320398"/>
              <a:ext cx="228" cy="4507"/>
            </a:xfrm>
            <a:custGeom>
              <a:avLst/>
              <a:gdLst/>
              <a:ahLst/>
              <a:cxnLst/>
              <a:rect l="l" t="t" r="r" b="b"/>
              <a:pathLst>
                <a:path w="4" h="79" extrusionOk="0">
                  <a:moveTo>
                    <a:pt x="0" y="0"/>
                  </a:moveTo>
                  <a:cubicBezTo>
                    <a:pt x="0" y="29"/>
                    <a:pt x="4" y="50"/>
                    <a:pt x="4" y="79"/>
                  </a:cubicBezTo>
                  <a:cubicBezTo>
                    <a:pt x="4" y="47"/>
                    <a:pt x="0" y="25"/>
                    <a:pt x="0" y="0"/>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6"/>
            <p:cNvSpPr/>
            <p:nvPr/>
          </p:nvSpPr>
          <p:spPr>
            <a:xfrm>
              <a:off x="6567546" y="3324848"/>
              <a:ext cx="315671" cy="1178990"/>
            </a:xfrm>
            <a:custGeom>
              <a:avLst/>
              <a:gdLst/>
              <a:ahLst/>
              <a:cxnLst/>
              <a:rect l="l" t="t" r="r" b="b"/>
              <a:pathLst>
                <a:path w="5533" h="20665" extrusionOk="0">
                  <a:moveTo>
                    <a:pt x="115" y="1"/>
                  </a:moveTo>
                  <a:cubicBezTo>
                    <a:pt x="212" y="1212"/>
                    <a:pt x="0" y="1868"/>
                    <a:pt x="219" y="3014"/>
                  </a:cubicBezTo>
                  <a:cubicBezTo>
                    <a:pt x="219" y="3014"/>
                    <a:pt x="61" y="4677"/>
                    <a:pt x="61" y="6533"/>
                  </a:cubicBezTo>
                  <a:cubicBezTo>
                    <a:pt x="61" y="7909"/>
                    <a:pt x="1262" y="15265"/>
                    <a:pt x="1684" y="18655"/>
                  </a:cubicBezTo>
                  <a:cubicBezTo>
                    <a:pt x="1115" y="20220"/>
                    <a:pt x="1889" y="20665"/>
                    <a:pt x="1889" y="20665"/>
                  </a:cubicBezTo>
                  <a:cubicBezTo>
                    <a:pt x="1892" y="20643"/>
                    <a:pt x="1903" y="20625"/>
                    <a:pt x="1907" y="20604"/>
                  </a:cubicBezTo>
                  <a:cubicBezTo>
                    <a:pt x="2018" y="20213"/>
                    <a:pt x="2344" y="19923"/>
                    <a:pt x="2741" y="19841"/>
                  </a:cubicBezTo>
                  <a:cubicBezTo>
                    <a:pt x="3164" y="19758"/>
                    <a:pt x="3728" y="19669"/>
                    <a:pt x="4220" y="19669"/>
                  </a:cubicBezTo>
                  <a:cubicBezTo>
                    <a:pt x="4683" y="19669"/>
                    <a:pt x="5082" y="19748"/>
                    <a:pt x="5239" y="19984"/>
                  </a:cubicBezTo>
                  <a:cubicBezTo>
                    <a:pt x="5468" y="19744"/>
                    <a:pt x="5533" y="19403"/>
                    <a:pt x="5250" y="18981"/>
                  </a:cubicBezTo>
                  <a:cubicBezTo>
                    <a:pt x="5260" y="18131"/>
                    <a:pt x="5289" y="17200"/>
                    <a:pt x="5321" y="16232"/>
                  </a:cubicBezTo>
                  <a:cubicBezTo>
                    <a:pt x="1613" y="15544"/>
                    <a:pt x="255" y="1563"/>
                    <a:pt x="1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6"/>
            <p:cNvSpPr/>
            <p:nvPr/>
          </p:nvSpPr>
          <p:spPr>
            <a:xfrm>
              <a:off x="6009860" y="1483590"/>
              <a:ext cx="194036" cy="1252588"/>
            </a:xfrm>
            <a:custGeom>
              <a:avLst/>
              <a:gdLst/>
              <a:ahLst/>
              <a:cxnLst/>
              <a:rect l="l" t="t" r="r" b="b"/>
              <a:pathLst>
                <a:path w="3401" h="21955" extrusionOk="0">
                  <a:moveTo>
                    <a:pt x="2705" y="0"/>
                  </a:moveTo>
                  <a:cubicBezTo>
                    <a:pt x="2546" y="0"/>
                    <a:pt x="2275" y="51"/>
                    <a:pt x="2122" y="366"/>
                  </a:cubicBezTo>
                  <a:cubicBezTo>
                    <a:pt x="1470" y="696"/>
                    <a:pt x="710" y="1749"/>
                    <a:pt x="653" y="2642"/>
                  </a:cubicBezTo>
                  <a:cubicBezTo>
                    <a:pt x="646" y="2749"/>
                    <a:pt x="631" y="2932"/>
                    <a:pt x="613" y="3172"/>
                  </a:cubicBezTo>
                  <a:cubicBezTo>
                    <a:pt x="1312" y="4157"/>
                    <a:pt x="2502" y="6178"/>
                    <a:pt x="2563" y="8557"/>
                  </a:cubicBezTo>
                  <a:cubicBezTo>
                    <a:pt x="2645" y="11660"/>
                    <a:pt x="871" y="19418"/>
                    <a:pt x="1" y="21596"/>
                  </a:cubicBezTo>
                  <a:cubicBezTo>
                    <a:pt x="47" y="21618"/>
                    <a:pt x="87" y="21643"/>
                    <a:pt x="133" y="21672"/>
                  </a:cubicBezTo>
                  <a:cubicBezTo>
                    <a:pt x="233" y="21740"/>
                    <a:pt x="302" y="21840"/>
                    <a:pt x="319" y="21955"/>
                  </a:cubicBezTo>
                  <a:cubicBezTo>
                    <a:pt x="459" y="21872"/>
                    <a:pt x="760" y="21600"/>
                    <a:pt x="556" y="21249"/>
                  </a:cubicBezTo>
                  <a:cubicBezTo>
                    <a:pt x="742" y="20686"/>
                    <a:pt x="921" y="20102"/>
                    <a:pt x="1047" y="19618"/>
                  </a:cubicBezTo>
                  <a:cubicBezTo>
                    <a:pt x="1298" y="18651"/>
                    <a:pt x="2004" y="17479"/>
                    <a:pt x="2340" y="15372"/>
                  </a:cubicBezTo>
                  <a:cubicBezTo>
                    <a:pt x="2563" y="13968"/>
                    <a:pt x="2903" y="12592"/>
                    <a:pt x="3401" y="11259"/>
                  </a:cubicBezTo>
                  <a:cubicBezTo>
                    <a:pt x="3312" y="9331"/>
                    <a:pt x="3154" y="7217"/>
                    <a:pt x="3147" y="7217"/>
                  </a:cubicBezTo>
                  <a:cubicBezTo>
                    <a:pt x="3147" y="7217"/>
                    <a:pt x="3147" y="7217"/>
                    <a:pt x="3147" y="7217"/>
                  </a:cubicBezTo>
                  <a:cubicBezTo>
                    <a:pt x="2935" y="5472"/>
                    <a:pt x="2831" y="3709"/>
                    <a:pt x="2831" y="1947"/>
                  </a:cubicBezTo>
                  <a:lnTo>
                    <a:pt x="2831" y="12"/>
                  </a:lnTo>
                  <a:cubicBezTo>
                    <a:pt x="2831" y="12"/>
                    <a:pt x="2781" y="0"/>
                    <a:pt x="2705" y="0"/>
                  </a:cubicBezTo>
                  <a:close/>
                </a:path>
              </a:pathLst>
            </a:custGeom>
            <a:solidFill>
              <a:srgbClr val="C9DEF7">
                <a:alpha val="52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6"/>
            <p:cNvSpPr/>
            <p:nvPr/>
          </p:nvSpPr>
          <p:spPr>
            <a:xfrm>
              <a:off x="6363128" y="930066"/>
              <a:ext cx="317725" cy="108343"/>
            </a:xfrm>
            <a:custGeom>
              <a:avLst/>
              <a:gdLst/>
              <a:ahLst/>
              <a:cxnLst/>
              <a:rect l="l" t="t" r="r" b="b"/>
              <a:pathLst>
                <a:path w="5569" h="1899" extrusionOk="0">
                  <a:moveTo>
                    <a:pt x="1363" y="0"/>
                  </a:moveTo>
                  <a:cubicBezTo>
                    <a:pt x="999" y="0"/>
                    <a:pt x="686" y="93"/>
                    <a:pt x="470" y="430"/>
                  </a:cubicBezTo>
                  <a:cubicBezTo>
                    <a:pt x="258" y="756"/>
                    <a:pt x="108" y="1301"/>
                    <a:pt x="0" y="1899"/>
                  </a:cubicBezTo>
                  <a:cubicBezTo>
                    <a:pt x="43" y="1677"/>
                    <a:pt x="319" y="509"/>
                    <a:pt x="1161" y="380"/>
                  </a:cubicBezTo>
                  <a:cubicBezTo>
                    <a:pt x="1282" y="361"/>
                    <a:pt x="1401" y="353"/>
                    <a:pt x="1518" y="353"/>
                  </a:cubicBezTo>
                  <a:cubicBezTo>
                    <a:pt x="2049" y="353"/>
                    <a:pt x="2549" y="511"/>
                    <a:pt x="3126" y="511"/>
                  </a:cubicBezTo>
                  <a:cubicBezTo>
                    <a:pt x="3391" y="511"/>
                    <a:pt x="3673" y="478"/>
                    <a:pt x="3981" y="380"/>
                  </a:cubicBezTo>
                  <a:cubicBezTo>
                    <a:pt x="4082" y="347"/>
                    <a:pt x="4178" y="333"/>
                    <a:pt x="4268" y="333"/>
                  </a:cubicBezTo>
                  <a:cubicBezTo>
                    <a:pt x="5172" y="333"/>
                    <a:pt x="5555" y="1800"/>
                    <a:pt x="5568" y="1845"/>
                  </a:cubicBezTo>
                  <a:cubicBezTo>
                    <a:pt x="5457" y="1268"/>
                    <a:pt x="5307" y="752"/>
                    <a:pt x="5099" y="430"/>
                  </a:cubicBezTo>
                  <a:cubicBezTo>
                    <a:pt x="4882" y="93"/>
                    <a:pt x="4571" y="0"/>
                    <a:pt x="4208" y="0"/>
                  </a:cubicBezTo>
                  <a:cubicBezTo>
                    <a:pt x="3783" y="0"/>
                    <a:pt x="3286" y="126"/>
                    <a:pt x="2784" y="136"/>
                  </a:cubicBezTo>
                  <a:cubicBezTo>
                    <a:pt x="2286" y="126"/>
                    <a:pt x="1789" y="0"/>
                    <a:pt x="1363" y="0"/>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6"/>
            <p:cNvSpPr/>
            <p:nvPr/>
          </p:nvSpPr>
          <p:spPr>
            <a:xfrm>
              <a:off x="6355369" y="1129978"/>
              <a:ext cx="187475" cy="185706"/>
            </a:xfrm>
            <a:custGeom>
              <a:avLst/>
              <a:gdLst/>
              <a:ahLst/>
              <a:cxnLst/>
              <a:rect l="l" t="t" r="r" b="b"/>
              <a:pathLst>
                <a:path w="3286" h="3255" extrusionOk="0">
                  <a:moveTo>
                    <a:pt x="258" y="0"/>
                  </a:moveTo>
                  <a:cubicBezTo>
                    <a:pt x="172" y="14"/>
                    <a:pt x="86" y="25"/>
                    <a:pt x="0" y="32"/>
                  </a:cubicBezTo>
                  <a:cubicBezTo>
                    <a:pt x="90" y="1086"/>
                    <a:pt x="563" y="2042"/>
                    <a:pt x="1301" y="2591"/>
                  </a:cubicBezTo>
                  <a:cubicBezTo>
                    <a:pt x="1476" y="2720"/>
                    <a:pt x="1655" y="2842"/>
                    <a:pt x="1838" y="2949"/>
                  </a:cubicBezTo>
                  <a:cubicBezTo>
                    <a:pt x="2181" y="3152"/>
                    <a:pt x="2551" y="3254"/>
                    <a:pt x="2922" y="3254"/>
                  </a:cubicBezTo>
                  <a:cubicBezTo>
                    <a:pt x="3043" y="3254"/>
                    <a:pt x="3165" y="3243"/>
                    <a:pt x="3286" y="3221"/>
                  </a:cubicBezTo>
                  <a:cubicBezTo>
                    <a:pt x="351" y="2856"/>
                    <a:pt x="258" y="0"/>
                    <a:pt x="25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6"/>
            <p:cNvSpPr/>
            <p:nvPr/>
          </p:nvSpPr>
          <p:spPr>
            <a:xfrm>
              <a:off x="6295863" y="1756130"/>
              <a:ext cx="93281" cy="504344"/>
            </a:xfrm>
            <a:custGeom>
              <a:avLst/>
              <a:gdLst/>
              <a:ahLst/>
              <a:cxnLst/>
              <a:rect l="l" t="t" r="r" b="b"/>
              <a:pathLst>
                <a:path w="1635" h="8840" extrusionOk="0">
                  <a:moveTo>
                    <a:pt x="1301" y="0"/>
                  </a:moveTo>
                  <a:lnTo>
                    <a:pt x="1301" y="0"/>
                  </a:lnTo>
                  <a:cubicBezTo>
                    <a:pt x="1362" y="376"/>
                    <a:pt x="1409" y="753"/>
                    <a:pt x="1434" y="1136"/>
                  </a:cubicBezTo>
                  <a:cubicBezTo>
                    <a:pt x="1469" y="1512"/>
                    <a:pt x="1487" y="1888"/>
                    <a:pt x="1491" y="2268"/>
                  </a:cubicBezTo>
                  <a:cubicBezTo>
                    <a:pt x="1498" y="2645"/>
                    <a:pt x="1491" y="3028"/>
                    <a:pt x="1469" y="3404"/>
                  </a:cubicBezTo>
                  <a:cubicBezTo>
                    <a:pt x="1448" y="3780"/>
                    <a:pt x="1416" y="4157"/>
                    <a:pt x="1366" y="4533"/>
                  </a:cubicBezTo>
                  <a:cubicBezTo>
                    <a:pt x="1319" y="4909"/>
                    <a:pt x="1254" y="5285"/>
                    <a:pt x="1176" y="5651"/>
                  </a:cubicBezTo>
                  <a:cubicBezTo>
                    <a:pt x="1097" y="6023"/>
                    <a:pt x="1004" y="6385"/>
                    <a:pt x="889" y="6747"/>
                  </a:cubicBezTo>
                  <a:cubicBezTo>
                    <a:pt x="839" y="6926"/>
                    <a:pt x="767" y="7105"/>
                    <a:pt x="710" y="7285"/>
                  </a:cubicBezTo>
                  <a:lnTo>
                    <a:pt x="606" y="7550"/>
                  </a:lnTo>
                  <a:lnTo>
                    <a:pt x="556" y="7686"/>
                  </a:lnTo>
                  <a:lnTo>
                    <a:pt x="498" y="7815"/>
                  </a:lnTo>
                  <a:cubicBezTo>
                    <a:pt x="355" y="8170"/>
                    <a:pt x="176" y="8506"/>
                    <a:pt x="0" y="8840"/>
                  </a:cubicBezTo>
                  <a:cubicBezTo>
                    <a:pt x="412" y="8195"/>
                    <a:pt x="753" y="7507"/>
                    <a:pt x="996" y="6779"/>
                  </a:cubicBezTo>
                  <a:cubicBezTo>
                    <a:pt x="1247" y="6059"/>
                    <a:pt x="1412" y="5307"/>
                    <a:pt x="1509" y="4551"/>
                  </a:cubicBezTo>
                  <a:cubicBezTo>
                    <a:pt x="1609" y="3788"/>
                    <a:pt x="1634" y="3024"/>
                    <a:pt x="1606" y="2261"/>
                  </a:cubicBezTo>
                  <a:cubicBezTo>
                    <a:pt x="1570" y="1502"/>
                    <a:pt x="1480" y="738"/>
                    <a:pt x="13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6"/>
            <p:cNvSpPr/>
            <p:nvPr/>
          </p:nvSpPr>
          <p:spPr>
            <a:xfrm>
              <a:off x="6567946" y="2386961"/>
              <a:ext cx="232717" cy="165224"/>
            </a:xfrm>
            <a:custGeom>
              <a:avLst/>
              <a:gdLst/>
              <a:ahLst/>
              <a:cxnLst/>
              <a:rect l="l" t="t" r="r" b="b"/>
              <a:pathLst>
                <a:path w="4079" h="2896" extrusionOk="0">
                  <a:moveTo>
                    <a:pt x="4078" y="1"/>
                  </a:moveTo>
                  <a:cubicBezTo>
                    <a:pt x="3931" y="413"/>
                    <a:pt x="3720" y="803"/>
                    <a:pt x="3437" y="1133"/>
                  </a:cubicBezTo>
                  <a:cubicBezTo>
                    <a:pt x="3161" y="1470"/>
                    <a:pt x="2820" y="1753"/>
                    <a:pt x="2451" y="1986"/>
                  </a:cubicBezTo>
                  <a:cubicBezTo>
                    <a:pt x="2086" y="2222"/>
                    <a:pt x="1685" y="2412"/>
                    <a:pt x="1272" y="2559"/>
                  </a:cubicBezTo>
                  <a:cubicBezTo>
                    <a:pt x="1068" y="2634"/>
                    <a:pt x="857" y="2699"/>
                    <a:pt x="645" y="2756"/>
                  </a:cubicBezTo>
                  <a:cubicBezTo>
                    <a:pt x="434" y="2810"/>
                    <a:pt x="223" y="2860"/>
                    <a:pt x="0" y="2896"/>
                  </a:cubicBezTo>
                  <a:cubicBezTo>
                    <a:pt x="441" y="2853"/>
                    <a:pt x="875" y="2752"/>
                    <a:pt x="1290" y="2606"/>
                  </a:cubicBezTo>
                  <a:cubicBezTo>
                    <a:pt x="1713" y="2469"/>
                    <a:pt x="2115" y="2276"/>
                    <a:pt x="2491" y="2043"/>
                  </a:cubicBezTo>
                  <a:cubicBezTo>
                    <a:pt x="2677" y="1921"/>
                    <a:pt x="2856" y="1789"/>
                    <a:pt x="3021" y="1645"/>
                  </a:cubicBezTo>
                  <a:cubicBezTo>
                    <a:pt x="3186" y="1495"/>
                    <a:pt x="3340" y="1341"/>
                    <a:pt x="3476" y="1165"/>
                  </a:cubicBezTo>
                  <a:cubicBezTo>
                    <a:pt x="3616" y="990"/>
                    <a:pt x="3734" y="803"/>
                    <a:pt x="3834" y="610"/>
                  </a:cubicBezTo>
                  <a:lnTo>
                    <a:pt x="3906" y="463"/>
                  </a:lnTo>
                  <a:lnTo>
                    <a:pt x="3971" y="309"/>
                  </a:lnTo>
                  <a:lnTo>
                    <a:pt x="4003" y="234"/>
                  </a:lnTo>
                  <a:lnTo>
                    <a:pt x="4028" y="158"/>
                  </a:lnTo>
                  <a:lnTo>
                    <a:pt x="407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 name="Google Shape;812;p46"/>
          <p:cNvGrpSpPr/>
          <p:nvPr/>
        </p:nvGrpSpPr>
        <p:grpSpPr>
          <a:xfrm>
            <a:off x="6792400" y="445013"/>
            <a:ext cx="1137900" cy="768600"/>
            <a:chOff x="6792400" y="445013"/>
            <a:chExt cx="1137900" cy="768600"/>
          </a:xfrm>
        </p:grpSpPr>
        <p:grpSp>
          <p:nvGrpSpPr>
            <p:cNvPr id="4" name="Google Shape;813;p46"/>
            <p:cNvGrpSpPr/>
            <p:nvPr/>
          </p:nvGrpSpPr>
          <p:grpSpPr>
            <a:xfrm>
              <a:off x="7323977" y="730141"/>
              <a:ext cx="444039" cy="198372"/>
              <a:chOff x="7444327" y="1303703"/>
              <a:chExt cx="444039" cy="198372"/>
            </a:xfrm>
          </p:grpSpPr>
          <p:sp>
            <p:nvSpPr>
              <p:cNvPr id="814" name="Google Shape;814;p46"/>
              <p:cNvSpPr/>
              <p:nvPr/>
            </p:nvSpPr>
            <p:spPr>
              <a:xfrm>
                <a:off x="7444327" y="1326182"/>
                <a:ext cx="163170" cy="144001"/>
              </a:xfrm>
              <a:custGeom>
                <a:avLst/>
                <a:gdLst/>
                <a:ahLst/>
                <a:cxnLst/>
                <a:rect l="l" t="t" r="r" b="b"/>
                <a:pathLst>
                  <a:path w="2860" h="2524" extrusionOk="0">
                    <a:moveTo>
                      <a:pt x="692" y="1"/>
                    </a:moveTo>
                    <a:cubicBezTo>
                      <a:pt x="312" y="1"/>
                      <a:pt x="0" y="309"/>
                      <a:pt x="0" y="692"/>
                    </a:cubicBezTo>
                    <a:cubicBezTo>
                      <a:pt x="0" y="1703"/>
                      <a:pt x="828" y="2523"/>
                      <a:pt x="1846" y="2523"/>
                    </a:cubicBezTo>
                    <a:lnTo>
                      <a:pt x="1975" y="2523"/>
                    </a:lnTo>
                    <a:lnTo>
                      <a:pt x="1975" y="2362"/>
                    </a:lnTo>
                    <a:lnTo>
                      <a:pt x="1846" y="2362"/>
                    </a:lnTo>
                    <a:cubicBezTo>
                      <a:pt x="914" y="2362"/>
                      <a:pt x="162" y="1613"/>
                      <a:pt x="162" y="692"/>
                    </a:cubicBezTo>
                    <a:cubicBezTo>
                      <a:pt x="162" y="399"/>
                      <a:pt x="398" y="162"/>
                      <a:pt x="692" y="162"/>
                    </a:cubicBezTo>
                    <a:lnTo>
                      <a:pt x="2860" y="162"/>
                    </a:lnTo>
                    <a:lnTo>
                      <a:pt x="2860"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6"/>
              <p:cNvSpPr/>
              <p:nvPr/>
            </p:nvSpPr>
            <p:spPr>
              <a:xfrm>
                <a:off x="7724968" y="1326182"/>
                <a:ext cx="163398" cy="144001"/>
              </a:xfrm>
              <a:custGeom>
                <a:avLst/>
                <a:gdLst/>
                <a:ahLst/>
                <a:cxnLst/>
                <a:rect l="l" t="t" r="r" b="b"/>
                <a:pathLst>
                  <a:path w="2864" h="2524" extrusionOk="0">
                    <a:moveTo>
                      <a:pt x="1" y="1"/>
                    </a:moveTo>
                    <a:lnTo>
                      <a:pt x="1" y="162"/>
                    </a:lnTo>
                    <a:lnTo>
                      <a:pt x="2169" y="162"/>
                    </a:lnTo>
                    <a:cubicBezTo>
                      <a:pt x="2466" y="162"/>
                      <a:pt x="2703" y="399"/>
                      <a:pt x="2703" y="692"/>
                    </a:cubicBezTo>
                    <a:cubicBezTo>
                      <a:pt x="2703" y="1613"/>
                      <a:pt x="1950" y="2362"/>
                      <a:pt x="1019" y="2362"/>
                    </a:cubicBezTo>
                    <a:lnTo>
                      <a:pt x="890" y="2362"/>
                    </a:lnTo>
                    <a:lnTo>
                      <a:pt x="890" y="2523"/>
                    </a:lnTo>
                    <a:lnTo>
                      <a:pt x="1019" y="2523"/>
                    </a:lnTo>
                    <a:cubicBezTo>
                      <a:pt x="2036" y="2523"/>
                      <a:pt x="2864" y="1703"/>
                      <a:pt x="2864" y="692"/>
                    </a:cubicBezTo>
                    <a:cubicBezTo>
                      <a:pt x="2864" y="309"/>
                      <a:pt x="2549" y="1"/>
                      <a:pt x="21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6"/>
              <p:cNvSpPr/>
              <p:nvPr/>
            </p:nvSpPr>
            <p:spPr>
              <a:xfrm>
                <a:off x="7501551" y="1303703"/>
                <a:ext cx="329592" cy="198372"/>
              </a:xfrm>
              <a:custGeom>
                <a:avLst/>
                <a:gdLst/>
                <a:ahLst/>
                <a:cxnLst/>
                <a:rect l="l" t="t" r="r" b="b"/>
                <a:pathLst>
                  <a:path w="5777" h="3477" extrusionOk="0">
                    <a:moveTo>
                      <a:pt x="2351" y="1"/>
                    </a:moveTo>
                    <a:cubicBezTo>
                      <a:pt x="2061" y="1"/>
                      <a:pt x="1785" y="141"/>
                      <a:pt x="1620" y="377"/>
                    </a:cubicBezTo>
                    <a:lnTo>
                      <a:pt x="416" y="2086"/>
                    </a:lnTo>
                    <a:cubicBezTo>
                      <a:pt x="1" y="2670"/>
                      <a:pt x="423" y="3476"/>
                      <a:pt x="1147" y="3476"/>
                    </a:cubicBezTo>
                    <a:lnTo>
                      <a:pt x="4634" y="3476"/>
                    </a:lnTo>
                    <a:cubicBezTo>
                      <a:pt x="5357" y="3476"/>
                      <a:pt x="5777" y="2670"/>
                      <a:pt x="5365" y="2086"/>
                    </a:cubicBezTo>
                    <a:lnTo>
                      <a:pt x="4161" y="377"/>
                    </a:lnTo>
                    <a:cubicBezTo>
                      <a:pt x="3996" y="141"/>
                      <a:pt x="3720" y="1"/>
                      <a:pt x="34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7" name="Google Shape;817;p46"/>
            <p:cNvSpPr/>
            <p:nvPr/>
          </p:nvSpPr>
          <p:spPr>
            <a:xfrm>
              <a:off x="7161700" y="4450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18" name="Google Shape;818;p46"/>
            <p:cNvCxnSpPr>
              <a:stCxn id="817" idx="2"/>
            </p:cNvCxnSpPr>
            <p:nvPr/>
          </p:nvCxnSpPr>
          <p:spPr>
            <a:xfrm flipH="1">
              <a:off x="6792400" y="829313"/>
              <a:ext cx="369300" cy="351000"/>
            </a:xfrm>
            <a:prstGeom prst="straightConnector1">
              <a:avLst/>
            </a:prstGeom>
            <a:noFill/>
            <a:ln w="9525" cap="flat" cmpd="sng">
              <a:solidFill>
                <a:schemeClr val="accent5"/>
              </a:solidFill>
              <a:prstDash val="solid"/>
              <a:round/>
              <a:headEnd type="none" w="med" len="med"/>
              <a:tailEnd type="oval" w="med" len="med"/>
            </a:ln>
          </p:spPr>
        </p:cxnSp>
      </p:grpSp>
      <p:grpSp>
        <p:nvGrpSpPr>
          <p:cNvPr id="5" name="Google Shape;819;p46"/>
          <p:cNvGrpSpPr/>
          <p:nvPr/>
        </p:nvGrpSpPr>
        <p:grpSpPr>
          <a:xfrm>
            <a:off x="4984125" y="1180313"/>
            <a:ext cx="1297800" cy="768600"/>
            <a:chOff x="4984125" y="1180313"/>
            <a:chExt cx="1297800" cy="768600"/>
          </a:xfrm>
        </p:grpSpPr>
        <p:grpSp>
          <p:nvGrpSpPr>
            <p:cNvPr id="6" name="Google Shape;820;p46"/>
            <p:cNvGrpSpPr/>
            <p:nvPr/>
          </p:nvGrpSpPr>
          <p:grpSpPr>
            <a:xfrm>
              <a:off x="5086700" y="1447959"/>
              <a:ext cx="563449" cy="233345"/>
              <a:chOff x="7366850" y="3029259"/>
              <a:chExt cx="563449" cy="233345"/>
            </a:xfrm>
          </p:grpSpPr>
          <p:sp>
            <p:nvSpPr>
              <p:cNvPr id="821" name="Google Shape;821;p46"/>
              <p:cNvSpPr/>
              <p:nvPr/>
            </p:nvSpPr>
            <p:spPr>
              <a:xfrm>
                <a:off x="7411807" y="3029259"/>
                <a:ext cx="473707" cy="169332"/>
              </a:xfrm>
              <a:custGeom>
                <a:avLst/>
                <a:gdLst/>
                <a:ahLst/>
                <a:cxnLst/>
                <a:rect l="l" t="t" r="r" b="b"/>
                <a:pathLst>
                  <a:path w="8303" h="2968" extrusionOk="0">
                    <a:moveTo>
                      <a:pt x="581" y="1"/>
                    </a:moveTo>
                    <a:cubicBezTo>
                      <a:pt x="248" y="1"/>
                      <a:pt x="1" y="320"/>
                      <a:pt x="87" y="642"/>
                    </a:cubicBezTo>
                    <a:lnTo>
                      <a:pt x="595" y="2588"/>
                    </a:lnTo>
                    <a:cubicBezTo>
                      <a:pt x="653" y="2810"/>
                      <a:pt x="861" y="2968"/>
                      <a:pt x="1093" y="2968"/>
                    </a:cubicBezTo>
                    <a:lnTo>
                      <a:pt x="2924" y="2968"/>
                    </a:lnTo>
                    <a:cubicBezTo>
                      <a:pt x="3132" y="2968"/>
                      <a:pt x="3301" y="2835"/>
                      <a:pt x="3383" y="2645"/>
                    </a:cubicBezTo>
                    <a:cubicBezTo>
                      <a:pt x="3508" y="2351"/>
                      <a:pt x="3806" y="2140"/>
                      <a:pt x="4153" y="2140"/>
                    </a:cubicBezTo>
                    <a:cubicBezTo>
                      <a:pt x="4497" y="2140"/>
                      <a:pt x="4798" y="2344"/>
                      <a:pt x="4924" y="2645"/>
                    </a:cubicBezTo>
                    <a:cubicBezTo>
                      <a:pt x="5003" y="2835"/>
                      <a:pt x="5171" y="2968"/>
                      <a:pt x="5379" y="2968"/>
                    </a:cubicBezTo>
                    <a:lnTo>
                      <a:pt x="7210" y="2968"/>
                    </a:lnTo>
                    <a:cubicBezTo>
                      <a:pt x="7443" y="2968"/>
                      <a:pt x="7651" y="2810"/>
                      <a:pt x="7708" y="2588"/>
                    </a:cubicBezTo>
                    <a:lnTo>
                      <a:pt x="8217" y="642"/>
                    </a:lnTo>
                    <a:cubicBezTo>
                      <a:pt x="8303" y="320"/>
                      <a:pt x="8059" y="4"/>
                      <a:pt x="77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6"/>
              <p:cNvSpPr/>
              <p:nvPr/>
            </p:nvSpPr>
            <p:spPr>
              <a:xfrm>
                <a:off x="7366850" y="3065887"/>
                <a:ext cx="66694" cy="196717"/>
              </a:xfrm>
              <a:custGeom>
                <a:avLst/>
                <a:gdLst/>
                <a:ahLst/>
                <a:cxnLst/>
                <a:rect l="l" t="t" r="r" b="b"/>
                <a:pathLst>
                  <a:path w="1169" h="3448" extrusionOk="0">
                    <a:moveTo>
                      <a:pt x="864" y="0"/>
                    </a:moveTo>
                    <a:lnTo>
                      <a:pt x="0" y="3322"/>
                    </a:lnTo>
                    <a:lnTo>
                      <a:pt x="219" y="3447"/>
                    </a:lnTo>
                    <a:lnTo>
                      <a:pt x="1168" y="1157"/>
                    </a:lnTo>
                    <a:lnTo>
                      <a:pt x="86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6"/>
              <p:cNvSpPr/>
              <p:nvPr/>
            </p:nvSpPr>
            <p:spPr>
              <a:xfrm>
                <a:off x="7863605" y="3065887"/>
                <a:ext cx="66694" cy="196717"/>
              </a:xfrm>
              <a:custGeom>
                <a:avLst/>
                <a:gdLst/>
                <a:ahLst/>
                <a:cxnLst/>
                <a:rect l="l" t="t" r="r" b="b"/>
                <a:pathLst>
                  <a:path w="1169" h="3448" extrusionOk="0">
                    <a:moveTo>
                      <a:pt x="305" y="0"/>
                    </a:moveTo>
                    <a:lnTo>
                      <a:pt x="0" y="1157"/>
                    </a:lnTo>
                    <a:lnTo>
                      <a:pt x="946" y="3447"/>
                    </a:lnTo>
                    <a:lnTo>
                      <a:pt x="1168" y="3322"/>
                    </a:lnTo>
                    <a:lnTo>
                      <a:pt x="30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6"/>
              <p:cNvSpPr/>
              <p:nvPr/>
            </p:nvSpPr>
            <p:spPr>
              <a:xfrm>
                <a:off x="7429208" y="3043807"/>
                <a:ext cx="438506" cy="140292"/>
              </a:xfrm>
              <a:custGeom>
                <a:avLst/>
                <a:gdLst/>
                <a:ahLst/>
                <a:cxnLst/>
                <a:rect l="l" t="t" r="r" b="b"/>
                <a:pathLst>
                  <a:path w="7686" h="2459" extrusionOk="0">
                    <a:moveTo>
                      <a:pt x="272" y="0"/>
                    </a:moveTo>
                    <a:cubicBezTo>
                      <a:pt x="194" y="0"/>
                      <a:pt x="115" y="36"/>
                      <a:pt x="68" y="97"/>
                    </a:cubicBezTo>
                    <a:cubicBezTo>
                      <a:pt x="18" y="161"/>
                      <a:pt x="0" y="240"/>
                      <a:pt x="22" y="315"/>
                    </a:cubicBezTo>
                    <a:lnTo>
                      <a:pt x="534" y="2261"/>
                    </a:lnTo>
                    <a:cubicBezTo>
                      <a:pt x="563" y="2372"/>
                      <a:pt x="667" y="2455"/>
                      <a:pt x="785" y="2455"/>
                    </a:cubicBezTo>
                    <a:lnTo>
                      <a:pt x="2619" y="2455"/>
                    </a:lnTo>
                    <a:cubicBezTo>
                      <a:pt x="2702" y="2455"/>
                      <a:pt x="2763" y="2408"/>
                      <a:pt x="2809" y="2354"/>
                    </a:cubicBezTo>
                    <a:cubicBezTo>
                      <a:pt x="2820" y="2333"/>
                      <a:pt x="2834" y="2311"/>
                      <a:pt x="2845" y="2286"/>
                    </a:cubicBezTo>
                    <a:cubicBezTo>
                      <a:pt x="3014" y="1885"/>
                      <a:pt x="3408" y="1623"/>
                      <a:pt x="3848" y="1623"/>
                    </a:cubicBezTo>
                    <a:cubicBezTo>
                      <a:pt x="4038" y="1623"/>
                      <a:pt x="4225" y="1677"/>
                      <a:pt x="4386" y="1767"/>
                    </a:cubicBezTo>
                    <a:cubicBezTo>
                      <a:pt x="4590" y="1881"/>
                      <a:pt x="4755" y="2060"/>
                      <a:pt x="4852" y="2286"/>
                    </a:cubicBezTo>
                    <a:cubicBezTo>
                      <a:pt x="4880" y="2369"/>
                      <a:pt x="4963" y="2458"/>
                      <a:pt x="5074" y="2458"/>
                    </a:cubicBezTo>
                    <a:lnTo>
                      <a:pt x="6905" y="2458"/>
                    </a:lnTo>
                    <a:cubicBezTo>
                      <a:pt x="7023" y="2458"/>
                      <a:pt x="7127" y="2376"/>
                      <a:pt x="7156" y="2265"/>
                    </a:cubicBezTo>
                    <a:lnTo>
                      <a:pt x="7668" y="323"/>
                    </a:lnTo>
                    <a:cubicBezTo>
                      <a:pt x="7686" y="244"/>
                      <a:pt x="7672" y="165"/>
                      <a:pt x="7629" y="97"/>
                    </a:cubicBezTo>
                    <a:cubicBezTo>
                      <a:pt x="7578" y="36"/>
                      <a:pt x="7503" y="0"/>
                      <a:pt x="74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6"/>
              <p:cNvSpPr/>
              <p:nvPr/>
            </p:nvSpPr>
            <p:spPr>
              <a:xfrm>
                <a:off x="7527509" y="3043579"/>
                <a:ext cx="118612" cy="140520"/>
              </a:xfrm>
              <a:custGeom>
                <a:avLst/>
                <a:gdLst/>
                <a:ahLst/>
                <a:cxnLst/>
                <a:rect l="l" t="t" r="r" b="b"/>
                <a:pathLst>
                  <a:path w="2079" h="2463" extrusionOk="0">
                    <a:moveTo>
                      <a:pt x="1050" y="1"/>
                    </a:moveTo>
                    <a:lnTo>
                      <a:pt x="1" y="2462"/>
                    </a:lnTo>
                    <a:lnTo>
                      <a:pt x="889" y="2462"/>
                    </a:lnTo>
                    <a:cubicBezTo>
                      <a:pt x="968" y="2462"/>
                      <a:pt x="1033" y="2416"/>
                      <a:pt x="1076" y="2362"/>
                    </a:cubicBezTo>
                    <a:lnTo>
                      <a:pt x="2079" y="4"/>
                    </a:lnTo>
                    <a:lnTo>
                      <a:pt x="207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6"/>
              <p:cNvSpPr/>
              <p:nvPr/>
            </p:nvSpPr>
            <p:spPr>
              <a:xfrm>
                <a:off x="7679383" y="3043807"/>
                <a:ext cx="125401" cy="140292"/>
              </a:xfrm>
              <a:custGeom>
                <a:avLst/>
                <a:gdLst/>
                <a:ahLst/>
                <a:cxnLst/>
                <a:rect l="l" t="t" r="r" b="b"/>
                <a:pathLst>
                  <a:path w="2198" h="2459" extrusionOk="0">
                    <a:moveTo>
                      <a:pt x="753" y="0"/>
                    </a:moveTo>
                    <a:lnTo>
                      <a:pt x="1" y="1767"/>
                    </a:lnTo>
                    <a:cubicBezTo>
                      <a:pt x="205" y="1881"/>
                      <a:pt x="370" y="2060"/>
                      <a:pt x="467" y="2286"/>
                    </a:cubicBezTo>
                    <a:cubicBezTo>
                      <a:pt x="495" y="2369"/>
                      <a:pt x="578" y="2458"/>
                      <a:pt x="689" y="2458"/>
                    </a:cubicBezTo>
                    <a:lnTo>
                      <a:pt x="1151" y="2458"/>
                    </a:lnTo>
                    <a:lnTo>
                      <a:pt x="219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7" name="Google Shape;827;p46"/>
            <p:cNvSpPr/>
            <p:nvPr/>
          </p:nvSpPr>
          <p:spPr>
            <a:xfrm>
              <a:off x="4984125" y="11803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28" name="Google Shape;828;p46"/>
            <p:cNvCxnSpPr>
              <a:stCxn id="827" idx="6"/>
            </p:cNvCxnSpPr>
            <p:nvPr/>
          </p:nvCxnSpPr>
          <p:spPr>
            <a:xfrm rot="10800000" flipH="1">
              <a:off x="5752725" y="1228313"/>
              <a:ext cx="529200" cy="336300"/>
            </a:xfrm>
            <a:prstGeom prst="straightConnector1">
              <a:avLst/>
            </a:prstGeom>
            <a:noFill/>
            <a:ln w="9525" cap="flat" cmpd="sng">
              <a:solidFill>
                <a:schemeClr val="accent5"/>
              </a:solidFill>
              <a:prstDash val="solid"/>
              <a:round/>
              <a:headEnd type="none" w="med" len="med"/>
              <a:tailEnd type="oval" w="med" len="med"/>
            </a:ln>
          </p:spPr>
        </p:cxnSp>
      </p:grpSp>
      <p:grpSp>
        <p:nvGrpSpPr>
          <p:cNvPr id="7" name="Google Shape;829;p46"/>
          <p:cNvGrpSpPr/>
          <p:nvPr/>
        </p:nvGrpSpPr>
        <p:grpSpPr>
          <a:xfrm>
            <a:off x="4908738" y="3029250"/>
            <a:ext cx="1173600" cy="768600"/>
            <a:chOff x="4908738" y="3029250"/>
            <a:chExt cx="1173600" cy="768600"/>
          </a:xfrm>
        </p:grpSpPr>
        <p:sp>
          <p:nvSpPr>
            <p:cNvPr id="830" name="Google Shape;830;p46"/>
            <p:cNvSpPr/>
            <p:nvPr/>
          </p:nvSpPr>
          <p:spPr>
            <a:xfrm>
              <a:off x="5086262" y="3162686"/>
              <a:ext cx="413574" cy="501720"/>
            </a:xfrm>
            <a:custGeom>
              <a:avLst/>
              <a:gdLst/>
              <a:ahLst/>
              <a:cxnLst/>
              <a:rect l="l" t="t" r="r" b="b"/>
              <a:pathLst>
                <a:path w="7249" h="8794" extrusionOk="0">
                  <a:moveTo>
                    <a:pt x="3078" y="0"/>
                  </a:moveTo>
                  <a:lnTo>
                    <a:pt x="2938" y="240"/>
                  </a:lnTo>
                  <a:cubicBezTo>
                    <a:pt x="2483" y="305"/>
                    <a:pt x="2078" y="545"/>
                    <a:pt x="1810" y="918"/>
                  </a:cubicBezTo>
                  <a:lnTo>
                    <a:pt x="0" y="3412"/>
                  </a:lnTo>
                  <a:lnTo>
                    <a:pt x="527" y="3788"/>
                  </a:lnTo>
                  <a:lnTo>
                    <a:pt x="2404" y="1813"/>
                  </a:lnTo>
                  <a:lnTo>
                    <a:pt x="1702" y="8793"/>
                  </a:lnTo>
                  <a:lnTo>
                    <a:pt x="2315" y="8793"/>
                  </a:lnTo>
                  <a:lnTo>
                    <a:pt x="3486" y="4942"/>
                  </a:lnTo>
                  <a:lnTo>
                    <a:pt x="3766" y="4942"/>
                  </a:lnTo>
                  <a:lnTo>
                    <a:pt x="4938" y="8793"/>
                  </a:lnTo>
                  <a:lnTo>
                    <a:pt x="5550" y="8793"/>
                  </a:lnTo>
                  <a:lnTo>
                    <a:pt x="4848" y="1813"/>
                  </a:lnTo>
                  <a:lnTo>
                    <a:pt x="6726" y="3788"/>
                  </a:lnTo>
                  <a:lnTo>
                    <a:pt x="7249" y="3412"/>
                  </a:lnTo>
                  <a:lnTo>
                    <a:pt x="5439" y="918"/>
                  </a:lnTo>
                  <a:cubicBezTo>
                    <a:pt x="5163" y="538"/>
                    <a:pt x="4741" y="291"/>
                    <a:pt x="4275" y="237"/>
                  </a:cubicBezTo>
                  <a:lnTo>
                    <a:pt x="41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6"/>
            <p:cNvSpPr/>
            <p:nvPr/>
          </p:nvSpPr>
          <p:spPr>
            <a:xfrm>
              <a:off x="4908738" y="302925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32" name="Google Shape;832;p46"/>
            <p:cNvCxnSpPr>
              <a:stCxn id="831" idx="6"/>
            </p:cNvCxnSpPr>
            <p:nvPr/>
          </p:nvCxnSpPr>
          <p:spPr>
            <a:xfrm>
              <a:off x="5677338" y="3413550"/>
              <a:ext cx="405000" cy="311700"/>
            </a:xfrm>
            <a:prstGeom prst="straightConnector1">
              <a:avLst/>
            </a:prstGeom>
            <a:noFill/>
            <a:ln w="9525" cap="flat" cmpd="sng">
              <a:solidFill>
                <a:schemeClr val="accent5"/>
              </a:solidFill>
              <a:prstDash val="solid"/>
              <a:round/>
              <a:headEnd type="none" w="med" len="med"/>
              <a:tailEnd type="oval" w="med" len="med"/>
            </a:ln>
          </p:spPr>
        </p:cxnSp>
      </p:grpSp>
      <p:grpSp>
        <p:nvGrpSpPr>
          <p:cNvPr id="8" name="Google Shape;833;p46"/>
          <p:cNvGrpSpPr/>
          <p:nvPr/>
        </p:nvGrpSpPr>
        <p:grpSpPr>
          <a:xfrm>
            <a:off x="7282163" y="1881350"/>
            <a:ext cx="768600" cy="975000"/>
            <a:chOff x="7282163" y="1881350"/>
            <a:chExt cx="768600" cy="975000"/>
          </a:xfrm>
        </p:grpSpPr>
        <p:grpSp>
          <p:nvGrpSpPr>
            <p:cNvPr id="9" name="Google Shape;834;p46"/>
            <p:cNvGrpSpPr/>
            <p:nvPr/>
          </p:nvGrpSpPr>
          <p:grpSpPr>
            <a:xfrm>
              <a:off x="7413576" y="2036487"/>
              <a:ext cx="502175" cy="509080"/>
              <a:chOff x="7413576" y="2036487"/>
              <a:chExt cx="502175" cy="509080"/>
            </a:xfrm>
          </p:grpSpPr>
          <p:sp>
            <p:nvSpPr>
              <p:cNvPr id="835" name="Google Shape;835;p46"/>
              <p:cNvSpPr/>
              <p:nvPr/>
            </p:nvSpPr>
            <p:spPr>
              <a:xfrm>
                <a:off x="7457563" y="2055827"/>
                <a:ext cx="157693" cy="162314"/>
              </a:xfrm>
              <a:custGeom>
                <a:avLst/>
                <a:gdLst/>
                <a:ahLst/>
                <a:cxnLst/>
                <a:rect l="l" t="t" r="r" b="b"/>
                <a:pathLst>
                  <a:path w="2764" h="2845" extrusionOk="0">
                    <a:moveTo>
                      <a:pt x="316" y="0"/>
                    </a:moveTo>
                    <a:cubicBezTo>
                      <a:pt x="173" y="0"/>
                      <a:pt x="1" y="196"/>
                      <a:pt x="62" y="319"/>
                    </a:cubicBezTo>
                    <a:cubicBezTo>
                      <a:pt x="134" y="459"/>
                      <a:pt x="2180" y="2845"/>
                      <a:pt x="2180" y="2845"/>
                    </a:cubicBezTo>
                    <a:lnTo>
                      <a:pt x="2764" y="2347"/>
                    </a:lnTo>
                    <a:cubicBezTo>
                      <a:pt x="2764" y="2347"/>
                      <a:pt x="582" y="129"/>
                      <a:pt x="385" y="18"/>
                    </a:cubicBezTo>
                    <a:cubicBezTo>
                      <a:pt x="363" y="6"/>
                      <a:pt x="340" y="0"/>
                      <a:pt x="3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6"/>
              <p:cNvSpPr/>
              <p:nvPr/>
            </p:nvSpPr>
            <p:spPr>
              <a:xfrm>
                <a:off x="7501665" y="2036487"/>
                <a:ext cx="151817" cy="153471"/>
              </a:xfrm>
              <a:custGeom>
                <a:avLst/>
                <a:gdLst/>
                <a:ahLst/>
                <a:cxnLst/>
                <a:rect l="l" t="t" r="r" b="b"/>
                <a:pathLst>
                  <a:path w="2661" h="2690" extrusionOk="0">
                    <a:moveTo>
                      <a:pt x="331" y="0"/>
                    </a:moveTo>
                    <a:cubicBezTo>
                      <a:pt x="165" y="0"/>
                      <a:pt x="1" y="158"/>
                      <a:pt x="113" y="339"/>
                    </a:cubicBezTo>
                    <a:cubicBezTo>
                      <a:pt x="350" y="719"/>
                      <a:pt x="1984" y="2690"/>
                      <a:pt x="1984" y="2690"/>
                    </a:cubicBezTo>
                    <a:lnTo>
                      <a:pt x="2661" y="2363"/>
                    </a:lnTo>
                    <a:cubicBezTo>
                      <a:pt x="2661" y="2363"/>
                      <a:pt x="636" y="174"/>
                      <a:pt x="475" y="49"/>
                    </a:cubicBezTo>
                    <a:cubicBezTo>
                      <a:pt x="432" y="15"/>
                      <a:pt x="381" y="0"/>
                      <a:pt x="3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6"/>
              <p:cNvSpPr/>
              <p:nvPr/>
            </p:nvSpPr>
            <p:spPr>
              <a:xfrm>
                <a:off x="7430863" y="2096107"/>
                <a:ext cx="151075" cy="159062"/>
              </a:xfrm>
              <a:custGeom>
                <a:avLst/>
                <a:gdLst/>
                <a:ahLst/>
                <a:cxnLst/>
                <a:rect l="l" t="t" r="r" b="b"/>
                <a:pathLst>
                  <a:path w="2648" h="2788" extrusionOk="0">
                    <a:moveTo>
                      <a:pt x="320" y="1"/>
                    </a:moveTo>
                    <a:cubicBezTo>
                      <a:pt x="141" y="1"/>
                      <a:pt x="0" y="195"/>
                      <a:pt x="129" y="408"/>
                    </a:cubicBezTo>
                    <a:cubicBezTo>
                      <a:pt x="283" y="670"/>
                      <a:pt x="2218" y="2788"/>
                      <a:pt x="2218" y="2788"/>
                    </a:cubicBezTo>
                    <a:lnTo>
                      <a:pt x="2648" y="2139"/>
                    </a:lnTo>
                    <a:cubicBezTo>
                      <a:pt x="2648" y="2139"/>
                      <a:pt x="673" y="150"/>
                      <a:pt x="444" y="32"/>
                    </a:cubicBezTo>
                    <a:cubicBezTo>
                      <a:pt x="403" y="10"/>
                      <a:pt x="360" y="1"/>
                      <a:pt x="3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6"/>
              <p:cNvSpPr/>
              <p:nvPr/>
            </p:nvSpPr>
            <p:spPr>
              <a:xfrm>
                <a:off x="7413576" y="2143175"/>
                <a:ext cx="143658" cy="147766"/>
              </a:xfrm>
              <a:custGeom>
                <a:avLst/>
                <a:gdLst/>
                <a:ahLst/>
                <a:cxnLst/>
                <a:rect l="l" t="t" r="r" b="b"/>
                <a:pathLst>
                  <a:path w="2518" h="2590" extrusionOk="0">
                    <a:moveTo>
                      <a:pt x="369" y="0"/>
                    </a:moveTo>
                    <a:cubicBezTo>
                      <a:pt x="203" y="0"/>
                      <a:pt x="1" y="211"/>
                      <a:pt x="95" y="325"/>
                    </a:cubicBezTo>
                    <a:cubicBezTo>
                      <a:pt x="371" y="669"/>
                      <a:pt x="2091" y="2590"/>
                      <a:pt x="2091" y="2590"/>
                    </a:cubicBezTo>
                    <a:lnTo>
                      <a:pt x="2517" y="1959"/>
                    </a:lnTo>
                    <a:cubicBezTo>
                      <a:pt x="2517" y="1959"/>
                      <a:pt x="1148" y="687"/>
                      <a:pt x="482" y="46"/>
                    </a:cubicBezTo>
                    <a:cubicBezTo>
                      <a:pt x="450" y="14"/>
                      <a:pt x="411" y="0"/>
                      <a:pt x="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6"/>
              <p:cNvSpPr/>
              <p:nvPr/>
            </p:nvSpPr>
            <p:spPr>
              <a:xfrm>
                <a:off x="7533215" y="2171302"/>
                <a:ext cx="225586" cy="220622"/>
              </a:xfrm>
              <a:custGeom>
                <a:avLst/>
                <a:gdLst/>
                <a:ahLst/>
                <a:cxnLst/>
                <a:rect l="l" t="t" r="r" b="b"/>
                <a:pathLst>
                  <a:path w="3954" h="3867" extrusionOk="0">
                    <a:moveTo>
                      <a:pt x="2108" y="0"/>
                    </a:moveTo>
                    <a:cubicBezTo>
                      <a:pt x="2108" y="0"/>
                      <a:pt x="1406" y="104"/>
                      <a:pt x="1040" y="466"/>
                    </a:cubicBezTo>
                    <a:cubicBezTo>
                      <a:pt x="671" y="832"/>
                      <a:pt x="1" y="2097"/>
                      <a:pt x="1" y="2097"/>
                    </a:cubicBezTo>
                    <a:cubicBezTo>
                      <a:pt x="1" y="2097"/>
                      <a:pt x="1122" y="3329"/>
                      <a:pt x="2215" y="3867"/>
                    </a:cubicBezTo>
                    <a:lnTo>
                      <a:pt x="3953" y="2143"/>
                    </a:lnTo>
                    <a:cubicBezTo>
                      <a:pt x="3835" y="1505"/>
                      <a:pt x="2108" y="0"/>
                      <a:pt x="21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6"/>
              <p:cNvSpPr/>
              <p:nvPr/>
            </p:nvSpPr>
            <p:spPr>
              <a:xfrm>
                <a:off x="7629747" y="2105577"/>
                <a:ext cx="139665" cy="251830"/>
              </a:xfrm>
              <a:custGeom>
                <a:avLst/>
                <a:gdLst/>
                <a:ahLst/>
                <a:cxnLst/>
                <a:rect l="l" t="t" r="r" b="b"/>
                <a:pathLst>
                  <a:path w="2448" h="4414" extrusionOk="0">
                    <a:moveTo>
                      <a:pt x="1728" y="1"/>
                    </a:moveTo>
                    <a:cubicBezTo>
                      <a:pt x="1678" y="1"/>
                      <a:pt x="1628" y="18"/>
                      <a:pt x="1588" y="56"/>
                    </a:cubicBezTo>
                    <a:cubicBezTo>
                      <a:pt x="1326" y="293"/>
                      <a:pt x="1211" y="572"/>
                      <a:pt x="1272" y="941"/>
                    </a:cubicBezTo>
                    <a:lnTo>
                      <a:pt x="1319" y="1891"/>
                    </a:lnTo>
                    <a:cubicBezTo>
                      <a:pt x="1319" y="1891"/>
                      <a:pt x="0" y="3127"/>
                      <a:pt x="1140" y="4413"/>
                    </a:cubicBezTo>
                    <a:lnTo>
                      <a:pt x="2279" y="3277"/>
                    </a:lnTo>
                    <a:cubicBezTo>
                      <a:pt x="2447" y="2715"/>
                      <a:pt x="2440" y="2123"/>
                      <a:pt x="2272" y="1565"/>
                    </a:cubicBezTo>
                    <a:cubicBezTo>
                      <a:pt x="2161" y="1199"/>
                      <a:pt x="2035" y="719"/>
                      <a:pt x="1939" y="178"/>
                    </a:cubicBezTo>
                    <a:cubicBezTo>
                      <a:pt x="1922" y="67"/>
                      <a:pt x="1826" y="1"/>
                      <a:pt x="172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46"/>
              <p:cNvSpPr/>
              <p:nvPr/>
            </p:nvSpPr>
            <p:spPr>
              <a:xfrm>
                <a:off x="7664492" y="2231378"/>
                <a:ext cx="29667" cy="125801"/>
              </a:xfrm>
              <a:custGeom>
                <a:avLst/>
                <a:gdLst/>
                <a:ahLst/>
                <a:cxnLst/>
                <a:rect l="l" t="t" r="r" b="b"/>
                <a:pathLst>
                  <a:path w="520" h="2205" extrusionOk="0">
                    <a:moveTo>
                      <a:pt x="445" y="1"/>
                    </a:moveTo>
                    <a:lnTo>
                      <a:pt x="445" y="1"/>
                    </a:lnTo>
                    <a:cubicBezTo>
                      <a:pt x="308" y="151"/>
                      <a:pt x="201" y="327"/>
                      <a:pt x="122" y="517"/>
                    </a:cubicBezTo>
                    <a:cubicBezTo>
                      <a:pt x="47" y="707"/>
                      <a:pt x="0" y="915"/>
                      <a:pt x="4" y="1119"/>
                    </a:cubicBezTo>
                    <a:cubicBezTo>
                      <a:pt x="11" y="1327"/>
                      <a:pt x="65" y="1538"/>
                      <a:pt x="154" y="1721"/>
                    </a:cubicBezTo>
                    <a:cubicBezTo>
                      <a:pt x="197" y="1814"/>
                      <a:pt x="255" y="1900"/>
                      <a:pt x="316" y="1979"/>
                    </a:cubicBezTo>
                    <a:lnTo>
                      <a:pt x="362" y="2040"/>
                    </a:lnTo>
                    <a:cubicBezTo>
                      <a:pt x="380" y="2058"/>
                      <a:pt x="398" y="2079"/>
                      <a:pt x="412" y="2097"/>
                    </a:cubicBezTo>
                    <a:cubicBezTo>
                      <a:pt x="448" y="2136"/>
                      <a:pt x="484" y="2169"/>
                      <a:pt x="520" y="2205"/>
                    </a:cubicBezTo>
                    <a:cubicBezTo>
                      <a:pt x="463" y="2119"/>
                      <a:pt x="409" y="2040"/>
                      <a:pt x="359" y="1950"/>
                    </a:cubicBezTo>
                    <a:cubicBezTo>
                      <a:pt x="308" y="1864"/>
                      <a:pt x="269" y="1775"/>
                      <a:pt x="230" y="1685"/>
                    </a:cubicBezTo>
                    <a:cubicBezTo>
                      <a:pt x="158" y="1502"/>
                      <a:pt x="119" y="1312"/>
                      <a:pt x="111" y="1115"/>
                    </a:cubicBezTo>
                    <a:cubicBezTo>
                      <a:pt x="108" y="922"/>
                      <a:pt x="140" y="732"/>
                      <a:pt x="197" y="542"/>
                    </a:cubicBezTo>
                    <a:cubicBezTo>
                      <a:pt x="265" y="359"/>
                      <a:pt x="351" y="180"/>
                      <a:pt x="4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6"/>
              <p:cNvSpPr/>
              <p:nvPr/>
            </p:nvSpPr>
            <p:spPr>
              <a:xfrm>
                <a:off x="7659586" y="2292539"/>
                <a:ext cx="256166" cy="253028"/>
              </a:xfrm>
              <a:custGeom>
                <a:avLst/>
                <a:gdLst/>
                <a:ahLst/>
                <a:cxnLst/>
                <a:rect l="l" t="t" r="r" b="b"/>
                <a:pathLst>
                  <a:path w="4490" h="4435" extrusionOk="0">
                    <a:moveTo>
                      <a:pt x="1763" y="0"/>
                    </a:moveTo>
                    <a:cubicBezTo>
                      <a:pt x="1749" y="0"/>
                      <a:pt x="0" y="1738"/>
                      <a:pt x="0" y="1738"/>
                    </a:cubicBezTo>
                    <a:cubicBezTo>
                      <a:pt x="1380" y="3107"/>
                      <a:pt x="2007" y="3967"/>
                      <a:pt x="2344" y="4375"/>
                    </a:cubicBezTo>
                    <a:cubicBezTo>
                      <a:pt x="2377" y="4413"/>
                      <a:pt x="2425" y="4435"/>
                      <a:pt x="2473" y="4435"/>
                    </a:cubicBezTo>
                    <a:cubicBezTo>
                      <a:pt x="2501" y="4435"/>
                      <a:pt x="2530" y="4427"/>
                      <a:pt x="2555" y="4411"/>
                    </a:cubicBezTo>
                    <a:cubicBezTo>
                      <a:pt x="2784" y="4271"/>
                      <a:pt x="3286" y="3949"/>
                      <a:pt x="3612" y="3626"/>
                    </a:cubicBezTo>
                    <a:cubicBezTo>
                      <a:pt x="3849" y="3393"/>
                      <a:pt x="4096" y="3053"/>
                      <a:pt x="4275" y="2795"/>
                    </a:cubicBezTo>
                    <a:cubicBezTo>
                      <a:pt x="4347" y="2688"/>
                      <a:pt x="4408" y="2598"/>
                      <a:pt x="4451" y="2526"/>
                    </a:cubicBezTo>
                    <a:cubicBezTo>
                      <a:pt x="4490" y="2458"/>
                      <a:pt x="4479" y="2372"/>
                      <a:pt x="4422" y="2319"/>
                    </a:cubicBezTo>
                    <a:cubicBezTo>
                      <a:pt x="3386" y="1401"/>
                      <a:pt x="3290" y="1512"/>
                      <a:pt x="1763" y="0"/>
                    </a:cubicBezTo>
                    <a:cubicBezTo>
                      <a:pt x="1763" y="0"/>
                      <a:pt x="1763" y="0"/>
                      <a:pt x="17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6"/>
              <p:cNvSpPr/>
              <p:nvPr/>
            </p:nvSpPr>
            <p:spPr>
              <a:xfrm>
                <a:off x="7573094" y="2194808"/>
                <a:ext cx="86549" cy="105946"/>
              </a:xfrm>
              <a:custGeom>
                <a:avLst/>
                <a:gdLst/>
                <a:ahLst/>
                <a:cxnLst/>
                <a:rect l="l" t="t" r="r" b="b"/>
                <a:pathLst>
                  <a:path w="1517" h="1857" extrusionOk="0">
                    <a:moveTo>
                      <a:pt x="1516" y="1"/>
                    </a:moveTo>
                    <a:cubicBezTo>
                      <a:pt x="1423" y="51"/>
                      <a:pt x="1337" y="104"/>
                      <a:pt x="1248" y="158"/>
                    </a:cubicBezTo>
                    <a:cubicBezTo>
                      <a:pt x="1165" y="216"/>
                      <a:pt x="1079" y="273"/>
                      <a:pt x="997" y="337"/>
                    </a:cubicBezTo>
                    <a:cubicBezTo>
                      <a:pt x="836" y="463"/>
                      <a:pt x="678" y="602"/>
                      <a:pt x="542" y="757"/>
                    </a:cubicBezTo>
                    <a:cubicBezTo>
                      <a:pt x="470" y="835"/>
                      <a:pt x="402" y="914"/>
                      <a:pt x="345" y="1000"/>
                    </a:cubicBezTo>
                    <a:cubicBezTo>
                      <a:pt x="334" y="1007"/>
                      <a:pt x="327" y="1022"/>
                      <a:pt x="323" y="1032"/>
                    </a:cubicBezTo>
                    <a:lnTo>
                      <a:pt x="298" y="1061"/>
                    </a:lnTo>
                    <a:cubicBezTo>
                      <a:pt x="284" y="1086"/>
                      <a:pt x="269" y="1108"/>
                      <a:pt x="255" y="1129"/>
                    </a:cubicBezTo>
                    <a:lnTo>
                      <a:pt x="216" y="1197"/>
                    </a:lnTo>
                    <a:lnTo>
                      <a:pt x="180" y="1265"/>
                    </a:lnTo>
                    <a:cubicBezTo>
                      <a:pt x="130" y="1355"/>
                      <a:pt x="90" y="1452"/>
                      <a:pt x="58" y="1552"/>
                    </a:cubicBezTo>
                    <a:cubicBezTo>
                      <a:pt x="26" y="1649"/>
                      <a:pt x="4" y="1753"/>
                      <a:pt x="1" y="1857"/>
                    </a:cubicBezTo>
                    <a:cubicBezTo>
                      <a:pt x="22" y="1756"/>
                      <a:pt x="54" y="1660"/>
                      <a:pt x="90" y="1563"/>
                    </a:cubicBezTo>
                    <a:lnTo>
                      <a:pt x="119" y="1491"/>
                    </a:lnTo>
                    <a:cubicBezTo>
                      <a:pt x="130" y="1470"/>
                      <a:pt x="144" y="1448"/>
                      <a:pt x="155" y="1427"/>
                    </a:cubicBezTo>
                    <a:cubicBezTo>
                      <a:pt x="165" y="1402"/>
                      <a:pt x="180" y="1380"/>
                      <a:pt x="191" y="1359"/>
                    </a:cubicBezTo>
                    <a:cubicBezTo>
                      <a:pt x="205" y="1337"/>
                      <a:pt x="216" y="1312"/>
                      <a:pt x="234" y="1290"/>
                    </a:cubicBezTo>
                    <a:cubicBezTo>
                      <a:pt x="280" y="1204"/>
                      <a:pt x="345" y="1122"/>
                      <a:pt x="402" y="1040"/>
                    </a:cubicBezTo>
                    <a:cubicBezTo>
                      <a:pt x="463" y="961"/>
                      <a:pt x="531" y="882"/>
                      <a:pt x="599" y="807"/>
                    </a:cubicBezTo>
                    <a:cubicBezTo>
                      <a:pt x="635" y="767"/>
                      <a:pt x="667" y="731"/>
                      <a:pt x="703" y="696"/>
                    </a:cubicBezTo>
                    <a:lnTo>
                      <a:pt x="757" y="642"/>
                    </a:lnTo>
                    <a:lnTo>
                      <a:pt x="810" y="588"/>
                    </a:lnTo>
                    <a:cubicBezTo>
                      <a:pt x="882" y="517"/>
                      <a:pt x="957" y="448"/>
                      <a:pt x="1040" y="380"/>
                    </a:cubicBezTo>
                    <a:cubicBezTo>
                      <a:pt x="1115" y="316"/>
                      <a:pt x="1194" y="251"/>
                      <a:pt x="1276" y="190"/>
                    </a:cubicBezTo>
                    <a:cubicBezTo>
                      <a:pt x="1352" y="122"/>
                      <a:pt x="1434" y="58"/>
                      <a:pt x="15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4" name="Google Shape;844;p46"/>
            <p:cNvSpPr/>
            <p:nvPr/>
          </p:nvSpPr>
          <p:spPr>
            <a:xfrm>
              <a:off x="7282163" y="188135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45" name="Google Shape;845;p46"/>
            <p:cNvCxnSpPr>
              <a:stCxn id="844" idx="4"/>
            </p:cNvCxnSpPr>
            <p:nvPr/>
          </p:nvCxnSpPr>
          <p:spPr>
            <a:xfrm flipH="1">
              <a:off x="7390763" y="2649950"/>
              <a:ext cx="275700" cy="206400"/>
            </a:xfrm>
            <a:prstGeom prst="straightConnector1">
              <a:avLst/>
            </a:prstGeom>
            <a:noFill/>
            <a:ln w="9525" cap="flat" cmpd="sng">
              <a:solidFill>
                <a:schemeClr val="accent5"/>
              </a:solidFill>
              <a:prstDash val="solid"/>
              <a:round/>
              <a:headEnd type="none" w="med" len="med"/>
              <a:tailEnd type="oval" w="med" len="med"/>
            </a:ln>
          </p:spPr>
        </p:cxnSp>
      </p:grpSp>
      <p:sp>
        <p:nvSpPr>
          <p:cNvPr id="2049" name="Rectangle 1"/>
          <p:cNvSpPr>
            <a:spLocks noGrp="1" noChangeArrowheads="1"/>
          </p:cNvSpPr>
          <p:nvPr>
            <p:ph type="subTitle" idx="1"/>
          </p:nvPr>
        </p:nvSpPr>
        <p:spPr bwMode="auto">
          <a:xfrm>
            <a:off x="642938" y="1571624"/>
            <a:ext cx="4214814" cy="2862322"/>
          </a:xfrm>
          <a:prstGeom prst="rect">
            <a:avLst/>
          </a:prstGeom>
          <a:noFill/>
          <a:ln w="9525">
            <a:noFill/>
            <a:miter lim="800000"/>
          </a:ln>
          <a:effectLst/>
        </p:spPr>
        <p:txBody>
          <a:bodyPr vert="horz" wrap="square" lIns="91440" tIns="45720" rIns="91440" bIns="45720" numCol="1" anchor="ctr" anchorCtr="0" compatLnSpc="1">
            <a:spAutoFit/>
          </a:bodyPr>
          <a:lstStyle/>
          <a:p>
            <a:pPr algn="justLow" rtl="1"/>
            <a:r>
              <a:rPr lang="ar-DZ" sz="2000" dirty="0" smtClean="0">
                <a:latin typeface="Sakkal Majalla" panose="02000000000000000000" pitchFamily="2" charset="-78"/>
                <a:cs typeface="Sakkal Majalla" panose="02000000000000000000" pitchFamily="2" charset="-78"/>
              </a:rPr>
              <a:t>في العقود الأخيرة، شهدنا تحولًا نحو نهج متكامل يتضمن العوامل الصناعية والنفسية والاجتماعية في آن واحد. لم يعد الأمن في العمل مقتصرًا على الوقاية من الحوادث الجسدية فحسب، بل أصبح يشمل أيضًا التقييم المستمر للمخاطر النفسية والاجتماعية التي قد تؤثر على رفاهية العاملين. كما أصبحت ثقافة الأمان في العمل جزءًا أساسيًا من الاستراتيجيات المؤسسية لضمان بيئة عمل صحية ومستدامة.</a:t>
            </a:r>
            <a:endParaRPr kumimoji="0" lang="fr-FR" sz="2000" b="0" i="0" u="none" strike="noStrike" cap="none" normalizeH="0" baseline="0" dirty="0" smtClean="0">
              <a:ln>
                <a:noFill/>
              </a:ln>
              <a:solidFill>
                <a:schemeClr val="tx1"/>
              </a:solidFill>
              <a:effectLst/>
              <a:latin typeface="Sakkal Majalla" panose="02000000000000000000" pitchFamily="2" charset="-78"/>
              <a:cs typeface="Sakkal Majalla" panose="02000000000000000000"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6" name="Google Shape;746;p45"/>
          <p:cNvSpPr txBox="1">
            <a:spLocks noGrp="1"/>
          </p:cNvSpPr>
          <p:nvPr>
            <p:ph type="subTitle" idx="2"/>
          </p:nvPr>
        </p:nvSpPr>
        <p:spPr>
          <a:xfrm>
            <a:off x="1419450" y="1597700"/>
            <a:ext cx="6305100" cy="2402810"/>
          </a:xfrm>
          <a:prstGeom prst="rect">
            <a:avLst/>
          </a:prstGeom>
        </p:spPr>
        <p:txBody>
          <a:bodyPr spcFirstLastPara="1" wrap="square" lIns="91425" tIns="91425" rIns="91425" bIns="91425" anchor="t" anchorCtr="0">
            <a:noAutofit/>
          </a:bodyPr>
          <a:lstStyle/>
          <a:p>
            <a:pPr marL="0" indent="0" algn="justLow" rtl="1"/>
            <a:r>
              <a:rPr lang="fr-FR" sz="2400" dirty="0" smtClean="0">
                <a:latin typeface="Sakkal Majalla" panose="02000000000000000000" pitchFamily="2" charset="-78"/>
                <a:cs typeface="Sakkal Majalla" panose="02000000000000000000" pitchFamily="2" charset="-78"/>
              </a:rPr>
              <a:t>	</a:t>
            </a:r>
            <a:r>
              <a:rPr lang="ar-DZ" sz="2400" dirty="0" smtClean="0">
                <a:latin typeface="Sakkal Majalla" panose="02000000000000000000" pitchFamily="2" charset="-78"/>
                <a:cs typeface="Sakkal Majalla" panose="02000000000000000000" pitchFamily="2" charset="-78"/>
              </a:rPr>
              <a:t>من خلال هذه الرحلة التاريخية، يمكننا أن نفهم كيف تفاعلت العوامل الصناعية والاجتماعية والنفسية لتشكيل مفاهيم الأمن والوقاية في العمل. يتضح أن التطور في هذا المجال كان استجابة للتغيرات الصناعية والمجتمعية والنفسية، مما أدى إلى تحسينات ملحوظة في بيئات العمل ورفع مستوى الصحة والسلامة المهنية للعاملين.</a:t>
            </a:r>
          </a:p>
          <a:p>
            <a:pPr marL="0" lvl="0" indent="0" algn="l" rtl="0">
              <a:spcBef>
                <a:spcPts val="0"/>
              </a:spcBef>
              <a:spcAft>
                <a:spcPts val="0"/>
              </a:spcAft>
              <a:buNone/>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68"/>
        <p:cNvGrpSpPr/>
        <p:nvPr/>
      </p:nvGrpSpPr>
      <p:grpSpPr>
        <a:xfrm>
          <a:off x="0" y="0"/>
          <a:ext cx="0" cy="0"/>
          <a:chOff x="0" y="0"/>
          <a:chExt cx="0" cy="0"/>
        </a:xfrm>
      </p:grpSpPr>
      <p:sp>
        <p:nvSpPr>
          <p:cNvPr id="669" name="Google Shape;669;p42"/>
          <p:cNvSpPr txBox="1">
            <a:spLocks noGrp="1"/>
          </p:cNvSpPr>
          <p:nvPr>
            <p:ph type="title"/>
          </p:nvPr>
        </p:nvSpPr>
        <p:spPr>
          <a:xfrm>
            <a:off x="2071670" y="3286130"/>
            <a:ext cx="4872900" cy="1121100"/>
          </a:xfrm>
          <a:prstGeom prst="rect">
            <a:avLst/>
          </a:prstGeom>
        </p:spPr>
        <p:txBody>
          <a:bodyPr spcFirstLastPara="1" wrap="square" lIns="91425" tIns="91425" rIns="91425" bIns="91425" anchor="b" anchorCtr="0">
            <a:noAutofit/>
          </a:bodyPr>
          <a:lstStyle/>
          <a:p>
            <a:r>
              <a:rPr lang="ar-DZ" sz="4400" b="1" dirty="0" smtClean="0">
                <a:latin typeface="Sakkal Majalla" panose="02000000000000000000" pitchFamily="2" charset="-78"/>
                <a:cs typeface="Sakkal Majalla" panose="02000000000000000000" pitchFamily="2" charset="-78"/>
              </a:rPr>
              <a:t>المحور 2: تعريف الوقاية والأمن في العمل</a:t>
            </a:r>
            <a:r>
              <a:rPr lang="ar-DZ" sz="4400" dirty="0" smtClean="0">
                <a:latin typeface="Sakkal Majalla" panose="02000000000000000000" pitchFamily="2" charset="-78"/>
                <a:cs typeface="Sakkal Majalla" panose="02000000000000000000" pitchFamily="2" charset="-78"/>
              </a:rPr>
              <a:t/>
            </a:r>
            <a:br>
              <a:rPr lang="ar-DZ" sz="4400" dirty="0" smtClean="0">
                <a:latin typeface="Sakkal Majalla" panose="02000000000000000000" pitchFamily="2" charset="-78"/>
                <a:cs typeface="Sakkal Majalla" panose="02000000000000000000" pitchFamily="2" charset="-78"/>
              </a:rPr>
            </a:br>
            <a:r>
              <a:rPr lang="ar-DZ" sz="4400" dirty="0" smtClean="0">
                <a:latin typeface="Sakkal Majalla" panose="02000000000000000000" pitchFamily="2" charset="-78"/>
                <a:cs typeface="Sakkal Majalla" panose="02000000000000000000" pitchFamily="2" charset="-78"/>
              </a:rPr>
              <a:t/>
            </a:r>
            <a:br>
              <a:rPr lang="ar-DZ" sz="4400" dirty="0" smtClean="0">
                <a:latin typeface="Sakkal Majalla" panose="02000000000000000000" pitchFamily="2" charset="-78"/>
                <a:cs typeface="Sakkal Majalla" panose="02000000000000000000" pitchFamily="2" charset="-78"/>
              </a:rPr>
            </a:br>
            <a:endParaRPr sz="4400">
              <a:highlight>
                <a:schemeClr val="lt2"/>
              </a:highlight>
              <a:latin typeface="Sakkal Majalla" panose="02000000000000000000" pitchFamily="2" charset="-78"/>
              <a:cs typeface="Sakkal Majalla" panose="02000000000000000000" pitchFamily="2" charset="-78"/>
            </a:endParaRPr>
          </a:p>
        </p:txBody>
      </p:sp>
      <p:sp>
        <p:nvSpPr>
          <p:cNvPr id="671" name="Google Shape;671;p42"/>
          <p:cNvSpPr/>
          <p:nvPr/>
        </p:nvSpPr>
        <p:spPr>
          <a:xfrm rot="10800000">
            <a:off x="-17975" y="2391800"/>
            <a:ext cx="1519500" cy="2742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2" name="Google Shape;672;p42"/>
          <p:cNvPicPr preferRelativeResize="0"/>
          <p:nvPr/>
        </p:nvPicPr>
        <p:blipFill rotWithShape="1">
          <a:blip r:embed="rId3"/>
          <a:srcRect r="24288" b="45082"/>
          <a:stretch>
            <a:fillRect/>
          </a:stretch>
        </p:blipFill>
        <p:spPr>
          <a:xfrm rot="5400000">
            <a:off x="-463349" y="1064299"/>
            <a:ext cx="2714624" cy="1967776"/>
          </a:xfrm>
          <a:prstGeom prst="rect">
            <a:avLst/>
          </a:prstGeom>
          <a:noFill/>
          <a:ln>
            <a:noFill/>
          </a:ln>
        </p:spPr>
      </p:pic>
      <p:sp>
        <p:nvSpPr>
          <p:cNvPr id="673" name="Google Shape;673;p42"/>
          <p:cNvSpPr/>
          <p:nvPr/>
        </p:nvSpPr>
        <p:spPr>
          <a:xfrm rot="10800000">
            <a:off x="170875" y="953175"/>
            <a:ext cx="1519500" cy="4001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4" name="Google Shape;674;p42"/>
          <p:cNvPicPr preferRelativeResize="0"/>
          <p:nvPr/>
        </p:nvPicPr>
        <p:blipFill rotWithShape="1">
          <a:blip r:embed="rId3"/>
          <a:srcRect l="38365" t="40848" r="38177" b="38011"/>
          <a:stretch>
            <a:fillRect/>
          </a:stretch>
        </p:blipFill>
        <p:spPr>
          <a:xfrm>
            <a:off x="62874" y="3848550"/>
            <a:ext cx="1357800" cy="1222924"/>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78"/>
        <p:cNvGrpSpPr/>
        <p:nvPr/>
      </p:nvGrpSpPr>
      <p:grpSpPr>
        <a:xfrm>
          <a:off x="0" y="0"/>
          <a:ext cx="0" cy="0"/>
          <a:chOff x="0" y="0"/>
          <a:chExt cx="0" cy="0"/>
        </a:xfrm>
      </p:grpSpPr>
      <p:sp>
        <p:nvSpPr>
          <p:cNvPr id="679" name="Google Shape;679;p43"/>
          <p:cNvSpPr txBox="1">
            <a:spLocks noGrp="1"/>
          </p:cNvSpPr>
          <p:nvPr>
            <p:ph type="title"/>
          </p:nvPr>
        </p:nvSpPr>
        <p:spPr>
          <a:xfrm>
            <a:off x="642910" y="2214560"/>
            <a:ext cx="6786610" cy="817800"/>
          </a:xfrm>
          <a:prstGeom prst="rect">
            <a:avLst/>
          </a:prstGeom>
        </p:spPr>
        <p:txBody>
          <a:bodyPr spcFirstLastPara="1" wrap="square" lIns="91425" tIns="91425" rIns="91425" bIns="91425" anchor="ctr" anchorCtr="0">
            <a:noAutofit/>
          </a:bodyPr>
          <a:lstStyle/>
          <a:p>
            <a:pPr algn="r" rtl="1"/>
            <a:r>
              <a:rPr lang="fr-FR" sz="1800" dirty="0" smtClean="0">
                <a:latin typeface="Sakkal Majalla" panose="02000000000000000000" pitchFamily="2" charset="-78"/>
                <a:cs typeface="Sakkal Majalla" panose="02000000000000000000" pitchFamily="2" charset="-78"/>
              </a:rPr>
              <a:t>	</a:t>
            </a:r>
            <a:r>
              <a:rPr lang="ar-DZ" sz="2400" dirty="0" smtClean="0">
                <a:latin typeface="Sakkal Majalla" panose="02000000000000000000" pitchFamily="2" charset="-78"/>
                <a:cs typeface="Sakkal Majalla" panose="02000000000000000000" pitchFamily="2" charset="-78"/>
              </a:rPr>
              <a:t>الوقاية والأمن في العمل هي استراتيجيات وممارسات تهدف إلى حماية العاملين من المخاطر المحتملة والإصابات والأمراض المهنية. تعتبر هذه الاستراتيجيات ضرورية لضمان بيئة عمل آمنة وصحية، مما يسهم في تحسين الإنتاجية وتقليل التكاليف المرتبطة بالحوادث والإصابات.</a:t>
            </a:r>
            <a:r>
              <a:rPr lang="ar-DZ" sz="1800" dirty="0" smtClean="0"/>
              <a:t/>
            </a:r>
            <a:br>
              <a:rPr lang="ar-DZ" sz="1800" dirty="0" smtClean="0"/>
            </a:br>
            <a:r>
              <a:rPr lang="ar-DZ" sz="1800" dirty="0" smtClean="0">
                <a:latin typeface="Sakkal Majalla" panose="02000000000000000000" pitchFamily="2" charset="-78"/>
                <a:cs typeface="Sakkal Majalla" panose="02000000000000000000" pitchFamily="2" charset="-78"/>
              </a:rPr>
              <a:t/>
            </a:r>
            <a:br>
              <a:rPr lang="ar-DZ" sz="1800" dirty="0" smtClean="0">
                <a:latin typeface="Sakkal Majalla" panose="02000000000000000000" pitchFamily="2" charset="-78"/>
                <a:cs typeface="Sakkal Majalla" panose="02000000000000000000" pitchFamily="2" charset="-78"/>
              </a:rPr>
            </a:br>
            <a:endParaRPr sz="1800">
              <a:highlight>
                <a:schemeClr val="lt2"/>
              </a:highlight>
              <a:latin typeface="Sakkal Majalla" panose="02000000000000000000" pitchFamily="2" charset="-78"/>
              <a:cs typeface="Sakkal Majalla" panose="02000000000000000000"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68"/>
        <p:cNvGrpSpPr/>
        <p:nvPr/>
      </p:nvGrpSpPr>
      <p:grpSpPr>
        <a:xfrm>
          <a:off x="0" y="0"/>
          <a:ext cx="0" cy="0"/>
          <a:chOff x="0" y="0"/>
          <a:chExt cx="0" cy="0"/>
        </a:xfrm>
      </p:grpSpPr>
      <p:sp>
        <p:nvSpPr>
          <p:cNvPr id="669" name="Google Shape;669;p42"/>
          <p:cNvSpPr txBox="1">
            <a:spLocks noGrp="1"/>
          </p:cNvSpPr>
          <p:nvPr>
            <p:ph type="title"/>
          </p:nvPr>
        </p:nvSpPr>
        <p:spPr>
          <a:xfrm>
            <a:off x="2071670" y="3286130"/>
            <a:ext cx="4872900" cy="1121100"/>
          </a:xfrm>
          <a:prstGeom prst="rect">
            <a:avLst/>
          </a:prstGeom>
        </p:spPr>
        <p:txBody>
          <a:bodyPr spcFirstLastPara="1" wrap="square" lIns="91425" tIns="91425" rIns="91425" bIns="91425" anchor="b" anchorCtr="0">
            <a:noAutofit/>
          </a:bodyPr>
          <a:lstStyle/>
          <a:p>
            <a:pPr lvl="0" rtl="1"/>
            <a:r>
              <a:rPr lang="fr-FR" sz="4400" b="1" dirty="0" smtClean="0">
                <a:latin typeface="Sakkal Majalla" panose="02000000000000000000" pitchFamily="2" charset="-78"/>
                <a:cs typeface="Sakkal Majalla" panose="02000000000000000000" pitchFamily="2" charset="-78"/>
              </a:rPr>
              <a:t/>
            </a:r>
            <a:br>
              <a:rPr lang="fr-FR" sz="4400" b="1" dirty="0" smtClean="0">
                <a:latin typeface="Sakkal Majalla" panose="02000000000000000000" pitchFamily="2" charset="-78"/>
                <a:cs typeface="Sakkal Majalla" panose="02000000000000000000" pitchFamily="2" charset="-78"/>
              </a:rPr>
            </a:br>
            <a:r>
              <a:rPr lang="fr-FR" sz="4400" b="1" dirty="0" smtClean="0">
                <a:latin typeface="Sakkal Majalla" panose="02000000000000000000" pitchFamily="2" charset="-78"/>
                <a:cs typeface="Sakkal Majalla" panose="02000000000000000000" pitchFamily="2" charset="-78"/>
              </a:rPr>
              <a:t/>
            </a:r>
            <a:br>
              <a:rPr lang="fr-FR" sz="4400" b="1" dirty="0" smtClean="0">
                <a:latin typeface="Sakkal Majalla" panose="02000000000000000000" pitchFamily="2" charset="-78"/>
                <a:cs typeface="Sakkal Majalla" panose="02000000000000000000" pitchFamily="2" charset="-78"/>
              </a:rPr>
            </a:br>
            <a:r>
              <a:rPr lang="fr-FR" sz="4400" b="1" dirty="0" smtClean="0">
                <a:latin typeface="Sakkal Majalla" panose="02000000000000000000" pitchFamily="2" charset="-78"/>
                <a:cs typeface="Sakkal Majalla" panose="02000000000000000000" pitchFamily="2" charset="-78"/>
              </a:rPr>
              <a:t>1</a:t>
            </a:r>
            <a:r>
              <a:rPr lang="ar-DZ" sz="4400" b="1" dirty="0" smtClean="0">
                <a:latin typeface="Sakkal Majalla" panose="02000000000000000000" pitchFamily="2" charset="-78"/>
                <a:cs typeface="Sakkal Majalla" panose="02000000000000000000" pitchFamily="2" charset="-78"/>
              </a:rPr>
              <a:t>.التحكم في المخاطر</a:t>
            </a:r>
            <a:r>
              <a:rPr lang="ar-DZ" sz="4400" dirty="0" smtClean="0">
                <a:latin typeface="Sakkal Majalla" panose="02000000000000000000" pitchFamily="2" charset="-78"/>
                <a:cs typeface="Sakkal Majalla" panose="02000000000000000000" pitchFamily="2" charset="-78"/>
              </a:rPr>
              <a:t/>
            </a:r>
            <a:br>
              <a:rPr lang="ar-DZ" sz="4400" dirty="0" smtClean="0">
                <a:latin typeface="Sakkal Majalla" panose="02000000000000000000" pitchFamily="2" charset="-78"/>
                <a:cs typeface="Sakkal Majalla" panose="02000000000000000000" pitchFamily="2" charset="-78"/>
              </a:rPr>
            </a:br>
            <a:r>
              <a:rPr lang="ar-DZ" sz="4400" dirty="0" smtClean="0">
                <a:latin typeface="Sakkal Majalla" panose="02000000000000000000" pitchFamily="2" charset="-78"/>
                <a:cs typeface="Sakkal Majalla" panose="02000000000000000000" pitchFamily="2" charset="-78"/>
              </a:rPr>
              <a:t/>
            </a:r>
            <a:br>
              <a:rPr lang="ar-DZ" sz="4400" dirty="0" smtClean="0">
                <a:latin typeface="Sakkal Majalla" panose="02000000000000000000" pitchFamily="2" charset="-78"/>
                <a:cs typeface="Sakkal Majalla" panose="02000000000000000000" pitchFamily="2" charset="-78"/>
              </a:rPr>
            </a:br>
            <a:r>
              <a:rPr lang="ar-DZ" sz="4400" dirty="0" smtClean="0">
                <a:latin typeface="Sakkal Majalla" panose="02000000000000000000" pitchFamily="2" charset="-78"/>
                <a:cs typeface="Sakkal Majalla" panose="02000000000000000000" pitchFamily="2" charset="-78"/>
              </a:rPr>
              <a:t/>
            </a:r>
            <a:br>
              <a:rPr lang="ar-DZ" sz="4400" dirty="0" smtClean="0">
                <a:latin typeface="Sakkal Majalla" panose="02000000000000000000" pitchFamily="2" charset="-78"/>
                <a:cs typeface="Sakkal Majalla" panose="02000000000000000000" pitchFamily="2" charset="-78"/>
              </a:rPr>
            </a:br>
            <a:endParaRPr sz="4400">
              <a:highlight>
                <a:schemeClr val="lt2"/>
              </a:highlight>
              <a:latin typeface="Sakkal Majalla" panose="02000000000000000000" pitchFamily="2" charset="-78"/>
              <a:cs typeface="Sakkal Majalla" panose="02000000000000000000" pitchFamily="2" charset="-78"/>
            </a:endParaRPr>
          </a:p>
        </p:txBody>
      </p:sp>
      <p:sp>
        <p:nvSpPr>
          <p:cNvPr id="671" name="Google Shape;671;p42"/>
          <p:cNvSpPr/>
          <p:nvPr/>
        </p:nvSpPr>
        <p:spPr>
          <a:xfrm rot="10800000">
            <a:off x="-17975" y="2391800"/>
            <a:ext cx="1519500" cy="2742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2" name="Google Shape;672;p42"/>
          <p:cNvPicPr preferRelativeResize="0"/>
          <p:nvPr/>
        </p:nvPicPr>
        <p:blipFill rotWithShape="1">
          <a:blip r:embed="rId3"/>
          <a:srcRect r="24288" b="45082"/>
          <a:stretch>
            <a:fillRect/>
          </a:stretch>
        </p:blipFill>
        <p:spPr>
          <a:xfrm rot="5400000">
            <a:off x="-463349" y="1064299"/>
            <a:ext cx="2714624" cy="1967776"/>
          </a:xfrm>
          <a:prstGeom prst="rect">
            <a:avLst/>
          </a:prstGeom>
          <a:noFill/>
          <a:ln>
            <a:noFill/>
          </a:ln>
        </p:spPr>
      </p:pic>
      <p:sp>
        <p:nvSpPr>
          <p:cNvPr id="673" name="Google Shape;673;p42"/>
          <p:cNvSpPr/>
          <p:nvPr/>
        </p:nvSpPr>
        <p:spPr>
          <a:xfrm rot="10800000">
            <a:off x="170875" y="953175"/>
            <a:ext cx="1519500" cy="4001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4" name="Google Shape;674;p42"/>
          <p:cNvPicPr preferRelativeResize="0"/>
          <p:nvPr/>
        </p:nvPicPr>
        <p:blipFill rotWithShape="1">
          <a:blip r:embed="rId3"/>
          <a:srcRect l="38365" t="40848" r="38177" b="38011"/>
          <a:stretch>
            <a:fillRect/>
          </a:stretch>
        </p:blipFill>
        <p:spPr>
          <a:xfrm>
            <a:off x="62874" y="3848550"/>
            <a:ext cx="1357800" cy="1222924"/>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91"/>
        <p:cNvGrpSpPr/>
        <p:nvPr/>
      </p:nvGrpSpPr>
      <p:grpSpPr>
        <a:xfrm>
          <a:off x="0" y="0"/>
          <a:ext cx="0" cy="0"/>
          <a:chOff x="0" y="0"/>
          <a:chExt cx="0" cy="0"/>
        </a:xfrm>
      </p:grpSpPr>
      <p:grpSp>
        <p:nvGrpSpPr>
          <p:cNvPr id="2" name="Google Shape;1192;p54"/>
          <p:cNvGrpSpPr/>
          <p:nvPr/>
        </p:nvGrpSpPr>
        <p:grpSpPr>
          <a:xfrm>
            <a:off x="2852571" y="3051959"/>
            <a:ext cx="955441" cy="929341"/>
            <a:chOff x="2852571" y="3051959"/>
            <a:chExt cx="955441" cy="929341"/>
          </a:xfrm>
        </p:grpSpPr>
        <p:sp>
          <p:nvSpPr>
            <p:cNvPr id="1193" name="Google Shape;1193;p54"/>
            <p:cNvSpPr/>
            <p:nvPr/>
          </p:nvSpPr>
          <p:spPr>
            <a:xfrm>
              <a:off x="3039413" y="321270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4" name="Google Shape;1194;p54"/>
            <p:cNvCxnSpPr>
              <a:stCxn id="1193" idx="1"/>
            </p:cNvCxnSpPr>
            <p:nvPr/>
          </p:nvCxnSpPr>
          <p:spPr>
            <a:xfrm rot="10800000">
              <a:off x="2852571" y="3051959"/>
              <a:ext cx="299400" cy="273300"/>
            </a:xfrm>
            <a:prstGeom prst="straightConnector1">
              <a:avLst/>
            </a:prstGeom>
            <a:noFill/>
            <a:ln w="9525" cap="flat" cmpd="sng">
              <a:solidFill>
                <a:schemeClr val="accent5"/>
              </a:solidFill>
              <a:prstDash val="solid"/>
              <a:round/>
              <a:headEnd type="none" w="med" len="med"/>
              <a:tailEnd type="oval" w="med" len="med"/>
            </a:ln>
          </p:spPr>
        </p:cxnSp>
      </p:grpSp>
      <p:grpSp>
        <p:nvGrpSpPr>
          <p:cNvPr id="3" name="Google Shape;1195;p54"/>
          <p:cNvGrpSpPr/>
          <p:nvPr/>
        </p:nvGrpSpPr>
        <p:grpSpPr>
          <a:xfrm>
            <a:off x="2558350" y="396613"/>
            <a:ext cx="1354200" cy="768600"/>
            <a:chOff x="2558350" y="396613"/>
            <a:chExt cx="1354200" cy="768600"/>
          </a:xfrm>
        </p:grpSpPr>
        <p:sp>
          <p:nvSpPr>
            <p:cNvPr id="1196" name="Google Shape;1196;p54"/>
            <p:cNvSpPr/>
            <p:nvPr/>
          </p:nvSpPr>
          <p:spPr>
            <a:xfrm>
              <a:off x="3143950" y="3966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7" name="Google Shape;1197;p54"/>
            <p:cNvCxnSpPr>
              <a:stCxn id="1196" idx="2"/>
            </p:cNvCxnSpPr>
            <p:nvPr/>
          </p:nvCxnSpPr>
          <p:spPr>
            <a:xfrm flipH="1">
              <a:off x="2558350" y="780913"/>
              <a:ext cx="585600" cy="176700"/>
            </a:xfrm>
            <a:prstGeom prst="straightConnector1">
              <a:avLst/>
            </a:prstGeom>
            <a:noFill/>
            <a:ln w="9525" cap="flat" cmpd="sng">
              <a:solidFill>
                <a:schemeClr val="accent5"/>
              </a:solidFill>
              <a:prstDash val="solid"/>
              <a:round/>
              <a:headEnd type="none" w="med" len="med"/>
              <a:tailEnd type="oval" w="med" len="med"/>
            </a:ln>
          </p:spPr>
        </p:cxnSp>
      </p:grpSp>
      <p:sp>
        <p:nvSpPr>
          <p:cNvPr id="1198" name="Google Shape;1198;p54"/>
          <p:cNvSpPr txBox="1">
            <a:spLocks noGrp="1"/>
          </p:cNvSpPr>
          <p:nvPr>
            <p:ph type="subTitle" idx="1"/>
          </p:nvPr>
        </p:nvSpPr>
        <p:spPr>
          <a:xfrm>
            <a:off x="3857620" y="3071816"/>
            <a:ext cx="4929222" cy="1116900"/>
          </a:xfrm>
          <a:prstGeom prst="rect">
            <a:avLst/>
          </a:prstGeom>
        </p:spPr>
        <p:txBody>
          <a:bodyPr spcFirstLastPara="1" wrap="square" lIns="91425" tIns="91425" rIns="91425" bIns="91425" anchor="b" anchorCtr="0">
            <a:noAutofit/>
          </a:bodyPr>
          <a:lstStyle/>
          <a:p>
            <a:pPr algn="ctr" rtl="1"/>
            <a:r>
              <a:rPr lang="ar-DZ" sz="3200" b="1" dirty="0" smtClean="0">
                <a:latin typeface="Sakkal Majalla" panose="02000000000000000000" pitchFamily="2" charset="-78"/>
                <a:cs typeface="Sakkal Majalla" panose="02000000000000000000" pitchFamily="2" charset="-78"/>
              </a:rPr>
              <a:t>أ. تحديد المخاطر:</a:t>
            </a:r>
            <a:endParaRPr lang="ar-DZ" sz="3200" dirty="0" smtClean="0">
              <a:latin typeface="Sakkal Majalla" panose="02000000000000000000" pitchFamily="2" charset="-78"/>
              <a:cs typeface="Sakkal Majalla" panose="02000000000000000000" pitchFamily="2" charset="-78"/>
            </a:endParaRP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التعرف على المخاطر</a:t>
            </a:r>
            <a:r>
              <a:rPr lang="fr-FR" sz="2400" dirty="0" smtClean="0">
                <a:latin typeface="Sakkal Majalla" panose="02000000000000000000" pitchFamily="2" charset="-78"/>
                <a:cs typeface="Sakkal Majalla" panose="02000000000000000000" pitchFamily="2" charset="-78"/>
              </a:rPr>
              <a:t> </a:t>
            </a:r>
            <a:r>
              <a:rPr lang="ar-DZ" sz="2400" dirty="0" smtClean="0">
                <a:latin typeface="Sakkal Majalla" panose="02000000000000000000" pitchFamily="2" charset="-78"/>
                <a:cs typeface="Sakkal Majalla" panose="02000000000000000000" pitchFamily="2" charset="-78"/>
              </a:rPr>
              <a:t> وتحديدها يشمل تحديد العوامل التي قد تسبب أضراراً للعمال، مثل المواد الكيميائية، الآلات الثقيلة، أو الظروف البيئية غير المناسبة.</a:t>
            </a: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تقييم المخاطر: عملية تقدير احتمال حدوث المخاطر وتأثيرها المحتمل. يتضمن ذلك استخدام أدوات تقييم المخاطر مثل تحليل المخاطر وتقييم الأثر.</a:t>
            </a:r>
          </a:p>
          <a:p>
            <a:pPr marL="0" lvl="0" indent="0" algn="r" rtl="0">
              <a:spcBef>
                <a:spcPts val="0"/>
              </a:spcBef>
              <a:spcAft>
                <a:spcPts val="0"/>
              </a:spcAft>
              <a:buNone/>
            </a:pPr>
            <a:endParaRPr lang="en-GB" dirty="0">
              <a:latin typeface="Sakkal Majalla" panose="02000000000000000000" pitchFamily="2" charset="-78"/>
              <a:cs typeface="Sakkal Majalla" panose="02000000000000000000" pitchFamily="2" charset="-78"/>
            </a:endParaRPr>
          </a:p>
        </p:txBody>
      </p:sp>
      <p:grpSp>
        <p:nvGrpSpPr>
          <p:cNvPr id="4" name="Google Shape;1200;p54"/>
          <p:cNvGrpSpPr/>
          <p:nvPr/>
        </p:nvGrpSpPr>
        <p:grpSpPr>
          <a:xfrm>
            <a:off x="854963" y="1192365"/>
            <a:ext cx="543367" cy="332119"/>
            <a:chOff x="0" y="652601"/>
            <a:chExt cx="746281" cy="456082"/>
          </a:xfrm>
        </p:grpSpPr>
        <p:sp>
          <p:nvSpPr>
            <p:cNvPr id="1201" name="Google Shape;1201;p54"/>
            <p:cNvSpPr/>
            <p:nvPr/>
          </p:nvSpPr>
          <p:spPr>
            <a:xfrm>
              <a:off x="0" y="681156"/>
              <a:ext cx="746281" cy="386033"/>
            </a:xfrm>
            <a:custGeom>
              <a:avLst/>
              <a:gdLst/>
              <a:ahLst/>
              <a:cxnLst/>
              <a:rect l="l" t="t" r="r" b="b"/>
              <a:pathLst>
                <a:path w="13198" h="6827" extrusionOk="0">
                  <a:moveTo>
                    <a:pt x="6597" y="0"/>
                  </a:moveTo>
                  <a:cubicBezTo>
                    <a:pt x="3838" y="0"/>
                    <a:pt x="1606" y="2236"/>
                    <a:pt x="1606" y="4995"/>
                  </a:cubicBezTo>
                  <a:lnTo>
                    <a:pt x="0" y="6826"/>
                  </a:lnTo>
                  <a:lnTo>
                    <a:pt x="13197" y="6826"/>
                  </a:lnTo>
                  <a:lnTo>
                    <a:pt x="11592" y="4995"/>
                  </a:lnTo>
                  <a:cubicBezTo>
                    <a:pt x="11592" y="2236"/>
                    <a:pt x="9356" y="0"/>
                    <a:pt x="65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54"/>
            <p:cNvSpPr/>
            <p:nvPr/>
          </p:nvSpPr>
          <p:spPr>
            <a:xfrm>
              <a:off x="53660" y="863509"/>
              <a:ext cx="85779" cy="183206"/>
            </a:xfrm>
            <a:custGeom>
              <a:avLst/>
              <a:gdLst/>
              <a:ahLst/>
              <a:cxnLst/>
              <a:rect l="l" t="t" r="r" b="b"/>
              <a:pathLst>
                <a:path w="1517" h="3240" extrusionOk="0">
                  <a:moveTo>
                    <a:pt x="488" y="0"/>
                  </a:moveTo>
                  <a:cubicBezTo>
                    <a:pt x="220" y="0"/>
                    <a:pt x="1" y="219"/>
                    <a:pt x="1" y="488"/>
                  </a:cubicBezTo>
                  <a:lnTo>
                    <a:pt x="1" y="3239"/>
                  </a:lnTo>
                  <a:lnTo>
                    <a:pt x="1517" y="3239"/>
                  </a:lnTo>
                  <a:lnTo>
                    <a:pt x="151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54"/>
            <p:cNvSpPr/>
            <p:nvPr/>
          </p:nvSpPr>
          <p:spPr>
            <a:xfrm>
              <a:off x="606769" y="863283"/>
              <a:ext cx="85779" cy="183432"/>
            </a:xfrm>
            <a:custGeom>
              <a:avLst/>
              <a:gdLst/>
              <a:ahLst/>
              <a:cxnLst/>
              <a:rect l="l" t="t" r="r" b="b"/>
              <a:pathLst>
                <a:path w="1517" h="3244" extrusionOk="0">
                  <a:moveTo>
                    <a:pt x="1" y="1"/>
                  </a:moveTo>
                  <a:lnTo>
                    <a:pt x="1" y="3243"/>
                  </a:lnTo>
                  <a:lnTo>
                    <a:pt x="1517" y="3243"/>
                  </a:lnTo>
                  <a:lnTo>
                    <a:pt x="1517" y="488"/>
                  </a:lnTo>
                  <a:cubicBezTo>
                    <a:pt x="1517" y="219"/>
                    <a:pt x="1294" y="1"/>
                    <a:pt x="10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54"/>
            <p:cNvSpPr/>
            <p:nvPr/>
          </p:nvSpPr>
          <p:spPr>
            <a:xfrm>
              <a:off x="307767" y="652601"/>
              <a:ext cx="130732" cy="53096"/>
            </a:xfrm>
            <a:custGeom>
              <a:avLst/>
              <a:gdLst/>
              <a:ahLst/>
              <a:cxnLst/>
              <a:rect l="l" t="t" r="r" b="b"/>
              <a:pathLst>
                <a:path w="2312" h="939" extrusionOk="0">
                  <a:moveTo>
                    <a:pt x="233" y="0"/>
                  </a:moveTo>
                  <a:cubicBezTo>
                    <a:pt x="104" y="0"/>
                    <a:pt x="0" y="104"/>
                    <a:pt x="0" y="233"/>
                  </a:cubicBezTo>
                  <a:lnTo>
                    <a:pt x="0" y="939"/>
                  </a:lnTo>
                  <a:lnTo>
                    <a:pt x="2311" y="939"/>
                  </a:lnTo>
                  <a:lnTo>
                    <a:pt x="2311" y="233"/>
                  </a:lnTo>
                  <a:cubicBezTo>
                    <a:pt x="2311" y="104"/>
                    <a:pt x="2207" y="0"/>
                    <a:pt x="207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54"/>
            <p:cNvSpPr/>
            <p:nvPr/>
          </p:nvSpPr>
          <p:spPr>
            <a:xfrm>
              <a:off x="177886" y="689241"/>
              <a:ext cx="390500" cy="332937"/>
            </a:xfrm>
            <a:custGeom>
              <a:avLst/>
              <a:gdLst/>
              <a:ahLst/>
              <a:cxnLst/>
              <a:rect l="l" t="t" r="r" b="b"/>
              <a:pathLst>
                <a:path w="6906" h="5888" extrusionOk="0">
                  <a:moveTo>
                    <a:pt x="2301" y="4"/>
                  </a:moveTo>
                  <a:cubicBezTo>
                    <a:pt x="2265" y="4"/>
                    <a:pt x="2233" y="37"/>
                    <a:pt x="2233" y="72"/>
                  </a:cubicBezTo>
                  <a:cubicBezTo>
                    <a:pt x="2233" y="1033"/>
                    <a:pt x="1989" y="2140"/>
                    <a:pt x="1606" y="2907"/>
                  </a:cubicBezTo>
                  <a:cubicBezTo>
                    <a:pt x="1416" y="3290"/>
                    <a:pt x="1140" y="3666"/>
                    <a:pt x="760" y="4053"/>
                  </a:cubicBezTo>
                  <a:cubicBezTo>
                    <a:pt x="581" y="4232"/>
                    <a:pt x="434" y="4440"/>
                    <a:pt x="316" y="4659"/>
                  </a:cubicBezTo>
                  <a:cubicBezTo>
                    <a:pt x="309" y="4670"/>
                    <a:pt x="309" y="4673"/>
                    <a:pt x="305" y="4680"/>
                  </a:cubicBezTo>
                  <a:cubicBezTo>
                    <a:pt x="119" y="5035"/>
                    <a:pt x="18" y="5415"/>
                    <a:pt x="0" y="5816"/>
                  </a:cubicBezTo>
                  <a:cubicBezTo>
                    <a:pt x="0" y="5856"/>
                    <a:pt x="26" y="5888"/>
                    <a:pt x="65" y="5888"/>
                  </a:cubicBezTo>
                  <a:cubicBezTo>
                    <a:pt x="101" y="5888"/>
                    <a:pt x="129" y="5859"/>
                    <a:pt x="137" y="5827"/>
                  </a:cubicBezTo>
                  <a:cubicBezTo>
                    <a:pt x="154" y="5447"/>
                    <a:pt x="255" y="5082"/>
                    <a:pt x="434" y="4738"/>
                  </a:cubicBezTo>
                  <a:lnTo>
                    <a:pt x="434" y="4734"/>
                  </a:lnTo>
                  <a:cubicBezTo>
                    <a:pt x="549" y="4523"/>
                    <a:pt x="688" y="4326"/>
                    <a:pt x="860" y="4154"/>
                  </a:cubicBezTo>
                  <a:cubicBezTo>
                    <a:pt x="1247" y="3749"/>
                    <a:pt x="1530" y="3365"/>
                    <a:pt x="1727" y="2971"/>
                  </a:cubicBezTo>
                  <a:cubicBezTo>
                    <a:pt x="2118" y="2186"/>
                    <a:pt x="2369" y="1047"/>
                    <a:pt x="2369" y="72"/>
                  </a:cubicBezTo>
                  <a:cubicBezTo>
                    <a:pt x="2369" y="37"/>
                    <a:pt x="2337" y="4"/>
                    <a:pt x="2301" y="4"/>
                  </a:cubicBezTo>
                  <a:close/>
                  <a:moveTo>
                    <a:pt x="4608" y="1"/>
                  </a:moveTo>
                  <a:cubicBezTo>
                    <a:pt x="4572" y="1"/>
                    <a:pt x="4540" y="33"/>
                    <a:pt x="4540" y="69"/>
                  </a:cubicBezTo>
                  <a:cubicBezTo>
                    <a:pt x="4540" y="1051"/>
                    <a:pt x="4791" y="2183"/>
                    <a:pt x="5182" y="2968"/>
                  </a:cubicBezTo>
                  <a:cubicBezTo>
                    <a:pt x="5379" y="3362"/>
                    <a:pt x="5662" y="3745"/>
                    <a:pt x="6049" y="4150"/>
                  </a:cubicBezTo>
                  <a:cubicBezTo>
                    <a:pt x="6221" y="4322"/>
                    <a:pt x="6364" y="4519"/>
                    <a:pt x="6475" y="4730"/>
                  </a:cubicBezTo>
                  <a:lnTo>
                    <a:pt x="6475" y="4734"/>
                  </a:lnTo>
                  <a:cubicBezTo>
                    <a:pt x="6654" y="5074"/>
                    <a:pt x="6751" y="5443"/>
                    <a:pt x="6773" y="5823"/>
                  </a:cubicBezTo>
                  <a:cubicBezTo>
                    <a:pt x="6773" y="5859"/>
                    <a:pt x="6801" y="5888"/>
                    <a:pt x="6837" y="5888"/>
                  </a:cubicBezTo>
                  <a:cubicBezTo>
                    <a:pt x="6880" y="5888"/>
                    <a:pt x="6905" y="5856"/>
                    <a:pt x="6905" y="5816"/>
                  </a:cubicBezTo>
                  <a:cubicBezTo>
                    <a:pt x="6887" y="5411"/>
                    <a:pt x="6783" y="5031"/>
                    <a:pt x="6597" y="4673"/>
                  </a:cubicBezTo>
                  <a:cubicBezTo>
                    <a:pt x="6597" y="4670"/>
                    <a:pt x="6593" y="4670"/>
                    <a:pt x="6593" y="4662"/>
                  </a:cubicBezTo>
                  <a:cubicBezTo>
                    <a:pt x="6475" y="4440"/>
                    <a:pt x="6325" y="4232"/>
                    <a:pt x="6149" y="4050"/>
                  </a:cubicBezTo>
                  <a:cubicBezTo>
                    <a:pt x="5769" y="3659"/>
                    <a:pt x="5490" y="3283"/>
                    <a:pt x="5303" y="2903"/>
                  </a:cubicBezTo>
                  <a:cubicBezTo>
                    <a:pt x="4920" y="2143"/>
                    <a:pt x="4676" y="1026"/>
                    <a:pt x="4676" y="69"/>
                  </a:cubicBezTo>
                  <a:cubicBezTo>
                    <a:pt x="4676" y="33"/>
                    <a:pt x="4644" y="1"/>
                    <a:pt x="46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54"/>
            <p:cNvSpPr/>
            <p:nvPr/>
          </p:nvSpPr>
          <p:spPr>
            <a:xfrm>
              <a:off x="275763" y="697553"/>
              <a:ext cx="7747" cy="58015"/>
            </a:xfrm>
            <a:custGeom>
              <a:avLst/>
              <a:gdLst/>
              <a:ahLst/>
              <a:cxnLst/>
              <a:rect l="l" t="t" r="r" b="b"/>
              <a:pathLst>
                <a:path w="137" h="1026" extrusionOk="0">
                  <a:moveTo>
                    <a:pt x="68" y="1"/>
                  </a:moveTo>
                  <a:cubicBezTo>
                    <a:pt x="32" y="1"/>
                    <a:pt x="0" y="33"/>
                    <a:pt x="0" y="69"/>
                  </a:cubicBezTo>
                  <a:lnTo>
                    <a:pt x="0" y="961"/>
                  </a:lnTo>
                  <a:cubicBezTo>
                    <a:pt x="0" y="997"/>
                    <a:pt x="32" y="1025"/>
                    <a:pt x="68" y="1025"/>
                  </a:cubicBezTo>
                  <a:cubicBezTo>
                    <a:pt x="104" y="1025"/>
                    <a:pt x="133" y="997"/>
                    <a:pt x="136" y="957"/>
                  </a:cubicBezTo>
                  <a:lnTo>
                    <a:pt x="136" y="69"/>
                  </a:lnTo>
                  <a:cubicBezTo>
                    <a:pt x="136" y="33"/>
                    <a:pt x="104" y="1"/>
                    <a:pt x="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54"/>
            <p:cNvSpPr/>
            <p:nvPr/>
          </p:nvSpPr>
          <p:spPr>
            <a:xfrm>
              <a:off x="463149" y="697779"/>
              <a:ext cx="7747" cy="57789"/>
            </a:xfrm>
            <a:custGeom>
              <a:avLst/>
              <a:gdLst/>
              <a:ahLst/>
              <a:cxnLst/>
              <a:rect l="l" t="t" r="r" b="b"/>
              <a:pathLst>
                <a:path w="137" h="1022" extrusionOk="0">
                  <a:moveTo>
                    <a:pt x="69" y="0"/>
                  </a:moveTo>
                  <a:cubicBezTo>
                    <a:pt x="33" y="0"/>
                    <a:pt x="0" y="32"/>
                    <a:pt x="0" y="68"/>
                  </a:cubicBezTo>
                  <a:lnTo>
                    <a:pt x="0" y="957"/>
                  </a:lnTo>
                  <a:cubicBezTo>
                    <a:pt x="0" y="993"/>
                    <a:pt x="33" y="1021"/>
                    <a:pt x="69" y="1021"/>
                  </a:cubicBezTo>
                  <a:cubicBezTo>
                    <a:pt x="104" y="1021"/>
                    <a:pt x="137" y="993"/>
                    <a:pt x="137" y="957"/>
                  </a:cubicBezTo>
                  <a:lnTo>
                    <a:pt x="137" y="68"/>
                  </a:lnTo>
                  <a:cubicBezTo>
                    <a:pt x="137" y="32"/>
                    <a:pt x="104" y="0"/>
                    <a:pt x="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54"/>
            <p:cNvSpPr/>
            <p:nvPr/>
          </p:nvSpPr>
          <p:spPr>
            <a:xfrm>
              <a:off x="226" y="1067123"/>
              <a:ext cx="746055" cy="41561"/>
            </a:xfrm>
            <a:custGeom>
              <a:avLst/>
              <a:gdLst/>
              <a:ahLst/>
              <a:cxnLst/>
              <a:rect l="l" t="t" r="r" b="b"/>
              <a:pathLst>
                <a:path w="13194" h="735" extrusionOk="0">
                  <a:moveTo>
                    <a:pt x="0" y="0"/>
                  </a:moveTo>
                  <a:cubicBezTo>
                    <a:pt x="0" y="0"/>
                    <a:pt x="1863" y="735"/>
                    <a:pt x="6593" y="735"/>
                  </a:cubicBezTo>
                  <a:cubicBezTo>
                    <a:pt x="11319" y="735"/>
                    <a:pt x="13193" y="0"/>
                    <a:pt x="131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1209;p54"/>
          <p:cNvGrpSpPr/>
          <p:nvPr/>
        </p:nvGrpSpPr>
        <p:grpSpPr>
          <a:xfrm>
            <a:off x="3270388" y="635901"/>
            <a:ext cx="515730" cy="290061"/>
            <a:chOff x="3165875" y="539491"/>
            <a:chExt cx="746677" cy="420013"/>
          </a:xfrm>
        </p:grpSpPr>
        <p:sp>
          <p:nvSpPr>
            <p:cNvPr id="1210" name="Google Shape;1210;p54"/>
            <p:cNvSpPr/>
            <p:nvPr/>
          </p:nvSpPr>
          <p:spPr>
            <a:xfrm>
              <a:off x="3165875" y="540057"/>
              <a:ext cx="746677" cy="321176"/>
            </a:xfrm>
            <a:custGeom>
              <a:avLst/>
              <a:gdLst/>
              <a:ahLst/>
              <a:cxnLst/>
              <a:rect l="l" t="t" r="r" b="b"/>
              <a:pathLst>
                <a:path w="13205" h="5680" extrusionOk="0">
                  <a:moveTo>
                    <a:pt x="3664" y="1"/>
                  </a:moveTo>
                  <a:cubicBezTo>
                    <a:pt x="3516" y="1"/>
                    <a:pt x="3362" y="47"/>
                    <a:pt x="3236" y="126"/>
                  </a:cubicBezTo>
                  <a:cubicBezTo>
                    <a:pt x="2989" y="287"/>
                    <a:pt x="2824" y="542"/>
                    <a:pt x="2677" y="800"/>
                  </a:cubicBezTo>
                  <a:cubicBezTo>
                    <a:pt x="2526" y="1054"/>
                    <a:pt x="2379" y="1319"/>
                    <a:pt x="2157" y="1506"/>
                  </a:cubicBezTo>
                  <a:cubicBezTo>
                    <a:pt x="1752" y="1842"/>
                    <a:pt x="1165" y="1875"/>
                    <a:pt x="735" y="2172"/>
                  </a:cubicBezTo>
                  <a:cubicBezTo>
                    <a:pt x="351" y="2441"/>
                    <a:pt x="133" y="2907"/>
                    <a:pt x="65" y="3372"/>
                  </a:cubicBezTo>
                  <a:cubicBezTo>
                    <a:pt x="0" y="3838"/>
                    <a:pt x="72" y="4315"/>
                    <a:pt x="172" y="4777"/>
                  </a:cubicBezTo>
                  <a:cubicBezTo>
                    <a:pt x="215" y="5003"/>
                    <a:pt x="280" y="5243"/>
                    <a:pt x="423" y="5426"/>
                  </a:cubicBezTo>
                  <a:cubicBezTo>
                    <a:pt x="536" y="5572"/>
                    <a:pt x="718" y="5679"/>
                    <a:pt x="897" y="5679"/>
                  </a:cubicBezTo>
                  <a:cubicBezTo>
                    <a:pt x="945" y="5679"/>
                    <a:pt x="993" y="5672"/>
                    <a:pt x="1039" y="5655"/>
                  </a:cubicBezTo>
                  <a:lnTo>
                    <a:pt x="871" y="4408"/>
                  </a:lnTo>
                  <a:cubicBezTo>
                    <a:pt x="771" y="4383"/>
                    <a:pt x="728" y="4265"/>
                    <a:pt x="713" y="4161"/>
                  </a:cubicBezTo>
                  <a:cubicBezTo>
                    <a:pt x="670" y="3845"/>
                    <a:pt x="996" y="3243"/>
                    <a:pt x="1158" y="2968"/>
                  </a:cubicBezTo>
                  <a:cubicBezTo>
                    <a:pt x="1211" y="2867"/>
                    <a:pt x="1283" y="2778"/>
                    <a:pt x="1369" y="2706"/>
                  </a:cubicBezTo>
                  <a:cubicBezTo>
                    <a:pt x="1462" y="2634"/>
                    <a:pt x="1570" y="2584"/>
                    <a:pt x="1681" y="2545"/>
                  </a:cubicBezTo>
                  <a:cubicBezTo>
                    <a:pt x="1835" y="2491"/>
                    <a:pt x="1989" y="2441"/>
                    <a:pt x="2150" y="2405"/>
                  </a:cubicBezTo>
                  <a:cubicBezTo>
                    <a:pt x="2372" y="2351"/>
                    <a:pt x="2605" y="2323"/>
                    <a:pt x="2813" y="2237"/>
                  </a:cubicBezTo>
                  <a:cubicBezTo>
                    <a:pt x="3207" y="2072"/>
                    <a:pt x="3501" y="1735"/>
                    <a:pt x="3752" y="1391"/>
                  </a:cubicBezTo>
                  <a:lnTo>
                    <a:pt x="3752" y="1391"/>
                  </a:lnTo>
                  <a:cubicBezTo>
                    <a:pt x="3741" y="1481"/>
                    <a:pt x="3809" y="1574"/>
                    <a:pt x="3881" y="1624"/>
                  </a:cubicBezTo>
                  <a:cubicBezTo>
                    <a:pt x="3952" y="1678"/>
                    <a:pt x="4042" y="1699"/>
                    <a:pt x="4128" y="1721"/>
                  </a:cubicBezTo>
                  <a:cubicBezTo>
                    <a:pt x="4279" y="1763"/>
                    <a:pt x="4432" y="1797"/>
                    <a:pt x="4592" y="1797"/>
                  </a:cubicBezTo>
                  <a:cubicBezTo>
                    <a:pt x="4607" y="1797"/>
                    <a:pt x="4622" y="1797"/>
                    <a:pt x="4637" y="1796"/>
                  </a:cubicBezTo>
                  <a:cubicBezTo>
                    <a:pt x="4791" y="1789"/>
                    <a:pt x="4938" y="1749"/>
                    <a:pt x="5088" y="1717"/>
                  </a:cubicBezTo>
                  <a:cubicBezTo>
                    <a:pt x="5369" y="1656"/>
                    <a:pt x="5656" y="1625"/>
                    <a:pt x="5944" y="1625"/>
                  </a:cubicBezTo>
                  <a:cubicBezTo>
                    <a:pt x="6244" y="1625"/>
                    <a:pt x="6544" y="1658"/>
                    <a:pt x="6837" y="1724"/>
                  </a:cubicBezTo>
                  <a:cubicBezTo>
                    <a:pt x="7066" y="1774"/>
                    <a:pt x="7288" y="1846"/>
                    <a:pt x="7518" y="1903"/>
                  </a:cubicBezTo>
                  <a:cubicBezTo>
                    <a:pt x="8610" y="2179"/>
                    <a:pt x="9761" y="2097"/>
                    <a:pt x="10857" y="2333"/>
                  </a:cubicBezTo>
                  <a:cubicBezTo>
                    <a:pt x="11083" y="2384"/>
                    <a:pt x="11348" y="2434"/>
                    <a:pt x="11556" y="2527"/>
                  </a:cubicBezTo>
                  <a:cubicBezTo>
                    <a:pt x="11767" y="2616"/>
                    <a:pt x="11968" y="2756"/>
                    <a:pt x="12100" y="2942"/>
                  </a:cubicBezTo>
                  <a:cubicBezTo>
                    <a:pt x="12247" y="3157"/>
                    <a:pt x="12663" y="3673"/>
                    <a:pt x="12713" y="3928"/>
                  </a:cubicBezTo>
                  <a:cubicBezTo>
                    <a:pt x="12738" y="4068"/>
                    <a:pt x="12767" y="4207"/>
                    <a:pt x="12756" y="4351"/>
                  </a:cubicBezTo>
                  <a:cubicBezTo>
                    <a:pt x="12749" y="4490"/>
                    <a:pt x="12337" y="4383"/>
                    <a:pt x="12233" y="4480"/>
                  </a:cubicBezTo>
                  <a:lnTo>
                    <a:pt x="12237" y="4562"/>
                  </a:lnTo>
                  <a:lnTo>
                    <a:pt x="12226" y="5340"/>
                  </a:lnTo>
                  <a:cubicBezTo>
                    <a:pt x="12228" y="5340"/>
                    <a:pt x="12231" y="5340"/>
                    <a:pt x="12233" y="5340"/>
                  </a:cubicBezTo>
                  <a:cubicBezTo>
                    <a:pt x="12488" y="5340"/>
                    <a:pt x="12483" y="5516"/>
                    <a:pt x="12721" y="5516"/>
                  </a:cubicBezTo>
                  <a:cubicBezTo>
                    <a:pt x="12730" y="5516"/>
                    <a:pt x="12739" y="5516"/>
                    <a:pt x="12749" y="5515"/>
                  </a:cubicBezTo>
                  <a:cubicBezTo>
                    <a:pt x="12989" y="5504"/>
                    <a:pt x="13204" y="4924"/>
                    <a:pt x="13200" y="4655"/>
                  </a:cubicBezTo>
                  <a:cubicBezTo>
                    <a:pt x="13186" y="3992"/>
                    <a:pt x="12756" y="2778"/>
                    <a:pt x="12208" y="2401"/>
                  </a:cubicBezTo>
                  <a:cubicBezTo>
                    <a:pt x="11903" y="2190"/>
                    <a:pt x="11534" y="2090"/>
                    <a:pt x="11194" y="1936"/>
                  </a:cubicBezTo>
                  <a:cubicBezTo>
                    <a:pt x="10707" y="1717"/>
                    <a:pt x="10277" y="1380"/>
                    <a:pt x="9771" y="1212"/>
                  </a:cubicBezTo>
                  <a:cubicBezTo>
                    <a:pt x="9076" y="979"/>
                    <a:pt x="8320" y="1079"/>
                    <a:pt x="7596" y="954"/>
                  </a:cubicBezTo>
                  <a:cubicBezTo>
                    <a:pt x="7113" y="871"/>
                    <a:pt x="6676" y="542"/>
                    <a:pt x="6192" y="459"/>
                  </a:cubicBezTo>
                  <a:cubicBezTo>
                    <a:pt x="6132" y="448"/>
                    <a:pt x="6073" y="443"/>
                    <a:pt x="6014" y="443"/>
                  </a:cubicBezTo>
                  <a:cubicBezTo>
                    <a:pt x="5752" y="443"/>
                    <a:pt x="5493" y="539"/>
                    <a:pt x="5239" y="606"/>
                  </a:cubicBezTo>
                  <a:cubicBezTo>
                    <a:pt x="5114" y="636"/>
                    <a:pt x="4980" y="657"/>
                    <a:pt x="4849" y="657"/>
                  </a:cubicBezTo>
                  <a:cubicBezTo>
                    <a:pt x="4650" y="657"/>
                    <a:pt x="4459" y="609"/>
                    <a:pt x="4318" y="470"/>
                  </a:cubicBezTo>
                  <a:cubicBezTo>
                    <a:pt x="4221" y="373"/>
                    <a:pt x="4157" y="237"/>
                    <a:pt x="4056" y="144"/>
                  </a:cubicBezTo>
                  <a:cubicBezTo>
                    <a:pt x="3950" y="45"/>
                    <a:pt x="3809" y="1"/>
                    <a:pt x="36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54"/>
            <p:cNvSpPr/>
            <p:nvPr/>
          </p:nvSpPr>
          <p:spPr>
            <a:xfrm>
              <a:off x="3439377" y="862412"/>
              <a:ext cx="214588" cy="70738"/>
            </a:xfrm>
            <a:custGeom>
              <a:avLst/>
              <a:gdLst/>
              <a:ahLst/>
              <a:cxnLst/>
              <a:rect l="l" t="t" r="r" b="b"/>
              <a:pathLst>
                <a:path w="3795" h="1251" extrusionOk="0">
                  <a:moveTo>
                    <a:pt x="1896" y="0"/>
                  </a:moveTo>
                  <a:cubicBezTo>
                    <a:pt x="638" y="0"/>
                    <a:pt x="0" y="1251"/>
                    <a:pt x="0" y="1251"/>
                  </a:cubicBezTo>
                  <a:cubicBezTo>
                    <a:pt x="570" y="683"/>
                    <a:pt x="1235" y="399"/>
                    <a:pt x="1899" y="399"/>
                  </a:cubicBezTo>
                  <a:cubicBezTo>
                    <a:pt x="2563" y="399"/>
                    <a:pt x="3227" y="683"/>
                    <a:pt x="3795" y="1251"/>
                  </a:cubicBezTo>
                  <a:lnTo>
                    <a:pt x="3795" y="1251"/>
                  </a:lnTo>
                  <a:cubicBezTo>
                    <a:pt x="3784" y="1236"/>
                    <a:pt x="3146" y="0"/>
                    <a:pt x="1896" y="0"/>
                  </a:cubicBezTo>
                  <a:close/>
                  <a:moveTo>
                    <a:pt x="3795" y="1251"/>
                  </a:moveTo>
                  <a:lnTo>
                    <a:pt x="3795" y="1251"/>
                  </a:lnTo>
                  <a:cubicBezTo>
                    <a:pt x="3795" y="1251"/>
                    <a:pt x="3795" y="1251"/>
                    <a:pt x="3795" y="1251"/>
                  </a:cubicBezTo>
                  <a:cubicBezTo>
                    <a:pt x="3795" y="1251"/>
                    <a:pt x="3795" y="1251"/>
                    <a:pt x="3795" y="12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54"/>
            <p:cNvSpPr/>
            <p:nvPr/>
          </p:nvSpPr>
          <p:spPr>
            <a:xfrm>
              <a:off x="3230674" y="685035"/>
              <a:ext cx="632230" cy="265988"/>
            </a:xfrm>
            <a:custGeom>
              <a:avLst/>
              <a:gdLst/>
              <a:ahLst/>
              <a:cxnLst/>
              <a:rect l="l" t="t" r="r" b="b"/>
              <a:pathLst>
                <a:path w="11181" h="4704" extrusionOk="0">
                  <a:moveTo>
                    <a:pt x="5587" y="0"/>
                  </a:moveTo>
                  <a:cubicBezTo>
                    <a:pt x="4304" y="0"/>
                    <a:pt x="3021" y="81"/>
                    <a:pt x="1746" y="242"/>
                  </a:cubicBezTo>
                  <a:cubicBezTo>
                    <a:pt x="635" y="393"/>
                    <a:pt x="1" y="1382"/>
                    <a:pt x="1" y="2582"/>
                  </a:cubicBezTo>
                  <a:cubicBezTo>
                    <a:pt x="1" y="3886"/>
                    <a:pt x="1280" y="4703"/>
                    <a:pt x="2588" y="4703"/>
                  </a:cubicBezTo>
                  <a:cubicBezTo>
                    <a:pt x="3204" y="4703"/>
                    <a:pt x="3591" y="4517"/>
                    <a:pt x="3824" y="4187"/>
                  </a:cubicBezTo>
                  <a:lnTo>
                    <a:pt x="3824" y="4191"/>
                  </a:lnTo>
                  <a:cubicBezTo>
                    <a:pt x="4329" y="3424"/>
                    <a:pt x="4695" y="3112"/>
                    <a:pt x="5590" y="3084"/>
                  </a:cubicBezTo>
                  <a:cubicBezTo>
                    <a:pt x="6483" y="3109"/>
                    <a:pt x="6855" y="3424"/>
                    <a:pt x="7361" y="4191"/>
                  </a:cubicBezTo>
                  <a:lnTo>
                    <a:pt x="7361" y="4187"/>
                  </a:lnTo>
                  <a:cubicBezTo>
                    <a:pt x="7593" y="4517"/>
                    <a:pt x="7980" y="4703"/>
                    <a:pt x="8597" y="4703"/>
                  </a:cubicBezTo>
                  <a:cubicBezTo>
                    <a:pt x="9901" y="4703"/>
                    <a:pt x="11180" y="3886"/>
                    <a:pt x="11180" y="2582"/>
                  </a:cubicBezTo>
                  <a:cubicBezTo>
                    <a:pt x="11173" y="1382"/>
                    <a:pt x="10542" y="396"/>
                    <a:pt x="9432" y="242"/>
                  </a:cubicBezTo>
                  <a:cubicBezTo>
                    <a:pt x="8154" y="81"/>
                    <a:pt x="6871" y="0"/>
                    <a:pt x="55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54"/>
            <p:cNvSpPr/>
            <p:nvPr/>
          </p:nvSpPr>
          <p:spPr>
            <a:xfrm>
              <a:off x="3265562" y="695269"/>
              <a:ext cx="89793" cy="235058"/>
            </a:xfrm>
            <a:custGeom>
              <a:avLst/>
              <a:gdLst/>
              <a:ahLst/>
              <a:cxnLst/>
              <a:rect l="l" t="t" r="r" b="b"/>
              <a:pathLst>
                <a:path w="1588" h="4157" extrusionOk="0">
                  <a:moveTo>
                    <a:pt x="1587" y="0"/>
                  </a:moveTo>
                  <a:cubicBezTo>
                    <a:pt x="1437" y="18"/>
                    <a:pt x="1279" y="36"/>
                    <a:pt x="1129" y="54"/>
                  </a:cubicBezTo>
                  <a:cubicBezTo>
                    <a:pt x="1068" y="65"/>
                    <a:pt x="1011" y="72"/>
                    <a:pt x="957" y="86"/>
                  </a:cubicBezTo>
                  <a:lnTo>
                    <a:pt x="0" y="3791"/>
                  </a:lnTo>
                  <a:cubicBezTo>
                    <a:pt x="151" y="3935"/>
                    <a:pt x="326" y="4056"/>
                    <a:pt x="513" y="4157"/>
                  </a:cubicBezTo>
                  <a:lnTo>
                    <a:pt x="158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54"/>
            <p:cNvSpPr/>
            <p:nvPr/>
          </p:nvSpPr>
          <p:spPr>
            <a:xfrm>
              <a:off x="3311136" y="691820"/>
              <a:ext cx="81086" cy="252078"/>
            </a:xfrm>
            <a:custGeom>
              <a:avLst/>
              <a:gdLst/>
              <a:ahLst/>
              <a:cxnLst/>
              <a:rect l="l" t="t" r="r" b="b"/>
              <a:pathLst>
                <a:path w="1434" h="4458" extrusionOk="0">
                  <a:moveTo>
                    <a:pt x="1434" y="1"/>
                  </a:moveTo>
                  <a:cubicBezTo>
                    <a:pt x="1330" y="8"/>
                    <a:pt x="1222" y="18"/>
                    <a:pt x="1118" y="33"/>
                  </a:cubicBezTo>
                  <a:lnTo>
                    <a:pt x="0" y="4358"/>
                  </a:lnTo>
                  <a:cubicBezTo>
                    <a:pt x="93" y="4397"/>
                    <a:pt x="187" y="4429"/>
                    <a:pt x="280" y="4458"/>
                  </a:cubicBezTo>
                  <a:lnTo>
                    <a:pt x="14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54"/>
            <p:cNvSpPr/>
            <p:nvPr/>
          </p:nvSpPr>
          <p:spPr>
            <a:xfrm>
              <a:off x="3546357" y="685770"/>
              <a:ext cx="82499" cy="179530"/>
            </a:xfrm>
            <a:custGeom>
              <a:avLst/>
              <a:gdLst/>
              <a:ahLst/>
              <a:cxnLst/>
              <a:rect l="l" t="t" r="r" b="b"/>
              <a:pathLst>
                <a:path w="1459" h="3175" extrusionOk="0">
                  <a:moveTo>
                    <a:pt x="796" y="0"/>
                  </a:moveTo>
                  <a:lnTo>
                    <a:pt x="0" y="3081"/>
                  </a:lnTo>
                  <a:cubicBezTo>
                    <a:pt x="251" y="3089"/>
                    <a:pt x="463" y="3117"/>
                    <a:pt x="645" y="3175"/>
                  </a:cubicBezTo>
                  <a:lnTo>
                    <a:pt x="1459" y="25"/>
                  </a:lnTo>
                  <a:cubicBezTo>
                    <a:pt x="1240" y="14"/>
                    <a:pt x="1022" y="4"/>
                    <a:pt x="7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54"/>
            <p:cNvSpPr/>
            <p:nvPr/>
          </p:nvSpPr>
          <p:spPr>
            <a:xfrm>
              <a:off x="3682514" y="696683"/>
              <a:ext cx="113882" cy="254339"/>
            </a:xfrm>
            <a:custGeom>
              <a:avLst/>
              <a:gdLst/>
              <a:ahLst/>
              <a:cxnLst/>
              <a:rect l="l" t="t" r="r" b="b"/>
              <a:pathLst>
                <a:path w="2014" h="4498" extrusionOk="0">
                  <a:moveTo>
                    <a:pt x="1143" y="0"/>
                  </a:moveTo>
                  <a:lnTo>
                    <a:pt x="0" y="4418"/>
                  </a:lnTo>
                  <a:cubicBezTo>
                    <a:pt x="172" y="4469"/>
                    <a:pt x="369" y="4497"/>
                    <a:pt x="602" y="4497"/>
                  </a:cubicBezTo>
                  <a:cubicBezTo>
                    <a:pt x="706" y="4497"/>
                    <a:pt x="806" y="4490"/>
                    <a:pt x="910" y="4479"/>
                  </a:cubicBezTo>
                  <a:lnTo>
                    <a:pt x="2014" y="205"/>
                  </a:lnTo>
                  <a:cubicBezTo>
                    <a:pt x="1838" y="126"/>
                    <a:pt x="1645" y="65"/>
                    <a:pt x="1441" y="36"/>
                  </a:cubicBezTo>
                  <a:cubicBezTo>
                    <a:pt x="1340" y="22"/>
                    <a:pt x="1244" y="11"/>
                    <a:pt x="11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54"/>
            <p:cNvSpPr/>
            <p:nvPr/>
          </p:nvSpPr>
          <p:spPr>
            <a:xfrm>
              <a:off x="3209810" y="783986"/>
              <a:ext cx="23579" cy="81142"/>
            </a:xfrm>
            <a:custGeom>
              <a:avLst/>
              <a:gdLst/>
              <a:ahLst/>
              <a:cxnLst/>
              <a:rect l="l" t="t" r="r" b="b"/>
              <a:pathLst>
                <a:path w="417" h="1435" extrusionOk="0">
                  <a:moveTo>
                    <a:pt x="241" y="1"/>
                  </a:moveTo>
                  <a:cubicBezTo>
                    <a:pt x="108" y="1"/>
                    <a:pt x="1" y="108"/>
                    <a:pt x="1" y="241"/>
                  </a:cubicBezTo>
                  <a:lnTo>
                    <a:pt x="1" y="1190"/>
                  </a:lnTo>
                  <a:cubicBezTo>
                    <a:pt x="1" y="1327"/>
                    <a:pt x="108" y="1434"/>
                    <a:pt x="241" y="1434"/>
                  </a:cubicBezTo>
                  <a:lnTo>
                    <a:pt x="416" y="1434"/>
                  </a:lnTo>
                  <a:lnTo>
                    <a:pt x="4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54"/>
            <p:cNvSpPr/>
            <p:nvPr/>
          </p:nvSpPr>
          <p:spPr>
            <a:xfrm>
              <a:off x="3862379" y="783816"/>
              <a:ext cx="23579" cy="80859"/>
            </a:xfrm>
            <a:custGeom>
              <a:avLst/>
              <a:gdLst/>
              <a:ahLst/>
              <a:cxnLst/>
              <a:rect l="l" t="t" r="r" b="b"/>
              <a:pathLst>
                <a:path w="417" h="1430" extrusionOk="0">
                  <a:moveTo>
                    <a:pt x="1" y="0"/>
                  </a:moveTo>
                  <a:lnTo>
                    <a:pt x="1" y="1430"/>
                  </a:lnTo>
                  <a:lnTo>
                    <a:pt x="177" y="1430"/>
                  </a:lnTo>
                  <a:cubicBezTo>
                    <a:pt x="309" y="1430"/>
                    <a:pt x="417" y="1322"/>
                    <a:pt x="417" y="1190"/>
                  </a:cubicBezTo>
                  <a:lnTo>
                    <a:pt x="417" y="240"/>
                  </a:lnTo>
                  <a:cubicBezTo>
                    <a:pt x="417" y="104"/>
                    <a:pt x="309" y="0"/>
                    <a:pt x="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54"/>
            <p:cNvSpPr/>
            <p:nvPr/>
          </p:nvSpPr>
          <p:spPr>
            <a:xfrm>
              <a:off x="3329343" y="661456"/>
              <a:ext cx="434661" cy="31439"/>
            </a:xfrm>
            <a:custGeom>
              <a:avLst/>
              <a:gdLst/>
              <a:ahLst/>
              <a:cxnLst/>
              <a:rect l="l" t="t" r="r" b="b"/>
              <a:pathLst>
                <a:path w="7687" h="556" extrusionOk="0">
                  <a:moveTo>
                    <a:pt x="3842" y="0"/>
                  </a:moveTo>
                  <a:cubicBezTo>
                    <a:pt x="3193" y="0"/>
                    <a:pt x="2548" y="39"/>
                    <a:pt x="1903" y="129"/>
                  </a:cubicBezTo>
                  <a:cubicBezTo>
                    <a:pt x="1258" y="215"/>
                    <a:pt x="621" y="344"/>
                    <a:pt x="1" y="555"/>
                  </a:cubicBezTo>
                  <a:cubicBezTo>
                    <a:pt x="1275" y="394"/>
                    <a:pt x="2558" y="314"/>
                    <a:pt x="3842" y="314"/>
                  </a:cubicBezTo>
                  <a:cubicBezTo>
                    <a:pt x="5126" y="314"/>
                    <a:pt x="6411" y="394"/>
                    <a:pt x="7687" y="555"/>
                  </a:cubicBezTo>
                  <a:cubicBezTo>
                    <a:pt x="7063" y="348"/>
                    <a:pt x="6425" y="219"/>
                    <a:pt x="5780" y="129"/>
                  </a:cubicBezTo>
                  <a:cubicBezTo>
                    <a:pt x="5143" y="39"/>
                    <a:pt x="4490" y="0"/>
                    <a:pt x="38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54"/>
            <p:cNvSpPr/>
            <p:nvPr/>
          </p:nvSpPr>
          <p:spPr>
            <a:xfrm>
              <a:off x="3222193" y="676327"/>
              <a:ext cx="648797" cy="283177"/>
            </a:xfrm>
            <a:custGeom>
              <a:avLst/>
              <a:gdLst/>
              <a:ahLst/>
              <a:cxnLst/>
              <a:rect l="l" t="t" r="r" b="b"/>
              <a:pathLst>
                <a:path w="11474" h="5008" extrusionOk="0">
                  <a:moveTo>
                    <a:pt x="5735" y="308"/>
                  </a:moveTo>
                  <a:cubicBezTo>
                    <a:pt x="7009" y="308"/>
                    <a:pt x="8283" y="387"/>
                    <a:pt x="9546" y="547"/>
                  </a:cubicBezTo>
                  <a:lnTo>
                    <a:pt x="9557" y="547"/>
                  </a:lnTo>
                  <a:cubicBezTo>
                    <a:pt x="10538" y="683"/>
                    <a:pt x="11169" y="1543"/>
                    <a:pt x="11169" y="2736"/>
                  </a:cubicBezTo>
                  <a:cubicBezTo>
                    <a:pt x="11169" y="3969"/>
                    <a:pt x="9933" y="4703"/>
                    <a:pt x="8740" y="4703"/>
                  </a:cubicBezTo>
                  <a:cubicBezTo>
                    <a:pt x="8195" y="4703"/>
                    <a:pt x="7844" y="4560"/>
                    <a:pt x="7629" y="4255"/>
                  </a:cubicBezTo>
                  <a:cubicBezTo>
                    <a:pt x="7622" y="4248"/>
                    <a:pt x="7618" y="4237"/>
                    <a:pt x="7611" y="4234"/>
                  </a:cubicBezTo>
                  <a:cubicBezTo>
                    <a:pt x="7113" y="3481"/>
                    <a:pt x="6697" y="3119"/>
                    <a:pt x="5737" y="3091"/>
                  </a:cubicBezTo>
                  <a:lnTo>
                    <a:pt x="5730" y="3091"/>
                  </a:lnTo>
                  <a:cubicBezTo>
                    <a:pt x="4773" y="3119"/>
                    <a:pt x="4357" y="3481"/>
                    <a:pt x="3859" y="4234"/>
                  </a:cubicBezTo>
                  <a:cubicBezTo>
                    <a:pt x="3856" y="4241"/>
                    <a:pt x="3849" y="4248"/>
                    <a:pt x="3841" y="4255"/>
                  </a:cubicBezTo>
                  <a:cubicBezTo>
                    <a:pt x="3626" y="4560"/>
                    <a:pt x="3275" y="4703"/>
                    <a:pt x="2731" y="4703"/>
                  </a:cubicBezTo>
                  <a:cubicBezTo>
                    <a:pt x="1537" y="4703"/>
                    <a:pt x="301" y="3969"/>
                    <a:pt x="301" y="2736"/>
                  </a:cubicBezTo>
                  <a:cubicBezTo>
                    <a:pt x="301" y="1543"/>
                    <a:pt x="932" y="683"/>
                    <a:pt x="1914" y="547"/>
                  </a:cubicBezTo>
                  <a:lnTo>
                    <a:pt x="1924" y="547"/>
                  </a:lnTo>
                  <a:cubicBezTo>
                    <a:pt x="3188" y="387"/>
                    <a:pt x="4461" y="308"/>
                    <a:pt x="5735" y="308"/>
                  </a:cubicBezTo>
                  <a:close/>
                  <a:moveTo>
                    <a:pt x="5739" y="0"/>
                  </a:moveTo>
                  <a:cubicBezTo>
                    <a:pt x="4449" y="0"/>
                    <a:pt x="3159" y="81"/>
                    <a:pt x="1878" y="242"/>
                  </a:cubicBezTo>
                  <a:cubicBezTo>
                    <a:pt x="1871" y="246"/>
                    <a:pt x="1867" y="246"/>
                    <a:pt x="1864" y="246"/>
                  </a:cubicBezTo>
                  <a:cubicBezTo>
                    <a:pt x="731" y="414"/>
                    <a:pt x="0" y="1385"/>
                    <a:pt x="0" y="2736"/>
                  </a:cubicBezTo>
                  <a:cubicBezTo>
                    <a:pt x="0" y="4159"/>
                    <a:pt x="1394" y="5008"/>
                    <a:pt x="2738" y="5008"/>
                  </a:cubicBezTo>
                  <a:cubicBezTo>
                    <a:pt x="3358" y="5008"/>
                    <a:pt x="3795" y="4832"/>
                    <a:pt x="4071" y="4467"/>
                  </a:cubicBezTo>
                  <a:cubicBezTo>
                    <a:pt x="4082" y="4456"/>
                    <a:pt x="4089" y="4449"/>
                    <a:pt x="4099" y="4434"/>
                  </a:cubicBezTo>
                  <a:cubicBezTo>
                    <a:pt x="4565" y="3729"/>
                    <a:pt x="4895" y="3424"/>
                    <a:pt x="5737" y="3399"/>
                  </a:cubicBezTo>
                  <a:cubicBezTo>
                    <a:pt x="6428" y="3417"/>
                    <a:pt x="6808" y="3567"/>
                    <a:pt x="7378" y="4434"/>
                  </a:cubicBezTo>
                  <a:cubicBezTo>
                    <a:pt x="7385" y="4449"/>
                    <a:pt x="7396" y="4456"/>
                    <a:pt x="7403" y="4467"/>
                  </a:cubicBezTo>
                  <a:cubicBezTo>
                    <a:pt x="7683" y="4829"/>
                    <a:pt x="8116" y="5008"/>
                    <a:pt x="8740" y="5008"/>
                  </a:cubicBezTo>
                  <a:cubicBezTo>
                    <a:pt x="10087" y="5008"/>
                    <a:pt x="11473" y="4159"/>
                    <a:pt x="11473" y="2736"/>
                  </a:cubicBezTo>
                  <a:cubicBezTo>
                    <a:pt x="11473" y="1385"/>
                    <a:pt x="10746" y="414"/>
                    <a:pt x="9610" y="246"/>
                  </a:cubicBezTo>
                  <a:cubicBezTo>
                    <a:pt x="9607" y="242"/>
                    <a:pt x="9603" y="242"/>
                    <a:pt x="9600" y="242"/>
                  </a:cubicBezTo>
                  <a:cubicBezTo>
                    <a:pt x="8319" y="81"/>
                    <a:pt x="7029" y="0"/>
                    <a:pt x="5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54"/>
            <p:cNvSpPr/>
            <p:nvPr/>
          </p:nvSpPr>
          <p:spPr>
            <a:xfrm>
              <a:off x="3374521" y="539491"/>
              <a:ext cx="5937" cy="81651"/>
            </a:xfrm>
            <a:custGeom>
              <a:avLst/>
              <a:gdLst/>
              <a:ahLst/>
              <a:cxnLst/>
              <a:rect l="l" t="t" r="r" b="b"/>
              <a:pathLst>
                <a:path w="105" h="1444" extrusionOk="0">
                  <a:moveTo>
                    <a:pt x="51" y="0"/>
                  </a:moveTo>
                  <a:cubicBezTo>
                    <a:pt x="26" y="0"/>
                    <a:pt x="1" y="25"/>
                    <a:pt x="1" y="50"/>
                  </a:cubicBezTo>
                  <a:lnTo>
                    <a:pt x="1" y="1394"/>
                  </a:lnTo>
                  <a:cubicBezTo>
                    <a:pt x="1" y="1422"/>
                    <a:pt x="26" y="1444"/>
                    <a:pt x="51" y="1444"/>
                  </a:cubicBezTo>
                  <a:cubicBezTo>
                    <a:pt x="83" y="1444"/>
                    <a:pt x="105" y="1422"/>
                    <a:pt x="101" y="1394"/>
                  </a:cubicBezTo>
                  <a:lnTo>
                    <a:pt x="101" y="50"/>
                  </a:lnTo>
                  <a:cubicBezTo>
                    <a:pt x="101" y="25"/>
                    <a:pt x="80" y="0"/>
                    <a:pt x="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1222;p54"/>
          <p:cNvGrpSpPr/>
          <p:nvPr/>
        </p:nvGrpSpPr>
        <p:grpSpPr>
          <a:xfrm>
            <a:off x="3165885" y="3141914"/>
            <a:ext cx="515680" cy="910185"/>
            <a:chOff x="112635" y="1823564"/>
            <a:chExt cx="515680" cy="910185"/>
          </a:xfrm>
        </p:grpSpPr>
        <p:sp>
          <p:nvSpPr>
            <p:cNvPr id="1223" name="Google Shape;1223;p54"/>
            <p:cNvSpPr/>
            <p:nvPr/>
          </p:nvSpPr>
          <p:spPr>
            <a:xfrm>
              <a:off x="232564" y="2685686"/>
              <a:ext cx="54792" cy="48063"/>
            </a:xfrm>
            <a:custGeom>
              <a:avLst/>
              <a:gdLst/>
              <a:ahLst/>
              <a:cxnLst/>
              <a:rect l="l" t="t" r="r" b="b"/>
              <a:pathLst>
                <a:path w="969" h="850" extrusionOk="0">
                  <a:moveTo>
                    <a:pt x="531" y="1"/>
                  </a:moveTo>
                  <a:lnTo>
                    <a:pt x="1" y="216"/>
                  </a:lnTo>
                  <a:cubicBezTo>
                    <a:pt x="485" y="506"/>
                    <a:pt x="452" y="850"/>
                    <a:pt x="452" y="850"/>
                  </a:cubicBezTo>
                  <a:lnTo>
                    <a:pt x="968" y="628"/>
                  </a:lnTo>
                  <a:cubicBezTo>
                    <a:pt x="879" y="198"/>
                    <a:pt x="531" y="1"/>
                    <a:pt x="5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54"/>
            <p:cNvSpPr/>
            <p:nvPr/>
          </p:nvSpPr>
          <p:spPr>
            <a:xfrm>
              <a:off x="541970" y="2672737"/>
              <a:ext cx="57789" cy="48289"/>
            </a:xfrm>
            <a:custGeom>
              <a:avLst/>
              <a:gdLst/>
              <a:ahLst/>
              <a:cxnLst/>
              <a:rect l="l" t="t" r="r" b="b"/>
              <a:pathLst>
                <a:path w="1022" h="854" extrusionOk="0">
                  <a:moveTo>
                    <a:pt x="523" y="0"/>
                  </a:moveTo>
                  <a:cubicBezTo>
                    <a:pt x="523" y="0"/>
                    <a:pt x="154" y="144"/>
                    <a:pt x="0" y="552"/>
                  </a:cubicBezTo>
                  <a:lnTo>
                    <a:pt x="477" y="853"/>
                  </a:lnTo>
                  <a:cubicBezTo>
                    <a:pt x="477" y="853"/>
                    <a:pt x="502" y="506"/>
                    <a:pt x="1021" y="291"/>
                  </a:cubicBezTo>
                  <a:lnTo>
                    <a:pt x="52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54"/>
            <p:cNvSpPr/>
            <p:nvPr/>
          </p:nvSpPr>
          <p:spPr>
            <a:xfrm>
              <a:off x="112635" y="2276649"/>
              <a:ext cx="89228" cy="89171"/>
            </a:xfrm>
            <a:custGeom>
              <a:avLst/>
              <a:gdLst/>
              <a:ahLst/>
              <a:cxnLst/>
              <a:rect l="l" t="t" r="r" b="b"/>
              <a:pathLst>
                <a:path w="1578" h="1577" extrusionOk="0">
                  <a:moveTo>
                    <a:pt x="789" y="126"/>
                  </a:moveTo>
                  <a:cubicBezTo>
                    <a:pt x="1154" y="126"/>
                    <a:pt x="1448" y="423"/>
                    <a:pt x="1448" y="785"/>
                  </a:cubicBezTo>
                  <a:cubicBezTo>
                    <a:pt x="1448" y="1147"/>
                    <a:pt x="1154" y="1444"/>
                    <a:pt x="789" y="1444"/>
                  </a:cubicBezTo>
                  <a:cubicBezTo>
                    <a:pt x="427" y="1444"/>
                    <a:pt x="133" y="1147"/>
                    <a:pt x="133" y="785"/>
                  </a:cubicBezTo>
                  <a:cubicBezTo>
                    <a:pt x="133" y="423"/>
                    <a:pt x="427" y="126"/>
                    <a:pt x="789" y="126"/>
                  </a:cubicBezTo>
                  <a:close/>
                  <a:moveTo>
                    <a:pt x="789" y="0"/>
                  </a:moveTo>
                  <a:cubicBezTo>
                    <a:pt x="355" y="0"/>
                    <a:pt x="1" y="355"/>
                    <a:pt x="1" y="789"/>
                  </a:cubicBezTo>
                  <a:cubicBezTo>
                    <a:pt x="1" y="1222"/>
                    <a:pt x="355" y="1577"/>
                    <a:pt x="789" y="1577"/>
                  </a:cubicBezTo>
                  <a:cubicBezTo>
                    <a:pt x="1226" y="1577"/>
                    <a:pt x="1577" y="1222"/>
                    <a:pt x="1577" y="789"/>
                  </a:cubicBezTo>
                  <a:cubicBezTo>
                    <a:pt x="1577" y="355"/>
                    <a:pt x="1226" y="0"/>
                    <a:pt x="7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54"/>
            <p:cNvSpPr/>
            <p:nvPr/>
          </p:nvSpPr>
          <p:spPr>
            <a:xfrm>
              <a:off x="539143" y="2274839"/>
              <a:ext cx="89171" cy="89171"/>
            </a:xfrm>
            <a:custGeom>
              <a:avLst/>
              <a:gdLst/>
              <a:ahLst/>
              <a:cxnLst/>
              <a:rect l="l" t="t" r="r" b="b"/>
              <a:pathLst>
                <a:path w="1577" h="1577" extrusionOk="0">
                  <a:moveTo>
                    <a:pt x="788" y="126"/>
                  </a:moveTo>
                  <a:cubicBezTo>
                    <a:pt x="1154" y="126"/>
                    <a:pt x="1448" y="427"/>
                    <a:pt x="1448" y="785"/>
                  </a:cubicBezTo>
                  <a:cubicBezTo>
                    <a:pt x="1448" y="1147"/>
                    <a:pt x="1150" y="1444"/>
                    <a:pt x="788" y="1444"/>
                  </a:cubicBezTo>
                  <a:cubicBezTo>
                    <a:pt x="427" y="1444"/>
                    <a:pt x="133" y="1147"/>
                    <a:pt x="133" y="785"/>
                  </a:cubicBezTo>
                  <a:cubicBezTo>
                    <a:pt x="133" y="423"/>
                    <a:pt x="427" y="126"/>
                    <a:pt x="788" y="126"/>
                  </a:cubicBezTo>
                  <a:close/>
                  <a:moveTo>
                    <a:pt x="788" y="0"/>
                  </a:moveTo>
                  <a:cubicBezTo>
                    <a:pt x="355" y="0"/>
                    <a:pt x="0" y="355"/>
                    <a:pt x="0" y="788"/>
                  </a:cubicBezTo>
                  <a:cubicBezTo>
                    <a:pt x="0" y="1226"/>
                    <a:pt x="355" y="1577"/>
                    <a:pt x="788" y="1577"/>
                  </a:cubicBezTo>
                  <a:cubicBezTo>
                    <a:pt x="1226" y="1577"/>
                    <a:pt x="1577" y="1226"/>
                    <a:pt x="1577" y="788"/>
                  </a:cubicBezTo>
                  <a:cubicBezTo>
                    <a:pt x="1577" y="355"/>
                    <a:pt x="1222" y="0"/>
                    <a:pt x="7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54"/>
            <p:cNvSpPr/>
            <p:nvPr/>
          </p:nvSpPr>
          <p:spPr>
            <a:xfrm>
              <a:off x="251223" y="1829897"/>
              <a:ext cx="246027" cy="466892"/>
            </a:xfrm>
            <a:custGeom>
              <a:avLst/>
              <a:gdLst/>
              <a:ahLst/>
              <a:cxnLst/>
              <a:rect l="l" t="t" r="r" b="b"/>
              <a:pathLst>
                <a:path w="4351" h="8257" extrusionOk="0">
                  <a:moveTo>
                    <a:pt x="477" y="1"/>
                  </a:moveTo>
                  <a:cubicBezTo>
                    <a:pt x="230" y="219"/>
                    <a:pt x="126" y="506"/>
                    <a:pt x="1" y="785"/>
                  </a:cubicBezTo>
                  <a:lnTo>
                    <a:pt x="3569" y="8256"/>
                  </a:lnTo>
                  <a:lnTo>
                    <a:pt x="4350" y="8098"/>
                  </a:lnTo>
                  <a:lnTo>
                    <a:pt x="506" y="51"/>
                  </a:lnTo>
                  <a:cubicBezTo>
                    <a:pt x="499" y="33"/>
                    <a:pt x="488" y="19"/>
                    <a:pt x="4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4"/>
            <p:cNvSpPr/>
            <p:nvPr/>
          </p:nvSpPr>
          <p:spPr>
            <a:xfrm>
              <a:off x="228719" y="1829727"/>
              <a:ext cx="253152" cy="470285"/>
            </a:xfrm>
            <a:custGeom>
              <a:avLst/>
              <a:gdLst/>
              <a:ahLst/>
              <a:cxnLst/>
              <a:rect l="l" t="t" r="r" b="b"/>
              <a:pathLst>
                <a:path w="4477" h="8317" extrusionOk="0">
                  <a:moveTo>
                    <a:pt x="3985" y="0"/>
                  </a:moveTo>
                  <a:cubicBezTo>
                    <a:pt x="3974" y="18"/>
                    <a:pt x="3960" y="36"/>
                    <a:pt x="3949" y="54"/>
                  </a:cubicBezTo>
                  <a:lnTo>
                    <a:pt x="1" y="8316"/>
                  </a:lnTo>
                  <a:lnTo>
                    <a:pt x="882" y="8263"/>
                  </a:lnTo>
                  <a:lnTo>
                    <a:pt x="4476" y="749"/>
                  </a:lnTo>
                  <a:cubicBezTo>
                    <a:pt x="4336" y="484"/>
                    <a:pt x="4315" y="201"/>
                    <a:pt x="39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54"/>
            <p:cNvSpPr/>
            <p:nvPr/>
          </p:nvSpPr>
          <p:spPr>
            <a:xfrm>
              <a:off x="188629" y="2263700"/>
              <a:ext cx="363132" cy="85100"/>
            </a:xfrm>
            <a:custGeom>
              <a:avLst/>
              <a:gdLst/>
              <a:ahLst/>
              <a:cxnLst/>
              <a:rect l="l" t="t" r="r" b="b"/>
              <a:pathLst>
                <a:path w="6422" h="1505" extrusionOk="0">
                  <a:moveTo>
                    <a:pt x="3218" y="0"/>
                  </a:moveTo>
                  <a:cubicBezTo>
                    <a:pt x="946" y="0"/>
                    <a:pt x="0" y="907"/>
                    <a:pt x="0" y="907"/>
                  </a:cubicBezTo>
                  <a:cubicBezTo>
                    <a:pt x="169" y="1104"/>
                    <a:pt x="104" y="1236"/>
                    <a:pt x="25" y="1494"/>
                  </a:cubicBezTo>
                  <a:lnTo>
                    <a:pt x="513" y="1494"/>
                  </a:lnTo>
                  <a:cubicBezTo>
                    <a:pt x="513" y="1494"/>
                    <a:pt x="1702" y="1351"/>
                    <a:pt x="3222" y="1351"/>
                  </a:cubicBezTo>
                  <a:cubicBezTo>
                    <a:pt x="4741" y="1351"/>
                    <a:pt x="5941" y="1505"/>
                    <a:pt x="5941" y="1505"/>
                  </a:cubicBezTo>
                  <a:lnTo>
                    <a:pt x="6421" y="1505"/>
                  </a:lnTo>
                  <a:cubicBezTo>
                    <a:pt x="6332" y="1247"/>
                    <a:pt x="6368" y="849"/>
                    <a:pt x="6368" y="849"/>
                  </a:cubicBezTo>
                  <a:cubicBezTo>
                    <a:pt x="6368" y="849"/>
                    <a:pt x="5482" y="0"/>
                    <a:pt x="32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54"/>
            <p:cNvSpPr/>
            <p:nvPr/>
          </p:nvSpPr>
          <p:spPr>
            <a:xfrm>
              <a:off x="178112" y="2310236"/>
              <a:ext cx="384393" cy="69890"/>
            </a:xfrm>
            <a:custGeom>
              <a:avLst/>
              <a:gdLst/>
              <a:ahLst/>
              <a:cxnLst/>
              <a:rect l="l" t="t" r="r" b="b"/>
              <a:pathLst>
                <a:path w="6798" h="1236" extrusionOk="0">
                  <a:moveTo>
                    <a:pt x="321" y="0"/>
                  </a:moveTo>
                  <a:cubicBezTo>
                    <a:pt x="252" y="0"/>
                    <a:pt x="185" y="46"/>
                    <a:pt x="165" y="116"/>
                  </a:cubicBezTo>
                  <a:cubicBezTo>
                    <a:pt x="118" y="252"/>
                    <a:pt x="75" y="395"/>
                    <a:pt x="29" y="535"/>
                  </a:cubicBezTo>
                  <a:cubicBezTo>
                    <a:pt x="0" y="625"/>
                    <a:pt x="50" y="718"/>
                    <a:pt x="140" y="746"/>
                  </a:cubicBezTo>
                  <a:cubicBezTo>
                    <a:pt x="1202" y="1073"/>
                    <a:pt x="2301" y="1236"/>
                    <a:pt x="3400" y="1236"/>
                  </a:cubicBezTo>
                  <a:cubicBezTo>
                    <a:pt x="4499" y="1236"/>
                    <a:pt x="5597" y="1073"/>
                    <a:pt x="6657" y="746"/>
                  </a:cubicBezTo>
                  <a:cubicBezTo>
                    <a:pt x="6747" y="718"/>
                    <a:pt x="6797" y="625"/>
                    <a:pt x="6761" y="535"/>
                  </a:cubicBezTo>
                  <a:cubicBezTo>
                    <a:pt x="6718" y="395"/>
                    <a:pt x="6672" y="252"/>
                    <a:pt x="6629" y="116"/>
                  </a:cubicBezTo>
                  <a:cubicBezTo>
                    <a:pt x="6606" y="46"/>
                    <a:pt x="6540" y="0"/>
                    <a:pt x="6471" y="0"/>
                  </a:cubicBezTo>
                  <a:cubicBezTo>
                    <a:pt x="6454" y="0"/>
                    <a:pt x="6437" y="3"/>
                    <a:pt x="6421" y="8"/>
                  </a:cubicBezTo>
                  <a:cubicBezTo>
                    <a:pt x="5436" y="309"/>
                    <a:pt x="4415" y="460"/>
                    <a:pt x="3395" y="460"/>
                  </a:cubicBezTo>
                  <a:cubicBezTo>
                    <a:pt x="2375" y="460"/>
                    <a:pt x="1354" y="309"/>
                    <a:pt x="369" y="8"/>
                  </a:cubicBezTo>
                  <a:cubicBezTo>
                    <a:pt x="353" y="3"/>
                    <a:pt x="337" y="0"/>
                    <a:pt x="3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54"/>
            <p:cNvSpPr/>
            <p:nvPr/>
          </p:nvSpPr>
          <p:spPr>
            <a:xfrm>
              <a:off x="323769" y="2026443"/>
              <a:ext cx="86570" cy="76618"/>
            </a:xfrm>
            <a:custGeom>
              <a:avLst/>
              <a:gdLst/>
              <a:ahLst/>
              <a:cxnLst/>
              <a:rect l="l" t="t" r="r" b="b"/>
              <a:pathLst>
                <a:path w="1531" h="1355" extrusionOk="0">
                  <a:moveTo>
                    <a:pt x="484" y="0"/>
                  </a:moveTo>
                  <a:cubicBezTo>
                    <a:pt x="416" y="0"/>
                    <a:pt x="351" y="36"/>
                    <a:pt x="316" y="93"/>
                  </a:cubicBezTo>
                  <a:lnTo>
                    <a:pt x="36" y="584"/>
                  </a:lnTo>
                  <a:cubicBezTo>
                    <a:pt x="0" y="642"/>
                    <a:pt x="0" y="713"/>
                    <a:pt x="36" y="771"/>
                  </a:cubicBezTo>
                  <a:lnTo>
                    <a:pt x="316" y="1258"/>
                  </a:lnTo>
                  <a:cubicBezTo>
                    <a:pt x="351" y="1319"/>
                    <a:pt x="412" y="1355"/>
                    <a:pt x="484" y="1355"/>
                  </a:cubicBezTo>
                  <a:lnTo>
                    <a:pt x="1047" y="1355"/>
                  </a:lnTo>
                  <a:cubicBezTo>
                    <a:pt x="1115" y="1355"/>
                    <a:pt x="1176" y="1319"/>
                    <a:pt x="1211" y="1258"/>
                  </a:cubicBezTo>
                  <a:lnTo>
                    <a:pt x="1494" y="771"/>
                  </a:lnTo>
                  <a:cubicBezTo>
                    <a:pt x="1530" y="713"/>
                    <a:pt x="1530" y="642"/>
                    <a:pt x="1494" y="584"/>
                  </a:cubicBezTo>
                  <a:lnTo>
                    <a:pt x="1211" y="93"/>
                  </a:lnTo>
                  <a:cubicBezTo>
                    <a:pt x="1176" y="36"/>
                    <a:pt x="1115" y="0"/>
                    <a:pt x="10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54"/>
            <p:cNvSpPr/>
            <p:nvPr/>
          </p:nvSpPr>
          <p:spPr>
            <a:xfrm>
              <a:off x="197733" y="1823621"/>
              <a:ext cx="80520" cy="498444"/>
            </a:xfrm>
            <a:custGeom>
              <a:avLst/>
              <a:gdLst/>
              <a:ahLst/>
              <a:cxnLst/>
              <a:rect l="l" t="t" r="r" b="b"/>
              <a:pathLst>
                <a:path w="1424" h="8815" extrusionOk="0">
                  <a:moveTo>
                    <a:pt x="1183" y="1"/>
                  </a:moveTo>
                  <a:lnTo>
                    <a:pt x="889" y="8"/>
                  </a:lnTo>
                  <a:cubicBezTo>
                    <a:pt x="753" y="15"/>
                    <a:pt x="638" y="90"/>
                    <a:pt x="581" y="212"/>
                  </a:cubicBezTo>
                  <a:lnTo>
                    <a:pt x="388" y="599"/>
                  </a:lnTo>
                  <a:cubicBezTo>
                    <a:pt x="133" y="1111"/>
                    <a:pt x="1" y="1670"/>
                    <a:pt x="1" y="2240"/>
                  </a:cubicBezTo>
                  <a:lnTo>
                    <a:pt x="1" y="8815"/>
                  </a:lnTo>
                  <a:lnTo>
                    <a:pt x="635" y="8815"/>
                  </a:lnTo>
                  <a:lnTo>
                    <a:pt x="635" y="2294"/>
                  </a:lnTo>
                  <a:cubicBezTo>
                    <a:pt x="635" y="1796"/>
                    <a:pt x="735" y="1308"/>
                    <a:pt x="929" y="857"/>
                  </a:cubicBezTo>
                  <a:lnTo>
                    <a:pt x="950" y="900"/>
                  </a:lnTo>
                  <a:cubicBezTo>
                    <a:pt x="1075" y="624"/>
                    <a:pt x="1176" y="330"/>
                    <a:pt x="1423" y="115"/>
                  </a:cubicBezTo>
                  <a:cubicBezTo>
                    <a:pt x="1369" y="40"/>
                    <a:pt x="1280" y="1"/>
                    <a:pt x="11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54"/>
            <p:cNvSpPr/>
            <p:nvPr/>
          </p:nvSpPr>
          <p:spPr>
            <a:xfrm>
              <a:off x="247378" y="1828766"/>
              <a:ext cx="31439" cy="45745"/>
            </a:xfrm>
            <a:custGeom>
              <a:avLst/>
              <a:gdLst/>
              <a:ahLst/>
              <a:cxnLst/>
              <a:rect l="l" t="t" r="r" b="b"/>
              <a:pathLst>
                <a:path w="556" h="809" extrusionOk="0">
                  <a:moveTo>
                    <a:pt x="507" y="0"/>
                  </a:moveTo>
                  <a:cubicBezTo>
                    <a:pt x="497" y="0"/>
                    <a:pt x="486" y="5"/>
                    <a:pt x="477" y="13"/>
                  </a:cubicBezTo>
                  <a:cubicBezTo>
                    <a:pt x="312" y="185"/>
                    <a:pt x="158" y="426"/>
                    <a:pt x="11" y="748"/>
                  </a:cubicBezTo>
                  <a:cubicBezTo>
                    <a:pt x="0" y="769"/>
                    <a:pt x="11" y="795"/>
                    <a:pt x="33" y="805"/>
                  </a:cubicBezTo>
                  <a:cubicBezTo>
                    <a:pt x="36" y="809"/>
                    <a:pt x="47" y="809"/>
                    <a:pt x="51" y="809"/>
                  </a:cubicBezTo>
                  <a:cubicBezTo>
                    <a:pt x="65" y="809"/>
                    <a:pt x="83" y="802"/>
                    <a:pt x="90" y="787"/>
                  </a:cubicBezTo>
                  <a:cubicBezTo>
                    <a:pt x="233" y="472"/>
                    <a:pt x="384" y="239"/>
                    <a:pt x="538" y="74"/>
                  </a:cubicBezTo>
                  <a:cubicBezTo>
                    <a:pt x="556" y="56"/>
                    <a:pt x="556" y="31"/>
                    <a:pt x="538" y="13"/>
                  </a:cubicBezTo>
                  <a:cubicBezTo>
                    <a:pt x="529" y="5"/>
                    <a:pt x="518" y="0"/>
                    <a:pt x="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54"/>
            <p:cNvSpPr/>
            <p:nvPr/>
          </p:nvSpPr>
          <p:spPr>
            <a:xfrm>
              <a:off x="454045" y="1823564"/>
              <a:ext cx="80294" cy="498501"/>
            </a:xfrm>
            <a:custGeom>
              <a:avLst/>
              <a:gdLst/>
              <a:ahLst/>
              <a:cxnLst/>
              <a:rect l="l" t="t" r="r" b="b"/>
              <a:pathLst>
                <a:path w="1420" h="8816" extrusionOk="0">
                  <a:moveTo>
                    <a:pt x="213" y="1"/>
                  </a:moveTo>
                  <a:cubicBezTo>
                    <a:pt x="128" y="1"/>
                    <a:pt x="50" y="43"/>
                    <a:pt x="0" y="109"/>
                  </a:cubicBezTo>
                  <a:cubicBezTo>
                    <a:pt x="330" y="306"/>
                    <a:pt x="323" y="650"/>
                    <a:pt x="462" y="915"/>
                  </a:cubicBezTo>
                  <a:lnTo>
                    <a:pt x="491" y="858"/>
                  </a:lnTo>
                  <a:cubicBezTo>
                    <a:pt x="681" y="1309"/>
                    <a:pt x="785" y="1797"/>
                    <a:pt x="785" y="2295"/>
                  </a:cubicBezTo>
                  <a:lnTo>
                    <a:pt x="785" y="8816"/>
                  </a:lnTo>
                  <a:lnTo>
                    <a:pt x="1416" y="8816"/>
                  </a:lnTo>
                  <a:lnTo>
                    <a:pt x="1416" y="2241"/>
                  </a:lnTo>
                  <a:cubicBezTo>
                    <a:pt x="1419" y="1671"/>
                    <a:pt x="1287" y="1109"/>
                    <a:pt x="1032" y="600"/>
                  </a:cubicBezTo>
                  <a:lnTo>
                    <a:pt x="839" y="213"/>
                  </a:lnTo>
                  <a:cubicBezTo>
                    <a:pt x="781" y="95"/>
                    <a:pt x="660" y="16"/>
                    <a:pt x="531" y="9"/>
                  </a:cubicBezTo>
                  <a:lnTo>
                    <a:pt x="233" y="2"/>
                  </a:lnTo>
                  <a:cubicBezTo>
                    <a:pt x="226" y="1"/>
                    <a:pt x="220" y="1"/>
                    <a:pt x="2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54"/>
            <p:cNvSpPr/>
            <p:nvPr/>
          </p:nvSpPr>
          <p:spPr>
            <a:xfrm>
              <a:off x="453027" y="1828314"/>
              <a:ext cx="31439" cy="46197"/>
            </a:xfrm>
            <a:custGeom>
              <a:avLst/>
              <a:gdLst/>
              <a:ahLst/>
              <a:cxnLst/>
              <a:rect l="l" t="t" r="r" b="b"/>
              <a:pathLst>
                <a:path w="556" h="817" extrusionOk="0">
                  <a:moveTo>
                    <a:pt x="50" y="1"/>
                  </a:moveTo>
                  <a:cubicBezTo>
                    <a:pt x="39" y="1"/>
                    <a:pt x="27" y="5"/>
                    <a:pt x="18" y="14"/>
                  </a:cubicBezTo>
                  <a:cubicBezTo>
                    <a:pt x="0" y="32"/>
                    <a:pt x="0" y="61"/>
                    <a:pt x="18" y="79"/>
                  </a:cubicBezTo>
                  <a:cubicBezTo>
                    <a:pt x="176" y="244"/>
                    <a:pt x="323" y="477"/>
                    <a:pt x="466" y="792"/>
                  </a:cubicBezTo>
                  <a:cubicBezTo>
                    <a:pt x="477" y="810"/>
                    <a:pt x="491" y="817"/>
                    <a:pt x="509" y="817"/>
                  </a:cubicBezTo>
                  <a:cubicBezTo>
                    <a:pt x="516" y="817"/>
                    <a:pt x="520" y="813"/>
                    <a:pt x="527" y="810"/>
                  </a:cubicBezTo>
                  <a:cubicBezTo>
                    <a:pt x="549" y="799"/>
                    <a:pt x="556" y="774"/>
                    <a:pt x="549" y="749"/>
                  </a:cubicBezTo>
                  <a:cubicBezTo>
                    <a:pt x="402" y="426"/>
                    <a:pt x="248" y="190"/>
                    <a:pt x="83" y="14"/>
                  </a:cubicBezTo>
                  <a:cubicBezTo>
                    <a:pt x="74" y="5"/>
                    <a:pt x="62" y="1"/>
                    <a:pt x="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54"/>
            <p:cNvSpPr/>
            <p:nvPr/>
          </p:nvSpPr>
          <p:spPr>
            <a:xfrm>
              <a:off x="190439" y="1937896"/>
              <a:ext cx="350749" cy="43596"/>
            </a:xfrm>
            <a:custGeom>
              <a:avLst/>
              <a:gdLst/>
              <a:ahLst/>
              <a:cxnLst/>
              <a:rect l="l" t="t" r="r" b="b"/>
              <a:pathLst>
                <a:path w="6203" h="771" extrusionOk="0">
                  <a:moveTo>
                    <a:pt x="158" y="0"/>
                  </a:moveTo>
                  <a:cubicBezTo>
                    <a:pt x="147" y="0"/>
                    <a:pt x="137" y="4"/>
                    <a:pt x="126" y="4"/>
                  </a:cubicBezTo>
                  <a:cubicBezTo>
                    <a:pt x="54" y="15"/>
                    <a:pt x="1" y="79"/>
                    <a:pt x="1" y="154"/>
                  </a:cubicBezTo>
                  <a:lnTo>
                    <a:pt x="1" y="613"/>
                  </a:lnTo>
                  <a:cubicBezTo>
                    <a:pt x="1" y="688"/>
                    <a:pt x="54" y="753"/>
                    <a:pt x="126" y="764"/>
                  </a:cubicBezTo>
                  <a:cubicBezTo>
                    <a:pt x="137" y="771"/>
                    <a:pt x="147" y="771"/>
                    <a:pt x="158" y="771"/>
                  </a:cubicBezTo>
                  <a:lnTo>
                    <a:pt x="6078" y="771"/>
                  </a:lnTo>
                  <a:cubicBezTo>
                    <a:pt x="6149" y="756"/>
                    <a:pt x="6203" y="692"/>
                    <a:pt x="6203" y="617"/>
                  </a:cubicBezTo>
                  <a:lnTo>
                    <a:pt x="6203" y="162"/>
                  </a:lnTo>
                  <a:cubicBezTo>
                    <a:pt x="6203" y="79"/>
                    <a:pt x="6146" y="15"/>
                    <a:pt x="6074" y="4"/>
                  </a:cubicBezTo>
                  <a:cubicBezTo>
                    <a:pt x="6067" y="0"/>
                    <a:pt x="6056" y="0"/>
                    <a:pt x="6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54"/>
            <p:cNvSpPr/>
            <p:nvPr/>
          </p:nvSpPr>
          <p:spPr>
            <a:xfrm>
              <a:off x="49837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06"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54"/>
            <p:cNvSpPr/>
            <p:nvPr/>
          </p:nvSpPr>
          <p:spPr>
            <a:xfrm>
              <a:off x="49797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3"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54"/>
            <p:cNvSpPr/>
            <p:nvPr/>
          </p:nvSpPr>
          <p:spPr>
            <a:xfrm>
              <a:off x="19852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10"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54"/>
            <p:cNvSpPr/>
            <p:nvPr/>
          </p:nvSpPr>
          <p:spPr>
            <a:xfrm>
              <a:off x="19812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7"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54"/>
            <p:cNvSpPr/>
            <p:nvPr/>
          </p:nvSpPr>
          <p:spPr>
            <a:xfrm>
              <a:off x="420006" y="1920876"/>
              <a:ext cx="37094" cy="77467"/>
            </a:xfrm>
            <a:custGeom>
              <a:avLst/>
              <a:gdLst/>
              <a:ahLst/>
              <a:cxnLst/>
              <a:rect l="l" t="t" r="r" b="b"/>
              <a:pathLst>
                <a:path w="656" h="1370" extrusionOk="0">
                  <a:moveTo>
                    <a:pt x="255" y="0"/>
                  </a:moveTo>
                  <a:cubicBezTo>
                    <a:pt x="111" y="0"/>
                    <a:pt x="0" y="115"/>
                    <a:pt x="0" y="255"/>
                  </a:cubicBezTo>
                  <a:cubicBezTo>
                    <a:pt x="0" y="291"/>
                    <a:pt x="25" y="316"/>
                    <a:pt x="61" y="316"/>
                  </a:cubicBezTo>
                  <a:cubicBezTo>
                    <a:pt x="97" y="316"/>
                    <a:pt x="126" y="291"/>
                    <a:pt x="126" y="255"/>
                  </a:cubicBezTo>
                  <a:cubicBezTo>
                    <a:pt x="126" y="183"/>
                    <a:pt x="183" y="129"/>
                    <a:pt x="251" y="129"/>
                  </a:cubicBezTo>
                  <a:lnTo>
                    <a:pt x="298" y="129"/>
                  </a:lnTo>
                  <a:cubicBezTo>
                    <a:pt x="419" y="129"/>
                    <a:pt x="523" y="230"/>
                    <a:pt x="523" y="355"/>
                  </a:cubicBezTo>
                  <a:lnTo>
                    <a:pt x="523" y="1018"/>
                  </a:lnTo>
                  <a:cubicBezTo>
                    <a:pt x="523" y="1136"/>
                    <a:pt x="423" y="1240"/>
                    <a:pt x="298" y="1240"/>
                  </a:cubicBezTo>
                  <a:lnTo>
                    <a:pt x="251" y="1240"/>
                  </a:lnTo>
                  <a:cubicBezTo>
                    <a:pt x="179" y="1240"/>
                    <a:pt x="126" y="1183"/>
                    <a:pt x="126" y="1115"/>
                  </a:cubicBezTo>
                  <a:cubicBezTo>
                    <a:pt x="126" y="1079"/>
                    <a:pt x="97" y="1054"/>
                    <a:pt x="61" y="1054"/>
                  </a:cubicBezTo>
                  <a:cubicBezTo>
                    <a:pt x="25" y="1054"/>
                    <a:pt x="0" y="1079"/>
                    <a:pt x="0" y="1115"/>
                  </a:cubicBezTo>
                  <a:cubicBezTo>
                    <a:pt x="0" y="1258"/>
                    <a:pt x="115" y="1369"/>
                    <a:pt x="255" y="1369"/>
                  </a:cubicBezTo>
                  <a:lnTo>
                    <a:pt x="305" y="1369"/>
                  </a:lnTo>
                  <a:cubicBezTo>
                    <a:pt x="495" y="1369"/>
                    <a:pt x="656" y="1215"/>
                    <a:pt x="656" y="1014"/>
                  </a:cubicBezTo>
                  <a:lnTo>
                    <a:pt x="656" y="352"/>
                  </a:lnTo>
                  <a:cubicBezTo>
                    <a:pt x="656" y="162"/>
                    <a:pt x="502"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54"/>
            <p:cNvSpPr/>
            <p:nvPr/>
          </p:nvSpPr>
          <p:spPr>
            <a:xfrm>
              <a:off x="421024" y="1935238"/>
              <a:ext cx="5089" cy="48685"/>
            </a:xfrm>
            <a:custGeom>
              <a:avLst/>
              <a:gdLst/>
              <a:ahLst/>
              <a:cxnLst/>
              <a:rect l="l" t="t" r="r" b="b"/>
              <a:pathLst>
                <a:path w="90" h="861" extrusionOk="0">
                  <a:moveTo>
                    <a:pt x="43" y="1"/>
                  </a:moveTo>
                  <a:cubicBezTo>
                    <a:pt x="18" y="1"/>
                    <a:pt x="0" y="22"/>
                    <a:pt x="0" y="47"/>
                  </a:cubicBezTo>
                  <a:lnTo>
                    <a:pt x="0" y="818"/>
                  </a:lnTo>
                  <a:cubicBezTo>
                    <a:pt x="0" y="843"/>
                    <a:pt x="22" y="861"/>
                    <a:pt x="43" y="861"/>
                  </a:cubicBezTo>
                  <a:cubicBezTo>
                    <a:pt x="65" y="861"/>
                    <a:pt x="90" y="839"/>
                    <a:pt x="90" y="818"/>
                  </a:cubicBezTo>
                  <a:lnTo>
                    <a:pt x="90" y="47"/>
                  </a:lnTo>
                  <a:cubicBezTo>
                    <a:pt x="90" y="19"/>
                    <a:pt x="72" y="1"/>
                    <a:pt x="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54"/>
            <p:cNvSpPr/>
            <p:nvPr/>
          </p:nvSpPr>
          <p:spPr>
            <a:xfrm>
              <a:off x="296006" y="2316738"/>
              <a:ext cx="39355" cy="77467"/>
            </a:xfrm>
            <a:custGeom>
              <a:avLst/>
              <a:gdLst/>
              <a:ahLst/>
              <a:cxnLst/>
              <a:rect l="l" t="t" r="r" b="b"/>
              <a:pathLst>
                <a:path w="696" h="1370" extrusionOk="0">
                  <a:moveTo>
                    <a:pt x="375" y="0"/>
                  </a:moveTo>
                  <a:cubicBezTo>
                    <a:pt x="187" y="0"/>
                    <a:pt x="33" y="151"/>
                    <a:pt x="29" y="341"/>
                  </a:cubicBezTo>
                  <a:lnTo>
                    <a:pt x="8" y="1004"/>
                  </a:lnTo>
                  <a:cubicBezTo>
                    <a:pt x="0" y="1097"/>
                    <a:pt x="36" y="1190"/>
                    <a:pt x="101" y="1259"/>
                  </a:cubicBezTo>
                  <a:cubicBezTo>
                    <a:pt x="162" y="1327"/>
                    <a:pt x="251" y="1366"/>
                    <a:pt x="348" y="1370"/>
                  </a:cubicBezTo>
                  <a:lnTo>
                    <a:pt x="405" y="1370"/>
                  </a:lnTo>
                  <a:cubicBezTo>
                    <a:pt x="466" y="1370"/>
                    <a:pt x="531" y="1348"/>
                    <a:pt x="584" y="1305"/>
                  </a:cubicBezTo>
                  <a:cubicBezTo>
                    <a:pt x="635" y="1262"/>
                    <a:pt x="660" y="1198"/>
                    <a:pt x="663" y="1133"/>
                  </a:cubicBezTo>
                  <a:cubicBezTo>
                    <a:pt x="663" y="1097"/>
                    <a:pt x="638" y="1065"/>
                    <a:pt x="602" y="1065"/>
                  </a:cubicBezTo>
                  <a:cubicBezTo>
                    <a:pt x="567" y="1065"/>
                    <a:pt x="534" y="1094"/>
                    <a:pt x="534" y="1126"/>
                  </a:cubicBezTo>
                  <a:cubicBezTo>
                    <a:pt x="534" y="1158"/>
                    <a:pt x="516" y="1190"/>
                    <a:pt x="495" y="1212"/>
                  </a:cubicBezTo>
                  <a:cubicBezTo>
                    <a:pt x="473" y="1233"/>
                    <a:pt x="438" y="1244"/>
                    <a:pt x="405" y="1244"/>
                  </a:cubicBezTo>
                  <a:lnTo>
                    <a:pt x="355" y="1244"/>
                  </a:lnTo>
                  <a:cubicBezTo>
                    <a:pt x="230" y="1241"/>
                    <a:pt x="133" y="1137"/>
                    <a:pt x="137" y="1011"/>
                  </a:cubicBezTo>
                  <a:lnTo>
                    <a:pt x="158" y="348"/>
                  </a:lnTo>
                  <a:cubicBezTo>
                    <a:pt x="161" y="227"/>
                    <a:pt x="259" y="129"/>
                    <a:pt x="378" y="129"/>
                  </a:cubicBezTo>
                  <a:cubicBezTo>
                    <a:pt x="382" y="129"/>
                    <a:pt x="387" y="130"/>
                    <a:pt x="391" y="130"/>
                  </a:cubicBezTo>
                  <a:lnTo>
                    <a:pt x="441" y="130"/>
                  </a:lnTo>
                  <a:cubicBezTo>
                    <a:pt x="509" y="133"/>
                    <a:pt x="567" y="191"/>
                    <a:pt x="563" y="259"/>
                  </a:cubicBezTo>
                  <a:cubicBezTo>
                    <a:pt x="563" y="295"/>
                    <a:pt x="588" y="327"/>
                    <a:pt x="624" y="327"/>
                  </a:cubicBezTo>
                  <a:cubicBezTo>
                    <a:pt x="660" y="327"/>
                    <a:pt x="692" y="298"/>
                    <a:pt x="692" y="262"/>
                  </a:cubicBezTo>
                  <a:cubicBezTo>
                    <a:pt x="696" y="119"/>
                    <a:pt x="584" y="4"/>
                    <a:pt x="445" y="1"/>
                  </a:cubicBezTo>
                  <a:lnTo>
                    <a:pt x="395" y="1"/>
                  </a:lnTo>
                  <a:cubicBezTo>
                    <a:pt x="388" y="0"/>
                    <a:pt x="382" y="0"/>
                    <a:pt x="3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54"/>
            <p:cNvSpPr/>
            <p:nvPr/>
          </p:nvSpPr>
          <p:spPr>
            <a:xfrm>
              <a:off x="326992" y="2331553"/>
              <a:ext cx="6559" cy="48459"/>
            </a:xfrm>
            <a:custGeom>
              <a:avLst/>
              <a:gdLst/>
              <a:ahLst/>
              <a:cxnLst/>
              <a:rect l="l" t="t" r="r" b="b"/>
              <a:pathLst>
                <a:path w="116" h="857" extrusionOk="0">
                  <a:moveTo>
                    <a:pt x="72" y="0"/>
                  </a:moveTo>
                  <a:cubicBezTo>
                    <a:pt x="51" y="0"/>
                    <a:pt x="26" y="18"/>
                    <a:pt x="26" y="40"/>
                  </a:cubicBezTo>
                  <a:lnTo>
                    <a:pt x="1" y="814"/>
                  </a:lnTo>
                  <a:cubicBezTo>
                    <a:pt x="1" y="835"/>
                    <a:pt x="19" y="857"/>
                    <a:pt x="44" y="857"/>
                  </a:cubicBezTo>
                  <a:cubicBezTo>
                    <a:pt x="69" y="857"/>
                    <a:pt x="90" y="839"/>
                    <a:pt x="87" y="817"/>
                  </a:cubicBezTo>
                  <a:lnTo>
                    <a:pt x="112" y="47"/>
                  </a:lnTo>
                  <a:cubicBezTo>
                    <a:pt x="115" y="25"/>
                    <a:pt x="94" y="0"/>
                    <a:pt x="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54"/>
            <p:cNvSpPr/>
            <p:nvPr/>
          </p:nvSpPr>
          <p:spPr>
            <a:xfrm>
              <a:off x="187385"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19" y="498"/>
                    <a:pt x="244" y="477"/>
                    <a:pt x="244" y="448"/>
                  </a:cubicBezTo>
                  <a:cubicBezTo>
                    <a:pt x="244" y="423"/>
                    <a:pt x="219" y="402"/>
                    <a:pt x="194" y="402"/>
                  </a:cubicBezTo>
                  <a:cubicBezTo>
                    <a:pt x="141" y="402"/>
                    <a:pt x="101" y="359"/>
                    <a:pt x="101" y="305"/>
                  </a:cubicBezTo>
                  <a:lnTo>
                    <a:pt x="101" y="266"/>
                  </a:lnTo>
                  <a:cubicBezTo>
                    <a:pt x="101" y="172"/>
                    <a:pt x="176" y="97"/>
                    <a:pt x="270" y="97"/>
                  </a:cubicBezTo>
                  <a:lnTo>
                    <a:pt x="768" y="97"/>
                  </a:lnTo>
                  <a:cubicBezTo>
                    <a:pt x="861" y="97"/>
                    <a:pt x="936" y="172"/>
                    <a:pt x="936" y="266"/>
                  </a:cubicBezTo>
                  <a:lnTo>
                    <a:pt x="936" y="301"/>
                  </a:lnTo>
                  <a:cubicBezTo>
                    <a:pt x="936" y="355"/>
                    <a:pt x="897" y="395"/>
                    <a:pt x="843" y="395"/>
                  </a:cubicBezTo>
                  <a:cubicBezTo>
                    <a:pt x="818" y="395"/>
                    <a:pt x="793" y="420"/>
                    <a:pt x="793" y="445"/>
                  </a:cubicBezTo>
                  <a:cubicBezTo>
                    <a:pt x="793" y="473"/>
                    <a:pt x="818" y="495"/>
                    <a:pt x="843" y="495"/>
                  </a:cubicBezTo>
                  <a:cubicBezTo>
                    <a:pt x="947" y="495"/>
                    <a:pt x="1033" y="409"/>
                    <a:pt x="1026" y="305"/>
                  </a:cubicBezTo>
                  <a:lnTo>
                    <a:pt x="1026" y="266"/>
                  </a:lnTo>
                  <a:cubicBezTo>
                    <a:pt x="1026"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54"/>
            <p:cNvSpPr/>
            <p:nvPr/>
          </p:nvSpPr>
          <p:spPr>
            <a:xfrm>
              <a:off x="198525"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28" y="65"/>
                    <a:pt x="642" y="51"/>
                    <a:pt x="642" y="33"/>
                  </a:cubicBezTo>
                  <a:cubicBezTo>
                    <a:pt x="642" y="15"/>
                    <a:pt x="628"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54"/>
            <p:cNvSpPr/>
            <p:nvPr/>
          </p:nvSpPr>
          <p:spPr>
            <a:xfrm>
              <a:off x="488650"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23" y="498"/>
                    <a:pt x="245" y="477"/>
                    <a:pt x="245" y="448"/>
                  </a:cubicBezTo>
                  <a:cubicBezTo>
                    <a:pt x="245" y="423"/>
                    <a:pt x="223" y="402"/>
                    <a:pt x="194" y="402"/>
                  </a:cubicBezTo>
                  <a:cubicBezTo>
                    <a:pt x="141" y="402"/>
                    <a:pt x="101" y="359"/>
                    <a:pt x="101" y="305"/>
                  </a:cubicBezTo>
                  <a:lnTo>
                    <a:pt x="101" y="266"/>
                  </a:lnTo>
                  <a:cubicBezTo>
                    <a:pt x="101" y="172"/>
                    <a:pt x="176" y="97"/>
                    <a:pt x="270" y="97"/>
                  </a:cubicBezTo>
                  <a:lnTo>
                    <a:pt x="768" y="97"/>
                  </a:lnTo>
                  <a:cubicBezTo>
                    <a:pt x="864" y="97"/>
                    <a:pt x="940" y="172"/>
                    <a:pt x="940" y="266"/>
                  </a:cubicBezTo>
                  <a:lnTo>
                    <a:pt x="940" y="301"/>
                  </a:lnTo>
                  <a:cubicBezTo>
                    <a:pt x="940" y="355"/>
                    <a:pt x="897" y="395"/>
                    <a:pt x="847" y="395"/>
                  </a:cubicBezTo>
                  <a:cubicBezTo>
                    <a:pt x="818" y="395"/>
                    <a:pt x="796" y="420"/>
                    <a:pt x="796" y="445"/>
                  </a:cubicBezTo>
                  <a:cubicBezTo>
                    <a:pt x="796" y="473"/>
                    <a:pt x="818" y="495"/>
                    <a:pt x="847" y="495"/>
                  </a:cubicBezTo>
                  <a:cubicBezTo>
                    <a:pt x="947" y="495"/>
                    <a:pt x="1033" y="409"/>
                    <a:pt x="1029" y="305"/>
                  </a:cubicBezTo>
                  <a:lnTo>
                    <a:pt x="1029" y="266"/>
                  </a:lnTo>
                  <a:cubicBezTo>
                    <a:pt x="1029"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54"/>
            <p:cNvSpPr/>
            <p:nvPr/>
          </p:nvSpPr>
          <p:spPr>
            <a:xfrm>
              <a:off x="499789"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32" y="65"/>
                    <a:pt x="642" y="51"/>
                    <a:pt x="642" y="33"/>
                  </a:cubicBezTo>
                  <a:cubicBezTo>
                    <a:pt x="642" y="15"/>
                    <a:pt x="632"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54"/>
            <p:cNvSpPr/>
            <p:nvPr/>
          </p:nvSpPr>
          <p:spPr>
            <a:xfrm>
              <a:off x="205649" y="2369211"/>
              <a:ext cx="345264" cy="192932"/>
            </a:xfrm>
            <a:custGeom>
              <a:avLst/>
              <a:gdLst/>
              <a:ahLst/>
              <a:cxnLst/>
              <a:rect l="l" t="t" r="r" b="b"/>
              <a:pathLst>
                <a:path w="6106" h="3412" extrusionOk="0">
                  <a:moveTo>
                    <a:pt x="215" y="1"/>
                  </a:moveTo>
                  <a:cubicBezTo>
                    <a:pt x="0" y="8"/>
                    <a:pt x="136" y="431"/>
                    <a:pt x="176" y="531"/>
                  </a:cubicBezTo>
                  <a:cubicBezTo>
                    <a:pt x="262" y="743"/>
                    <a:pt x="398" y="932"/>
                    <a:pt x="570" y="1087"/>
                  </a:cubicBezTo>
                  <a:cubicBezTo>
                    <a:pt x="663" y="1173"/>
                    <a:pt x="771" y="1248"/>
                    <a:pt x="860" y="1341"/>
                  </a:cubicBezTo>
                  <a:cubicBezTo>
                    <a:pt x="1104" y="1592"/>
                    <a:pt x="1215" y="1936"/>
                    <a:pt x="1348" y="2258"/>
                  </a:cubicBezTo>
                  <a:cubicBezTo>
                    <a:pt x="1484" y="2584"/>
                    <a:pt x="1666" y="2914"/>
                    <a:pt x="1982" y="3064"/>
                  </a:cubicBezTo>
                  <a:cubicBezTo>
                    <a:pt x="2215" y="3179"/>
                    <a:pt x="2483" y="3179"/>
                    <a:pt x="2727" y="3236"/>
                  </a:cubicBezTo>
                  <a:cubicBezTo>
                    <a:pt x="2921" y="3279"/>
                    <a:pt x="3100" y="3365"/>
                    <a:pt x="3293" y="3398"/>
                  </a:cubicBezTo>
                  <a:cubicBezTo>
                    <a:pt x="3353" y="3407"/>
                    <a:pt x="3413" y="3412"/>
                    <a:pt x="3473" y="3412"/>
                  </a:cubicBezTo>
                  <a:cubicBezTo>
                    <a:pt x="3756" y="3412"/>
                    <a:pt x="4040" y="3312"/>
                    <a:pt x="4282" y="3161"/>
                  </a:cubicBezTo>
                  <a:cubicBezTo>
                    <a:pt x="4580" y="2982"/>
                    <a:pt x="4823" y="2731"/>
                    <a:pt x="5067" y="2484"/>
                  </a:cubicBezTo>
                  <a:cubicBezTo>
                    <a:pt x="5386" y="2161"/>
                    <a:pt x="5715" y="1817"/>
                    <a:pt x="5809" y="1373"/>
                  </a:cubicBezTo>
                  <a:cubicBezTo>
                    <a:pt x="5844" y="1216"/>
                    <a:pt x="5844" y="1051"/>
                    <a:pt x="5877" y="893"/>
                  </a:cubicBezTo>
                  <a:cubicBezTo>
                    <a:pt x="5909" y="735"/>
                    <a:pt x="5973" y="574"/>
                    <a:pt x="6106" y="481"/>
                  </a:cubicBezTo>
                  <a:cubicBezTo>
                    <a:pt x="6038" y="338"/>
                    <a:pt x="5966" y="191"/>
                    <a:pt x="5895" y="47"/>
                  </a:cubicBezTo>
                  <a:cubicBezTo>
                    <a:pt x="5662" y="252"/>
                    <a:pt x="5500" y="535"/>
                    <a:pt x="5443" y="839"/>
                  </a:cubicBezTo>
                  <a:cubicBezTo>
                    <a:pt x="5404" y="1054"/>
                    <a:pt x="5396" y="1298"/>
                    <a:pt x="5232" y="1441"/>
                  </a:cubicBezTo>
                  <a:cubicBezTo>
                    <a:pt x="5164" y="1499"/>
                    <a:pt x="5074" y="1531"/>
                    <a:pt x="5002" y="1585"/>
                  </a:cubicBezTo>
                  <a:cubicBezTo>
                    <a:pt x="4859" y="1692"/>
                    <a:pt x="4787" y="1875"/>
                    <a:pt x="4712" y="2040"/>
                  </a:cubicBezTo>
                  <a:cubicBezTo>
                    <a:pt x="4601" y="2283"/>
                    <a:pt x="4454" y="2516"/>
                    <a:pt x="4250" y="2688"/>
                  </a:cubicBezTo>
                  <a:cubicBezTo>
                    <a:pt x="4064" y="2851"/>
                    <a:pt x="3822" y="2955"/>
                    <a:pt x="3574" y="2955"/>
                  </a:cubicBezTo>
                  <a:cubicBezTo>
                    <a:pt x="3554" y="2955"/>
                    <a:pt x="3535" y="2955"/>
                    <a:pt x="3515" y="2953"/>
                  </a:cubicBezTo>
                  <a:cubicBezTo>
                    <a:pt x="3343" y="2943"/>
                    <a:pt x="3171" y="2875"/>
                    <a:pt x="2996" y="2853"/>
                  </a:cubicBezTo>
                  <a:cubicBezTo>
                    <a:pt x="2806" y="2828"/>
                    <a:pt x="2594" y="2860"/>
                    <a:pt x="2412" y="2789"/>
                  </a:cubicBezTo>
                  <a:cubicBezTo>
                    <a:pt x="2089" y="2667"/>
                    <a:pt x="1950" y="2290"/>
                    <a:pt x="1874" y="1957"/>
                  </a:cubicBezTo>
                  <a:cubicBezTo>
                    <a:pt x="1792" y="1620"/>
                    <a:pt x="1713" y="1244"/>
                    <a:pt x="1430" y="1047"/>
                  </a:cubicBezTo>
                  <a:cubicBezTo>
                    <a:pt x="1337" y="983"/>
                    <a:pt x="1222" y="943"/>
                    <a:pt x="1122" y="893"/>
                  </a:cubicBezTo>
                  <a:cubicBezTo>
                    <a:pt x="914" y="796"/>
                    <a:pt x="731" y="653"/>
                    <a:pt x="574" y="477"/>
                  </a:cubicBezTo>
                  <a:cubicBezTo>
                    <a:pt x="488" y="384"/>
                    <a:pt x="334" y="1"/>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54"/>
            <p:cNvSpPr/>
            <p:nvPr/>
          </p:nvSpPr>
          <p:spPr>
            <a:xfrm>
              <a:off x="177264" y="2349364"/>
              <a:ext cx="151201" cy="350409"/>
            </a:xfrm>
            <a:custGeom>
              <a:avLst/>
              <a:gdLst/>
              <a:ahLst/>
              <a:cxnLst/>
              <a:rect l="l" t="t" r="r" b="b"/>
              <a:pathLst>
                <a:path w="2674" h="6197" extrusionOk="0">
                  <a:moveTo>
                    <a:pt x="405" y="0"/>
                  </a:moveTo>
                  <a:cubicBezTo>
                    <a:pt x="401" y="0"/>
                    <a:pt x="398" y="1"/>
                    <a:pt x="395" y="1"/>
                  </a:cubicBezTo>
                  <a:cubicBezTo>
                    <a:pt x="320" y="628"/>
                    <a:pt x="284" y="1427"/>
                    <a:pt x="234" y="2061"/>
                  </a:cubicBezTo>
                  <a:cubicBezTo>
                    <a:pt x="183" y="2745"/>
                    <a:pt x="130" y="3430"/>
                    <a:pt x="79" y="4114"/>
                  </a:cubicBezTo>
                  <a:cubicBezTo>
                    <a:pt x="65" y="4383"/>
                    <a:pt x="19" y="4684"/>
                    <a:pt x="11" y="4953"/>
                  </a:cubicBezTo>
                  <a:cubicBezTo>
                    <a:pt x="1" y="5221"/>
                    <a:pt x="33" y="5504"/>
                    <a:pt x="180" y="5727"/>
                  </a:cubicBezTo>
                  <a:cubicBezTo>
                    <a:pt x="327" y="5942"/>
                    <a:pt x="567" y="6081"/>
                    <a:pt x="818" y="6146"/>
                  </a:cubicBezTo>
                  <a:cubicBezTo>
                    <a:pt x="974" y="6184"/>
                    <a:pt x="1133" y="6197"/>
                    <a:pt x="1294" y="6197"/>
                  </a:cubicBezTo>
                  <a:cubicBezTo>
                    <a:pt x="1391" y="6197"/>
                    <a:pt x="1489" y="6192"/>
                    <a:pt x="1588" y="6185"/>
                  </a:cubicBezTo>
                  <a:cubicBezTo>
                    <a:pt x="1824" y="6167"/>
                    <a:pt x="2065" y="6135"/>
                    <a:pt x="2262" y="6002"/>
                  </a:cubicBezTo>
                  <a:cubicBezTo>
                    <a:pt x="2520" y="5830"/>
                    <a:pt x="2641" y="5515"/>
                    <a:pt x="2663" y="5203"/>
                  </a:cubicBezTo>
                  <a:cubicBezTo>
                    <a:pt x="2674" y="4895"/>
                    <a:pt x="2598" y="4594"/>
                    <a:pt x="2520" y="4297"/>
                  </a:cubicBezTo>
                  <a:cubicBezTo>
                    <a:pt x="2412" y="3892"/>
                    <a:pt x="2308" y="3491"/>
                    <a:pt x="2201" y="3086"/>
                  </a:cubicBezTo>
                  <a:cubicBezTo>
                    <a:pt x="2161" y="2935"/>
                    <a:pt x="2143" y="2713"/>
                    <a:pt x="2050" y="2591"/>
                  </a:cubicBezTo>
                  <a:lnTo>
                    <a:pt x="2050" y="2591"/>
                  </a:lnTo>
                  <a:cubicBezTo>
                    <a:pt x="1742" y="3154"/>
                    <a:pt x="1814" y="3896"/>
                    <a:pt x="2226" y="4383"/>
                  </a:cubicBezTo>
                  <a:cubicBezTo>
                    <a:pt x="2290" y="4458"/>
                    <a:pt x="2355" y="4523"/>
                    <a:pt x="2401" y="4605"/>
                  </a:cubicBezTo>
                  <a:cubicBezTo>
                    <a:pt x="2566" y="4895"/>
                    <a:pt x="2416" y="5289"/>
                    <a:pt x="2140" y="5483"/>
                  </a:cubicBezTo>
                  <a:cubicBezTo>
                    <a:pt x="1909" y="5644"/>
                    <a:pt x="1620" y="5691"/>
                    <a:pt x="1334" y="5691"/>
                  </a:cubicBezTo>
                  <a:cubicBezTo>
                    <a:pt x="1282" y="5691"/>
                    <a:pt x="1231" y="5690"/>
                    <a:pt x="1180" y="5687"/>
                  </a:cubicBezTo>
                  <a:cubicBezTo>
                    <a:pt x="1022" y="5680"/>
                    <a:pt x="861" y="5662"/>
                    <a:pt x="724" y="5583"/>
                  </a:cubicBezTo>
                  <a:cubicBezTo>
                    <a:pt x="438" y="5422"/>
                    <a:pt x="241" y="5042"/>
                    <a:pt x="309" y="4723"/>
                  </a:cubicBezTo>
                  <a:cubicBezTo>
                    <a:pt x="409" y="4257"/>
                    <a:pt x="502" y="3792"/>
                    <a:pt x="599" y="3326"/>
                  </a:cubicBezTo>
                  <a:cubicBezTo>
                    <a:pt x="631" y="3172"/>
                    <a:pt x="664" y="3014"/>
                    <a:pt x="681" y="2856"/>
                  </a:cubicBezTo>
                  <a:cubicBezTo>
                    <a:pt x="703" y="2649"/>
                    <a:pt x="699" y="2430"/>
                    <a:pt x="696" y="2219"/>
                  </a:cubicBezTo>
                  <a:cubicBezTo>
                    <a:pt x="681" y="1541"/>
                    <a:pt x="685" y="850"/>
                    <a:pt x="868" y="201"/>
                  </a:cubicBezTo>
                  <a:cubicBezTo>
                    <a:pt x="720" y="163"/>
                    <a:pt x="559" y="0"/>
                    <a:pt x="4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54"/>
            <p:cNvSpPr/>
            <p:nvPr/>
          </p:nvSpPr>
          <p:spPr>
            <a:xfrm>
              <a:off x="441662" y="2344897"/>
              <a:ext cx="179587" cy="349787"/>
            </a:xfrm>
            <a:custGeom>
              <a:avLst/>
              <a:gdLst/>
              <a:ahLst/>
              <a:cxnLst/>
              <a:rect l="l" t="t" r="r" b="b"/>
              <a:pathLst>
                <a:path w="3176" h="6186" extrusionOk="0">
                  <a:moveTo>
                    <a:pt x="1986" y="1"/>
                  </a:moveTo>
                  <a:lnTo>
                    <a:pt x="1986" y="1"/>
                  </a:lnTo>
                  <a:cubicBezTo>
                    <a:pt x="1878" y="51"/>
                    <a:pt x="1778" y="162"/>
                    <a:pt x="1663" y="187"/>
                  </a:cubicBezTo>
                  <a:cubicBezTo>
                    <a:pt x="1670" y="1133"/>
                    <a:pt x="2222" y="2004"/>
                    <a:pt x="2258" y="2950"/>
                  </a:cubicBezTo>
                  <a:cubicBezTo>
                    <a:pt x="2272" y="3276"/>
                    <a:pt x="2351" y="3645"/>
                    <a:pt x="2491" y="3939"/>
                  </a:cubicBezTo>
                  <a:cubicBezTo>
                    <a:pt x="2623" y="4236"/>
                    <a:pt x="2781" y="4537"/>
                    <a:pt x="2799" y="4863"/>
                  </a:cubicBezTo>
                  <a:cubicBezTo>
                    <a:pt x="2817" y="5189"/>
                    <a:pt x="2656" y="5551"/>
                    <a:pt x="2344" y="5651"/>
                  </a:cubicBezTo>
                  <a:cubicBezTo>
                    <a:pt x="2270" y="5674"/>
                    <a:pt x="2194" y="5682"/>
                    <a:pt x="2118" y="5682"/>
                  </a:cubicBezTo>
                  <a:cubicBezTo>
                    <a:pt x="2052" y="5682"/>
                    <a:pt x="1985" y="5676"/>
                    <a:pt x="1918" y="5669"/>
                  </a:cubicBezTo>
                  <a:cubicBezTo>
                    <a:pt x="1703" y="5651"/>
                    <a:pt x="1484" y="5630"/>
                    <a:pt x="1269" y="5612"/>
                  </a:cubicBezTo>
                  <a:cubicBezTo>
                    <a:pt x="1194" y="5601"/>
                    <a:pt x="1115" y="5594"/>
                    <a:pt x="1058" y="5548"/>
                  </a:cubicBezTo>
                  <a:cubicBezTo>
                    <a:pt x="1007" y="5508"/>
                    <a:pt x="982" y="5440"/>
                    <a:pt x="954" y="5379"/>
                  </a:cubicBezTo>
                  <a:lnTo>
                    <a:pt x="484" y="4182"/>
                  </a:lnTo>
                  <a:cubicBezTo>
                    <a:pt x="452" y="4111"/>
                    <a:pt x="427" y="4035"/>
                    <a:pt x="416" y="3957"/>
                  </a:cubicBezTo>
                  <a:cubicBezTo>
                    <a:pt x="377" y="3609"/>
                    <a:pt x="750" y="3272"/>
                    <a:pt x="613" y="2950"/>
                  </a:cubicBezTo>
                  <a:lnTo>
                    <a:pt x="613" y="2950"/>
                  </a:lnTo>
                  <a:cubicBezTo>
                    <a:pt x="452" y="3090"/>
                    <a:pt x="302" y="3219"/>
                    <a:pt x="155" y="3376"/>
                  </a:cubicBezTo>
                  <a:cubicBezTo>
                    <a:pt x="108" y="3588"/>
                    <a:pt x="47" y="3795"/>
                    <a:pt x="22" y="4010"/>
                  </a:cubicBezTo>
                  <a:cubicBezTo>
                    <a:pt x="4" y="4190"/>
                    <a:pt x="1" y="4376"/>
                    <a:pt x="65" y="4544"/>
                  </a:cubicBezTo>
                  <a:cubicBezTo>
                    <a:pt x="148" y="4770"/>
                    <a:pt x="352" y="4931"/>
                    <a:pt x="427" y="5153"/>
                  </a:cubicBezTo>
                  <a:cubicBezTo>
                    <a:pt x="477" y="5282"/>
                    <a:pt x="477" y="5429"/>
                    <a:pt x="531" y="5562"/>
                  </a:cubicBezTo>
                  <a:cubicBezTo>
                    <a:pt x="631" y="5806"/>
                    <a:pt x="896" y="5938"/>
                    <a:pt x="1151" y="6017"/>
                  </a:cubicBezTo>
                  <a:cubicBezTo>
                    <a:pt x="1398" y="6096"/>
                    <a:pt x="1660" y="6142"/>
                    <a:pt x="1918" y="6171"/>
                  </a:cubicBezTo>
                  <a:cubicBezTo>
                    <a:pt x="2002" y="6180"/>
                    <a:pt x="2088" y="6186"/>
                    <a:pt x="2175" y="6186"/>
                  </a:cubicBezTo>
                  <a:cubicBezTo>
                    <a:pt x="2400" y="6186"/>
                    <a:pt x="2623" y="6146"/>
                    <a:pt x="2799" y="6013"/>
                  </a:cubicBezTo>
                  <a:cubicBezTo>
                    <a:pt x="3100" y="5795"/>
                    <a:pt x="3175" y="5383"/>
                    <a:pt x="3161" y="5010"/>
                  </a:cubicBezTo>
                  <a:cubicBezTo>
                    <a:pt x="3150" y="4630"/>
                    <a:pt x="3064" y="4250"/>
                    <a:pt x="2917" y="3899"/>
                  </a:cubicBezTo>
                  <a:cubicBezTo>
                    <a:pt x="2835" y="3713"/>
                    <a:pt x="2803" y="3473"/>
                    <a:pt x="2738" y="3283"/>
                  </a:cubicBezTo>
                  <a:cubicBezTo>
                    <a:pt x="2702" y="3183"/>
                    <a:pt x="2649" y="3090"/>
                    <a:pt x="2606" y="2989"/>
                  </a:cubicBezTo>
                  <a:cubicBezTo>
                    <a:pt x="2509" y="2735"/>
                    <a:pt x="2534" y="2452"/>
                    <a:pt x="2512" y="2183"/>
                  </a:cubicBezTo>
                  <a:cubicBezTo>
                    <a:pt x="2473" y="1678"/>
                    <a:pt x="2351" y="1173"/>
                    <a:pt x="2165" y="696"/>
                  </a:cubicBezTo>
                  <a:cubicBezTo>
                    <a:pt x="2075" y="474"/>
                    <a:pt x="1971" y="245"/>
                    <a:pt x="19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54"/>
            <p:cNvSpPr/>
            <p:nvPr/>
          </p:nvSpPr>
          <p:spPr>
            <a:xfrm>
              <a:off x="229737" y="2657188"/>
              <a:ext cx="44840" cy="56093"/>
            </a:xfrm>
            <a:custGeom>
              <a:avLst/>
              <a:gdLst/>
              <a:ahLst/>
              <a:cxnLst/>
              <a:rect l="l" t="t" r="r" b="b"/>
              <a:pathLst>
                <a:path w="793" h="992" extrusionOk="0">
                  <a:moveTo>
                    <a:pt x="488" y="0"/>
                  </a:moveTo>
                  <a:cubicBezTo>
                    <a:pt x="469" y="0"/>
                    <a:pt x="450" y="3"/>
                    <a:pt x="431" y="10"/>
                  </a:cubicBezTo>
                  <a:cubicBezTo>
                    <a:pt x="381" y="25"/>
                    <a:pt x="341" y="60"/>
                    <a:pt x="320" y="103"/>
                  </a:cubicBezTo>
                  <a:cubicBezTo>
                    <a:pt x="305" y="132"/>
                    <a:pt x="320" y="161"/>
                    <a:pt x="341" y="171"/>
                  </a:cubicBezTo>
                  <a:cubicBezTo>
                    <a:pt x="348" y="175"/>
                    <a:pt x="355" y="177"/>
                    <a:pt x="363" y="177"/>
                  </a:cubicBezTo>
                  <a:cubicBezTo>
                    <a:pt x="381" y="177"/>
                    <a:pt x="399" y="165"/>
                    <a:pt x="409" y="150"/>
                  </a:cubicBezTo>
                  <a:cubicBezTo>
                    <a:pt x="416" y="128"/>
                    <a:pt x="438" y="114"/>
                    <a:pt x="463" y="103"/>
                  </a:cubicBezTo>
                  <a:cubicBezTo>
                    <a:pt x="471" y="101"/>
                    <a:pt x="479" y="100"/>
                    <a:pt x="487" y="100"/>
                  </a:cubicBezTo>
                  <a:cubicBezTo>
                    <a:pt x="502" y="100"/>
                    <a:pt x="518" y="104"/>
                    <a:pt x="535" y="111"/>
                  </a:cubicBezTo>
                  <a:lnTo>
                    <a:pt x="570" y="128"/>
                  </a:lnTo>
                  <a:cubicBezTo>
                    <a:pt x="610" y="150"/>
                    <a:pt x="642" y="182"/>
                    <a:pt x="653" y="225"/>
                  </a:cubicBezTo>
                  <a:cubicBezTo>
                    <a:pt x="667" y="272"/>
                    <a:pt x="667" y="315"/>
                    <a:pt x="646" y="358"/>
                  </a:cubicBezTo>
                  <a:lnTo>
                    <a:pt x="420" y="806"/>
                  </a:lnTo>
                  <a:cubicBezTo>
                    <a:pt x="389" y="864"/>
                    <a:pt x="330" y="898"/>
                    <a:pt x="268" y="898"/>
                  </a:cubicBezTo>
                  <a:cubicBezTo>
                    <a:pt x="243" y="898"/>
                    <a:pt x="218" y="892"/>
                    <a:pt x="194" y="881"/>
                  </a:cubicBezTo>
                  <a:lnTo>
                    <a:pt x="158" y="863"/>
                  </a:lnTo>
                  <a:cubicBezTo>
                    <a:pt x="112" y="841"/>
                    <a:pt x="94" y="781"/>
                    <a:pt x="115" y="738"/>
                  </a:cubicBezTo>
                  <a:cubicBezTo>
                    <a:pt x="130" y="709"/>
                    <a:pt x="115" y="684"/>
                    <a:pt x="94" y="669"/>
                  </a:cubicBezTo>
                  <a:cubicBezTo>
                    <a:pt x="87" y="665"/>
                    <a:pt x="80" y="664"/>
                    <a:pt x="72" y="664"/>
                  </a:cubicBezTo>
                  <a:cubicBezTo>
                    <a:pt x="54" y="664"/>
                    <a:pt x="36" y="676"/>
                    <a:pt x="26" y="691"/>
                  </a:cubicBezTo>
                  <a:cubicBezTo>
                    <a:pt x="4" y="738"/>
                    <a:pt x="1" y="788"/>
                    <a:pt x="19" y="834"/>
                  </a:cubicBezTo>
                  <a:cubicBezTo>
                    <a:pt x="33" y="884"/>
                    <a:pt x="69" y="924"/>
                    <a:pt x="112" y="949"/>
                  </a:cubicBezTo>
                  <a:lnTo>
                    <a:pt x="148" y="967"/>
                  </a:lnTo>
                  <a:cubicBezTo>
                    <a:pt x="183" y="985"/>
                    <a:pt x="223" y="992"/>
                    <a:pt x="266" y="992"/>
                  </a:cubicBezTo>
                  <a:cubicBezTo>
                    <a:pt x="363" y="992"/>
                    <a:pt x="456" y="938"/>
                    <a:pt x="506" y="845"/>
                  </a:cubicBezTo>
                  <a:lnTo>
                    <a:pt x="732" y="397"/>
                  </a:lnTo>
                  <a:cubicBezTo>
                    <a:pt x="793" y="261"/>
                    <a:pt x="739" y="107"/>
                    <a:pt x="610" y="39"/>
                  </a:cubicBezTo>
                  <a:lnTo>
                    <a:pt x="574" y="21"/>
                  </a:lnTo>
                  <a:cubicBezTo>
                    <a:pt x="546" y="8"/>
                    <a:pt x="517" y="0"/>
                    <a:pt x="4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54"/>
            <p:cNvSpPr/>
            <p:nvPr/>
          </p:nvSpPr>
          <p:spPr>
            <a:xfrm>
              <a:off x="232564" y="2664425"/>
              <a:ext cx="18943" cy="33305"/>
            </a:xfrm>
            <a:custGeom>
              <a:avLst/>
              <a:gdLst/>
              <a:ahLst/>
              <a:cxnLst/>
              <a:rect l="l" t="t" r="r" b="b"/>
              <a:pathLst>
                <a:path w="335" h="589" extrusionOk="0">
                  <a:moveTo>
                    <a:pt x="296" y="1"/>
                  </a:moveTo>
                  <a:cubicBezTo>
                    <a:pt x="284" y="1"/>
                    <a:pt x="274" y="6"/>
                    <a:pt x="270" y="18"/>
                  </a:cubicBezTo>
                  <a:lnTo>
                    <a:pt x="8" y="538"/>
                  </a:lnTo>
                  <a:cubicBezTo>
                    <a:pt x="1" y="556"/>
                    <a:pt x="4" y="574"/>
                    <a:pt x="22" y="581"/>
                  </a:cubicBezTo>
                  <a:cubicBezTo>
                    <a:pt x="26" y="588"/>
                    <a:pt x="30" y="588"/>
                    <a:pt x="37" y="588"/>
                  </a:cubicBezTo>
                  <a:cubicBezTo>
                    <a:pt x="47" y="588"/>
                    <a:pt x="58" y="581"/>
                    <a:pt x="65" y="570"/>
                  </a:cubicBezTo>
                  <a:lnTo>
                    <a:pt x="327" y="51"/>
                  </a:lnTo>
                  <a:cubicBezTo>
                    <a:pt x="334" y="33"/>
                    <a:pt x="331" y="15"/>
                    <a:pt x="313" y="4"/>
                  </a:cubicBezTo>
                  <a:cubicBezTo>
                    <a:pt x="307" y="2"/>
                    <a:pt x="301" y="1"/>
                    <a:pt x="2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54"/>
            <p:cNvSpPr/>
            <p:nvPr/>
          </p:nvSpPr>
          <p:spPr>
            <a:xfrm>
              <a:off x="563457" y="2645709"/>
              <a:ext cx="39525" cy="57450"/>
            </a:xfrm>
            <a:custGeom>
              <a:avLst/>
              <a:gdLst/>
              <a:ahLst/>
              <a:cxnLst/>
              <a:rect l="l" t="t" r="r" b="b"/>
              <a:pathLst>
                <a:path w="699" h="1016" extrusionOk="0">
                  <a:moveTo>
                    <a:pt x="291" y="1"/>
                  </a:moveTo>
                  <a:cubicBezTo>
                    <a:pt x="272" y="1"/>
                    <a:pt x="252" y="3"/>
                    <a:pt x="233" y="9"/>
                  </a:cubicBezTo>
                  <a:lnTo>
                    <a:pt x="197" y="23"/>
                  </a:lnTo>
                  <a:cubicBezTo>
                    <a:pt x="133" y="45"/>
                    <a:pt x="72" y="88"/>
                    <a:pt x="43" y="152"/>
                  </a:cubicBezTo>
                  <a:cubicBezTo>
                    <a:pt x="11" y="213"/>
                    <a:pt x="0" y="285"/>
                    <a:pt x="22" y="353"/>
                  </a:cubicBezTo>
                  <a:lnTo>
                    <a:pt x="172" y="829"/>
                  </a:lnTo>
                  <a:cubicBezTo>
                    <a:pt x="194" y="894"/>
                    <a:pt x="240" y="955"/>
                    <a:pt x="301" y="984"/>
                  </a:cubicBezTo>
                  <a:cubicBezTo>
                    <a:pt x="337" y="1009"/>
                    <a:pt x="380" y="1016"/>
                    <a:pt x="423" y="1016"/>
                  </a:cubicBezTo>
                  <a:cubicBezTo>
                    <a:pt x="448" y="1016"/>
                    <a:pt x="477" y="1012"/>
                    <a:pt x="509" y="1012"/>
                  </a:cubicBezTo>
                  <a:lnTo>
                    <a:pt x="545" y="998"/>
                  </a:lnTo>
                  <a:cubicBezTo>
                    <a:pt x="645" y="966"/>
                    <a:pt x="699" y="858"/>
                    <a:pt x="670" y="761"/>
                  </a:cubicBezTo>
                  <a:cubicBezTo>
                    <a:pt x="662" y="738"/>
                    <a:pt x="644" y="727"/>
                    <a:pt x="622" y="727"/>
                  </a:cubicBezTo>
                  <a:cubicBezTo>
                    <a:pt x="617" y="727"/>
                    <a:pt x="611" y="728"/>
                    <a:pt x="606" y="729"/>
                  </a:cubicBezTo>
                  <a:cubicBezTo>
                    <a:pt x="581" y="740"/>
                    <a:pt x="566" y="765"/>
                    <a:pt x="573" y="794"/>
                  </a:cubicBezTo>
                  <a:cubicBezTo>
                    <a:pt x="588" y="840"/>
                    <a:pt x="563" y="894"/>
                    <a:pt x="512" y="908"/>
                  </a:cubicBezTo>
                  <a:lnTo>
                    <a:pt x="477" y="923"/>
                  </a:lnTo>
                  <a:cubicBezTo>
                    <a:pt x="460" y="928"/>
                    <a:pt x="444" y="930"/>
                    <a:pt x="428" y="930"/>
                  </a:cubicBezTo>
                  <a:cubicBezTo>
                    <a:pt x="400" y="930"/>
                    <a:pt x="373" y="922"/>
                    <a:pt x="348" y="908"/>
                  </a:cubicBezTo>
                  <a:cubicBezTo>
                    <a:pt x="305" y="890"/>
                    <a:pt x="276" y="855"/>
                    <a:pt x="262" y="812"/>
                  </a:cubicBezTo>
                  <a:lnTo>
                    <a:pt x="111" y="335"/>
                  </a:lnTo>
                  <a:cubicBezTo>
                    <a:pt x="100" y="292"/>
                    <a:pt x="104" y="245"/>
                    <a:pt x="125" y="206"/>
                  </a:cubicBezTo>
                  <a:cubicBezTo>
                    <a:pt x="143" y="167"/>
                    <a:pt x="179" y="134"/>
                    <a:pt x="226" y="120"/>
                  </a:cubicBezTo>
                  <a:lnTo>
                    <a:pt x="262" y="106"/>
                  </a:lnTo>
                  <a:cubicBezTo>
                    <a:pt x="271" y="103"/>
                    <a:pt x="281" y="101"/>
                    <a:pt x="291" y="101"/>
                  </a:cubicBezTo>
                  <a:cubicBezTo>
                    <a:pt x="306" y="101"/>
                    <a:pt x="321" y="104"/>
                    <a:pt x="333" y="113"/>
                  </a:cubicBezTo>
                  <a:cubicBezTo>
                    <a:pt x="355" y="120"/>
                    <a:pt x="369" y="142"/>
                    <a:pt x="376" y="167"/>
                  </a:cubicBezTo>
                  <a:cubicBezTo>
                    <a:pt x="385" y="186"/>
                    <a:pt x="401" y="199"/>
                    <a:pt x="422" y="199"/>
                  </a:cubicBezTo>
                  <a:cubicBezTo>
                    <a:pt x="428" y="199"/>
                    <a:pt x="434" y="198"/>
                    <a:pt x="441" y="195"/>
                  </a:cubicBezTo>
                  <a:cubicBezTo>
                    <a:pt x="466" y="188"/>
                    <a:pt x="480" y="159"/>
                    <a:pt x="469" y="134"/>
                  </a:cubicBezTo>
                  <a:cubicBezTo>
                    <a:pt x="452" y="84"/>
                    <a:pt x="423" y="45"/>
                    <a:pt x="376" y="23"/>
                  </a:cubicBezTo>
                  <a:cubicBezTo>
                    <a:pt x="350" y="8"/>
                    <a:pt x="321" y="1"/>
                    <a:pt x="2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54"/>
            <p:cNvSpPr/>
            <p:nvPr/>
          </p:nvSpPr>
          <p:spPr>
            <a:xfrm>
              <a:off x="585735" y="2654247"/>
              <a:ext cx="14023" cy="34719"/>
            </a:xfrm>
            <a:custGeom>
              <a:avLst/>
              <a:gdLst/>
              <a:ahLst/>
              <a:cxnLst/>
              <a:rect l="l" t="t" r="r" b="b"/>
              <a:pathLst>
                <a:path w="248" h="614" extrusionOk="0">
                  <a:moveTo>
                    <a:pt x="38" y="0"/>
                  </a:moveTo>
                  <a:cubicBezTo>
                    <a:pt x="35" y="0"/>
                    <a:pt x="32" y="1"/>
                    <a:pt x="29" y="1"/>
                  </a:cubicBezTo>
                  <a:cubicBezTo>
                    <a:pt x="11" y="5"/>
                    <a:pt x="0" y="23"/>
                    <a:pt x="7" y="41"/>
                  </a:cubicBezTo>
                  <a:lnTo>
                    <a:pt x="179" y="593"/>
                  </a:lnTo>
                  <a:cubicBezTo>
                    <a:pt x="187" y="603"/>
                    <a:pt x="197" y="614"/>
                    <a:pt x="212" y="614"/>
                  </a:cubicBezTo>
                  <a:lnTo>
                    <a:pt x="222" y="614"/>
                  </a:lnTo>
                  <a:cubicBezTo>
                    <a:pt x="240" y="610"/>
                    <a:pt x="247" y="593"/>
                    <a:pt x="244" y="575"/>
                  </a:cubicBezTo>
                  <a:lnTo>
                    <a:pt x="68" y="23"/>
                  </a:lnTo>
                  <a:cubicBezTo>
                    <a:pt x="65" y="8"/>
                    <a:pt x="52" y="0"/>
                    <a:pt x="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1256;p54"/>
          <p:cNvGrpSpPr/>
          <p:nvPr/>
        </p:nvGrpSpPr>
        <p:grpSpPr>
          <a:xfrm>
            <a:off x="1532579" y="594813"/>
            <a:ext cx="1543485" cy="3953875"/>
            <a:chOff x="1108254" y="594813"/>
            <a:chExt cx="1543485" cy="3953875"/>
          </a:xfrm>
        </p:grpSpPr>
        <p:sp>
          <p:nvSpPr>
            <p:cNvPr id="1257" name="Google Shape;1257;p54"/>
            <p:cNvSpPr/>
            <p:nvPr/>
          </p:nvSpPr>
          <p:spPr>
            <a:xfrm>
              <a:off x="1351561" y="4174594"/>
              <a:ext cx="421486" cy="373480"/>
            </a:xfrm>
            <a:custGeom>
              <a:avLst/>
              <a:gdLst/>
              <a:ahLst/>
              <a:cxnLst/>
              <a:rect l="l" t="t" r="r" b="b"/>
              <a:pathLst>
                <a:path w="7454" h="6605" extrusionOk="0">
                  <a:moveTo>
                    <a:pt x="5716" y="0"/>
                  </a:moveTo>
                  <a:cubicBezTo>
                    <a:pt x="5257" y="0"/>
                    <a:pt x="4793" y="29"/>
                    <a:pt x="4325" y="83"/>
                  </a:cubicBezTo>
                  <a:cubicBezTo>
                    <a:pt x="4225" y="98"/>
                    <a:pt x="4150" y="184"/>
                    <a:pt x="4150" y="280"/>
                  </a:cubicBezTo>
                  <a:lnTo>
                    <a:pt x="4150" y="2570"/>
                  </a:lnTo>
                  <a:cubicBezTo>
                    <a:pt x="4150" y="3423"/>
                    <a:pt x="3028" y="4107"/>
                    <a:pt x="2183" y="4107"/>
                  </a:cubicBezTo>
                  <a:lnTo>
                    <a:pt x="1362" y="4107"/>
                  </a:lnTo>
                  <a:cubicBezTo>
                    <a:pt x="610" y="4107"/>
                    <a:pt x="0" y="4716"/>
                    <a:pt x="0" y="5469"/>
                  </a:cubicBezTo>
                  <a:lnTo>
                    <a:pt x="0" y="5637"/>
                  </a:lnTo>
                  <a:cubicBezTo>
                    <a:pt x="0" y="6021"/>
                    <a:pt x="280" y="6347"/>
                    <a:pt x="656" y="6415"/>
                  </a:cubicBezTo>
                  <a:cubicBezTo>
                    <a:pt x="1387" y="6544"/>
                    <a:pt x="2229" y="6605"/>
                    <a:pt x="2616" y="6605"/>
                  </a:cubicBezTo>
                  <a:cubicBezTo>
                    <a:pt x="3200" y="6605"/>
                    <a:pt x="3680" y="6404"/>
                    <a:pt x="4533" y="6404"/>
                  </a:cubicBezTo>
                  <a:cubicBezTo>
                    <a:pt x="5389" y="6404"/>
                    <a:pt x="5726" y="6605"/>
                    <a:pt x="6532" y="6605"/>
                  </a:cubicBezTo>
                  <a:cubicBezTo>
                    <a:pt x="6912" y="6605"/>
                    <a:pt x="7199" y="6307"/>
                    <a:pt x="7199" y="5938"/>
                  </a:cubicBezTo>
                  <a:lnTo>
                    <a:pt x="7199" y="5666"/>
                  </a:lnTo>
                  <a:lnTo>
                    <a:pt x="7364" y="5565"/>
                  </a:lnTo>
                  <a:cubicBezTo>
                    <a:pt x="7417" y="5537"/>
                    <a:pt x="7453" y="5476"/>
                    <a:pt x="7453" y="5411"/>
                  </a:cubicBezTo>
                  <a:lnTo>
                    <a:pt x="7453" y="4766"/>
                  </a:lnTo>
                  <a:cubicBezTo>
                    <a:pt x="7453" y="4702"/>
                    <a:pt x="7425" y="4641"/>
                    <a:pt x="7364" y="4609"/>
                  </a:cubicBezTo>
                  <a:lnTo>
                    <a:pt x="7199" y="4508"/>
                  </a:lnTo>
                  <a:lnTo>
                    <a:pt x="7199" y="4394"/>
                  </a:lnTo>
                  <a:lnTo>
                    <a:pt x="7199" y="280"/>
                  </a:lnTo>
                  <a:cubicBezTo>
                    <a:pt x="7199" y="184"/>
                    <a:pt x="7127" y="98"/>
                    <a:pt x="7030" y="83"/>
                  </a:cubicBezTo>
                  <a:cubicBezTo>
                    <a:pt x="6599" y="27"/>
                    <a:pt x="6160" y="0"/>
                    <a:pt x="5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54"/>
            <p:cNvSpPr/>
            <p:nvPr/>
          </p:nvSpPr>
          <p:spPr>
            <a:xfrm>
              <a:off x="1586161" y="4174594"/>
              <a:ext cx="172462" cy="158100"/>
            </a:xfrm>
            <a:custGeom>
              <a:avLst/>
              <a:gdLst/>
              <a:ahLst/>
              <a:cxnLst/>
              <a:rect l="l" t="t" r="r" b="b"/>
              <a:pathLst>
                <a:path w="3050" h="2796" extrusionOk="0">
                  <a:moveTo>
                    <a:pt x="1567" y="0"/>
                  </a:moveTo>
                  <a:cubicBezTo>
                    <a:pt x="1108" y="0"/>
                    <a:pt x="644" y="29"/>
                    <a:pt x="176" y="83"/>
                  </a:cubicBezTo>
                  <a:cubicBezTo>
                    <a:pt x="76" y="98"/>
                    <a:pt x="1" y="184"/>
                    <a:pt x="1" y="280"/>
                  </a:cubicBezTo>
                  <a:lnTo>
                    <a:pt x="1" y="1040"/>
                  </a:lnTo>
                  <a:lnTo>
                    <a:pt x="3050" y="2796"/>
                  </a:lnTo>
                  <a:lnTo>
                    <a:pt x="3050" y="280"/>
                  </a:lnTo>
                  <a:cubicBezTo>
                    <a:pt x="3050" y="184"/>
                    <a:pt x="2978" y="98"/>
                    <a:pt x="2881" y="83"/>
                  </a:cubicBezTo>
                  <a:cubicBezTo>
                    <a:pt x="2450" y="27"/>
                    <a:pt x="2011" y="0"/>
                    <a:pt x="156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54"/>
            <p:cNvSpPr/>
            <p:nvPr/>
          </p:nvSpPr>
          <p:spPr>
            <a:xfrm>
              <a:off x="1584351" y="4231477"/>
              <a:ext cx="176138" cy="102629"/>
            </a:xfrm>
            <a:custGeom>
              <a:avLst/>
              <a:gdLst/>
              <a:ahLst/>
              <a:cxnLst/>
              <a:rect l="l" t="t" r="r" b="b"/>
              <a:pathLst>
                <a:path w="3115" h="1815" extrusionOk="0">
                  <a:moveTo>
                    <a:pt x="35" y="0"/>
                  </a:moveTo>
                  <a:cubicBezTo>
                    <a:pt x="25" y="0"/>
                    <a:pt x="12" y="5"/>
                    <a:pt x="4" y="16"/>
                  </a:cubicBezTo>
                  <a:cubicBezTo>
                    <a:pt x="0" y="27"/>
                    <a:pt x="4" y="45"/>
                    <a:pt x="18" y="56"/>
                  </a:cubicBezTo>
                  <a:lnTo>
                    <a:pt x="3068" y="1811"/>
                  </a:lnTo>
                  <a:cubicBezTo>
                    <a:pt x="3075" y="1815"/>
                    <a:pt x="3078" y="1815"/>
                    <a:pt x="3082" y="1815"/>
                  </a:cubicBezTo>
                  <a:cubicBezTo>
                    <a:pt x="3096" y="1815"/>
                    <a:pt x="3103" y="1811"/>
                    <a:pt x="3107" y="1797"/>
                  </a:cubicBezTo>
                  <a:cubicBezTo>
                    <a:pt x="3114" y="1783"/>
                    <a:pt x="3107" y="1765"/>
                    <a:pt x="3096" y="1758"/>
                  </a:cubicBezTo>
                  <a:lnTo>
                    <a:pt x="43" y="2"/>
                  </a:lnTo>
                  <a:cubicBezTo>
                    <a:pt x="41" y="1"/>
                    <a:pt x="38" y="0"/>
                    <a:pt x="35" y="0"/>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54"/>
            <p:cNvSpPr/>
            <p:nvPr/>
          </p:nvSpPr>
          <p:spPr>
            <a:xfrm>
              <a:off x="1359647" y="4446456"/>
              <a:ext cx="328696" cy="23410"/>
            </a:xfrm>
            <a:custGeom>
              <a:avLst/>
              <a:gdLst/>
              <a:ahLst/>
              <a:cxnLst/>
              <a:rect l="l" t="t" r="r" b="b"/>
              <a:pathLst>
                <a:path w="5813" h="414" extrusionOk="0">
                  <a:moveTo>
                    <a:pt x="36" y="1"/>
                  </a:moveTo>
                  <a:cubicBezTo>
                    <a:pt x="24" y="1"/>
                    <a:pt x="11" y="8"/>
                    <a:pt x="8" y="23"/>
                  </a:cubicBezTo>
                  <a:cubicBezTo>
                    <a:pt x="1" y="37"/>
                    <a:pt x="11" y="55"/>
                    <a:pt x="29" y="59"/>
                  </a:cubicBezTo>
                  <a:cubicBezTo>
                    <a:pt x="671" y="216"/>
                    <a:pt x="1466" y="414"/>
                    <a:pt x="2473" y="414"/>
                  </a:cubicBezTo>
                  <a:cubicBezTo>
                    <a:pt x="2688" y="414"/>
                    <a:pt x="2903" y="378"/>
                    <a:pt x="3143" y="338"/>
                  </a:cubicBezTo>
                  <a:cubicBezTo>
                    <a:pt x="3484" y="285"/>
                    <a:pt x="3863" y="216"/>
                    <a:pt x="4383" y="216"/>
                  </a:cubicBezTo>
                  <a:cubicBezTo>
                    <a:pt x="4867" y="216"/>
                    <a:pt x="5207" y="274"/>
                    <a:pt x="5512" y="328"/>
                  </a:cubicBezTo>
                  <a:cubicBezTo>
                    <a:pt x="5658" y="356"/>
                    <a:pt x="5766" y="388"/>
                    <a:pt x="5766" y="388"/>
                  </a:cubicBezTo>
                  <a:cubicBezTo>
                    <a:pt x="5768" y="389"/>
                    <a:pt x="5771" y="389"/>
                    <a:pt x="5773" y="389"/>
                  </a:cubicBezTo>
                  <a:cubicBezTo>
                    <a:pt x="5788" y="389"/>
                    <a:pt x="5802" y="379"/>
                    <a:pt x="5805" y="363"/>
                  </a:cubicBezTo>
                  <a:cubicBezTo>
                    <a:pt x="5813" y="345"/>
                    <a:pt x="5802" y="328"/>
                    <a:pt x="5784" y="324"/>
                  </a:cubicBezTo>
                  <a:cubicBezTo>
                    <a:pt x="5780" y="324"/>
                    <a:pt x="5673" y="292"/>
                    <a:pt x="5526" y="267"/>
                  </a:cubicBezTo>
                  <a:cubicBezTo>
                    <a:pt x="5221" y="213"/>
                    <a:pt x="4874" y="156"/>
                    <a:pt x="4386" y="156"/>
                  </a:cubicBezTo>
                  <a:cubicBezTo>
                    <a:pt x="3863" y="156"/>
                    <a:pt x="3473" y="220"/>
                    <a:pt x="3132" y="281"/>
                  </a:cubicBezTo>
                  <a:cubicBezTo>
                    <a:pt x="2892" y="320"/>
                    <a:pt x="2681" y="356"/>
                    <a:pt x="2470" y="356"/>
                  </a:cubicBezTo>
                  <a:cubicBezTo>
                    <a:pt x="1470" y="356"/>
                    <a:pt x="678" y="159"/>
                    <a:pt x="44" y="1"/>
                  </a:cubicBezTo>
                  <a:cubicBezTo>
                    <a:pt x="41" y="1"/>
                    <a:pt x="39" y="1"/>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54"/>
            <p:cNvSpPr/>
            <p:nvPr/>
          </p:nvSpPr>
          <p:spPr>
            <a:xfrm>
              <a:off x="1668601" y="4380470"/>
              <a:ext cx="92055" cy="123042"/>
            </a:xfrm>
            <a:custGeom>
              <a:avLst/>
              <a:gdLst/>
              <a:ahLst/>
              <a:cxnLst/>
              <a:rect l="l" t="t" r="r" b="b"/>
              <a:pathLst>
                <a:path w="1628" h="2176" extrusionOk="0">
                  <a:moveTo>
                    <a:pt x="951" y="0"/>
                  </a:moveTo>
                  <a:cubicBezTo>
                    <a:pt x="356" y="0"/>
                    <a:pt x="1" y="312"/>
                    <a:pt x="1" y="842"/>
                  </a:cubicBezTo>
                  <a:cubicBezTo>
                    <a:pt x="1" y="1401"/>
                    <a:pt x="761" y="2175"/>
                    <a:pt x="1309" y="2175"/>
                  </a:cubicBezTo>
                  <a:cubicBezTo>
                    <a:pt x="1327" y="2175"/>
                    <a:pt x="1337" y="2168"/>
                    <a:pt x="1337" y="2150"/>
                  </a:cubicBezTo>
                  <a:cubicBezTo>
                    <a:pt x="1337" y="2132"/>
                    <a:pt x="1323" y="2118"/>
                    <a:pt x="1305" y="2118"/>
                  </a:cubicBezTo>
                  <a:cubicBezTo>
                    <a:pt x="789" y="2118"/>
                    <a:pt x="58" y="1366"/>
                    <a:pt x="58" y="842"/>
                  </a:cubicBezTo>
                  <a:cubicBezTo>
                    <a:pt x="58" y="355"/>
                    <a:pt x="392" y="61"/>
                    <a:pt x="947" y="61"/>
                  </a:cubicBezTo>
                  <a:cubicBezTo>
                    <a:pt x="1198" y="61"/>
                    <a:pt x="1413" y="115"/>
                    <a:pt x="1574" y="215"/>
                  </a:cubicBezTo>
                  <a:cubicBezTo>
                    <a:pt x="1580" y="218"/>
                    <a:pt x="1586" y="219"/>
                    <a:pt x="1592" y="219"/>
                  </a:cubicBezTo>
                  <a:cubicBezTo>
                    <a:pt x="1603" y="219"/>
                    <a:pt x="1612" y="214"/>
                    <a:pt x="1617" y="205"/>
                  </a:cubicBezTo>
                  <a:cubicBezTo>
                    <a:pt x="1628" y="187"/>
                    <a:pt x="1624" y="169"/>
                    <a:pt x="1610" y="162"/>
                  </a:cubicBezTo>
                  <a:cubicBezTo>
                    <a:pt x="1441" y="58"/>
                    <a:pt x="1212" y="0"/>
                    <a:pt x="9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54"/>
            <p:cNvSpPr/>
            <p:nvPr/>
          </p:nvSpPr>
          <p:spPr>
            <a:xfrm>
              <a:off x="1584351" y="4208238"/>
              <a:ext cx="176138" cy="3506"/>
            </a:xfrm>
            <a:custGeom>
              <a:avLst/>
              <a:gdLst/>
              <a:ahLst/>
              <a:cxnLst/>
              <a:rect l="l" t="t" r="r" b="b"/>
              <a:pathLst>
                <a:path w="3115" h="62" extrusionOk="0">
                  <a:moveTo>
                    <a:pt x="33" y="1"/>
                  </a:moveTo>
                  <a:cubicBezTo>
                    <a:pt x="15" y="1"/>
                    <a:pt x="0" y="11"/>
                    <a:pt x="0" y="33"/>
                  </a:cubicBezTo>
                  <a:cubicBezTo>
                    <a:pt x="0" y="51"/>
                    <a:pt x="15" y="62"/>
                    <a:pt x="33" y="62"/>
                  </a:cubicBezTo>
                  <a:lnTo>
                    <a:pt x="3082" y="62"/>
                  </a:lnTo>
                  <a:cubicBezTo>
                    <a:pt x="3100" y="62"/>
                    <a:pt x="3114" y="44"/>
                    <a:pt x="3114" y="33"/>
                  </a:cubicBezTo>
                  <a:cubicBezTo>
                    <a:pt x="3114"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54"/>
            <p:cNvSpPr/>
            <p:nvPr/>
          </p:nvSpPr>
          <p:spPr>
            <a:xfrm>
              <a:off x="1351561" y="4479930"/>
              <a:ext cx="406898" cy="68759"/>
            </a:xfrm>
            <a:custGeom>
              <a:avLst/>
              <a:gdLst/>
              <a:ahLst/>
              <a:cxnLst/>
              <a:rect l="l" t="t" r="r" b="b"/>
              <a:pathLst>
                <a:path w="7196" h="1216" extrusionOk="0">
                  <a:moveTo>
                    <a:pt x="0" y="1"/>
                  </a:moveTo>
                  <a:lnTo>
                    <a:pt x="0" y="72"/>
                  </a:lnTo>
                  <a:lnTo>
                    <a:pt x="0" y="244"/>
                  </a:lnTo>
                  <a:cubicBezTo>
                    <a:pt x="0" y="624"/>
                    <a:pt x="280" y="950"/>
                    <a:pt x="656" y="1018"/>
                  </a:cubicBezTo>
                  <a:cubicBezTo>
                    <a:pt x="1383" y="1147"/>
                    <a:pt x="2054" y="1212"/>
                    <a:pt x="2616" y="1212"/>
                  </a:cubicBezTo>
                  <a:cubicBezTo>
                    <a:pt x="3200" y="1212"/>
                    <a:pt x="3680" y="1008"/>
                    <a:pt x="4533" y="1008"/>
                  </a:cubicBezTo>
                  <a:cubicBezTo>
                    <a:pt x="5389" y="1008"/>
                    <a:pt x="5726" y="1205"/>
                    <a:pt x="6529" y="1215"/>
                  </a:cubicBezTo>
                  <a:cubicBezTo>
                    <a:pt x="6909" y="1215"/>
                    <a:pt x="7195" y="914"/>
                    <a:pt x="7195" y="549"/>
                  </a:cubicBezTo>
                  <a:lnTo>
                    <a:pt x="7195" y="323"/>
                  </a:lnTo>
                  <a:cubicBezTo>
                    <a:pt x="6909" y="373"/>
                    <a:pt x="6654" y="406"/>
                    <a:pt x="6529" y="406"/>
                  </a:cubicBezTo>
                  <a:cubicBezTo>
                    <a:pt x="6181" y="406"/>
                    <a:pt x="5941" y="363"/>
                    <a:pt x="5662" y="316"/>
                  </a:cubicBezTo>
                  <a:cubicBezTo>
                    <a:pt x="5357" y="262"/>
                    <a:pt x="5017" y="201"/>
                    <a:pt x="4529" y="201"/>
                  </a:cubicBezTo>
                  <a:cubicBezTo>
                    <a:pt x="4010" y="201"/>
                    <a:pt x="3623" y="266"/>
                    <a:pt x="3283" y="323"/>
                  </a:cubicBezTo>
                  <a:cubicBezTo>
                    <a:pt x="3042" y="363"/>
                    <a:pt x="2827" y="398"/>
                    <a:pt x="2616" y="398"/>
                  </a:cubicBezTo>
                  <a:cubicBezTo>
                    <a:pt x="1538" y="398"/>
                    <a:pt x="667" y="165"/>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54"/>
            <p:cNvSpPr/>
            <p:nvPr/>
          </p:nvSpPr>
          <p:spPr>
            <a:xfrm>
              <a:off x="2111338" y="4174594"/>
              <a:ext cx="421430" cy="373480"/>
            </a:xfrm>
            <a:custGeom>
              <a:avLst/>
              <a:gdLst/>
              <a:ahLst/>
              <a:cxnLst/>
              <a:rect l="l" t="t" r="r" b="b"/>
              <a:pathLst>
                <a:path w="7453" h="6605" extrusionOk="0">
                  <a:moveTo>
                    <a:pt x="1741" y="0"/>
                  </a:moveTo>
                  <a:cubicBezTo>
                    <a:pt x="1297" y="0"/>
                    <a:pt x="858" y="27"/>
                    <a:pt x="426" y="83"/>
                  </a:cubicBezTo>
                  <a:cubicBezTo>
                    <a:pt x="330" y="98"/>
                    <a:pt x="255" y="184"/>
                    <a:pt x="255" y="280"/>
                  </a:cubicBezTo>
                  <a:lnTo>
                    <a:pt x="255" y="4394"/>
                  </a:lnTo>
                  <a:lnTo>
                    <a:pt x="255" y="4508"/>
                  </a:lnTo>
                  <a:lnTo>
                    <a:pt x="90" y="4609"/>
                  </a:lnTo>
                  <a:cubicBezTo>
                    <a:pt x="32" y="4641"/>
                    <a:pt x="0" y="4702"/>
                    <a:pt x="0" y="4766"/>
                  </a:cubicBezTo>
                  <a:lnTo>
                    <a:pt x="0" y="5411"/>
                  </a:lnTo>
                  <a:cubicBezTo>
                    <a:pt x="0" y="5476"/>
                    <a:pt x="36" y="5537"/>
                    <a:pt x="90" y="5565"/>
                  </a:cubicBezTo>
                  <a:lnTo>
                    <a:pt x="255" y="5666"/>
                  </a:lnTo>
                  <a:lnTo>
                    <a:pt x="255" y="5938"/>
                  </a:lnTo>
                  <a:cubicBezTo>
                    <a:pt x="255" y="6307"/>
                    <a:pt x="541" y="6605"/>
                    <a:pt x="925" y="6605"/>
                  </a:cubicBezTo>
                  <a:cubicBezTo>
                    <a:pt x="1731" y="6605"/>
                    <a:pt x="2064" y="6404"/>
                    <a:pt x="2920" y="6404"/>
                  </a:cubicBezTo>
                  <a:cubicBezTo>
                    <a:pt x="3777" y="6404"/>
                    <a:pt x="4257" y="6605"/>
                    <a:pt x="4837" y="6605"/>
                  </a:cubicBezTo>
                  <a:cubicBezTo>
                    <a:pt x="5228" y="6605"/>
                    <a:pt x="6070" y="6544"/>
                    <a:pt x="6801" y="6415"/>
                  </a:cubicBezTo>
                  <a:cubicBezTo>
                    <a:pt x="7177" y="6347"/>
                    <a:pt x="7453" y="6021"/>
                    <a:pt x="7453" y="5637"/>
                  </a:cubicBezTo>
                  <a:lnTo>
                    <a:pt x="7453" y="5469"/>
                  </a:lnTo>
                  <a:cubicBezTo>
                    <a:pt x="7453" y="4716"/>
                    <a:pt x="6844" y="4107"/>
                    <a:pt x="6091" y="4107"/>
                  </a:cubicBezTo>
                  <a:lnTo>
                    <a:pt x="5274" y="4107"/>
                  </a:lnTo>
                  <a:cubicBezTo>
                    <a:pt x="4425" y="4107"/>
                    <a:pt x="3307" y="3423"/>
                    <a:pt x="3307" y="2570"/>
                  </a:cubicBezTo>
                  <a:lnTo>
                    <a:pt x="3307" y="280"/>
                  </a:lnTo>
                  <a:cubicBezTo>
                    <a:pt x="3307" y="184"/>
                    <a:pt x="3232" y="98"/>
                    <a:pt x="3132" y="83"/>
                  </a:cubicBezTo>
                  <a:cubicBezTo>
                    <a:pt x="2664" y="29"/>
                    <a:pt x="2200" y="0"/>
                    <a:pt x="17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54"/>
            <p:cNvSpPr/>
            <p:nvPr/>
          </p:nvSpPr>
          <p:spPr>
            <a:xfrm>
              <a:off x="2125700" y="4174594"/>
              <a:ext cx="172688" cy="158100"/>
            </a:xfrm>
            <a:custGeom>
              <a:avLst/>
              <a:gdLst/>
              <a:ahLst/>
              <a:cxnLst/>
              <a:rect l="l" t="t" r="r" b="b"/>
              <a:pathLst>
                <a:path w="3054" h="2796" extrusionOk="0">
                  <a:moveTo>
                    <a:pt x="1487" y="0"/>
                  </a:moveTo>
                  <a:cubicBezTo>
                    <a:pt x="1043" y="0"/>
                    <a:pt x="604" y="27"/>
                    <a:pt x="172" y="83"/>
                  </a:cubicBezTo>
                  <a:cubicBezTo>
                    <a:pt x="76" y="98"/>
                    <a:pt x="1" y="184"/>
                    <a:pt x="1" y="280"/>
                  </a:cubicBezTo>
                  <a:lnTo>
                    <a:pt x="1" y="2796"/>
                  </a:lnTo>
                  <a:lnTo>
                    <a:pt x="3053" y="1040"/>
                  </a:lnTo>
                  <a:lnTo>
                    <a:pt x="3053" y="280"/>
                  </a:lnTo>
                  <a:cubicBezTo>
                    <a:pt x="3053" y="184"/>
                    <a:pt x="2978" y="98"/>
                    <a:pt x="2878" y="83"/>
                  </a:cubicBezTo>
                  <a:cubicBezTo>
                    <a:pt x="2410" y="29"/>
                    <a:pt x="1946" y="0"/>
                    <a:pt x="148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54"/>
            <p:cNvSpPr/>
            <p:nvPr/>
          </p:nvSpPr>
          <p:spPr>
            <a:xfrm>
              <a:off x="2123890" y="4231533"/>
              <a:ext cx="176533" cy="102573"/>
            </a:xfrm>
            <a:custGeom>
              <a:avLst/>
              <a:gdLst/>
              <a:ahLst/>
              <a:cxnLst/>
              <a:rect l="l" t="t" r="r" b="b"/>
              <a:pathLst>
                <a:path w="3122" h="1814" extrusionOk="0">
                  <a:moveTo>
                    <a:pt x="3086" y="1"/>
                  </a:moveTo>
                  <a:cubicBezTo>
                    <a:pt x="3081" y="1"/>
                    <a:pt x="3076" y="2"/>
                    <a:pt x="3071" y="4"/>
                  </a:cubicBezTo>
                  <a:lnTo>
                    <a:pt x="22" y="1760"/>
                  </a:lnTo>
                  <a:cubicBezTo>
                    <a:pt x="4" y="1764"/>
                    <a:pt x="0" y="1789"/>
                    <a:pt x="7" y="1800"/>
                  </a:cubicBezTo>
                  <a:cubicBezTo>
                    <a:pt x="11" y="1810"/>
                    <a:pt x="25" y="1814"/>
                    <a:pt x="36" y="1814"/>
                  </a:cubicBezTo>
                  <a:lnTo>
                    <a:pt x="47" y="1814"/>
                  </a:lnTo>
                  <a:lnTo>
                    <a:pt x="3100" y="58"/>
                  </a:lnTo>
                  <a:cubicBezTo>
                    <a:pt x="3118" y="55"/>
                    <a:pt x="3121" y="33"/>
                    <a:pt x="3110" y="19"/>
                  </a:cubicBezTo>
                  <a:cubicBezTo>
                    <a:pt x="3108" y="6"/>
                    <a:pt x="3097" y="1"/>
                    <a:pt x="3086"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54"/>
            <p:cNvSpPr/>
            <p:nvPr/>
          </p:nvSpPr>
          <p:spPr>
            <a:xfrm>
              <a:off x="2195814" y="4446456"/>
              <a:ext cx="328470" cy="23410"/>
            </a:xfrm>
            <a:custGeom>
              <a:avLst/>
              <a:gdLst/>
              <a:ahLst/>
              <a:cxnLst/>
              <a:rect l="l" t="t" r="r" b="b"/>
              <a:pathLst>
                <a:path w="5809" h="414" extrusionOk="0">
                  <a:moveTo>
                    <a:pt x="5777" y="1"/>
                  </a:moveTo>
                  <a:cubicBezTo>
                    <a:pt x="5775" y="1"/>
                    <a:pt x="5772" y="1"/>
                    <a:pt x="5769" y="1"/>
                  </a:cubicBezTo>
                  <a:cubicBezTo>
                    <a:pt x="5131" y="159"/>
                    <a:pt x="4339" y="356"/>
                    <a:pt x="3340" y="356"/>
                  </a:cubicBezTo>
                  <a:cubicBezTo>
                    <a:pt x="3128" y="356"/>
                    <a:pt x="2921" y="320"/>
                    <a:pt x="2677" y="277"/>
                  </a:cubicBezTo>
                  <a:cubicBezTo>
                    <a:pt x="2333" y="220"/>
                    <a:pt x="1946" y="152"/>
                    <a:pt x="1423" y="152"/>
                  </a:cubicBezTo>
                  <a:cubicBezTo>
                    <a:pt x="935" y="152"/>
                    <a:pt x="591" y="213"/>
                    <a:pt x="287" y="267"/>
                  </a:cubicBezTo>
                  <a:cubicBezTo>
                    <a:pt x="136" y="288"/>
                    <a:pt x="29" y="324"/>
                    <a:pt x="25" y="324"/>
                  </a:cubicBezTo>
                  <a:cubicBezTo>
                    <a:pt x="7" y="328"/>
                    <a:pt x="0" y="345"/>
                    <a:pt x="4" y="363"/>
                  </a:cubicBezTo>
                  <a:cubicBezTo>
                    <a:pt x="7" y="379"/>
                    <a:pt x="21" y="389"/>
                    <a:pt x="36" y="389"/>
                  </a:cubicBezTo>
                  <a:cubicBezTo>
                    <a:pt x="39" y="389"/>
                    <a:pt x="41" y="389"/>
                    <a:pt x="43" y="388"/>
                  </a:cubicBezTo>
                  <a:cubicBezTo>
                    <a:pt x="47" y="388"/>
                    <a:pt x="154" y="356"/>
                    <a:pt x="298" y="328"/>
                  </a:cubicBezTo>
                  <a:cubicBezTo>
                    <a:pt x="602" y="274"/>
                    <a:pt x="943" y="216"/>
                    <a:pt x="1426" y="216"/>
                  </a:cubicBezTo>
                  <a:cubicBezTo>
                    <a:pt x="1942" y="216"/>
                    <a:pt x="2329" y="281"/>
                    <a:pt x="2670" y="338"/>
                  </a:cubicBezTo>
                  <a:cubicBezTo>
                    <a:pt x="2913" y="378"/>
                    <a:pt x="3128" y="414"/>
                    <a:pt x="3343" y="414"/>
                  </a:cubicBezTo>
                  <a:cubicBezTo>
                    <a:pt x="4354" y="414"/>
                    <a:pt x="5149" y="216"/>
                    <a:pt x="5780" y="59"/>
                  </a:cubicBezTo>
                  <a:cubicBezTo>
                    <a:pt x="5798" y="55"/>
                    <a:pt x="5809" y="41"/>
                    <a:pt x="5805" y="23"/>
                  </a:cubicBezTo>
                  <a:cubicBezTo>
                    <a:pt x="5799" y="8"/>
                    <a:pt x="5790" y="1"/>
                    <a:pt x="57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54"/>
            <p:cNvSpPr/>
            <p:nvPr/>
          </p:nvSpPr>
          <p:spPr>
            <a:xfrm>
              <a:off x="2123494" y="4380243"/>
              <a:ext cx="92225" cy="123268"/>
            </a:xfrm>
            <a:custGeom>
              <a:avLst/>
              <a:gdLst/>
              <a:ahLst/>
              <a:cxnLst/>
              <a:rect l="l" t="t" r="r" b="b"/>
              <a:pathLst>
                <a:path w="1631" h="2180" extrusionOk="0">
                  <a:moveTo>
                    <a:pt x="677" y="1"/>
                  </a:moveTo>
                  <a:cubicBezTo>
                    <a:pt x="419" y="1"/>
                    <a:pt x="190" y="51"/>
                    <a:pt x="18" y="158"/>
                  </a:cubicBezTo>
                  <a:cubicBezTo>
                    <a:pt x="7" y="169"/>
                    <a:pt x="0" y="191"/>
                    <a:pt x="11" y="205"/>
                  </a:cubicBezTo>
                  <a:cubicBezTo>
                    <a:pt x="16" y="215"/>
                    <a:pt x="28" y="219"/>
                    <a:pt x="40" y="219"/>
                  </a:cubicBezTo>
                  <a:cubicBezTo>
                    <a:pt x="45" y="219"/>
                    <a:pt x="50" y="218"/>
                    <a:pt x="54" y="216"/>
                  </a:cubicBezTo>
                  <a:cubicBezTo>
                    <a:pt x="215" y="115"/>
                    <a:pt x="437" y="62"/>
                    <a:pt x="681" y="62"/>
                  </a:cubicBezTo>
                  <a:cubicBezTo>
                    <a:pt x="1236" y="62"/>
                    <a:pt x="1570" y="352"/>
                    <a:pt x="1570" y="843"/>
                  </a:cubicBezTo>
                  <a:cubicBezTo>
                    <a:pt x="1570" y="1366"/>
                    <a:pt x="835" y="2118"/>
                    <a:pt x="323" y="2118"/>
                  </a:cubicBezTo>
                  <a:cubicBezTo>
                    <a:pt x="305" y="2118"/>
                    <a:pt x="294" y="2129"/>
                    <a:pt x="294" y="2151"/>
                  </a:cubicBezTo>
                  <a:cubicBezTo>
                    <a:pt x="294" y="2169"/>
                    <a:pt x="305" y="2179"/>
                    <a:pt x="323" y="2179"/>
                  </a:cubicBezTo>
                  <a:cubicBezTo>
                    <a:pt x="874" y="2179"/>
                    <a:pt x="1630" y="1405"/>
                    <a:pt x="1627" y="843"/>
                  </a:cubicBezTo>
                  <a:cubicBezTo>
                    <a:pt x="1627" y="313"/>
                    <a:pt x="1269" y="1"/>
                    <a:pt x="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54"/>
            <p:cNvSpPr/>
            <p:nvPr/>
          </p:nvSpPr>
          <p:spPr>
            <a:xfrm>
              <a:off x="2124060" y="4208238"/>
              <a:ext cx="176138" cy="3506"/>
            </a:xfrm>
            <a:custGeom>
              <a:avLst/>
              <a:gdLst/>
              <a:ahLst/>
              <a:cxnLst/>
              <a:rect l="l" t="t" r="r" b="b"/>
              <a:pathLst>
                <a:path w="3115" h="62" extrusionOk="0">
                  <a:moveTo>
                    <a:pt x="33" y="1"/>
                  </a:moveTo>
                  <a:cubicBezTo>
                    <a:pt x="15" y="1"/>
                    <a:pt x="1" y="11"/>
                    <a:pt x="1" y="33"/>
                  </a:cubicBezTo>
                  <a:cubicBezTo>
                    <a:pt x="1" y="51"/>
                    <a:pt x="15" y="62"/>
                    <a:pt x="33" y="62"/>
                  </a:cubicBezTo>
                  <a:lnTo>
                    <a:pt x="3082" y="62"/>
                  </a:lnTo>
                  <a:cubicBezTo>
                    <a:pt x="3100" y="62"/>
                    <a:pt x="3115" y="44"/>
                    <a:pt x="3111" y="33"/>
                  </a:cubicBezTo>
                  <a:cubicBezTo>
                    <a:pt x="3111"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54"/>
            <p:cNvSpPr/>
            <p:nvPr/>
          </p:nvSpPr>
          <p:spPr>
            <a:xfrm>
              <a:off x="2126095" y="4479930"/>
              <a:ext cx="406672" cy="68759"/>
            </a:xfrm>
            <a:custGeom>
              <a:avLst/>
              <a:gdLst/>
              <a:ahLst/>
              <a:cxnLst/>
              <a:rect l="l" t="t" r="r" b="b"/>
              <a:pathLst>
                <a:path w="7192" h="1216" extrusionOk="0">
                  <a:moveTo>
                    <a:pt x="7192" y="1"/>
                  </a:moveTo>
                  <a:cubicBezTo>
                    <a:pt x="6526" y="165"/>
                    <a:pt x="5658" y="398"/>
                    <a:pt x="4576" y="398"/>
                  </a:cubicBezTo>
                  <a:cubicBezTo>
                    <a:pt x="4368" y="398"/>
                    <a:pt x="4154" y="363"/>
                    <a:pt x="3910" y="323"/>
                  </a:cubicBezTo>
                  <a:cubicBezTo>
                    <a:pt x="3569" y="266"/>
                    <a:pt x="3186" y="201"/>
                    <a:pt x="2667" y="201"/>
                  </a:cubicBezTo>
                  <a:cubicBezTo>
                    <a:pt x="2176" y="201"/>
                    <a:pt x="1835" y="262"/>
                    <a:pt x="1531" y="316"/>
                  </a:cubicBezTo>
                  <a:cubicBezTo>
                    <a:pt x="1255" y="363"/>
                    <a:pt x="1011" y="406"/>
                    <a:pt x="667" y="406"/>
                  </a:cubicBezTo>
                  <a:cubicBezTo>
                    <a:pt x="542" y="406"/>
                    <a:pt x="287" y="373"/>
                    <a:pt x="1" y="323"/>
                  </a:cubicBezTo>
                  <a:lnTo>
                    <a:pt x="1" y="549"/>
                  </a:lnTo>
                  <a:cubicBezTo>
                    <a:pt x="1" y="914"/>
                    <a:pt x="287" y="1215"/>
                    <a:pt x="667" y="1215"/>
                  </a:cubicBezTo>
                  <a:cubicBezTo>
                    <a:pt x="1470" y="1205"/>
                    <a:pt x="1807" y="1008"/>
                    <a:pt x="2659" y="1008"/>
                  </a:cubicBezTo>
                  <a:cubicBezTo>
                    <a:pt x="3516" y="1008"/>
                    <a:pt x="3996" y="1212"/>
                    <a:pt x="4576" y="1212"/>
                  </a:cubicBezTo>
                  <a:cubicBezTo>
                    <a:pt x="5142" y="1212"/>
                    <a:pt x="5809" y="1147"/>
                    <a:pt x="6540" y="1018"/>
                  </a:cubicBezTo>
                  <a:cubicBezTo>
                    <a:pt x="6916" y="950"/>
                    <a:pt x="7192" y="624"/>
                    <a:pt x="7192" y="244"/>
                  </a:cubicBezTo>
                  <a:lnTo>
                    <a:pt x="7192" y="72"/>
                  </a:lnTo>
                  <a:lnTo>
                    <a:pt x="71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54"/>
            <p:cNvSpPr/>
            <p:nvPr/>
          </p:nvSpPr>
          <p:spPr>
            <a:xfrm>
              <a:off x="1638859" y="1084821"/>
              <a:ext cx="462595" cy="170370"/>
            </a:xfrm>
            <a:custGeom>
              <a:avLst/>
              <a:gdLst/>
              <a:ahLst/>
              <a:cxnLst/>
              <a:rect l="l" t="t" r="r" b="b"/>
              <a:pathLst>
                <a:path w="8181" h="3013" extrusionOk="0">
                  <a:moveTo>
                    <a:pt x="2841" y="0"/>
                  </a:moveTo>
                  <a:cubicBezTo>
                    <a:pt x="1781" y="0"/>
                    <a:pt x="646" y="186"/>
                    <a:pt x="330" y="1131"/>
                  </a:cubicBezTo>
                  <a:cubicBezTo>
                    <a:pt x="0" y="2134"/>
                    <a:pt x="688" y="2987"/>
                    <a:pt x="688" y="2987"/>
                  </a:cubicBezTo>
                  <a:lnTo>
                    <a:pt x="7639" y="3012"/>
                  </a:lnTo>
                  <a:cubicBezTo>
                    <a:pt x="7639" y="3012"/>
                    <a:pt x="8181" y="1722"/>
                    <a:pt x="7930" y="1027"/>
                  </a:cubicBezTo>
                  <a:cubicBezTo>
                    <a:pt x="7582" y="46"/>
                    <a:pt x="5525" y="92"/>
                    <a:pt x="4519" y="78"/>
                  </a:cubicBezTo>
                  <a:cubicBezTo>
                    <a:pt x="4132" y="72"/>
                    <a:pt x="3501" y="0"/>
                    <a:pt x="28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54"/>
            <p:cNvSpPr/>
            <p:nvPr/>
          </p:nvSpPr>
          <p:spPr>
            <a:xfrm>
              <a:off x="2397787" y="2493211"/>
              <a:ext cx="232230" cy="103477"/>
            </a:xfrm>
            <a:custGeom>
              <a:avLst/>
              <a:gdLst/>
              <a:ahLst/>
              <a:cxnLst/>
              <a:rect l="l" t="t" r="r" b="b"/>
              <a:pathLst>
                <a:path w="4107" h="1830" extrusionOk="0">
                  <a:moveTo>
                    <a:pt x="4010" y="1"/>
                  </a:moveTo>
                  <a:lnTo>
                    <a:pt x="119" y="94"/>
                  </a:lnTo>
                  <a:lnTo>
                    <a:pt x="1" y="1412"/>
                  </a:lnTo>
                  <a:cubicBezTo>
                    <a:pt x="21" y="1642"/>
                    <a:pt x="668" y="1829"/>
                    <a:pt x="1776" y="1829"/>
                  </a:cubicBezTo>
                  <a:cubicBezTo>
                    <a:pt x="1826" y="1829"/>
                    <a:pt x="1877" y="1829"/>
                    <a:pt x="1928" y="1828"/>
                  </a:cubicBezTo>
                  <a:cubicBezTo>
                    <a:pt x="2545" y="1817"/>
                    <a:pt x="3996" y="1620"/>
                    <a:pt x="4107" y="1387"/>
                  </a:cubicBezTo>
                  <a:lnTo>
                    <a:pt x="40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54"/>
            <p:cNvSpPr/>
            <p:nvPr/>
          </p:nvSpPr>
          <p:spPr>
            <a:xfrm>
              <a:off x="1150379" y="2525837"/>
              <a:ext cx="214192" cy="127679"/>
            </a:xfrm>
            <a:custGeom>
              <a:avLst/>
              <a:gdLst/>
              <a:ahLst/>
              <a:cxnLst/>
              <a:rect l="l" t="t" r="r" b="b"/>
              <a:pathLst>
                <a:path w="3788" h="2258" extrusionOk="0">
                  <a:moveTo>
                    <a:pt x="2602" y="1"/>
                  </a:moveTo>
                  <a:lnTo>
                    <a:pt x="312" y="33"/>
                  </a:lnTo>
                  <a:lnTo>
                    <a:pt x="0" y="1756"/>
                  </a:lnTo>
                  <a:cubicBezTo>
                    <a:pt x="41" y="2121"/>
                    <a:pt x="327" y="2242"/>
                    <a:pt x="1556" y="2242"/>
                  </a:cubicBezTo>
                  <a:cubicBezTo>
                    <a:pt x="1644" y="2242"/>
                    <a:pt x="1737" y="2241"/>
                    <a:pt x="1835" y="2240"/>
                  </a:cubicBezTo>
                  <a:cubicBezTo>
                    <a:pt x="1861" y="2240"/>
                    <a:pt x="1889" y="2239"/>
                    <a:pt x="1917" y="2239"/>
                  </a:cubicBezTo>
                  <a:cubicBezTo>
                    <a:pt x="2189" y="2239"/>
                    <a:pt x="2526" y="2258"/>
                    <a:pt x="2840" y="2258"/>
                  </a:cubicBezTo>
                  <a:cubicBezTo>
                    <a:pt x="3302" y="2258"/>
                    <a:pt x="3712" y="2218"/>
                    <a:pt x="3788" y="2021"/>
                  </a:cubicBezTo>
                  <a:lnTo>
                    <a:pt x="26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54"/>
            <p:cNvSpPr/>
            <p:nvPr/>
          </p:nvSpPr>
          <p:spPr>
            <a:xfrm>
              <a:off x="1181365" y="2577291"/>
              <a:ext cx="164998" cy="308623"/>
            </a:xfrm>
            <a:custGeom>
              <a:avLst/>
              <a:gdLst/>
              <a:ahLst/>
              <a:cxnLst/>
              <a:rect l="l" t="t" r="r" b="b"/>
              <a:pathLst>
                <a:path w="2918" h="5458" extrusionOk="0">
                  <a:moveTo>
                    <a:pt x="370" y="1"/>
                  </a:moveTo>
                  <a:lnTo>
                    <a:pt x="370" y="1"/>
                  </a:lnTo>
                  <a:cubicBezTo>
                    <a:pt x="377" y="742"/>
                    <a:pt x="36" y="2530"/>
                    <a:pt x="19" y="2803"/>
                  </a:cubicBezTo>
                  <a:cubicBezTo>
                    <a:pt x="1" y="3075"/>
                    <a:pt x="83" y="4025"/>
                    <a:pt x="169" y="4322"/>
                  </a:cubicBezTo>
                  <a:cubicBezTo>
                    <a:pt x="251" y="4619"/>
                    <a:pt x="1276" y="5458"/>
                    <a:pt x="1649" y="5458"/>
                  </a:cubicBezTo>
                  <a:cubicBezTo>
                    <a:pt x="1651" y="5458"/>
                    <a:pt x="1653" y="5458"/>
                    <a:pt x="1655" y="5458"/>
                  </a:cubicBezTo>
                  <a:cubicBezTo>
                    <a:pt x="2019" y="5458"/>
                    <a:pt x="1799" y="4838"/>
                    <a:pt x="1799" y="4838"/>
                  </a:cubicBezTo>
                  <a:lnTo>
                    <a:pt x="1799" y="4838"/>
                  </a:lnTo>
                  <a:cubicBezTo>
                    <a:pt x="1877" y="4865"/>
                    <a:pt x="1938" y="4875"/>
                    <a:pt x="1987" y="4875"/>
                  </a:cubicBezTo>
                  <a:cubicBezTo>
                    <a:pt x="2110" y="4875"/>
                    <a:pt x="2150" y="4813"/>
                    <a:pt x="2150" y="4813"/>
                  </a:cubicBezTo>
                  <a:cubicBezTo>
                    <a:pt x="2430" y="4490"/>
                    <a:pt x="1910" y="4268"/>
                    <a:pt x="1910" y="4268"/>
                  </a:cubicBezTo>
                  <a:cubicBezTo>
                    <a:pt x="2075" y="4268"/>
                    <a:pt x="2219" y="4103"/>
                    <a:pt x="2158" y="3924"/>
                  </a:cubicBezTo>
                  <a:cubicBezTo>
                    <a:pt x="2093" y="3745"/>
                    <a:pt x="1495" y="3487"/>
                    <a:pt x="1441" y="3215"/>
                  </a:cubicBezTo>
                  <a:cubicBezTo>
                    <a:pt x="1391" y="2942"/>
                    <a:pt x="1746" y="2785"/>
                    <a:pt x="1746" y="2785"/>
                  </a:cubicBezTo>
                  <a:cubicBezTo>
                    <a:pt x="1964" y="3561"/>
                    <a:pt x="2152" y="3741"/>
                    <a:pt x="2339" y="3741"/>
                  </a:cubicBezTo>
                  <a:cubicBezTo>
                    <a:pt x="2434" y="3741"/>
                    <a:pt x="2529" y="3694"/>
                    <a:pt x="2627" y="3655"/>
                  </a:cubicBezTo>
                  <a:cubicBezTo>
                    <a:pt x="2917" y="3537"/>
                    <a:pt x="2326" y="1631"/>
                    <a:pt x="2201" y="1298"/>
                  </a:cubicBezTo>
                  <a:cubicBezTo>
                    <a:pt x="2075" y="968"/>
                    <a:pt x="2229" y="212"/>
                    <a:pt x="2229" y="212"/>
                  </a:cubicBezTo>
                  <a:lnTo>
                    <a:pt x="37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54"/>
            <p:cNvSpPr/>
            <p:nvPr/>
          </p:nvSpPr>
          <p:spPr>
            <a:xfrm>
              <a:off x="1199007" y="2577518"/>
              <a:ext cx="108623" cy="55640"/>
            </a:xfrm>
            <a:custGeom>
              <a:avLst/>
              <a:gdLst/>
              <a:ahLst/>
              <a:cxnLst/>
              <a:rect l="l" t="t" r="r" b="b"/>
              <a:pathLst>
                <a:path w="1921" h="984" extrusionOk="0">
                  <a:moveTo>
                    <a:pt x="65" y="0"/>
                  </a:moveTo>
                  <a:cubicBezTo>
                    <a:pt x="65" y="226"/>
                    <a:pt x="40" y="541"/>
                    <a:pt x="0" y="885"/>
                  </a:cubicBezTo>
                  <a:lnTo>
                    <a:pt x="43" y="896"/>
                  </a:lnTo>
                  <a:cubicBezTo>
                    <a:pt x="43" y="896"/>
                    <a:pt x="412" y="984"/>
                    <a:pt x="884" y="984"/>
                  </a:cubicBezTo>
                  <a:cubicBezTo>
                    <a:pt x="1175" y="984"/>
                    <a:pt x="1506" y="950"/>
                    <a:pt x="1813" y="842"/>
                  </a:cubicBezTo>
                  <a:lnTo>
                    <a:pt x="1849" y="846"/>
                  </a:lnTo>
                  <a:cubicBezTo>
                    <a:pt x="1856" y="527"/>
                    <a:pt x="1921" y="205"/>
                    <a:pt x="1921" y="205"/>
                  </a:cubicBezTo>
                  <a:lnTo>
                    <a:pt x="6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54"/>
            <p:cNvSpPr/>
            <p:nvPr/>
          </p:nvSpPr>
          <p:spPr>
            <a:xfrm>
              <a:off x="1231406" y="2734709"/>
              <a:ext cx="87588" cy="148374"/>
            </a:xfrm>
            <a:custGeom>
              <a:avLst/>
              <a:gdLst/>
              <a:ahLst/>
              <a:cxnLst/>
              <a:rect l="l" t="t" r="r" b="b"/>
              <a:pathLst>
                <a:path w="1549" h="2624" extrusionOk="0">
                  <a:moveTo>
                    <a:pt x="864" y="1"/>
                  </a:moveTo>
                  <a:lnTo>
                    <a:pt x="864" y="1"/>
                  </a:lnTo>
                  <a:cubicBezTo>
                    <a:pt x="1" y="280"/>
                    <a:pt x="11" y="1495"/>
                    <a:pt x="115" y="1774"/>
                  </a:cubicBezTo>
                  <a:cubicBezTo>
                    <a:pt x="219" y="2061"/>
                    <a:pt x="925" y="2624"/>
                    <a:pt x="925" y="2624"/>
                  </a:cubicBezTo>
                  <a:cubicBezTo>
                    <a:pt x="1076" y="2470"/>
                    <a:pt x="922" y="2054"/>
                    <a:pt x="921" y="2054"/>
                  </a:cubicBezTo>
                  <a:lnTo>
                    <a:pt x="921" y="2054"/>
                  </a:lnTo>
                  <a:cubicBezTo>
                    <a:pt x="1000" y="2082"/>
                    <a:pt x="1062" y="2092"/>
                    <a:pt x="1111" y="2092"/>
                  </a:cubicBezTo>
                  <a:cubicBezTo>
                    <a:pt x="1231" y="2092"/>
                    <a:pt x="1273" y="2032"/>
                    <a:pt x="1273" y="2032"/>
                  </a:cubicBezTo>
                  <a:cubicBezTo>
                    <a:pt x="1549" y="1710"/>
                    <a:pt x="1029" y="1484"/>
                    <a:pt x="1029" y="1484"/>
                  </a:cubicBezTo>
                  <a:cubicBezTo>
                    <a:pt x="1190" y="1484"/>
                    <a:pt x="1337" y="1319"/>
                    <a:pt x="1276" y="1140"/>
                  </a:cubicBezTo>
                  <a:cubicBezTo>
                    <a:pt x="1212" y="961"/>
                    <a:pt x="613" y="703"/>
                    <a:pt x="560" y="431"/>
                  </a:cubicBezTo>
                  <a:cubicBezTo>
                    <a:pt x="506" y="158"/>
                    <a:pt x="864" y="1"/>
                    <a:pt x="8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54"/>
            <p:cNvSpPr/>
            <p:nvPr/>
          </p:nvSpPr>
          <p:spPr>
            <a:xfrm>
              <a:off x="1108254" y="1190897"/>
              <a:ext cx="569578" cy="1449701"/>
            </a:xfrm>
            <a:custGeom>
              <a:avLst/>
              <a:gdLst/>
              <a:ahLst/>
              <a:cxnLst/>
              <a:rect l="l" t="t" r="r" b="b"/>
              <a:pathLst>
                <a:path w="10073" h="25638" extrusionOk="0">
                  <a:moveTo>
                    <a:pt x="10072" y="1"/>
                  </a:moveTo>
                  <a:lnTo>
                    <a:pt x="10072" y="1"/>
                  </a:lnTo>
                  <a:cubicBezTo>
                    <a:pt x="10072" y="2"/>
                    <a:pt x="9953" y="993"/>
                    <a:pt x="8797" y="1280"/>
                  </a:cubicBezTo>
                  <a:cubicBezTo>
                    <a:pt x="7646" y="1559"/>
                    <a:pt x="5138" y="2530"/>
                    <a:pt x="4103" y="3236"/>
                  </a:cubicBezTo>
                  <a:cubicBezTo>
                    <a:pt x="3067" y="3938"/>
                    <a:pt x="1953" y="8095"/>
                    <a:pt x="1473" y="10194"/>
                  </a:cubicBezTo>
                  <a:cubicBezTo>
                    <a:pt x="1028" y="12136"/>
                    <a:pt x="695" y="14562"/>
                    <a:pt x="627" y="15702"/>
                  </a:cubicBezTo>
                  <a:cubicBezTo>
                    <a:pt x="559" y="16838"/>
                    <a:pt x="667" y="18389"/>
                    <a:pt x="337" y="19923"/>
                  </a:cubicBezTo>
                  <a:cubicBezTo>
                    <a:pt x="0" y="21460"/>
                    <a:pt x="215" y="23233"/>
                    <a:pt x="749" y="25369"/>
                  </a:cubicBezTo>
                  <a:cubicBezTo>
                    <a:pt x="772" y="25187"/>
                    <a:pt x="1503" y="25102"/>
                    <a:pt x="2190" y="25102"/>
                  </a:cubicBezTo>
                  <a:cubicBezTo>
                    <a:pt x="2344" y="25102"/>
                    <a:pt x="2496" y="25106"/>
                    <a:pt x="2637" y="25115"/>
                  </a:cubicBezTo>
                  <a:cubicBezTo>
                    <a:pt x="3418" y="25158"/>
                    <a:pt x="4397" y="25315"/>
                    <a:pt x="4536" y="25638"/>
                  </a:cubicBezTo>
                  <a:cubicBezTo>
                    <a:pt x="4536" y="25638"/>
                    <a:pt x="5128" y="23054"/>
                    <a:pt x="4887" y="20614"/>
                  </a:cubicBezTo>
                  <a:cubicBezTo>
                    <a:pt x="4887" y="20614"/>
                    <a:pt x="5411" y="17805"/>
                    <a:pt x="5454" y="16734"/>
                  </a:cubicBezTo>
                  <a:cubicBezTo>
                    <a:pt x="5500" y="15669"/>
                    <a:pt x="5536" y="14240"/>
                    <a:pt x="5848" y="12144"/>
                  </a:cubicBezTo>
                  <a:cubicBezTo>
                    <a:pt x="6163" y="10048"/>
                    <a:pt x="6471" y="7754"/>
                    <a:pt x="6690" y="6952"/>
                  </a:cubicBezTo>
                  <a:lnTo>
                    <a:pt x="9495" y="5325"/>
                  </a:lnTo>
                  <a:lnTo>
                    <a:pt x="1007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54"/>
            <p:cNvSpPr/>
            <p:nvPr/>
          </p:nvSpPr>
          <p:spPr>
            <a:xfrm>
              <a:off x="2434880" y="2532735"/>
              <a:ext cx="162341" cy="314390"/>
            </a:xfrm>
            <a:custGeom>
              <a:avLst/>
              <a:gdLst/>
              <a:ahLst/>
              <a:cxnLst/>
              <a:rect l="l" t="t" r="r" b="b"/>
              <a:pathLst>
                <a:path w="2871" h="5560" extrusionOk="0">
                  <a:moveTo>
                    <a:pt x="2182" y="0"/>
                  </a:moveTo>
                  <a:lnTo>
                    <a:pt x="359" y="391"/>
                  </a:lnTo>
                  <a:cubicBezTo>
                    <a:pt x="359" y="391"/>
                    <a:pt x="581" y="1129"/>
                    <a:pt x="491" y="1473"/>
                  </a:cubicBezTo>
                  <a:cubicBezTo>
                    <a:pt x="402" y="1817"/>
                    <a:pt x="0" y="3770"/>
                    <a:pt x="298" y="3859"/>
                  </a:cubicBezTo>
                  <a:cubicBezTo>
                    <a:pt x="389" y="3887"/>
                    <a:pt x="478" y="3920"/>
                    <a:pt x="564" y="3920"/>
                  </a:cubicBezTo>
                  <a:cubicBezTo>
                    <a:pt x="762" y="3920"/>
                    <a:pt x="942" y="3743"/>
                    <a:pt x="1090" y="2906"/>
                  </a:cubicBezTo>
                  <a:cubicBezTo>
                    <a:pt x="1090" y="2906"/>
                    <a:pt x="1462" y="3028"/>
                    <a:pt x="1437" y="3304"/>
                  </a:cubicBezTo>
                  <a:cubicBezTo>
                    <a:pt x="1409" y="3584"/>
                    <a:pt x="839" y="3895"/>
                    <a:pt x="792" y="4082"/>
                  </a:cubicBezTo>
                  <a:cubicBezTo>
                    <a:pt x="748" y="4259"/>
                    <a:pt x="892" y="4398"/>
                    <a:pt x="1046" y="4398"/>
                  </a:cubicBezTo>
                  <a:cubicBezTo>
                    <a:pt x="1053" y="4398"/>
                    <a:pt x="1061" y="4398"/>
                    <a:pt x="1068" y="4397"/>
                  </a:cubicBezTo>
                  <a:lnTo>
                    <a:pt x="1068" y="4397"/>
                  </a:lnTo>
                  <a:cubicBezTo>
                    <a:pt x="1068" y="4397"/>
                    <a:pt x="577" y="4676"/>
                    <a:pt x="885" y="4967"/>
                  </a:cubicBezTo>
                  <a:cubicBezTo>
                    <a:pt x="885" y="4967"/>
                    <a:pt x="923" y="5012"/>
                    <a:pt x="1019" y="5012"/>
                  </a:cubicBezTo>
                  <a:cubicBezTo>
                    <a:pt x="1073" y="5012"/>
                    <a:pt x="1146" y="4998"/>
                    <a:pt x="1240" y="4952"/>
                  </a:cubicBezTo>
                  <a:lnTo>
                    <a:pt x="1240" y="4952"/>
                  </a:lnTo>
                  <a:cubicBezTo>
                    <a:pt x="1240" y="4952"/>
                    <a:pt x="1088" y="5560"/>
                    <a:pt x="1413" y="5560"/>
                  </a:cubicBezTo>
                  <a:cubicBezTo>
                    <a:pt x="1423" y="5560"/>
                    <a:pt x="1434" y="5559"/>
                    <a:pt x="1444" y="5558"/>
                  </a:cubicBezTo>
                  <a:cubicBezTo>
                    <a:pt x="1813" y="5518"/>
                    <a:pt x="2752" y="4583"/>
                    <a:pt x="2810" y="4279"/>
                  </a:cubicBezTo>
                  <a:cubicBezTo>
                    <a:pt x="2870" y="3974"/>
                    <a:pt x="2856" y="3025"/>
                    <a:pt x="2806" y="2756"/>
                  </a:cubicBezTo>
                  <a:cubicBezTo>
                    <a:pt x="2756" y="2487"/>
                    <a:pt x="2247" y="739"/>
                    <a:pt x="21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54"/>
            <p:cNvSpPr/>
            <p:nvPr/>
          </p:nvSpPr>
          <p:spPr>
            <a:xfrm>
              <a:off x="2455123" y="2532509"/>
              <a:ext cx="111903" cy="60956"/>
            </a:xfrm>
            <a:custGeom>
              <a:avLst/>
              <a:gdLst/>
              <a:ahLst/>
              <a:cxnLst/>
              <a:rect l="l" t="t" r="r" b="b"/>
              <a:pathLst>
                <a:path w="1979" h="1078" extrusionOk="0">
                  <a:moveTo>
                    <a:pt x="1821" y="1"/>
                  </a:moveTo>
                  <a:lnTo>
                    <a:pt x="1" y="388"/>
                  </a:lnTo>
                  <a:cubicBezTo>
                    <a:pt x="1" y="388"/>
                    <a:pt x="97" y="703"/>
                    <a:pt x="137" y="1015"/>
                  </a:cubicBezTo>
                  <a:lnTo>
                    <a:pt x="173" y="1011"/>
                  </a:lnTo>
                  <a:cubicBezTo>
                    <a:pt x="370" y="1059"/>
                    <a:pt x="573" y="1077"/>
                    <a:pt x="768" y="1077"/>
                  </a:cubicBezTo>
                  <a:cubicBezTo>
                    <a:pt x="1395" y="1077"/>
                    <a:pt x="1939" y="889"/>
                    <a:pt x="1939" y="889"/>
                  </a:cubicBezTo>
                  <a:lnTo>
                    <a:pt x="1979" y="879"/>
                  </a:lnTo>
                  <a:cubicBezTo>
                    <a:pt x="1903" y="542"/>
                    <a:pt x="1839" y="227"/>
                    <a:pt x="1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54"/>
            <p:cNvSpPr/>
            <p:nvPr/>
          </p:nvSpPr>
          <p:spPr>
            <a:xfrm>
              <a:off x="2467506" y="2697051"/>
              <a:ext cx="85326" cy="147922"/>
            </a:xfrm>
            <a:custGeom>
              <a:avLst/>
              <a:gdLst/>
              <a:ahLst/>
              <a:cxnLst/>
              <a:rect l="l" t="t" r="r" b="b"/>
              <a:pathLst>
                <a:path w="1509" h="2616" extrusionOk="0">
                  <a:moveTo>
                    <a:pt x="516" y="0"/>
                  </a:moveTo>
                  <a:cubicBezTo>
                    <a:pt x="516" y="0"/>
                    <a:pt x="885" y="122"/>
                    <a:pt x="860" y="398"/>
                  </a:cubicBezTo>
                  <a:cubicBezTo>
                    <a:pt x="832" y="674"/>
                    <a:pt x="258" y="986"/>
                    <a:pt x="215" y="1176"/>
                  </a:cubicBezTo>
                  <a:cubicBezTo>
                    <a:pt x="167" y="1350"/>
                    <a:pt x="315" y="1492"/>
                    <a:pt x="469" y="1492"/>
                  </a:cubicBezTo>
                  <a:cubicBezTo>
                    <a:pt x="477" y="1492"/>
                    <a:pt x="484" y="1492"/>
                    <a:pt x="491" y="1491"/>
                  </a:cubicBezTo>
                  <a:lnTo>
                    <a:pt x="491" y="1491"/>
                  </a:lnTo>
                  <a:cubicBezTo>
                    <a:pt x="491" y="1491"/>
                    <a:pt x="0" y="1770"/>
                    <a:pt x="308" y="2061"/>
                  </a:cubicBezTo>
                  <a:cubicBezTo>
                    <a:pt x="308" y="2061"/>
                    <a:pt x="347" y="2108"/>
                    <a:pt x="447" y="2108"/>
                  </a:cubicBezTo>
                  <a:cubicBezTo>
                    <a:pt x="500" y="2108"/>
                    <a:pt x="571" y="2095"/>
                    <a:pt x="663" y="2053"/>
                  </a:cubicBezTo>
                  <a:lnTo>
                    <a:pt x="663" y="2053"/>
                  </a:lnTo>
                  <a:cubicBezTo>
                    <a:pt x="663" y="2054"/>
                    <a:pt x="556" y="2476"/>
                    <a:pt x="717" y="2616"/>
                  </a:cubicBezTo>
                  <a:cubicBezTo>
                    <a:pt x="717" y="2616"/>
                    <a:pt x="1365" y="1989"/>
                    <a:pt x="1437" y="1695"/>
                  </a:cubicBezTo>
                  <a:cubicBezTo>
                    <a:pt x="1509" y="1398"/>
                    <a:pt x="1401" y="190"/>
                    <a:pt x="5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54"/>
            <p:cNvSpPr/>
            <p:nvPr/>
          </p:nvSpPr>
          <p:spPr>
            <a:xfrm>
              <a:off x="2061579" y="1143061"/>
              <a:ext cx="590160" cy="1430475"/>
            </a:xfrm>
            <a:custGeom>
              <a:avLst/>
              <a:gdLst/>
              <a:ahLst/>
              <a:cxnLst/>
              <a:rect l="l" t="t" r="r" b="b"/>
              <a:pathLst>
                <a:path w="10437" h="25298" extrusionOk="0">
                  <a:moveTo>
                    <a:pt x="52" y="1"/>
                  </a:moveTo>
                  <a:lnTo>
                    <a:pt x="52" y="1"/>
                  </a:lnTo>
                  <a:cubicBezTo>
                    <a:pt x="52" y="1"/>
                    <a:pt x="0" y="377"/>
                    <a:pt x="175" y="757"/>
                  </a:cubicBezTo>
                  <a:lnTo>
                    <a:pt x="175" y="757"/>
                  </a:lnTo>
                  <a:lnTo>
                    <a:pt x="52" y="1"/>
                  </a:lnTo>
                  <a:close/>
                  <a:moveTo>
                    <a:pt x="175" y="757"/>
                  </a:moveTo>
                  <a:lnTo>
                    <a:pt x="970" y="5644"/>
                  </a:lnTo>
                  <a:lnTo>
                    <a:pt x="3847" y="8084"/>
                  </a:lnTo>
                  <a:lnTo>
                    <a:pt x="4313" y="11094"/>
                  </a:lnTo>
                  <a:cubicBezTo>
                    <a:pt x="4313" y="11094"/>
                    <a:pt x="4886" y="13868"/>
                    <a:pt x="4915" y="15509"/>
                  </a:cubicBezTo>
                  <a:cubicBezTo>
                    <a:pt x="4947" y="17142"/>
                    <a:pt x="5287" y="21019"/>
                    <a:pt x="5287" y="21019"/>
                  </a:cubicBezTo>
                  <a:cubicBezTo>
                    <a:pt x="5137" y="22947"/>
                    <a:pt x="5943" y="25298"/>
                    <a:pt x="5943" y="25298"/>
                  </a:cubicBezTo>
                  <a:cubicBezTo>
                    <a:pt x="6110" y="25106"/>
                    <a:pt x="7254" y="24918"/>
                    <a:pt x="7934" y="24918"/>
                  </a:cubicBezTo>
                  <a:cubicBezTo>
                    <a:pt x="7941" y="24918"/>
                    <a:pt x="7947" y="24918"/>
                    <a:pt x="7953" y="24918"/>
                  </a:cubicBezTo>
                  <a:cubicBezTo>
                    <a:pt x="8684" y="24921"/>
                    <a:pt x="9992" y="25015"/>
                    <a:pt x="10053" y="25265"/>
                  </a:cubicBezTo>
                  <a:cubicBezTo>
                    <a:pt x="10053" y="25265"/>
                    <a:pt x="10436" y="22334"/>
                    <a:pt x="10028" y="19826"/>
                  </a:cubicBezTo>
                  <a:cubicBezTo>
                    <a:pt x="9702" y="17813"/>
                    <a:pt x="9669" y="15179"/>
                    <a:pt x="9494" y="13312"/>
                  </a:cubicBezTo>
                  <a:cubicBezTo>
                    <a:pt x="9336" y="11646"/>
                    <a:pt x="7595" y="4931"/>
                    <a:pt x="6215" y="3838"/>
                  </a:cubicBezTo>
                  <a:cubicBezTo>
                    <a:pt x="5563" y="3319"/>
                    <a:pt x="1658" y="1760"/>
                    <a:pt x="787" y="1359"/>
                  </a:cubicBezTo>
                  <a:cubicBezTo>
                    <a:pt x="464" y="1209"/>
                    <a:pt x="279" y="982"/>
                    <a:pt x="175" y="75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54"/>
            <p:cNvSpPr/>
            <p:nvPr/>
          </p:nvSpPr>
          <p:spPr>
            <a:xfrm>
              <a:off x="1383791" y="1143061"/>
              <a:ext cx="1042237" cy="3265191"/>
            </a:xfrm>
            <a:custGeom>
              <a:avLst/>
              <a:gdLst/>
              <a:ahLst/>
              <a:cxnLst/>
              <a:rect l="l" t="t" r="r" b="b"/>
              <a:pathLst>
                <a:path w="18432" h="57745" extrusionOk="0">
                  <a:moveTo>
                    <a:pt x="12039" y="1"/>
                  </a:moveTo>
                  <a:lnTo>
                    <a:pt x="5199" y="847"/>
                  </a:lnTo>
                  <a:lnTo>
                    <a:pt x="4959" y="1932"/>
                  </a:lnTo>
                  <a:lnTo>
                    <a:pt x="846" y="7561"/>
                  </a:lnTo>
                  <a:lnTo>
                    <a:pt x="487" y="12997"/>
                  </a:lnTo>
                  <a:cubicBezTo>
                    <a:pt x="487" y="12997"/>
                    <a:pt x="1333" y="14380"/>
                    <a:pt x="1200" y="16340"/>
                  </a:cubicBezTo>
                  <a:cubicBezTo>
                    <a:pt x="1064" y="18303"/>
                    <a:pt x="1914" y="20084"/>
                    <a:pt x="1914" y="20084"/>
                  </a:cubicBezTo>
                  <a:lnTo>
                    <a:pt x="1867" y="21775"/>
                  </a:lnTo>
                  <a:cubicBezTo>
                    <a:pt x="1867" y="21775"/>
                    <a:pt x="1448" y="23854"/>
                    <a:pt x="1132" y="27465"/>
                  </a:cubicBezTo>
                  <a:cubicBezTo>
                    <a:pt x="821" y="31077"/>
                    <a:pt x="1469" y="37373"/>
                    <a:pt x="1469" y="37373"/>
                  </a:cubicBezTo>
                  <a:cubicBezTo>
                    <a:pt x="1469" y="37373"/>
                    <a:pt x="803" y="39419"/>
                    <a:pt x="667" y="41293"/>
                  </a:cubicBezTo>
                  <a:cubicBezTo>
                    <a:pt x="538" y="43163"/>
                    <a:pt x="982" y="45037"/>
                    <a:pt x="982" y="45037"/>
                  </a:cubicBezTo>
                  <a:cubicBezTo>
                    <a:pt x="0" y="48466"/>
                    <a:pt x="624" y="51852"/>
                    <a:pt x="624" y="51852"/>
                  </a:cubicBezTo>
                  <a:cubicBezTo>
                    <a:pt x="534" y="54887"/>
                    <a:pt x="1064" y="57424"/>
                    <a:pt x="1064" y="57424"/>
                  </a:cubicBezTo>
                  <a:cubicBezTo>
                    <a:pt x="1813" y="57658"/>
                    <a:pt x="2621" y="57745"/>
                    <a:pt x="3405" y="57745"/>
                  </a:cubicBezTo>
                  <a:cubicBezTo>
                    <a:pt x="5603" y="57745"/>
                    <a:pt x="7614" y="57065"/>
                    <a:pt x="7614" y="57065"/>
                  </a:cubicBezTo>
                  <a:cubicBezTo>
                    <a:pt x="7568" y="54708"/>
                    <a:pt x="7629" y="51705"/>
                    <a:pt x="7629" y="51705"/>
                  </a:cubicBezTo>
                  <a:cubicBezTo>
                    <a:pt x="7629" y="51705"/>
                    <a:pt x="7435" y="50071"/>
                    <a:pt x="7435" y="49046"/>
                  </a:cubicBezTo>
                  <a:cubicBezTo>
                    <a:pt x="7435" y="48018"/>
                    <a:pt x="8460" y="43564"/>
                    <a:pt x="8639" y="42626"/>
                  </a:cubicBezTo>
                  <a:cubicBezTo>
                    <a:pt x="8818" y="41690"/>
                    <a:pt x="7926" y="38659"/>
                    <a:pt x="8596" y="37100"/>
                  </a:cubicBezTo>
                  <a:cubicBezTo>
                    <a:pt x="8693" y="36867"/>
                    <a:pt x="8836" y="36047"/>
                    <a:pt x="8876" y="35295"/>
                  </a:cubicBezTo>
                  <a:cubicBezTo>
                    <a:pt x="8936" y="34187"/>
                    <a:pt x="8865" y="33091"/>
                    <a:pt x="8865" y="33091"/>
                  </a:cubicBezTo>
                  <a:lnTo>
                    <a:pt x="9395" y="30590"/>
                  </a:lnTo>
                  <a:lnTo>
                    <a:pt x="9395" y="30590"/>
                  </a:lnTo>
                  <a:cubicBezTo>
                    <a:pt x="9334" y="31478"/>
                    <a:pt x="9535" y="32553"/>
                    <a:pt x="9535" y="32553"/>
                  </a:cubicBezTo>
                  <a:lnTo>
                    <a:pt x="9671" y="33428"/>
                  </a:lnTo>
                  <a:cubicBezTo>
                    <a:pt x="9671" y="33428"/>
                    <a:pt x="9474" y="34263"/>
                    <a:pt x="9553" y="35295"/>
                  </a:cubicBezTo>
                  <a:cubicBezTo>
                    <a:pt x="9682" y="36943"/>
                    <a:pt x="10144" y="39325"/>
                    <a:pt x="10373" y="41371"/>
                  </a:cubicBezTo>
                  <a:cubicBezTo>
                    <a:pt x="10531" y="42780"/>
                    <a:pt x="11308" y="45965"/>
                    <a:pt x="11308" y="45965"/>
                  </a:cubicBezTo>
                  <a:lnTo>
                    <a:pt x="11040" y="48323"/>
                  </a:lnTo>
                  <a:cubicBezTo>
                    <a:pt x="11040" y="48323"/>
                    <a:pt x="11437" y="49838"/>
                    <a:pt x="11527" y="51440"/>
                  </a:cubicBezTo>
                  <a:cubicBezTo>
                    <a:pt x="11617" y="53045"/>
                    <a:pt x="12057" y="56833"/>
                    <a:pt x="12057" y="56833"/>
                  </a:cubicBezTo>
                  <a:cubicBezTo>
                    <a:pt x="12934" y="57235"/>
                    <a:pt x="13860" y="57369"/>
                    <a:pt x="14704" y="57369"/>
                  </a:cubicBezTo>
                  <a:cubicBezTo>
                    <a:pt x="16393" y="57369"/>
                    <a:pt x="17758" y="56833"/>
                    <a:pt x="17758" y="56833"/>
                  </a:cubicBezTo>
                  <a:cubicBezTo>
                    <a:pt x="17758" y="56833"/>
                    <a:pt x="17808" y="53672"/>
                    <a:pt x="17898" y="52737"/>
                  </a:cubicBezTo>
                  <a:cubicBezTo>
                    <a:pt x="17987" y="51798"/>
                    <a:pt x="18009" y="50508"/>
                    <a:pt x="18145" y="48591"/>
                  </a:cubicBezTo>
                  <a:cubicBezTo>
                    <a:pt x="18274" y="46674"/>
                    <a:pt x="17808" y="44449"/>
                    <a:pt x="17808" y="44449"/>
                  </a:cubicBezTo>
                  <a:cubicBezTo>
                    <a:pt x="18432" y="43288"/>
                    <a:pt x="17944" y="40107"/>
                    <a:pt x="17676" y="38369"/>
                  </a:cubicBezTo>
                  <a:cubicBezTo>
                    <a:pt x="17407" y="36631"/>
                    <a:pt x="17407" y="31106"/>
                    <a:pt x="17407" y="28569"/>
                  </a:cubicBezTo>
                  <a:cubicBezTo>
                    <a:pt x="17407" y="26029"/>
                    <a:pt x="16472" y="21027"/>
                    <a:pt x="16472" y="21027"/>
                  </a:cubicBezTo>
                  <a:cubicBezTo>
                    <a:pt x="16608" y="20088"/>
                    <a:pt x="15974" y="18518"/>
                    <a:pt x="15974" y="18518"/>
                  </a:cubicBezTo>
                  <a:cubicBezTo>
                    <a:pt x="17110" y="16981"/>
                    <a:pt x="16307" y="11101"/>
                    <a:pt x="16307" y="11101"/>
                  </a:cubicBezTo>
                  <a:lnTo>
                    <a:pt x="16740" y="8092"/>
                  </a:lnTo>
                  <a:lnTo>
                    <a:pt x="12967" y="5648"/>
                  </a:lnTo>
                  <a:lnTo>
                    <a:pt x="12330" y="1721"/>
                  </a:lnTo>
                  <a:lnTo>
                    <a:pt x="1203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54"/>
            <p:cNvSpPr/>
            <p:nvPr/>
          </p:nvSpPr>
          <p:spPr>
            <a:xfrm>
              <a:off x="1172262" y="1796480"/>
              <a:ext cx="259202" cy="199830"/>
            </a:xfrm>
            <a:custGeom>
              <a:avLst/>
              <a:gdLst/>
              <a:ahLst/>
              <a:cxnLst/>
              <a:rect l="l" t="t" r="r" b="b"/>
              <a:pathLst>
                <a:path w="4584" h="3534" extrusionOk="0">
                  <a:moveTo>
                    <a:pt x="244" y="0"/>
                  </a:moveTo>
                  <a:cubicBezTo>
                    <a:pt x="180" y="144"/>
                    <a:pt x="25" y="900"/>
                    <a:pt x="0" y="1140"/>
                  </a:cubicBezTo>
                  <a:lnTo>
                    <a:pt x="4472" y="3533"/>
                  </a:lnTo>
                  <a:cubicBezTo>
                    <a:pt x="4533" y="3132"/>
                    <a:pt x="4551" y="2745"/>
                    <a:pt x="4583" y="2376"/>
                  </a:cubicBezTo>
                  <a:lnTo>
                    <a:pt x="24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54"/>
            <p:cNvSpPr/>
            <p:nvPr/>
          </p:nvSpPr>
          <p:spPr>
            <a:xfrm>
              <a:off x="2328691" y="1858282"/>
              <a:ext cx="271981" cy="100763"/>
            </a:xfrm>
            <a:custGeom>
              <a:avLst/>
              <a:gdLst/>
              <a:ahLst/>
              <a:cxnLst/>
              <a:rect l="l" t="t" r="r" b="b"/>
              <a:pathLst>
                <a:path w="4810" h="1782" extrusionOk="0">
                  <a:moveTo>
                    <a:pt x="4662" y="0"/>
                  </a:moveTo>
                  <a:lnTo>
                    <a:pt x="1" y="806"/>
                  </a:lnTo>
                  <a:cubicBezTo>
                    <a:pt x="69" y="1143"/>
                    <a:pt x="90" y="1408"/>
                    <a:pt x="126" y="1781"/>
                  </a:cubicBezTo>
                  <a:lnTo>
                    <a:pt x="4809" y="932"/>
                  </a:lnTo>
                  <a:cubicBezTo>
                    <a:pt x="4763" y="538"/>
                    <a:pt x="4748" y="341"/>
                    <a:pt x="46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54"/>
            <p:cNvSpPr/>
            <p:nvPr/>
          </p:nvSpPr>
          <p:spPr>
            <a:xfrm>
              <a:off x="1804589" y="1302118"/>
              <a:ext cx="137235" cy="4750"/>
            </a:xfrm>
            <a:custGeom>
              <a:avLst/>
              <a:gdLst/>
              <a:ahLst/>
              <a:cxnLst/>
              <a:rect l="l" t="t" r="r" b="b"/>
              <a:pathLst>
                <a:path w="2427" h="84" extrusionOk="0">
                  <a:moveTo>
                    <a:pt x="43" y="1"/>
                  </a:moveTo>
                  <a:cubicBezTo>
                    <a:pt x="18" y="1"/>
                    <a:pt x="0" y="19"/>
                    <a:pt x="0" y="40"/>
                  </a:cubicBezTo>
                  <a:cubicBezTo>
                    <a:pt x="0" y="65"/>
                    <a:pt x="18" y="83"/>
                    <a:pt x="43" y="83"/>
                  </a:cubicBezTo>
                  <a:lnTo>
                    <a:pt x="2387" y="83"/>
                  </a:lnTo>
                  <a:cubicBezTo>
                    <a:pt x="2408" y="83"/>
                    <a:pt x="2426" y="65"/>
                    <a:pt x="2426" y="40"/>
                  </a:cubicBezTo>
                  <a:cubicBezTo>
                    <a:pt x="2426" y="19"/>
                    <a:pt x="2408" y="1"/>
                    <a:pt x="23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54"/>
            <p:cNvSpPr/>
            <p:nvPr/>
          </p:nvSpPr>
          <p:spPr>
            <a:xfrm>
              <a:off x="1844904" y="2602227"/>
              <a:ext cx="108057" cy="4693"/>
            </a:xfrm>
            <a:custGeom>
              <a:avLst/>
              <a:gdLst/>
              <a:ahLst/>
              <a:cxnLst/>
              <a:rect l="l" t="t" r="r" b="b"/>
              <a:pathLst>
                <a:path w="1911" h="83" extrusionOk="0">
                  <a:moveTo>
                    <a:pt x="43" y="0"/>
                  </a:moveTo>
                  <a:cubicBezTo>
                    <a:pt x="18" y="0"/>
                    <a:pt x="0" y="22"/>
                    <a:pt x="0" y="43"/>
                  </a:cubicBezTo>
                  <a:cubicBezTo>
                    <a:pt x="0" y="65"/>
                    <a:pt x="18" y="83"/>
                    <a:pt x="43" y="83"/>
                  </a:cubicBezTo>
                  <a:lnTo>
                    <a:pt x="1871" y="83"/>
                  </a:lnTo>
                  <a:cubicBezTo>
                    <a:pt x="1892" y="83"/>
                    <a:pt x="1910" y="65"/>
                    <a:pt x="1910" y="43"/>
                  </a:cubicBezTo>
                  <a:cubicBezTo>
                    <a:pt x="1910" y="22"/>
                    <a:pt x="1892" y="0"/>
                    <a:pt x="1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54"/>
            <p:cNvSpPr/>
            <p:nvPr/>
          </p:nvSpPr>
          <p:spPr>
            <a:xfrm>
              <a:off x="1947813" y="2263926"/>
              <a:ext cx="357647" cy="15380"/>
            </a:xfrm>
            <a:custGeom>
              <a:avLst/>
              <a:gdLst/>
              <a:ahLst/>
              <a:cxnLst/>
              <a:rect l="l" t="t" r="r" b="b"/>
              <a:pathLst>
                <a:path w="6325" h="272" extrusionOk="0">
                  <a:moveTo>
                    <a:pt x="588" y="0"/>
                  </a:moveTo>
                  <a:cubicBezTo>
                    <a:pt x="400" y="0"/>
                    <a:pt x="217" y="1"/>
                    <a:pt x="40" y="3"/>
                  </a:cubicBezTo>
                  <a:cubicBezTo>
                    <a:pt x="18" y="3"/>
                    <a:pt x="1" y="21"/>
                    <a:pt x="1" y="43"/>
                  </a:cubicBezTo>
                  <a:cubicBezTo>
                    <a:pt x="1" y="64"/>
                    <a:pt x="18" y="82"/>
                    <a:pt x="40" y="82"/>
                  </a:cubicBezTo>
                  <a:cubicBezTo>
                    <a:pt x="188" y="81"/>
                    <a:pt x="340" y="80"/>
                    <a:pt x="496" y="80"/>
                  </a:cubicBezTo>
                  <a:cubicBezTo>
                    <a:pt x="1985" y="80"/>
                    <a:pt x="3843" y="142"/>
                    <a:pt x="6285" y="272"/>
                  </a:cubicBezTo>
                  <a:cubicBezTo>
                    <a:pt x="6303" y="272"/>
                    <a:pt x="6321" y="254"/>
                    <a:pt x="6321" y="229"/>
                  </a:cubicBezTo>
                  <a:cubicBezTo>
                    <a:pt x="6325" y="207"/>
                    <a:pt x="6307" y="190"/>
                    <a:pt x="6285" y="190"/>
                  </a:cubicBezTo>
                  <a:cubicBezTo>
                    <a:pt x="3893" y="62"/>
                    <a:pt x="2061" y="0"/>
                    <a:pt x="5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54"/>
            <p:cNvSpPr/>
            <p:nvPr/>
          </p:nvSpPr>
          <p:spPr>
            <a:xfrm>
              <a:off x="1492185" y="2267715"/>
              <a:ext cx="352558" cy="39977"/>
            </a:xfrm>
            <a:custGeom>
              <a:avLst/>
              <a:gdLst/>
              <a:ahLst/>
              <a:cxnLst/>
              <a:rect l="l" t="t" r="r" b="b"/>
              <a:pathLst>
                <a:path w="6235" h="707" extrusionOk="0">
                  <a:moveTo>
                    <a:pt x="6195" y="1"/>
                  </a:moveTo>
                  <a:cubicBezTo>
                    <a:pt x="5575" y="33"/>
                    <a:pt x="5002" y="83"/>
                    <a:pt x="4393" y="133"/>
                  </a:cubicBezTo>
                  <a:lnTo>
                    <a:pt x="4060" y="158"/>
                  </a:lnTo>
                  <a:cubicBezTo>
                    <a:pt x="1613" y="355"/>
                    <a:pt x="50" y="624"/>
                    <a:pt x="36" y="628"/>
                  </a:cubicBezTo>
                  <a:cubicBezTo>
                    <a:pt x="14" y="635"/>
                    <a:pt x="0" y="653"/>
                    <a:pt x="4" y="674"/>
                  </a:cubicBezTo>
                  <a:cubicBezTo>
                    <a:pt x="11" y="692"/>
                    <a:pt x="29" y="707"/>
                    <a:pt x="47" y="707"/>
                  </a:cubicBezTo>
                  <a:lnTo>
                    <a:pt x="50" y="707"/>
                  </a:lnTo>
                  <a:cubicBezTo>
                    <a:pt x="61" y="707"/>
                    <a:pt x="1623" y="431"/>
                    <a:pt x="4063" y="234"/>
                  </a:cubicBezTo>
                  <a:lnTo>
                    <a:pt x="4400" y="209"/>
                  </a:lnTo>
                  <a:cubicBezTo>
                    <a:pt x="5006" y="158"/>
                    <a:pt x="5579" y="112"/>
                    <a:pt x="6199" y="80"/>
                  </a:cubicBezTo>
                  <a:cubicBezTo>
                    <a:pt x="6220" y="80"/>
                    <a:pt x="6235" y="62"/>
                    <a:pt x="6235" y="37"/>
                  </a:cubicBezTo>
                  <a:cubicBezTo>
                    <a:pt x="6235" y="15"/>
                    <a:pt x="6217" y="1"/>
                    <a:pt x="6195"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54"/>
            <p:cNvSpPr/>
            <p:nvPr/>
          </p:nvSpPr>
          <p:spPr>
            <a:xfrm>
              <a:off x="1941141" y="1434035"/>
              <a:ext cx="425897" cy="128696"/>
            </a:xfrm>
            <a:custGeom>
              <a:avLst/>
              <a:gdLst/>
              <a:ahLst/>
              <a:cxnLst/>
              <a:rect l="l" t="t" r="r" b="b"/>
              <a:pathLst>
                <a:path w="7532" h="2276" extrusionOk="0">
                  <a:moveTo>
                    <a:pt x="0" y="0"/>
                  </a:moveTo>
                  <a:cubicBezTo>
                    <a:pt x="0" y="753"/>
                    <a:pt x="11" y="1473"/>
                    <a:pt x="47" y="2218"/>
                  </a:cubicBezTo>
                  <a:lnTo>
                    <a:pt x="6360" y="2276"/>
                  </a:lnTo>
                  <a:lnTo>
                    <a:pt x="753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4"/>
            <p:cNvSpPr/>
            <p:nvPr/>
          </p:nvSpPr>
          <p:spPr>
            <a:xfrm>
              <a:off x="1383791" y="1434035"/>
              <a:ext cx="429742" cy="124229"/>
            </a:xfrm>
            <a:custGeom>
              <a:avLst/>
              <a:gdLst/>
              <a:ahLst/>
              <a:cxnLst/>
              <a:rect l="l" t="t" r="r" b="b"/>
              <a:pathLst>
                <a:path w="7600" h="2197" extrusionOk="0">
                  <a:moveTo>
                    <a:pt x="0" y="0"/>
                  </a:moveTo>
                  <a:lnTo>
                    <a:pt x="1519" y="2143"/>
                  </a:lnTo>
                  <a:lnTo>
                    <a:pt x="7600" y="2197"/>
                  </a:lnTo>
                  <a:lnTo>
                    <a:pt x="760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4"/>
            <p:cNvSpPr/>
            <p:nvPr/>
          </p:nvSpPr>
          <p:spPr>
            <a:xfrm>
              <a:off x="1465440" y="1555377"/>
              <a:ext cx="354990" cy="30647"/>
            </a:xfrm>
            <a:custGeom>
              <a:avLst/>
              <a:gdLst/>
              <a:ahLst/>
              <a:cxnLst/>
              <a:rect l="l" t="t" r="r" b="b"/>
              <a:pathLst>
                <a:path w="6278" h="542" extrusionOk="0">
                  <a:moveTo>
                    <a:pt x="0" y="1"/>
                  </a:moveTo>
                  <a:lnTo>
                    <a:pt x="380" y="506"/>
                  </a:lnTo>
                  <a:lnTo>
                    <a:pt x="6278" y="542"/>
                  </a:lnTo>
                  <a:cubicBezTo>
                    <a:pt x="6278" y="370"/>
                    <a:pt x="6163" y="194"/>
                    <a:pt x="6163" y="15"/>
                  </a:cubicBez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4"/>
            <p:cNvSpPr/>
            <p:nvPr/>
          </p:nvSpPr>
          <p:spPr>
            <a:xfrm>
              <a:off x="1942725" y="1556621"/>
              <a:ext cx="359513" cy="32457"/>
            </a:xfrm>
            <a:custGeom>
              <a:avLst/>
              <a:gdLst/>
              <a:ahLst/>
              <a:cxnLst/>
              <a:rect l="l" t="t" r="r" b="b"/>
              <a:pathLst>
                <a:path w="6358" h="574" extrusionOk="0">
                  <a:moveTo>
                    <a:pt x="1" y="0"/>
                  </a:moveTo>
                  <a:lnTo>
                    <a:pt x="1" y="0"/>
                  </a:lnTo>
                  <a:cubicBezTo>
                    <a:pt x="22" y="179"/>
                    <a:pt x="40" y="358"/>
                    <a:pt x="55" y="537"/>
                  </a:cubicBezTo>
                  <a:lnTo>
                    <a:pt x="6078" y="573"/>
                  </a:lnTo>
                  <a:lnTo>
                    <a:pt x="6357" y="14"/>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54"/>
            <p:cNvSpPr/>
            <p:nvPr/>
          </p:nvSpPr>
          <p:spPr>
            <a:xfrm>
              <a:off x="1999664" y="1672084"/>
              <a:ext cx="239977" cy="270907"/>
            </a:xfrm>
            <a:custGeom>
              <a:avLst/>
              <a:gdLst/>
              <a:ahLst/>
              <a:cxnLst/>
              <a:rect l="l" t="t" r="r" b="b"/>
              <a:pathLst>
                <a:path w="4244" h="4791" extrusionOk="0">
                  <a:moveTo>
                    <a:pt x="234" y="0"/>
                  </a:moveTo>
                  <a:cubicBezTo>
                    <a:pt x="105" y="0"/>
                    <a:pt x="1" y="104"/>
                    <a:pt x="1" y="233"/>
                  </a:cubicBezTo>
                  <a:lnTo>
                    <a:pt x="1" y="4558"/>
                  </a:lnTo>
                  <a:cubicBezTo>
                    <a:pt x="1" y="4687"/>
                    <a:pt x="105" y="4791"/>
                    <a:pt x="234" y="4791"/>
                  </a:cubicBezTo>
                  <a:lnTo>
                    <a:pt x="4010" y="4791"/>
                  </a:lnTo>
                  <a:cubicBezTo>
                    <a:pt x="4139" y="4791"/>
                    <a:pt x="4243" y="4687"/>
                    <a:pt x="4243" y="4558"/>
                  </a:cubicBezTo>
                  <a:lnTo>
                    <a:pt x="4243" y="233"/>
                  </a:lnTo>
                  <a:cubicBezTo>
                    <a:pt x="4243" y="104"/>
                    <a:pt x="4139" y="0"/>
                    <a:pt x="4010"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54"/>
            <p:cNvSpPr/>
            <p:nvPr/>
          </p:nvSpPr>
          <p:spPr>
            <a:xfrm>
              <a:off x="1504512" y="1677964"/>
              <a:ext cx="257167" cy="246197"/>
            </a:xfrm>
            <a:custGeom>
              <a:avLst/>
              <a:gdLst/>
              <a:ahLst/>
              <a:cxnLst/>
              <a:rect l="l" t="t" r="r" b="b"/>
              <a:pathLst>
                <a:path w="4548" h="4354" extrusionOk="0">
                  <a:moveTo>
                    <a:pt x="234" y="0"/>
                  </a:moveTo>
                  <a:cubicBezTo>
                    <a:pt x="105" y="0"/>
                    <a:pt x="1" y="104"/>
                    <a:pt x="1" y="233"/>
                  </a:cubicBezTo>
                  <a:lnTo>
                    <a:pt x="1" y="4121"/>
                  </a:lnTo>
                  <a:cubicBezTo>
                    <a:pt x="1" y="4250"/>
                    <a:pt x="105" y="4354"/>
                    <a:pt x="234" y="4354"/>
                  </a:cubicBezTo>
                  <a:lnTo>
                    <a:pt x="4315" y="4354"/>
                  </a:lnTo>
                  <a:cubicBezTo>
                    <a:pt x="4444" y="4354"/>
                    <a:pt x="4548" y="4250"/>
                    <a:pt x="4548" y="4121"/>
                  </a:cubicBezTo>
                  <a:lnTo>
                    <a:pt x="4548" y="233"/>
                  </a:lnTo>
                  <a:cubicBezTo>
                    <a:pt x="4548" y="104"/>
                    <a:pt x="4444" y="0"/>
                    <a:pt x="4315"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54"/>
            <p:cNvSpPr/>
            <p:nvPr/>
          </p:nvSpPr>
          <p:spPr>
            <a:xfrm>
              <a:off x="2003961" y="1779460"/>
              <a:ext cx="234436" cy="4693"/>
            </a:xfrm>
            <a:custGeom>
              <a:avLst/>
              <a:gdLst/>
              <a:ahLst/>
              <a:cxnLst/>
              <a:rect l="l" t="t" r="r" b="b"/>
              <a:pathLst>
                <a:path w="4146" h="83" extrusionOk="0">
                  <a:moveTo>
                    <a:pt x="43" y="0"/>
                  </a:moveTo>
                  <a:cubicBezTo>
                    <a:pt x="18" y="0"/>
                    <a:pt x="0" y="18"/>
                    <a:pt x="0" y="43"/>
                  </a:cubicBezTo>
                  <a:cubicBezTo>
                    <a:pt x="0" y="65"/>
                    <a:pt x="18" y="83"/>
                    <a:pt x="43" y="83"/>
                  </a:cubicBezTo>
                  <a:lnTo>
                    <a:pt x="4103" y="83"/>
                  </a:lnTo>
                  <a:cubicBezTo>
                    <a:pt x="4128" y="83"/>
                    <a:pt x="4146" y="65"/>
                    <a:pt x="4146" y="43"/>
                  </a:cubicBezTo>
                  <a:cubicBezTo>
                    <a:pt x="4146" y="18"/>
                    <a:pt x="4128" y="0"/>
                    <a:pt x="410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54"/>
            <p:cNvSpPr/>
            <p:nvPr/>
          </p:nvSpPr>
          <p:spPr>
            <a:xfrm>
              <a:off x="1505134" y="1769961"/>
              <a:ext cx="255131" cy="4467"/>
            </a:xfrm>
            <a:custGeom>
              <a:avLst/>
              <a:gdLst/>
              <a:ahLst/>
              <a:cxnLst/>
              <a:rect l="l" t="t" r="r" b="b"/>
              <a:pathLst>
                <a:path w="4512" h="79" extrusionOk="0">
                  <a:moveTo>
                    <a:pt x="40" y="0"/>
                  </a:moveTo>
                  <a:cubicBezTo>
                    <a:pt x="18" y="0"/>
                    <a:pt x="0" y="18"/>
                    <a:pt x="0" y="39"/>
                  </a:cubicBezTo>
                  <a:cubicBezTo>
                    <a:pt x="0" y="61"/>
                    <a:pt x="18" y="79"/>
                    <a:pt x="40" y="79"/>
                  </a:cubicBezTo>
                  <a:lnTo>
                    <a:pt x="4469" y="79"/>
                  </a:lnTo>
                  <a:cubicBezTo>
                    <a:pt x="4494" y="79"/>
                    <a:pt x="4508" y="61"/>
                    <a:pt x="4512" y="39"/>
                  </a:cubicBezTo>
                  <a:cubicBezTo>
                    <a:pt x="4512" y="18"/>
                    <a:pt x="4494" y="0"/>
                    <a:pt x="44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54"/>
            <p:cNvSpPr/>
            <p:nvPr/>
          </p:nvSpPr>
          <p:spPr>
            <a:xfrm>
              <a:off x="1413364" y="3332376"/>
              <a:ext cx="465026" cy="495843"/>
            </a:xfrm>
            <a:custGeom>
              <a:avLst/>
              <a:gdLst/>
              <a:ahLst/>
              <a:cxnLst/>
              <a:rect l="l" t="t" r="r" b="b"/>
              <a:pathLst>
                <a:path w="8224" h="8769" extrusionOk="0">
                  <a:moveTo>
                    <a:pt x="563" y="1"/>
                  </a:moveTo>
                  <a:cubicBezTo>
                    <a:pt x="384" y="735"/>
                    <a:pt x="197" y="1674"/>
                    <a:pt x="136" y="2563"/>
                  </a:cubicBezTo>
                  <a:cubicBezTo>
                    <a:pt x="0" y="4437"/>
                    <a:pt x="448" y="6307"/>
                    <a:pt x="448" y="6307"/>
                  </a:cubicBezTo>
                  <a:cubicBezTo>
                    <a:pt x="262" y="6977"/>
                    <a:pt x="140" y="7640"/>
                    <a:pt x="65" y="8274"/>
                  </a:cubicBezTo>
                  <a:lnTo>
                    <a:pt x="7292" y="8769"/>
                  </a:lnTo>
                  <a:cubicBezTo>
                    <a:pt x="7536" y="7038"/>
                    <a:pt x="7983" y="4569"/>
                    <a:pt x="8112" y="3903"/>
                  </a:cubicBezTo>
                  <a:cubicBezTo>
                    <a:pt x="8224" y="3308"/>
                    <a:pt x="7908" y="1871"/>
                    <a:pt x="7829" y="499"/>
                  </a:cubicBezTo>
                  <a:lnTo>
                    <a:pt x="5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54"/>
            <p:cNvSpPr/>
            <p:nvPr/>
          </p:nvSpPr>
          <p:spPr>
            <a:xfrm>
              <a:off x="1953298" y="3327739"/>
              <a:ext cx="470907" cy="506191"/>
            </a:xfrm>
            <a:custGeom>
              <a:avLst/>
              <a:gdLst/>
              <a:ahLst/>
              <a:cxnLst/>
              <a:rect l="l" t="t" r="r" b="b"/>
              <a:pathLst>
                <a:path w="8328" h="8952" extrusionOk="0">
                  <a:moveTo>
                    <a:pt x="7643" y="1"/>
                  </a:moveTo>
                  <a:lnTo>
                    <a:pt x="0" y="592"/>
                  </a:lnTo>
                  <a:cubicBezTo>
                    <a:pt x="197" y="1857"/>
                    <a:pt x="294" y="2742"/>
                    <a:pt x="294" y="2742"/>
                  </a:cubicBezTo>
                  <a:cubicBezTo>
                    <a:pt x="516" y="4967"/>
                    <a:pt x="1229" y="7332"/>
                    <a:pt x="1229" y="7332"/>
                  </a:cubicBezTo>
                  <a:lnTo>
                    <a:pt x="1050" y="8897"/>
                  </a:lnTo>
                  <a:lnTo>
                    <a:pt x="8095" y="8951"/>
                  </a:lnTo>
                  <a:cubicBezTo>
                    <a:pt x="8127" y="7517"/>
                    <a:pt x="7811" y="5812"/>
                    <a:pt x="7737" y="5812"/>
                  </a:cubicBezTo>
                  <a:cubicBezTo>
                    <a:pt x="7737" y="5812"/>
                    <a:pt x="7737" y="5812"/>
                    <a:pt x="7736" y="5812"/>
                  </a:cubicBezTo>
                  <a:cubicBezTo>
                    <a:pt x="8327" y="4712"/>
                    <a:pt x="7915" y="1778"/>
                    <a:pt x="76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54"/>
            <p:cNvSpPr/>
            <p:nvPr/>
          </p:nvSpPr>
          <p:spPr>
            <a:xfrm>
              <a:off x="1532897" y="2130766"/>
              <a:ext cx="34719" cy="166412"/>
            </a:xfrm>
            <a:custGeom>
              <a:avLst/>
              <a:gdLst/>
              <a:ahLst/>
              <a:cxnLst/>
              <a:rect l="l" t="t" r="r" b="b"/>
              <a:pathLst>
                <a:path w="614" h="2943" extrusionOk="0">
                  <a:moveTo>
                    <a:pt x="68" y="1"/>
                  </a:moveTo>
                  <a:cubicBezTo>
                    <a:pt x="47" y="1"/>
                    <a:pt x="29" y="18"/>
                    <a:pt x="29" y="40"/>
                  </a:cubicBezTo>
                  <a:cubicBezTo>
                    <a:pt x="29" y="58"/>
                    <a:pt x="0" y="1882"/>
                    <a:pt x="534" y="2921"/>
                  </a:cubicBezTo>
                  <a:cubicBezTo>
                    <a:pt x="545" y="2935"/>
                    <a:pt x="556" y="2942"/>
                    <a:pt x="570" y="2942"/>
                  </a:cubicBezTo>
                  <a:cubicBezTo>
                    <a:pt x="574" y="2942"/>
                    <a:pt x="584" y="2942"/>
                    <a:pt x="588" y="2939"/>
                  </a:cubicBezTo>
                  <a:cubicBezTo>
                    <a:pt x="609" y="2932"/>
                    <a:pt x="613" y="2903"/>
                    <a:pt x="606" y="2885"/>
                  </a:cubicBezTo>
                  <a:cubicBezTo>
                    <a:pt x="83" y="1860"/>
                    <a:pt x="108" y="58"/>
                    <a:pt x="108" y="40"/>
                  </a:cubicBezTo>
                  <a:cubicBezTo>
                    <a:pt x="108" y="18"/>
                    <a:pt x="90" y="1"/>
                    <a:pt x="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54"/>
            <p:cNvSpPr/>
            <p:nvPr/>
          </p:nvSpPr>
          <p:spPr>
            <a:xfrm>
              <a:off x="1584351" y="2159943"/>
              <a:ext cx="31269" cy="131524"/>
            </a:xfrm>
            <a:custGeom>
              <a:avLst/>
              <a:gdLst/>
              <a:ahLst/>
              <a:cxnLst/>
              <a:rect l="l" t="t" r="r" b="b"/>
              <a:pathLst>
                <a:path w="553" h="2326" extrusionOk="0">
                  <a:moveTo>
                    <a:pt x="51" y="1"/>
                  </a:moveTo>
                  <a:cubicBezTo>
                    <a:pt x="29" y="1"/>
                    <a:pt x="11" y="18"/>
                    <a:pt x="11" y="40"/>
                  </a:cubicBezTo>
                  <a:cubicBezTo>
                    <a:pt x="11" y="40"/>
                    <a:pt x="0" y="413"/>
                    <a:pt x="54" y="875"/>
                  </a:cubicBezTo>
                  <a:cubicBezTo>
                    <a:pt x="126" y="1495"/>
                    <a:pt x="266" y="1978"/>
                    <a:pt x="470" y="2308"/>
                  </a:cubicBezTo>
                  <a:cubicBezTo>
                    <a:pt x="477" y="2319"/>
                    <a:pt x="488" y="2326"/>
                    <a:pt x="502" y="2326"/>
                  </a:cubicBezTo>
                  <a:cubicBezTo>
                    <a:pt x="509" y="2326"/>
                    <a:pt x="516" y="2326"/>
                    <a:pt x="524" y="2315"/>
                  </a:cubicBezTo>
                  <a:cubicBezTo>
                    <a:pt x="541" y="2301"/>
                    <a:pt x="552" y="2279"/>
                    <a:pt x="538" y="2261"/>
                  </a:cubicBezTo>
                  <a:cubicBezTo>
                    <a:pt x="58" y="1502"/>
                    <a:pt x="90" y="54"/>
                    <a:pt x="90" y="40"/>
                  </a:cubicBezTo>
                  <a:cubicBezTo>
                    <a:pt x="90" y="18"/>
                    <a:pt x="72" y="1"/>
                    <a:pt x="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54"/>
            <p:cNvSpPr/>
            <p:nvPr/>
          </p:nvSpPr>
          <p:spPr>
            <a:xfrm>
              <a:off x="1480028" y="2137269"/>
              <a:ext cx="34266" cy="128470"/>
            </a:xfrm>
            <a:custGeom>
              <a:avLst/>
              <a:gdLst/>
              <a:ahLst/>
              <a:cxnLst/>
              <a:rect l="l" t="t" r="r" b="b"/>
              <a:pathLst>
                <a:path w="606" h="2272" extrusionOk="0">
                  <a:moveTo>
                    <a:pt x="560" y="0"/>
                  </a:moveTo>
                  <a:cubicBezTo>
                    <a:pt x="546" y="0"/>
                    <a:pt x="531" y="12"/>
                    <a:pt x="523" y="25"/>
                  </a:cubicBezTo>
                  <a:cubicBezTo>
                    <a:pt x="520" y="40"/>
                    <a:pt x="505" y="58"/>
                    <a:pt x="495" y="83"/>
                  </a:cubicBezTo>
                  <a:cubicBezTo>
                    <a:pt x="366" y="312"/>
                    <a:pt x="0" y="1000"/>
                    <a:pt x="140" y="2236"/>
                  </a:cubicBezTo>
                  <a:cubicBezTo>
                    <a:pt x="143" y="2261"/>
                    <a:pt x="161" y="2272"/>
                    <a:pt x="179" y="2272"/>
                  </a:cubicBezTo>
                  <a:cubicBezTo>
                    <a:pt x="204" y="2272"/>
                    <a:pt x="219" y="2250"/>
                    <a:pt x="219" y="2229"/>
                  </a:cubicBezTo>
                  <a:cubicBezTo>
                    <a:pt x="86" y="1018"/>
                    <a:pt x="444" y="344"/>
                    <a:pt x="563" y="118"/>
                  </a:cubicBezTo>
                  <a:cubicBezTo>
                    <a:pt x="577" y="86"/>
                    <a:pt x="591" y="65"/>
                    <a:pt x="595" y="50"/>
                  </a:cubicBezTo>
                  <a:cubicBezTo>
                    <a:pt x="606" y="32"/>
                    <a:pt x="591" y="11"/>
                    <a:pt x="573" y="4"/>
                  </a:cubicBezTo>
                  <a:cubicBezTo>
                    <a:pt x="569" y="1"/>
                    <a:pt x="56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4"/>
            <p:cNvSpPr/>
            <p:nvPr/>
          </p:nvSpPr>
          <p:spPr>
            <a:xfrm>
              <a:off x="1527808" y="2290841"/>
              <a:ext cx="61464" cy="178513"/>
            </a:xfrm>
            <a:custGeom>
              <a:avLst/>
              <a:gdLst/>
              <a:ahLst/>
              <a:cxnLst/>
              <a:rect l="l" t="t" r="r" b="b"/>
              <a:pathLst>
                <a:path w="1087" h="3157" extrusionOk="0">
                  <a:moveTo>
                    <a:pt x="1043" y="1"/>
                  </a:moveTo>
                  <a:cubicBezTo>
                    <a:pt x="1033" y="1"/>
                    <a:pt x="1022" y="5"/>
                    <a:pt x="1015" y="15"/>
                  </a:cubicBezTo>
                  <a:cubicBezTo>
                    <a:pt x="1004" y="22"/>
                    <a:pt x="1" y="1251"/>
                    <a:pt x="209" y="3121"/>
                  </a:cubicBezTo>
                  <a:cubicBezTo>
                    <a:pt x="212" y="3146"/>
                    <a:pt x="230" y="3157"/>
                    <a:pt x="248" y="3157"/>
                  </a:cubicBezTo>
                  <a:cubicBezTo>
                    <a:pt x="277" y="3153"/>
                    <a:pt x="287" y="3135"/>
                    <a:pt x="284" y="3114"/>
                  </a:cubicBezTo>
                  <a:cubicBezTo>
                    <a:pt x="83" y="1276"/>
                    <a:pt x="1061" y="75"/>
                    <a:pt x="1072" y="65"/>
                  </a:cubicBezTo>
                  <a:cubicBezTo>
                    <a:pt x="1086" y="50"/>
                    <a:pt x="1086" y="22"/>
                    <a:pt x="1068" y="11"/>
                  </a:cubicBezTo>
                  <a:cubicBezTo>
                    <a:pt x="1062" y="4"/>
                    <a:pt x="1053" y="1"/>
                    <a:pt x="10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4"/>
            <p:cNvSpPr/>
            <p:nvPr/>
          </p:nvSpPr>
          <p:spPr>
            <a:xfrm>
              <a:off x="1619578" y="2284112"/>
              <a:ext cx="35963" cy="151201"/>
            </a:xfrm>
            <a:custGeom>
              <a:avLst/>
              <a:gdLst/>
              <a:ahLst/>
              <a:cxnLst/>
              <a:rect l="l" t="t" r="r" b="b"/>
              <a:pathLst>
                <a:path w="636" h="2674" extrusionOk="0">
                  <a:moveTo>
                    <a:pt x="590" y="0"/>
                  </a:moveTo>
                  <a:cubicBezTo>
                    <a:pt x="574" y="0"/>
                    <a:pt x="561" y="9"/>
                    <a:pt x="556" y="22"/>
                  </a:cubicBezTo>
                  <a:cubicBezTo>
                    <a:pt x="546" y="33"/>
                    <a:pt x="1" y="1284"/>
                    <a:pt x="277" y="2642"/>
                  </a:cubicBezTo>
                  <a:cubicBezTo>
                    <a:pt x="284" y="2660"/>
                    <a:pt x="302" y="2674"/>
                    <a:pt x="320" y="2674"/>
                  </a:cubicBezTo>
                  <a:lnTo>
                    <a:pt x="327" y="2674"/>
                  </a:lnTo>
                  <a:cubicBezTo>
                    <a:pt x="348" y="2667"/>
                    <a:pt x="363" y="2649"/>
                    <a:pt x="359" y="2627"/>
                  </a:cubicBezTo>
                  <a:cubicBezTo>
                    <a:pt x="87" y="1298"/>
                    <a:pt x="624" y="69"/>
                    <a:pt x="628" y="58"/>
                  </a:cubicBezTo>
                  <a:cubicBezTo>
                    <a:pt x="635" y="33"/>
                    <a:pt x="628" y="12"/>
                    <a:pt x="610" y="5"/>
                  </a:cubicBezTo>
                  <a:cubicBezTo>
                    <a:pt x="603" y="2"/>
                    <a:pt x="596" y="0"/>
                    <a:pt x="5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4"/>
            <p:cNvSpPr/>
            <p:nvPr/>
          </p:nvSpPr>
          <p:spPr>
            <a:xfrm>
              <a:off x="2132598" y="2075466"/>
              <a:ext cx="45010" cy="196155"/>
            </a:xfrm>
            <a:custGeom>
              <a:avLst/>
              <a:gdLst/>
              <a:ahLst/>
              <a:cxnLst/>
              <a:rect l="l" t="t" r="r" b="b"/>
              <a:pathLst>
                <a:path w="796" h="3469" extrusionOk="0">
                  <a:moveTo>
                    <a:pt x="688" y="0"/>
                  </a:moveTo>
                  <a:cubicBezTo>
                    <a:pt x="670" y="0"/>
                    <a:pt x="652" y="18"/>
                    <a:pt x="652" y="43"/>
                  </a:cubicBezTo>
                  <a:cubicBezTo>
                    <a:pt x="717" y="2079"/>
                    <a:pt x="18" y="3397"/>
                    <a:pt x="11" y="3411"/>
                  </a:cubicBezTo>
                  <a:cubicBezTo>
                    <a:pt x="0" y="3429"/>
                    <a:pt x="11" y="3454"/>
                    <a:pt x="29" y="3465"/>
                  </a:cubicBezTo>
                  <a:cubicBezTo>
                    <a:pt x="33" y="3469"/>
                    <a:pt x="43" y="3469"/>
                    <a:pt x="47" y="3469"/>
                  </a:cubicBezTo>
                  <a:cubicBezTo>
                    <a:pt x="61" y="3469"/>
                    <a:pt x="72" y="3462"/>
                    <a:pt x="79" y="3447"/>
                  </a:cubicBezTo>
                  <a:cubicBezTo>
                    <a:pt x="83" y="3433"/>
                    <a:pt x="796" y="2096"/>
                    <a:pt x="728" y="36"/>
                  </a:cubicBezTo>
                  <a:cubicBezTo>
                    <a:pt x="728" y="18"/>
                    <a:pt x="710" y="0"/>
                    <a:pt x="6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4"/>
            <p:cNvSpPr/>
            <p:nvPr/>
          </p:nvSpPr>
          <p:spPr>
            <a:xfrm>
              <a:off x="2197227" y="2114368"/>
              <a:ext cx="51286" cy="159287"/>
            </a:xfrm>
            <a:custGeom>
              <a:avLst/>
              <a:gdLst/>
              <a:ahLst/>
              <a:cxnLst/>
              <a:rect l="l" t="t" r="r" b="b"/>
              <a:pathLst>
                <a:path w="907" h="2817" extrusionOk="0">
                  <a:moveTo>
                    <a:pt x="871" y="0"/>
                  </a:moveTo>
                  <a:cubicBezTo>
                    <a:pt x="846" y="0"/>
                    <a:pt x="828" y="15"/>
                    <a:pt x="824" y="36"/>
                  </a:cubicBezTo>
                  <a:cubicBezTo>
                    <a:pt x="674" y="1283"/>
                    <a:pt x="15" y="2745"/>
                    <a:pt x="11" y="2759"/>
                  </a:cubicBezTo>
                  <a:cubicBezTo>
                    <a:pt x="0" y="2781"/>
                    <a:pt x="11" y="2802"/>
                    <a:pt x="29" y="2813"/>
                  </a:cubicBezTo>
                  <a:cubicBezTo>
                    <a:pt x="36" y="2817"/>
                    <a:pt x="40" y="2817"/>
                    <a:pt x="47" y="2817"/>
                  </a:cubicBezTo>
                  <a:cubicBezTo>
                    <a:pt x="58" y="2817"/>
                    <a:pt x="72" y="2813"/>
                    <a:pt x="83" y="2792"/>
                  </a:cubicBezTo>
                  <a:cubicBezTo>
                    <a:pt x="90" y="2777"/>
                    <a:pt x="749" y="1308"/>
                    <a:pt x="907" y="43"/>
                  </a:cubicBezTo>
                  <a:cubicBezTo>
                    <a:pt x="907" y="22"/>
                    <a:pt x="893" y="4"/>
                    <a:pt x="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4"/>
            <p:cNvSpPr/>
            <p:nvPr/>
          </p:nvSpPr>
          <p:spPr>
            <a:xfrm>
              <a:off x="2245855" y="2272069"/>
              <a:ext cx="46650" cy="174611"/>
            </a:xfrm>
            <a:custGeom>
              <a:avLst/>
              <a:gdLst/>
              <a:ahLst/>
              <a:cxnLst/>
              <a:rect l="l" t="t" r="r" b="b"/>
              <a:pathLst>
                <a:path w="825" h="3088" extrusionOk="0">
                  <a:moveTo>
                    <a:pt x="42" y="1"/>
                  </a:moveTo>
                  <a:cubicBezTo>
                    <a:pt x="35" y="1"/>
                    <a:pt x="28" y="3"/>
                    <a:pt x="22" y="6"/>
                  </a:cubicBezTo>
                  <a:cubicBezTo>
                    <a:pt x="4" y="13"/>
                    <a:pt x="0" y="42"/>
                    <a:pt x="11" y="60"/>
                  </a:cubicBezTo>
                  <a:cubicBezTo>
                    <a:pt x="448" y="802"/>
                    <a:pt x="738" y="1977"/>
                    <a:pt x="746" y="3048"/>
                  </a:cubicBezTo>
                  <a:cubicBezTo>
                    <a:pt x="746" y="3070"/>
                    <a:pt x="764" y="3088"/>
                    <a:pt x="785" y="3088"/>
                  </a:cubicBezTo>
                  <a:cubicBezTo>
                    <a:pt x="803" y="3088"/>
                    <a:pt x="821" y="3070"/>
                    <a:pt x="824" y="3048"/>
                  </a:cubicBezTo>
                  <a:cubicBezTo>
                    <a:pt x="817" y="1948"/>
                    <a:pt x="534" y="791"/>
                    <a:pt x="76" y="17"/>
                  </a:cubicBezTo>
                  <a:cubicBezTo>
                    <a:pt x="71" y="7"/>
                    <a:pt x="56" y="1"/>
                    <a:pt x="42"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54"/>
            <p:cNvSpPr/>
            <p:nvPr/>
          </p:nvSpPr>
          <p:spPr>
            <a:xfrm>
              <a:off x="2197397" y="2269298"/>
              <a:ext cx="24371" cy="131976"/>
            </a:xfrm>
            <a:custGeom>
              <a:avLst/>
              <a:gdLst/>
              <a:ahLst/>
              <a:cxnLst/>
              <a:rect l="l" t="t" r="r" b="b"/>
              <a:pathLst>
                <a:path w="431" h="2334" extrusionOk="0">
                  <a:moveTo>
                    <a:pt x="43" y="1"/>
                  </a:moveTo>
                  <a:cubicBezTo>
                    <a:pt x="40" y="1"/>
                    <a:pt x="37" y="1"/>
                    <a:pt x="33" y="1"/>
                  </a:cubicBezTo>
                  <a:cubicBezTo>
                    <a:pt x="12" y="9"/>
                    <a:pt x="1" y="26"/>
                    <a:pt x="8" y="52"/>
                  </a:cubicBezTo>
                  <a:cubicBezTo>
                    <a:pt x="12" y="62"/>
                    <a:pt x="352" y="1263"/>
                    <a:pt x="198" y="2291"/>
                  </a:cubicBezTo>
                  <a:cubicBezTo>
                    <a:pt x="194" y="2312"/>
                    <a:pt x="209" y="2330"/>
                    <a:pt x="230" y="2334"/>
                  </a:cubicBezTo>
                  <a:lnTo>
                    <a:pt x="234" y="2334"/>
                  </a:lnTo>
                  <a:cubicBezTo>
                    <a:pt x="252" y="2334"/>
                    <a:pt x="270" y="2320"/>
                    <a:pt x="280" y="2298"/>
                  </a:cubicBezTo>
                  <a:cubicBezTo>
                    <a:pt x="431" y="1255"/>
                    <a:pt x="87" y="41"/>
                    <a:pt x="83" y="26"/>
                  </a:cubicBezTo>
                  <a:cubicBezTo>
                    <a:pt x="74" y="8"/>
                    <a:pt x="60" y="1"/>
                    <a:pt x="43"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4"/>
            <p:cNvSpPr/>
            <p:nvPr/>
          </p:nvSpPr>
          <p:spPr>
            <a:xfrm>
              <a:off x="2139044" y="2269298"/>
              <a:ext cx="33135" cy="179813"/>
            </a:xfrm>
            <a:custGeom>
              <a:avLst/>
              <a:gdLst/>
              <a:ahLst/>
              <a:cxnLst/>
              <a:rect l="l" t="t" r="r" b="b"/>
              <a:pathLst>
                <a:path w="586" h="3180" extrusionOk="0">
                  <a:moveTo>
                    <a:pt x="308" y="1"/>
                  </a:moveTo>
                  <a:cubicBezTo>
                    <a:pt x="305" y="1"/>
                    <a:pt x="302" y="1"/>
                    <a:pt x="298" y="1"/>
                  </a:cubicBezTo>
                  <a:cubicBezTo>
                    <a:pt x="280" y="9"/>
                    <a:pt x="270" y="26"/>
                    <a:pt x="273" y="52"/>
                  </a:cubicBezTo>
                  <a:cubicBezTo>
                    <a:pt x="506" y="1008"/>
                    <a:pt x="288" y="1936"/>
                    <a:pt x="76" y="2832"/>
                  </a:cubicBezTo>
                  <a:cubicBezTo>
                    <a:pt x="55" y="2929"/>
                    <a:pt x="26" y="3033"/>
                    <a:pt x="5" y="3137"/>
                  </a:cubicBezTo>
                  <a:cubicBezTo>
                    <a:pt x="1" y="3155"/>
                    <a:pt x="12" y="3176"/>
                    <a:pt x="37" y="3180"/>
                  </a:cubicBezTo>
                  <a:lnTo>
                    <a:pt x="44" y="3180"/>
                  </a:lnTo>
                  <a:cubicBezTo>
                    <a:pt x="62" y="3180"/>
                    <a:pt x="76" y="3169"/>
                    <a:pt x="80" y="3155"/>
                  </a:cubicBezTo>
                  <a:cubicBezTo>
                    <a:pt x="101" y="3054"/>
                    <a:pt x="130" y="2954"/>
                    <a:pt x="151" y="2850"/>
                  </a:cubicBezTo>
                  <a:cubicBezTo>
                    <a:pt x="366" y="1940"/>
                    <a:pt x="585" y="1005"/>
                    <a:pt x="349" y="26"/>
                  </a:cubicBezTo>
                  <a:cubicBezTo>
                    <a:pt x="342" y="11"/>
                    <a:pt x="328" y="1"/>
                    <a:pt x="3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4"/>
            <p:cNvSpPr/>
            <p:nvPr/>
          </p:nvSpPr>
          <p:spPr>
            <a:xfrm>
              <a:off x="1595095" y="4064730"/>
              <a:ext cx="219451" cy="170936"/>
            </a:xfrm>
            <a:custGeom>
              <a:avLst/>
              <a:gdLst/>
              <a:ahLst/>
              <a:cxnLst/>
              <a:rect l="l" t="t" r="r" b="b"/>
              <a:pathLst>
                <a:path w="3881" h="3023" extrusionOk="0">
                  <a:moveTo>
                    <a:pt x="3836" y="0"/>
                  </a:moveTo>
                  <a:cubicBezTo>
                    <a:pt x="3825" y="0"/>
                    <a:pt x="3814" y="6"/>
                    <a:pt x="3806" y="16"/>
                  </a:cubicBezTo>
                  <a:lnTo>
                    <a:pt x="2157" y="2277"/>
                  </a:lnTo>
                  <a:cubicBezTo>
                    <a:pt x="1975" y="2295"/>
                    <a:pt x="566" y="2438"/>
                    <a:pt x="11" y="2954"/>
                  </a:cubicBezTo>
                  <a:cubicBezTo>
                    <a:pt x="0" y="2969"/>
                    <a:pt x="0" y="2990"/>
                    <a:pt x="11" y="3008"/>
                  </a:cubicBezTo>
                  <a:cubicBezTo>
                    <a:pt x="18" y="3019"/>
                    <a:pt x="29" y="3022"/>
                    <a:pt x="40" y="3022"/>
                  </a:cubicBezTo>
                  <a:cubicBezTo>
                    <a:pt x="47" y="3022"/>
                    <a:pt x="58" y="3019"/>
                    <a:pt x="72" y="3012"/>
                  </a:cubicBezTo>
                  <a:cubicBezTo>
                    <a:pt x="631" y="2492"/>
                    <a:pt x="2172" y="2356"/>
                    <a:pt x="2186" y="2356"/>
                  </a:cubicBezTo>
                  <a:cubicBezTo>
                    <a:pt x="2193" y="2349"/>
                    <a:pt x="2208" y="2345"/>
                    <a:pt x="2211" y="2338"/>
                  </a:cubicBezTo>
                  <a:lnTo>
                    <a:pt x="3870" y="63"/>
                  </a:lnTo>
                  <a:cubicBezTo>
                    <a:pt x="3881" y="45"/>
                    <a:pt x="3877" y="20"/>
                    <a:pt x="3859" y="9"/>
                  </a:cubicBezTo>
                  <a:cubicBezTo>
                    <a:pt x="3852" y="3"/>
                    <a:pt x="3844" y="0"/>
                    <a:pt x="38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4"/>
            <p:cNvSpPr/>
            <p:nvPr/>
          </p:nvSpPr>
          <p:spPr>
            <a:xfrm>
              <a:off x="1912361" y="2870244"/>
              <a:ext cx="93243" cy="213853"/>
            </a:xfrm>
            <a:custGeom>
              <a:avLst/>
              <a:gdLst/>
              <a:ahLst/>
              <a:cxnLst/>
              <a:rect l="l" t="t" r="r" b="b"/>
              <a:pathLst>
                <a:path w="1649" h="3782" extrusionOk="0">
                  <a:moveTo>
                    <a:pt x="41" y="0"/>
                  </a:moveTo>
                  <a:cubicBezTo>
                    <a:pt x="38" y="0"/>
                    <a:pt x="36" y="0"/>
                    <a:pt x="33" y="1"/>
                  </a:cubicBezTo>
                  <a:cubicBezTo>
                    <a:pt x="15" y="8"/>
                    <a:pt x="0" y="26"/>
                    <a:pt x="4" y="51"/>
                  </a:cubicBezTo>
                  <a:cubicBezTo>
                    <a:pt x="8" y="73"/>
                    <a:pt x="552" y="2258"/>
                    <a:pt x="1566" y="3763"/>
                  </a:cubicBezTo>
                  <a:cubicBezTo>
                    <a:pt x="1573" y="3777"/>
                    <a:pt x="1584" y="3781"/>
                    <a:pt x="1599" y="3781"/>
                  </a:cubicBezTo>
                  <a:cubicBezTo>
                    <a:pt x="1609" y="3781"/>
                    <a:pt x="1616" y="3781"/>
                    <a:pt x="1627" y="3767"/>
                  </a:cubicBezTo>
                  <a:cubicBezTo>
                    <a:pt x="1642" y="3752"/>
                    <a:pt x="1649" y="3731"/>
                    <a:pt x="1634" y="3713"/>
                  </a:cubicBezTo>
                  <a:cubicBezTo>
                    <a:pt x="628" y="2222"/>
                    <a:pt x="83" y="51"/>
                    <a:pt x="79" y="26"/>
                  </a:cubicBezTo>
                  <a:cubicBezTo>
                    <a:pt x="73" y="10"/>
                    <a:pt x="59" y="0"/>
                    <a:pt x="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4"/>
            <p:cNvSpPr/>
            <p:nvPr/>
          </p:nvSpPr>
          <p:spPr>
            <a:xfrm>
              <a:off x="1340422" y="1373929"/>
              <a:ext cx="148770" cy="212496"/>
            </a:xfrm>
            <a:custGeom>
              <a:avLst/>
              <a:gdLst/>
              <a:ahLst/>
              <a:cxnLst/>
              <a:rect l="l" t="t" r="r" b="b"/>
              <a:pathLst>
                <a:path w="2631" h="3758" extrusionOk="0">
                  <a:moveTo>
                    <a:pt x="46" y="0"/>
                  </a:moveTo>
                  <a:cubicBezTo>
                    <a:pt x="39" y="0"/>
                    <a:pt x="32" y="2"/>
                    <a:pt x="25" y="6"/>
                  </a:cubicBezTo>
                  <a:cubicBezTo>
                    <a:pt x="8" y="21"/>
                    <a:pt x="0" y="42"/>
                    <a:pt x="15" y="60"/>
                  </a:cubicBezTo>
                  <a:lnTo>
                    <a:pt x="2555" y="3740"/>
                  </a:lnTo>
                  <a:cubicBezTo>
                    <a:pt x="2559" y="3751"/>
                    <a:pt x="2573" y="3758"/>
                    <a:pt x="2584" y="3758"/>
                  </a:cubicBezTo>
                  <a:cubicBezTo>
                    <a:pt x="2595" y="3758"/>
                    <a:pt x="2605" y="3751"/>
                    <a:pt x="2609" y="3747"/>
                  </a:cubicBezTo>
                  <a:cubicBezTo>
                    <a:pt x="2627" y="3733"/>
                    <a:pt x="2630" y="3711"/>
                    <a:pt x="2616" y="3693"/>
                  </a:cubicBezTo>
                  <a:lnTo>
                    <a:pt x="76" y="17"/>
                  </a:lnTo>
                  <a:cubicBezTo>
                    <a:pt x="69" y="6"/>
                    <a:pt x="58" y="0"/>
                    <a:pt x="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4"/>
            <p:cNvSpPr/>
            <p:nvPr/>
          </p:nvSpPr>
          <p:spPr>
            <a:xfrm>
              <a:off x="2276841" y="1363299"/>
              <a:ext cx="136613" cy="239129"/>
            </a:xfrm>
            <a:custGeom>
              <a:avLst/>
              <a:gdLst/>
              <a:ahLst/>
              <a:cxnLst/>
              <a:rect l="l" t="t" r="r" b="b"/>
              <a:pathLst>
                <a:path w="2416" h="4229" extrusionOk="0">
                  <a:moveTo>
                    <a:pt x="2368" y="0"/>
                  </a:moveTo>
                  <a:cubicBezTo>
                    <a:pt x="2354" y="0"/>
                    <a:pt x="2341" y="7"/>
                    <a:pt x="2337" y="19"/>
                  </a:cubicBezTo>
                  <a:lnTo>
                    <a:pt x="11" y="4171"/>
                  </a:lnTo>
                  <a:cubicBezTo>
                    <a:pt x="1" y="4189"/>
                    <a:pt x="8" y="4218"/>
                    <a:pt x="26" y="4225"/>
                  </a:cubicBezTo>
                  <a:cubicBezTo>
                    <a:pt x="29" y="4229"/>
                    <a:pt x="40" y="4229"/>
                    <a:pt x="44" y="4229"/>
                  </a:cubicBezTo>
                  <a:cubicBezTo>
                    <a:pt x="58" y="4229"/>
                    <a:pt x="72" y="4225"/>
                    <a:pt x="79" y="4214"/>
                  </a:cubicBezTo>
                  <a:lnTo>
                    <a:pt x="2405" y="62"/>
                  </a:lnTo>
                  <a:cubicBezTo>
                    <a:pt x="2416" y="44"/>
                    <a:pt x="2408" y="15"/>
                    <a:pt x="2390" y="8"/>
                  </a:cubicBezTo>
                  <a:cubicBezTo>
                    <a:pt x="2384" y="3"/>
                    <a:pt x="2376" y="0"/>
                    <a:pt x="23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4"/>
            <p:cNvSpPr/>
            <p:nvPr/>
          </p:nvSpPr>
          <p:spPr>
            <a:xfrm>
              <a:off x="1429139" y="1581896"/>
              <a:ext cx="60051" cy="351427"/>
            </a:xfrm>
            <a:custGeom>
              <a:avLst/>
              <a:gdLst/>
              <a:ahLst/>
              <a:cxnLst/>
              <a:rect l="l" t="t" r="r" b="b"/>
              <a:pathLst>
                <a:path w="1062" h="6215" extrusionOk="0">
                  <a:moveTo>
                    <a:pt x="1019" y="0"/>
                  </a:moveTo>
                  <a:cubicBezTo>
                    <a:pt x="1001" y="0"/>
                    <a:pt x="986" y="8"/>
                    <a:pt x="983" y="30"/>
                  </a:cubicBezTo>
                  <a:cubicBezTo>
                    <a:pt x="900" y="316"/>
                    <a:pt x="850" y="839"/>
                    <a:pt x="785" y="1506"/>
                  </a:cubicBezTo>
                  <a:cubicBezTo>
                    <a:pt x="660" y="2767"/>
                    <a:pt x="488" y="4491"/>
                    <a:pt x="4" y="6164"/>
                  </a:cubicBezTo>
                  <a:cubicBezTo>
                    <a:pt x="1" y="6189"/>
                    <a:pt x="8" y="6210"/>
                    <a:pt x="33" y="6214"/>
                  </a:cubicBezTo>
                  <a:lnTo>
                    <a:pt x="40" y="6214"/>
                  </a:lnTo>
                  <a:cubicBezTo>
                    <a:pt x="58" y="6214"/>
                    <a:pt x="72" y="6200"/>
                    <a:pt x="76" y="6189"/>
                  </a:cubicBezTo>
                  <a:cubicBezTo>
                    <a:pt x="563" y="4505"/>
                    <a:pt x="735" y="2778"/>
                    <a:pt x="861" y="1517"/>
                  </a:cubicBezTo>
                  <a:cubicBezTo>
                    <a:pt x="929" y="854"/>
                    <a:pt x="983" y="331"/>
                    <a:pt x="1058" y="51"/>
                  </a:cubicBezTo>
                  <a:cubicBezTo>
                    <a:pt x="1061" y="30"/>
                    <a:pt x="1054" y="4"/>
                    <a:pt x="1029" y="1"/>
                  </a:cubicBezTo>
                  <a:cubicBezTo>
                    <a:pt x="1026" y="0"/>
                    <a:pt x="1022" y="0"/>
                    <a:pt x="10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4"/>
            <p:cNvSpPr/>
            <p:nvPr/>
          </p:nvSpPr>
          <p:spPr>
            <a:xfrm>
              <a:off x="2276841" y="1598125"/>
              <a:ext cx="29630" cy="184450"/>
            </a:xfrm>
            <a:custGeom>
              <a:avLst/>
              <a:gdLst/>
              <a:ahLst/>
              <a:cxnLst/>
              <a:rect l="l" t="t" r="r" b="b"/>
              <a:pathLst>
                <a:path w="524" h="3262" extrusionOk="0">
                  <a:moveTo>
                    <a:pt x="39" y="0"/>
                  </a:moveTo>
                  <a:cubicBezTo>
                    <a:pt x="37" y="0"/>
                    <a:pt x="35" y="0"/>
                    <a:pt x="33" y="1"/>
                  </a:cubicBezTo>
                  <a:cubicBezTo>
                    <a:pt x="18" y="8"/>
                    <a:pt x="1" y="26"/>
                    <a:pt x="4" y="47"/>
                  </a:cubicBezTo>
                  <a:lnTo>
                    <a:pt x="441" y="3225"/>
                  </a:lnTo>
                  <a:cubicBezTo>
                    <a:pt x="448" y="3250"/>
                    <a:pt x="466" y="3261"/>
                    <a:pt x="484" y="3261"/>
                  </a:cubicBezTo>
                  <a:cubicBezTo>
                    <a:pt x="488" y="3261"/>
                    <a:pt x="488" y="3261"/>
                    <a:pt x="488" y="3258"/>
                  </a:cubicBezTo>
                  <a:cubicBezTo>
                    <a:pt x="506" y="3254"/>
                    <a:pt x="524" y="3236"/>
                    <a:pt x="520" y="3215"/>
                  </a:cubicBezTo>
                  <a:lnTo>
                    <a:pt x="79" y="33"/>
                  </a:lnTo>
                  <a:cubicBezTo>
                    <a:pt x="76" y="16"/>
                    <a:pt x="61" y="0"/>
                    <a:pt x="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4"/>
            <p:cNvSpPr/>
            <p:nvPr/>
          </p:nvSpPr>
          <p:spPr>
            <a:xfrm>
              <a:off x="1797068" y="1237715"/>
              <a:ext cx="161153" cy="1484532"/>
            </a:xfrm>
            <a:custGeom>
              <a:avLst/>
              <a:gdLst/>
              <a:ahLst/>
              <a:cxnLst/>
              <a:rect l="l" t="t" r="r" b="b"/>
              <a:pathLst>
                <a:path w="2850" h="26254" extrusionOk="0">
                  <a:moveTo>
                    <a:pt x="37" y="0"/>
                  </a:moveTo>
                  <a:cubicBezTo>
                    <a:pt x="15" y="0"/>
                    <a:pt x="1" y="18"/>
                    <a:pt x="1" y="43"/>
                  </a:cubicBezTo>
                  <a:cubicBezTo>
                    <a:pt x="11" y="187"/>
                    <a:pt x="911" y="14433"/>
                    <a:pt x="843" y="26193"/>
                  </a:cubicBezTo>
                  <a:cubicBezTo>
                    <a:pt x="843" y="26218"/>
                    <a:pt x="861" y="26236"/>
                    <a:pt x="882" y="26236"/>
                  </a:cubicBezTo>
                  <a:lnTo>
                    <a:pt x="2688" y="26254"/>
                  </a:lnTo>
                  <a:cubicBezTo>
                    <a:pt x="2710" y="26254"/>
                    <a:pt x="2727" y="26236"/>
                    <a:pt x="2727" y="26218"/>
                  </a:cubicBezTo>
                  <a:cubicBezTo>
                    <a:pt x="2727" y="26146"/>
                    <a:pt x="2849" y="19070"/>
                    <a:pt x="2652" y="15304"/>
                  </a:cubicBezTo>
                  <a:cubicBezTo>
                    <a:pt x="2530" y="13064"/>
                    <a:pt x="2566" y="11656"/>
                    <a:pt x="2598" y="10169"/>
                  </a:cubicBezTo>
                  <a:cubicBezTo>
                    <a:pt x="2620" y="9151"/>
                    <a:pt x="2645" y="8102"/>
                    <a:pt x="2616" y="6747"/>
                  </a:cubicBezTo>
                  <a:cubicBezTo>
                    <a:pt x="2555" y="3508"/>
                    <a:pt x="2620" y="79"/>
                    <a:pt x="2620" y="43"/>
                  </a:cubicBezTo>
                  <a:cubicBezTo>
                    <a:pt x="2620" y="22"/>
                    <a:pt x="2602" y="4"/>
                    <a:pt x="2581" y="4"/>
                  </a:cubicBezTo>
                  <a:cubicBezTo>
                    <a:pt x="2559" y="4"/>
                    <a:pt x="2541" y="22"/>
                    <a:pt x="2541" y="43"/>
                  </a:cubicBezTo>
                  <a:cubicBezTo>
                    <a:pt x="2538" y="79"/>
                    <a:pt x="2469" y="3515"/>
                    <a:pt x="2538" y="6751"/>
                  </a:cubicBezTo>
                  <a:cubicBezTo>
                    <a:pt x="2563" y="8098"/>
                    <a:pt x="2541" y="9151"/>
                    <a:pt x="2520" y="10169"/>
                  </a:cubicBezTo>
                  <a:cubicBezTo>
                    <a:pt x="2487" y="11656"/>
                    <a:pt x="2455" y="13068"/>
                    <a:pt x="2573" y="15307"/>
                  </a:cubicBezTo>
                  <a:cubicBezTo>
                    <a:pt x="2763" y="18926"/>
                    <a:pt x="2656" y="25605"/>
                    <a:pt x="2649" y="26178"/>
                  </a:cubicBezTo>
                  <a:lnTo>
                    <a:pt x="918" y="26160"/>
                  </a:lnTo>
                  <a:cubicBezTo>
                    <a:pt x="982" y="14401"/>
                    <a:pt x="87" y="179"/>
                    <a:pt x="76" y="40"/>
                  </a:cubicBezTo>
                  <a:cubicBezTo>
                    <a:pt x="76" y="15"/>
                    <a:pt x="58" y="0"/>
                    <a:pt x="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4"/>
            <p:cNvSpPr/>
            <p:nvPr/>
          </p:nvSpPr>
          <p:spPr>
            <a:xfrm>
              <a:off x="1436659" y="3488267"/>
              <a:ext cx="73000" cy="202601"/>
            </a:xfrm>
            <a:custGeom>
              <a:avLst/>
              <a:gdLst/>
              <a:ahLst/>
              <a:cxnLst/>
              <a:rect l="l" t="t" r="r" b="b"/>
              <a:pathLst>
                <a:path w="1291" h="3583" extrusionOk="0">
                  <a:moveTo>
                    <a:pt x="1257" y="0"/>
                  </a:moveTo>
                  <a:cubicBezTo>
                    <a:pt x="1246" y="0"/>
                    <a:pt x="1235" y="7"/>
                    <a:pt x="1229" y="17"/>
                  </a:cubicBezTo>
                  <a:cubicBezTo>
                    <a:pt x="344" y="1698"/>
                    <a:pt x="7" y="3529"/>
                    <a:pt x="0" y="3547"/>
                  </a:cubicBezTo>
                  <a:cubicBezTo>
                    <a:pt x="0" y="3565"/>
                    <a:pt x="11" y="3579"/>
                    <a:pt x="29" y="3582"/>
                  </a:cubicBezTo>
                  <a:lnTo>
                    <a:pt x="33" y="3582"/>
                  </a:lnTo>
                  <a:cubicBezTo>
                    <a:pt x="50" y="3582"/>
                    <a:pt x="61" y="3575"/>
                    <a:pt x="61" y="3557"/>
                  </a:cubicBezTo>
                  <a:cubicBezTo>
                    <a:pt x="65" y="3539"/>
                    <a:pt x="405" y="1716"/>
                    <a:pt x="1283" y="46"/>
                  </a:cubicBezTo>
                  <a:cubicBezTo>
                    <a:pt x="1290" y="32"/>
                    <a:pt x="1283" y="14"/>
                    <a:pt x="1269" y="3"/>
                  </a:cubicBezTo>
                  <a:cubicBezTo>
                    <a:pt x="1265" y="1"/>
                    <a:pt x="1261" y="0"/>
                    <a:pt x="12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4"/>
            <p:cNvSpPr/>
            <p:nvPr/>
          </p:nvSpPr>
          <p:spPr>
            <a:xfrm>
              <a:off x="1464592" y="3014600"/>
              <a:ext cx="32683" cy="242917"/>
            </a:xfrm>
            <a:custGeom>
              <a:avLst/>
              <a:gdLst/>
              <a:ahLst/>
              <a:cxnLst/>
              <a:rect l="l" t="t" r="r" b="b"/>
              <a:pathLst>
                <a:path w="578" h="4296" extrusionOk="0">
                  <a:moveTo>
                    <a:pt x="536" y="1"/>
                  </a:moveTo>
                  <a:cubicBezTo>
                    <a:pt x="522" y="1"/>
                    <a:pt x="510" y="13"/>
                    <a:pt x="510" y="28"/>
                  </a:cubicBezTo>
                  <a:lnTo>
                    <a:pt x="1" y="4259"/>
                  </a:lnTo>
                  <a:cubicBezTo>
                    <a:pt x="1" y="4277"/>
                    <a:pt x="8" y="4292"/>
                    <a:pt x="29" y="4295"/>
                  </a:cubicBezTo>
                  <a:cubicBezTo>
                    <a:pt x="44" y="4295"/>
                    <a:pt x="58" y="4284"/>
                    <a:pt x="62" y="4270"/>
                  </a:cubicBezTo>
                  <a:lnTo>
                    <a:pt x="574" y="38"/>
                  </a:lnTo>
                  <a:cubicBezTo>
                    <a:pt x="578" y="21"/>
                    <a:pt x="563" y="3"/>
                    <a:pt x="545" y="3"/>
                  </a:cubicBezTo>
                  <a:cubicBezTo>
                    <a:pt x="542" y="1"/>
                    <a:pt x="539" y="1"/>
                    <a:pt x="53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54"/>
            <p:cNvSpPr/>
            <p:nvPr/>
          </p:nvSpPr>
          <p:spPr>
            <a:xfrm>
              <a:off x="2339661" y="3654449"/>
              <a:ext cx="52926" cy="73678"/>
            </a:xfrm>
            <a:custGeom>
              <a:avLst/>
              <a:gdLst/>
              <a:ahLst/>
              <a:cxnLst/>
              <a:rect l="l" t="t" r="r" b="b"/>
              <a:pathLst>
                <a:path w="936" h="1303" extrusionOk="0">
                  <a:moveTo>
                    <a:pt x="904" y="1"/>
                  </a:moveTo>
                  <a:cubicBezTo>
                    <a:pt x="892" y="1"/>
                    <a:pt x="879" y="6"/>
                    <a:pt x="871" y="20"/>
                  </a:cubicBezTo>
                  <a:cubicBezTo>
                    <a:pt x="871" y="31"/>
                    <a:pt x="566" y="722"/>
                    <a:pt x="11" y="1249"/>
                  </a:cubicBezTo>
                  <a:cubicBezTo>
                    <a:pt x="0" y="1260"/>
                    <a:pt x="0" y="1281"/>
                    <a:pt x="11" y="1292"/>
                  </a:cubicBezTo>
                  <a:cubicBezTo>
                    <a:pt x="18" y="1299"/>
                    <a:pt x="25" y="1303"/>
                    <a:pt x="36" y="1303"/>
                  </a:cubicBezTo>
                  <a:cubicBezTo>
                    <a:pt x="43" y="1303"/>
                    <a:pt x="54" y="1299"/>
                    <a:pt x="54" y="1288"/>
                  </a:cubicBezTo>
                  <a:cubicBezTo>
                    <a:pt x="620" y="755"/>
                    <a:pt x="925" y="52"/>
                    <a:pt x="932" y="42"/>
                  </a:cubicBezTo>
                  <a:cubicBezTo>
                    <a:pt x="935" y="31"/>
                    <a:pt x="932" y="13"/>
                    <a:pt x="914" y="2"/>
                  </a:cubicBezTo>
                  <a:cubicBezTo>
                    <a:pt x="911" y="1"/>
                    <a:pt x="907" y="1"/>
                    <a:pt x="9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54"/>
            <p:cNvSpPr/>
            <p:nvPr/>
          </p:nvSpPr>
          <p:spPr>
            <a:xfrm>
              <a:off x="2021151" y="3597792"/>
              <a:ext cx="27820" cy="145943"/>
            </a:xfrm>
            <a:custGeom>
              <a:avLst/>
              <a:gdLst/>
              <a:ahLst/>
              <a:cxnLst/>
              <a:rect l="l" t="t" r="r" b="b"/>
              <a:pathLst>
                <a:path w="492" h="2581" extrusionOk="0">
                  <a:moveTo>
                    <a:pt x="463" y="1"/>
                  </a:moveTo>
                  <a:cubicBezTo>
                    <a:pt x="445" y="1"/>
                    <a:pt x="431" y="12"/>
                    <a:pt x="427" y="29"/>
                  </a:cubicBezTo>
                  <a:lnTo>
                    <a:pt x="1" y="2545"/>
                  </a:lnTo>
                  <a:cubicBezTo>
                    <a:pt x="1" y="2563"/>
                    <a:pt x="11" y="2577"/>
                    <a:pt x="29" y="2581"/>
                  </a:cubicBezTo>
                  <a:lnTo>
                    <a:pt x="33" y="2581"/>
                  </a:lnTo>
                  <a:cubicBezTo>
                    <a:pt x="47" y="2581"/>
                    <a:pt x="62" y="2573"/>
                    <a:pt x="65" y="2556"/>
                  </a:cubicBezTo>
                  <a:lnTo>
                    <a:pt x="492" y="37"/>
                  </a:lnTo>
                  <a:cubicBezTo>
                    <a:pt x="492" y="19"/>
                    <a:pt x="481" y="8"/>
                    <a:pt x="4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4"/>
            <p:cNvSpPr/>
            <p:nvPr/>
          </p:nvSpPr>
          <p:spPr>
            <a:xfrm>
              <a:off x="1968282" y="3421715"/>
              <a:ext cx="127905" cy="62482"/>
            </a:xfrm>
            <a:custGeom>
              <a:avLst/>
              <a:gdLst/>
              <a:ahLst/>
              <a:cxnLst/>
              <a:rect l="l" t="t" r="r" b="b"/>
              <a:pathLst>
                <a:path w="2262" h="1105" extrusionOk="0">
                  <a:moveTo>
                    <a:pt x="2228" y="1"/>
                  </a:moveTo>
                  <a:cubicBezTo>
                    <a:pt x="2226" y="1"/>
                    <a:pt x="2224" y="1"/>
                    <a:pt x="2222" y="1"/>
                  </a:cubicBezTo>
                  <a:cubicBezTo>
                    <a:pt x="624" y="338"/>
                    <a:pt x="33" y="1026"/>
                    <a:pt x="11" y="1051"/>
                  </a:cubicBezTo>
                  <a:cubicBezTo>
                    <a:pt x="0" y="1065"/>
                    <a:pt x="0" y="1087"/>
                    <a:pt x="15" y="1098"/>
                  </a:cubicBezTo>
                  <a:cubicBezTo>
                    <a:pt x="18" y="1101"/>
                    <a:pt x="22" y="1105"/>
                    <a:pt x="33" y="1105"/>
                  </a:cubicBezTo>
                  <a:cubicBezTo>
                    <a:pt x="40" y="1105"/>
                    <a:pt x="51" y="1101"/>
                    <a:pt x="58" y="1087"/>
                  </a:cubicBezTo>
                  <a:cubicBezTo>
                    <a:pt x="65" y="1083"/>
                    <a:pt x="212" y="908"/>
                    <a:pt x="552" y="696"/>
                  </a:cubicBezTo>
                  <a:cubicBezTo>
                    <a:pt x="864" y="499"/>
                    <a:pt x="1412" y="230"/>
                    <a:pt x="2236" y="62"/>
                  </a:cubicBezTo>
                  <a:cubicBezTo>
                    <a:pt x="2251" y="58"/>
                    <a:pt x="2261" y="44"/>
                    <a:pt x="2258" y="26"/>
                  </a:cubicBezTo>
                  <a:cubicBezTo>
                    <a:pt x="2255" y="13"/>
                    <a:pt x="2243" y="1"/>
                    <a:pt x="22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4"/>
            <p:cNvSpPr/>
            <p:nvPr/>
          </p:nvSpPr>
          <p:spPr>
            <a:xfrm>
              <a:off x="2063275" y="4281914"/>
              <a:ext cx="174328" cy="76732"/>
            </a:xfrm>
            <a:custGeom>
              <a:avLst/>
              <a:gdLst/>
              <a:ahLst/>
              <a:cxnLst/>
              <a:rect l="l" t="t" r="r" b="b"/>
              <a:pathLst>
                <a:path w="3083" h="1357" extrusionOk="0">
                  <a:moveTo>
                    <a:pt x="3045" y="0"/>
                  </a:moveTo>
                  <a:cubicBezTo>
                    <a:pt x="3040" y="0"/>
                    <a:pt x="3034" y="2"/>
                    <a:pt x="3029" y="6"/>
                  </a:cubicBezTo>
                  <a:cubicBezTo>
                    <a:pt x="1667" y="969"/>
                    <a:pt x="51" y="1285"/>
                    <a:pt x="33" y="1292"/>
                  </a:cubicBezTo>
                  <a:cubicBezTo>
                    <a:pt x="15" y="1295"/>
                    <a:pt x="1" y="1310"/>
                    <a:pt x="4" y="1328"/>
                  </a:cubicBezTo>
                  <a:cubicBezTo>
                    <a:pt x="8" y="1346"/>
                    <a:pt x="22" y="1353"/>
                    <a:pt x="37" y="1353"/>
                  </a:cubicBezTo>
                  <a:cubicBezTo>
                    <a:pt x="40" y="1353"/>
                    <a:pt x="40" y="1353"/>
                    <a:pt x="44" y="1356"/>
                  </a:cubicBezTo>
                  <a:cubicBezTo>
                    <a:pt x="58" y="1353"/>
                    <a:pt x="1692" y="1030"/>
                    <a:pt x="3064" y="59"/>
                  </a:cubicBezTo>
                  <a:cubicBezTo>
                    <a:pt x="3079" y="49"/>
                    <a:pt x="3082" y="27"/>
                    <a:pt x="3072" y="13"/>
                  </a:cubicBezTo>
                  <a:cubicBezTo>
                    <a:pt x="3067" y="6"/>
                    <a:pt x="3056" y="0"/>
                    <a:pt x="30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4"/>
            <p:cNvSpPr/>
            <p:nvPr/>
          </p:nvSpPr>
          <p:spPr>
            <a:xfrm>
              <a:off x="2251509" y="2187875"/>
              <a:ext cx="37320" cy="27820"/>
            </a:xfrm>
            <a:custGeom>
              <a:avLst/>
              <a:gdLst/>
              <a:ahLst/>
              <a:cxnLst/>
              <a:rect l="l" t="t" r="r" b="b"/>
              <a:pathLst>
                <a:path w="660" h="492" extrusionOk="0">
                  <a:moveTo>
                    <a:pt x="629" y="1"/>
                  </a:moveTo>
                  <a:cubicBezTo>
                    <a:pt x="622" y="1"/>
                    <a:pt x="614" y="3"/>
                    <a:pt x="610" y="8"/>
                  </a:cubicBezTo>
                  <a:lnTo>
                    <a:pt x="19" y="435"/>
                  </a:lnTo>
                  <a:cubicBezTo>
                    <a:pt x="1" y="442"/>
                    <a:pt x="1" y="463"/>
                    <a:pt x="8" y="478"/>
                  </a:cubicBezTo>
                  <a:cubicBezTo>
                    <a:pt x="19" y="488"/>
                    <a:pt x="26" y="492"/>
                    <a:pt x="36" y="492"/>
                  </a:cubicBezTo>
                  <a:cubicBezTo>
                    <a:pt x="44" y="492"/>
                    <a:pt x="47" y="492"/>
                    <a:pt x="54" y="488"/>
                  </a:cubicBezTo>
                  <a:lnTo>
                    <a:pt x="646" y="62"/>
                  </a:lnTo>
                  <a:cubicBezTo>
                    <a:pt x="660" y="51"/>
                    <a:pt x="660" y="30"/>
                    <a:pt x="653" y="15"/>
                  </a:cubicBezTo>
                  <a:cubicBezTo>
                    <a:pt x="649" y="5"/>
                    <a:pt x="639" y="1"/>
                    <a:pt x="629"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54"/>
            <p:cNvSpPr/>
            <p:nvPr/>
          </p:nvSpPr>
          <p:spPr>
            <a:xfrm>
              <a:off x="1673690" y="674483"/>
              <a:ext cx="400395" cy="304778"/>
            </a:xfrm>
            <a:custGeom>
              <a:avLst/>
              <a:gdLst/>
              <a:ahLst/>
              <a:cxnLst/>
              <a:rect l="l" t="t" r="r" b="b"/>
              <a:pathLst>
                <a:path w="7081" h="5390" extrusionOk="0">
                  <a:moveTo>
                    <a:pt x="3465" y="1"/>
                  </a:moveTo>
                  <a:cubicBezTo>
                    <a:pt x="3069" y="1"/>
                    <a:pt x="2595" y="62"/>
                    <a:pt x="2018" y="229"/>
                  </a:cubicBezTo>
                  <a:cubicBezTo>
                    <a:pt x="1061" y="509"/>
                    <a:pt x="979" y="1244"/>
                    <a:pt x="979" y="1244"/>
                  </a:cubicBezTo>
                  <a:cubicBezTo>
                    <a:pt x="1" y="1566"/>
                    <a:pt x="588" y="5221"/>
                    <a:pt x="588" y="5221"/>
                  </a:cubicBezTo>
                  <a:lnTo>
                    <a:pt x="6773" y="5389"/>
                  </a:lnTo>
                  <a:cubicBezTo>
                    <a:pt x="6773" y="5389"/>
                    <a:pt x="6980" y="4028"/>
                    <a:pt x="7034" y="3429"/>
                  </a:cubicBezTo>
                  <a:cubicBezTo>
                    <a:pt x="7081" y="2834"/>
                    <a:pt x="6980" y="960"/>
                    <a:pt x="6615" y="634"/>
                  </a:cubicBezTo>
                  <a:cubicBezTo>
                    <a:pt x="6289" y="341"/>
                    <a:pt x="5748" y="545"/>
                    <a:pt x="5200" y="401"/>
                  </a:cubicBezTo>
                  <a:cubicBezTo>
                    <a:pt x="4845" y="307"/>
                    <a:pt x="4354" y="1"/>
                    <a:pt x="3465"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54"/>
            <p:cNvSpPr/>
            <p:nvPr/>
          </p:nvSpPr>
          <p:spPr>
            <a:xfrm>
              <a:off x="1738941" y="1104951"/>
              <a:ext cx="261012" cy="79728"/>
            </a:xfrm>
            <a:custGeom>
              <a:avLst/>
              <a:gdLst/>
              <a:ahLst/>
              <a:cxnLst/>
              <a:rect l="l" t="t" r="r" b="b"/>
              <a:pathLst>
                <a:path w="4616" h="1410" extrusionOk="0">
                  <a:moveTo>
                    <a:pt x="2615" y="0"/>
                  </a:moveTo>
                  <a:cubicBezTo>
                    <a:pt x="1758" y="0"/>
                    <a:pt x="801" y="125"/>
                    <a:pt x="448" y="446"/>
                  </a:cubicBezTo>
                  <a:cubicBezTo>
                    <a:pt x="0" y="854"/>
                    <a:pt x="738" y="1370"/>
                    <a:pt x="738" y="1370"/>
                  </a:cubicBezTo>
                  <a:lnTo>
                    <a:pt x="3927" y="1409"/>
                  </a:lnTo>
                  <a:cubicBezTo>
                    <a:pt x="4125" y="1223"/>
                    <a:pt x="4615" y="446"/>
                    <a:pt x="4085" y="184"/>
                  </a:cubicBezTo>
                  <a:cubicBezTo>
                    <a:pt x="3854" y="71"/>
                    <a:pt x="3263" y="0"/>
                    <a:pt x="26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4"/>
            <p:cNvSpPr/>
            <p:nvPr/>
          </p:nvSpPr>
          <p:spPr>
            <a:xfrm>
              <a:off x="1778635" y="1064069"/>
              <a:ext cx="185468" cy="176929"/>
            </a:xfrm>
            <a:custGeom>
              <a:avLst/>
              <a:gdLst/>
              <a:ahLst/>
              <a:cxnLst/>
              <a:rect l="l" t="t" r="r" b="b"/>
              <a:pathLst>
                <a:path w="3280" h="3129" extrusionOk="0">
                  <a:moveTo>
                    <a:pt x="1" y="0"/>
                  </a:moveTo>
                  <a:lnTo>
                    <a:pt x="36" y="2093"/>
                  </a:lnTo>
                  <a:cubicBezTo>
                    <a:pt x="359" y="2534"/>
                    <a:pt x="1541" y="3129"/>
                    <a:pt x="1541" y="3129"/>
                  </a:cubicBezTo>
                  <a:cubicBezTo>
                    <a:pt x="1541" y="3129"/>
                    <a:pt x="2971" y="2591"/>
                    <a:pt x="3229" y="2129"/>
                  </a:cubicBezTo>
                  <a:lnTo>
                    <a:pt x="3279" y="1394"/>
                  </a:lnTo>
                  <a:lnTo>
                    <a:pt x="1" y="0"/>
                  </a:lnTo>
                  <a:close/>
                </a:path>
              </a:pathLst>
            </a:custGeom>
            <a:solidFill>
              <a:srgbClr val="945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4"/>
            <p:cNvSpPr/>
            <p:nvPr/>
          </p:nvSpPr>
          <p:spPr>
            <a:xfrm>
              <a:off x="1708747" y="731988"/>
              <a:ext cx="343850" cy="451455"/>
            </a:xfrm>
            <a:custGeom>
              <a:avLst/>
              <a:gdLst/>
              <a:ahLst/>
              <a:cxnLst/>
              <a:rect l="l" t="t" r="r" b="b"/>
              <a:pathLst>
                <a:path w="6081" h="7984" extrusionOk="0">
                  <a:moveTo>
                    <a:pt x="3114" y="1"/>
                  </a:moveTo>
                  <a:cubicBezTo>
                    <a:pt x="896" y="1"/>
                    <a:pt x="0" y="1667"/>
                    <a:pt x="273" y="4928"/>
                  </a:cubicBezTo>
                  <a:cubicBezTo>
                    <a:pt x="452" y="7077"/>
                    <a:pt x="2021" y="7973"/>
                    <a:pt x="3050" y="7984"/>
                  </a:cubicBezTo>
                  <a:cubicBezTo>
                    <a:pt x="3054" y="7984"/>
                    <a:pt x="3058" y="7984"/>
                    <a:pt x="3062" y="7984"/>
                  </a:cubicBezTo>
                  <a:cubicBezTo>
                    <a:pt x="4095" y="7984"/>
                    <a:pt x="5752" y="7119"/>
                    <a:pt x="5884" y="4974"/>
                  </a:cubicBezTo>
                  <a:cubicBezTo>
                    <a:pt x="6081" y="1771"/>
                    <a:pt x="5329" y="1"/>
                    <a:pt x="3114" y="1"/>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4"/>
            <p:cNvSpPr/>
            <p:nvPr/>
          </p:nvSpPr>
          <p:spPr>
            <a:xfrm>
              <a:off x="1940915" y="948155"/>
              <a:ext cx="23579" cy="37546"/>
            </a:xfrm>
            <a:custGeom>
              <a:avLst/>
              <a:gdLst/>
              <a:ahLst/>
              <a:cxnLst/>
              <a:rect l="l" t="t" r="r" b="b"/>
              <a:pathLst>
                <a:path w="417" h="664" extrusionOk="0">
                  <a:moveTo>
                    <a:pt x="212" y="1"/>
                  </a:moveTo>
                  <a:cubicBezTo>
                    <a:pt x="94" y="1"/>
                    <a:pt x="1" y="148"/>
                    <a:pt x="1" y="331"/>
                  </a:cubicBezTo>
                  <a:cubicBezTo>
                    <a:pt x="1" y="511"/>
                    <a:pt x="88" y="664"/>
                    <a:pt x="198" y="664"/>
                  </a:cubicBezTo>
                  <a:cubicBezTo>
                    <a:pt x="199" y="664"/>
                    <a:pt x="200" y="664"/>
                    <a:pt x="201" y="664"/>
                  </a:cubicBezTo>
                  <a:cubicBezTo>
                    <a:pt x="320" y="664"/>
                    <a:pt x="413" y="513"/>
                    <a:pt x="413" y="331"/>
                  </a:cubicBezTo>
                  <a:cubicBezTo>
                    <a:pt x="416" y="148"/>
                    <a:pt x="323" y="1"/>
                    <a:pt x="212" y="1"/>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4"/>
            <p:cNvSpPr/>
            <p:nvPr/>
          </p:nvSpPr>
          <p:spPr>
            <a:xfrm>
              <a:off x="1802327" y="947194"/>
              <a:ext cx="23579" cy="37320"/>
            </a:xfrm>
            <a:custGeom>
              <a:avLst/>
              <a:gdLst/>
              <a:ahLst/>
              <a:cxnLst/>
              <a:rect l="l" t="t" r="r" b="b"/>
              <a:pathLst>
                <a:path w="417" h="660" extrusionOk="0">
                  <a:moveTo>
                    <a:pt x="212" y="0"/>
                  </a:moveTo>
                  <a:cubicBezTo>
                    <a:pt x="98" y="0"/>
                    <a:pt x="1" y="147"/>
                    <a:pt x="1" y="330"/>
                  </a:cubicBezTo>
                  <a:cubicBezTo>
                    <a:pt x="1" y="508"/>
                    <a:pt x="86" y="660"/>
                    <a:pt x="197" y="660"/>
                  </a:cubicBezTo>
                  <a:cubicBezTo>
                    <a:pt x="200" y="660"/>
                    <a:pt x="203" y="659"/>
                    <a:pt x="205" y="659"/>
                  </a:cubicBezTo>
                  <a:cubicBezTo>
                    <a:pt x="320" y="659"/>
                    <a:pt x="413" y="512"/>
                    <a:pt x="413" y="330"/>
                  </a:cubicBezTo>
                  <a:cubicBezTo>
                    <a:pt x="416" y="147"/>
                    <a:pt x="323" y="0"/>
                    <a:pt x="212" y="0"/>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4"/>
            <p:cNvSpPr/>
            <p:nvPr/>
          </p:nvSpPr>
          <p:spPr>
            <a:xfrm>
              <a:off x="1872271" y="945328"/>
              <a:ext cx="21883" cy="104608"/>
            </a:xfrm>
            <a:custGeom>
              <a:avLst/>
              <a:gdLst/>
              <a:ahLst/>
              <a:cxnLst/>
              <a:rect l="l" t="t" r="r" b="b"/>
              <a:pathLst>
                <a:path w="387" h="1850" extrusionOk="0">
                  <a:moveTo>
                    <a:pt x="222" y="1"/>
                  </a:moveTo>
                  <a:cubicBezTo>
                    <a:pt x="190" y="1"/>
                    <a:pt x="165" y="22"/>
                    <a:pt x="161" y="51"/>
                  </a:cubicBezTo>
                  <a:lnTo>
                    <a:pt x="7" y="1663"/>
                  </a:lnTo>
                  <a:cubicBezTo>
                    <a:pt x="0" y="1685"/>
                    <a:pt x="14" y="1706"/>
                    <a:pt x="32" y="1717"/>
                  </a:cubicBezTo>
                  <a:lnTo>
                    <a:pt x="297" y="1846"/>
                  </a:lnTo>
                  <a:cubicBezTo>
                    <a:pt x="301" y="1850"/>
                    <a:pt x="312" y="1850"/>
                    <a:pt x="319" y="1850"/>
                  </a:cubicBezTo>
                  <a:cubicBezTo>
                    <a:pt x="337" y="1850"/>
                    <a:pt x="355" y="1835"/>
                    <a:pt x="373" y="1817"/>
                  </a:cubicBezTo>
                  <a:cubicBezTo>
                    <a:pt x="387" y="1792"/>
                    <a:pt x="376" y="1760"/>
                    <a:pt x="351" y="1746"/>
                  </a:cubicBezTo>
                  <a:lnTo>
                    <a:pt x="118" y="1631"/>
                  </a:lnTo>
                  <a:lnTo>
                    <a:pt x="269" y="58"/>
                  </a:lnTo>
                  <a:cubicBezTo>
                    <a:pt x="269" y="26"/>
                    <a:pt x="247" y="4"/>
                    <a:pt x="222" y="1"/>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4"/>
            <p:cNvSpPr/>
            <p:nvPr/>
          </p:nvSpPr>
          <p:spPr>
            <a:xfrm>
              <a:off x="1927571" y="904786"/>
              <a:ext cx="79050" cy="25049"/>
            </a:xfrm>
            <a:custGeom>
              <a:avLst/>
              <a:gdLst/>
              <a:ahLst/>
              <a:cxnLst/>
              <a:rect l="l" t="t" r="r" b="b"/>
              <a:pathLst>
                <a:path w="1398" h="443" extrusionOk="0">
                  <a:moveTo>
                    <a:pt x="364" y="0"/>
                  </a:moveTo>
                  <a:cubicBezTo>
                    <a:pt x="152" y="0"/>
                    <a:pt x="31" y="54"/>
                    <a:pt x="18" y="141"/>
                  </a:cubicBezTo>
                  <a:cubicBezTo>
                    <a:pt x="0" y="256"/>
                    <a:pt x="194" y="342"/>
                    <a:pt x="570" y="399"/>
                  </a:cubicBezTo>
                  <a:cubicBezTo>
                    <a:pt x="742" y="425"/>
                    <a:pt x="922" y="442"/>
                    <a:pt x="1069" y="442"/>
                  </a:cubicBezTo>
                  <a:cubicBezTo>
                    <a:pt x="1243" y="442"/>
                    <a:pt x="1370" y="418"/>
                    <a:pt x="1380" y="356"/>
                  </a:cubicBezTo>
                  <a:cubicBezTo>
                    <a:pt x="1398" y="238"/>
                    <a:pt x="1003" y="87"/>
                    <a:pt x="631" y="23"/>
                  </a:cubicBezTo>
                  <a:cubicBezTo>
                    <a:pt x="531" y="7"/>
                    <a:pt x="441" y="0"/>
                    <a:pt x="364"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4"/>
            <p:cNvSpPr/>
            <p:nvPr/>
          </p:nvSpPr>
          <p:spPr>
            <a:xfrm>
              <a:off x="1762237" y="900093"/>
              <a:ext cx="78880" cy="27085"/>
            </a:xfrm>
            <a:custGeom>
              <a:avLst/>
              <a:gdLst/>
              <a:ahLst/>
              <a:cxnLst/>
              <a:rect l="l" t="t" r="r" b="b"/>
              <a:pathLst>
                <a:path w="1395" h="479" extrusionOk="0">
                  <a:moveTo>
                    <a:pt x="1095" y="0"/>
                  </a:moveTo>
                  <a:cubicBezTo>
                    <a:pt x="1017" y="0"/>
                    <a:pt x="921" y="11"/>
                    <a:pt x="807" y="34"/>
                  </a:cubicBezTo>
                  <a:cubicBezTo>
                    <a:pt x="430" y="109"/>
                    <a:pt x="0" y="288"/>
                    <a:pt x="22" y="407"/>
                  </a:cubicBezTo>
                  <a:cubicBezTo>
                    <a:pt x="32" y="458"/>
                    <a:pt x="130" y="479"/>
                    <a:pt x="270" y="479"/>
                  </a:cubicBezTo>
                  <a:cubicBezTo>
                    <a:pt x="441" y="479"/>
                    <a:pt x="673" y="448"/>
                    <a:pt x="878" y="407"/>
                  </a:cubicBezTo>
                  <a:cubicBezTo>
                    <a:pt x="1247" y="331"/>
                    <a:pt x="1394" y="249"/>
                    <a:pt x="1373" y="134"/>
                  </a:cubicBezTo>
                  <a:cubicBezTo>
                    <a:pt x="1358" y="53"/>
                    <a:pt x="1270" y="0"/>
                    <a:pt x="1095"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4"/>
            <p:cNvSpPr/>
            <p:nvPr/>
          </p:nvSpPr>
          <p:spPr>
            <a:xfrm>
              <a:off x="1684660" y="958276"/>
              <a:ext cx="74809" cy="100537"/>
            </a:xfrm>
            <a:custGeom>
              <a:avLst/>
              <a:gdLst/>
              <a:ahLst/>
              <a:cxnLst/>
              <a:rect l="l" t="t" r="r" b="b"/>
              <a:pathLst>
                <a:path w="1323" h="1778" extrusionOk="0">
                  <a:moveTo>
                    <a:pt x="613" y="0"/>
                  </a:moveTo>
                  <a:cubicBezTo>
                    <a:pt x="584" y="0"/>
                    <a:pt x="554" y="5"/>
                    <a:pt x="523" y="15"/>
                  </a:cubicBezTo>
                  <a:cubicBezTo>
                    <a:pt x="244" y="112"/>
                    <a:pt x="0" y="603"/>
                    <a:pt x="154" y="1076"/>
                  </a:cubicBezTo>
                  <a:cubicBezTo>
                    <a:pt x="290" y="1489"/>
                    <a:pt x="578" y="1777"/>
                    <a:pt x="838" y="1777"/>
                  </a:cubicBezTo>
                  <a:cubicBezTo>
                    <a:pt x="873" y="1777"/>
                    <a:pt x="908" y="1772"/>
                    <a:pt x="942" y="1760"/>
                  </a:cubicBezTo>
                  <a:cubicBezTo>
                    <a:pt x="1222" y="1667"/>
                    <a:pt x="1322" y="1212"/>
                    <a:pt x="1168" y="739"/>
                  </a:cubicBezTo>
                  <a:cubicBezTo>
                    <a:pt x="1031" y="322"/>
                    <a:pt x="849" y="0"/>
                    <a:pt x="613"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4"/>
            <p:cNvSpPr/>
            <p:nvPr/>
          </p:nvSpPr>
          <p:spPr>
            <a:xfrm>
              <a:off x="2004527" y="958276"/>
              <a:ext cx="74809" cy="100537"/>
            </a:xfrm>
            <a:custGeom>
              <a:avLst/>
              <a:gdLst/>
              <a:ahLst/>
              <a:cxnLst/>
              <a:rect l="l" t="t" r="r" b="b"/>
              <a:pathLst>
                <a:path w="1323" h="1778" extrusionOk="0">
                  <a:moveTo>
                    <a:pt x="707" y="0"/>
                  </a:moveTo>
                  <a:cubicBezTo>
                    <a:pt x="474" y="0"/>
                    <a:pt x="292" y="322"/>
                    <a:pt x="151" y="739"/>
                  </a:cubicBezTo>
                  <a:cubicBezTo>
                    <a:pt x="1" y="1212"/>
                    <a:pt x="98" y="1667"/>
                    <a:pt x="381" y="1760"/>
                  </a:cubicBezTo>
                  <a:cubicBezTo>
                    <a:pt x="415" y="1772"/>
                    <a:pt x="450" y="1777"/>
                    <a:pt x="485" y="1777"/>
                  </a:cubicBezTo>
                  <a:cubicBezTo>
                    <a:pt x="745" y="1777"/>
                    <a:pt x="1030" y="1489"/>
                    <a:pt x="1169" y="1076"/>
                  </a:cubicBezTo>
                  <a:cubicBezTo>
                    <a:pt x="1323" y="603"/>
                    <a:pt x="1079" y="112"/>
                    <a:pt x="796" y="15"/>
                  </a:cubicBezTo>
                  <a:cubicBezTo>
                    <a:pt x="766" y="5"/>
                    <a:pt x="736" y="0"/>
                    <a:pt x="707"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4"/>
            <p:cNvSpPr/>
            <p:nvPr/>
          </p:nvSpPr>
          <p:spPr>
            <a:xfrm>
              <a:off x="1852594" y="1079110"/>
              <a:ext cx="59825" cy="12553"/>
            </a:xfrm>
            <a:custGeom>
              <a:avLst/>
              <a:gdLst/>
              <a:ahLst/>
              <a:cxnLst/>
              <a:rect l="l" t="t" r="r" b="b"/>
              <a:pathLst>
                <a:path w="1058" h="222" extrusionOk="0">
                  <a:moveTo>
                    <a:pt x="997" y="0"/>
                  </a:moveTo>
                  <a:cubicBezTo>
                    <a:pt x="989" y="0"/>
                    <a:pt x="980" y="2"/>
                    <a:pt x="971" y="7"/>
                  </a:cubicBezTo>
                  <a:cubicBezTo>
                    <a:pt x="828" y="78"/>
                    <a:pt x="684" y="114"/>
                    <a:pt x="536" y="114"/>
                  </a:cubicBezTo>
                  <a:cubicBezTo>
                    <a:pt x="388" y="114"/>
                    <a:pt x="237" y="78"/>
                    <a:pt x="79" y="7"/>
                  </a:cubicBezTo>
                  <a:cubicBezTo>
                    <a:pt x="73" y="5"/>
                    <a:pt x="67" y="4"/>
                    <a:pt x="61" y="4"/>
                  </a:cubicBezTo>
                  <a:cubicBezTo>
                    <a:pt x="40" y="4"/>
                    <a:pt x="19" y="14"/>
                    <a:pt x="8" y="35"/>
                  </a:cubicBezTo>
                  <a:cubicBezTo>
                    <a:pt x="0" y="61"/>
                    <a:pt x="8" y="93"/>
                    <a:pt x="36" y="107"/>
                  </a:cubicBezTo>
                  <a:cubicBezTo>
                    <a:pt x="205" y="182"/>
                    <a:pt x="373" y="222"/>
                    <a:pt x="538" y="222"/>
                  </a:cubicBezTo>
                  <a:cubicBezTo>
                    <a:pt x="703" y="222"/>
                    <a:pt x="864" y="182"/>
                    <a:pt x="1022" y="104"/>
                  </a:cubicBezTo>
                  <a:cubicBezTo>
                    <a:pt x="1047" y="89"/>
                    <a:pt x="1057" y="57"/>
                    <a:pt x="1043" y="28"/>
                  </a:cubicBezTo>
                  <a:cubicBezTo>
                    <a:pt x="1033" y="11"/>
                    <a:pt x="1016" y="0"/>
                    <a:pt x="997" y="0"/>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4"/>
            <p:cNvSpPr/>
            <p:nvPr/>
          </p:nvSpPr>
          <p:spPr>
            <a:xfrm>
              <a:off x="1711970" y="731593"/>
              <a:ext cx="334577" cy="259202"/>
            </a:xfrm>
            <a:custGeom>
              <a:avLst/>
              <a:gdLst/>
              <a:ahLst/>
              <a:cxnLst/>
              <a:rect l="l" t="t" r="r" b="b"/>
              <a:pathLst>
                <a:path w="5917" h="4584" extrusionOk="0">
                  <a:moveTo>
                    <a:pt x="3050" y="1"/>
                  </a:moveTo>
                  <a:cubicBezTo>
                    <a:pt x="968" y="1"/>
                    <a:pt x="1" y="1129"/>
                    <a:pt x="108" y="3967"/>
                  </a:cubicBezTo>
                  <a:lnTo>
                    <a:pt x="270" y="4583"/>
                  </a:lnTo>
                  <a:cubicBezTo>
                    <a:pt x="270" y="4583"/>
                    <a:pt x="570" y="1656"/>
                    <a:pt x="1595" y="1416"/>
                  </a:cubicBezTo>
                  <a:cubicBezTo>
                    <a:pt x="1742" y="1381"/>
                    <a:pt x="1875" y="1368"/>
                    <a:pt x="1998" y="1368"/>
                  </a:cubicBezTo>
                  <a:cubicBezTo>
                    <a:pt x="2415" y="1368"/>
                    <a:pt x="2728" y="1520"/>
                    <a:pt x="3102" y="1520"/>
                  </a:cubicBezTo>
                  <a:cubicBezTo>
                    <a:pt x="3108" y="1520"/>
                    <a:pt x="3115" y="1520"/>
                    <a:pt x="3122" y="1520"/>
                  </a:cubicBezTo>
                  <a:cubicBezTo>
                    <a:pt x="3523" y="1508"/>
                    <a:pt x="3983" y="1348"/>
                    <a:pt x="4391" y="1348"/>
                  </a:cubicBezTo>
                  <a:cubicBezTo>
                    <a:pt x="4490" y="1348"/>
                    <a:pt x="4586" y="1357"/>
                    <a:pt x="4677" y="1380"/>
                  </a:cubicBezTo>
                  <a:cubicBezTo>
                    <a:pt x="5340" y="1545"/>
                    <a:pt x="5659" y="2684"/>
                    <a:pt x="5659" y="4583"/>
                  </a:cubicBezTo>
                  <a:lnTo>
                    <a:pt x="5870" y="4010"/>
                  </a:lnTo>
                  <a:cubicBezTo>
                    <a:pt x="5917" y="1237"/>
                    <a:pt x="5121" y="1"/>
                    <a:pt x="3050"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4"/>
            <p:cNvSpPr/>
            <p:nvPr/>
          </p:nvSpPr>
          <p:spPr>
            <a:xfrm>
              <a:off x="1642874" y="615056"/>
              <a:ext cx="486739" cy="270455"/>
            </a:xfrm>
            <a:custGeom>
              <a:avLst/>
              <a:gdLst/>
              <a:ahLst/>
              <a:cxnLst/>
              <a:rect l="l" t="t" r="r" b="b"/>
              <a:pathLst>
                <a:path w="8608" h="4783" extrusionOk="0">
                  <a:moveTo>
                    <a:pt x="4386" y="0"/>
                  </a:moveTo>
                  <a:cubicBezTo>
                    <a:pt x="2686" y="0"/>
                    <a:pt x="1253" y="1317"/>
                    <a:pt x="1130" y="3036"/>
                  </a:cubicBezTo>
                  <a:lnTo>
                    <a:pt x="1" y="4161"/>
                  </a:lnTo>
                  <a:cubicBezTo>
                    <a:pt x="2564" y="4586"/>
                    <a:pt x="5124" y="4783"/>
                    <a:pt x="7671" y="4783"/>
                  </a:cubicBezTo>
                  <a:cubicBezTo>
                    <a:pt x="7983" y="4783"/>
                    <a:pt x="8296" y="4780"/>
                    <a:pt x="8608" y="4774"/>
                  </a:cubicBezTo>
                  <a:lnTo>
                    <a:pt x="7651" y="3502"/>
                  </a:lnTo>
                  <a:cubicBezTo>
                    <a:pt x="7780" y="1703"/>
                    <a:pt x="6422" y="141"/>
                    <a:pt x="4623" y="8"/>
                  </a:cubicBezTo>
                  <a:cubicBezTo>
                    <a:pt x="4544" y="3"/>
                    <a:pt x="4465" y="0"/>
                    <a:pt x="4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4"/>
            <p:cNvSpPr/>
            <p:nvPr/>
          </p:nvSpPr>
          <p:spPr>
            <a:xfrm>
              <a:off x="2039810" y="745389"/>
              <a:ext cx="63839" cy="123834"/>
            </a:xfrm>
            <a:custGeom>
              <a:avLst/>
              <a:gdLst/>
              <a:ahLst/>
              <a:cxnLst/>
              <a:rect l="l" t="t" r="r" b="b"/>
              <a:pathLst>
                <a:path w="1129" h="2190" extrusionOk="0">
                  <a:moveTo>
                    <a:pt x="151" y="0"/>
                  </a:moveTo>
                  <a:lnTo>
                    <a:pt x="0" y="2118"/>
                  </a:lnTo>
                  <a:lnTo>
                    <a:pt x="986" y="2190"/>
                  </a:lnTo>
                  <a:lnTo>
                    <a:pt x="1115" y="391"/>
                  </a:lnTo>
                  <a:cubicBezTo>
                    <a:pt x="1129" y="219"/>
                    <a:pt x="993" y="65"/>
                    <a:pt x="817" y="50"/>
                  </a:cubicBezTo>
                  <a:lnTo>
                    <a:pt x="1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4"/>
            <p:cNvSpPr/>
            <p:nvPr/>
          </p:nvSpPr>
          <p:spPr>
            <a:xfrm>
              <a:off x="1678553" y="721019"/>
              <a:ext cx="64461" cy="122476"/>
            </a:xfrm>
            <a:custGeom>
              <a:avLst/>
              <a:gdLst/>
              <a:ahLst/>
              <a:cxnLst/>
              <a:rect l="l" t="t" r="r" b="b"/>
              <a:pathLst>
                <a:path w="1140" h="2166" extrusionOk="0">
                  <a:moveTo>
                    <a:pt x="450" y="1"/>
                  </a:moveTo>
                  <a:cubicBezTo>
                    <a:pt x="286" y="1"/>
                    <a:pt x="143" y="130"/>
                    <a:pt x="130" y="299"/>
                  </a:cubicBezTo>
                  <a:lnTo>
                    <a:pt x="1" y="2094"/>
                  </a:lnTo>
                  <a:lnTo>
                    <a:pt x="986" y="2165"/>
                  </a:lnTo>
                  <a:lnTo>
                    <a:pt x="1140" y="51"/>
                  </a:lnTo>
                  <a:lnTo>
                    <a:pt x="470" y="1"/>
                  </a:lnTo>
                  <a:cubicBezTo>
                    <a:pt x="463" y="1"/>
                    <a:pt x="457" y="1"/>
                    <a:pt x="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4"/>
            <p:cNvSpPr/>
            <p:nvPr/>
          </p:nvSpPr>
          <p:spPr>
            <a:xfrm>
              <a:off x="1860510" y="594813"/>
              <a:ext cx="87362" cy="39977"/>
            </a:xfrm>
            <a:custGeom>
              <a:avLst/>
              <a:gdLst/>
              <a:ahLst/>
              <a:cxnLst/>
              <a:rect l="l" t="t" r="r" b="b"/>
              <a:pathLst>
                <a:path w="1545" h="707" extrusionOk="0">
                  <a:moveTo>
                    <a:pt x="187" y="1"/>
                  </a:moveTo>
                  <a:cubicBezTo>
                    <a:pt x="107" y="1"/>
                    <a:pt x="40" y="61"/>
                    <a:pt x="36" y="141"/>
                  </a:cubicBezTo>
                  <a:lnTo>
                    <a:pt x="0" y="599"/>
                  </a:lnTo>
                  <a:lnTo>
                    <a:pt x="1509" y="707"/>
                  </a:lnTo>
                  <a:lnTo>
                    <a:pt x="1537" y="248"/>
                  </a:lnTo>
                  <a:cubicBezTo>
                    <a:pt x="1545" y="162"/>
                    <a:pt x="1480" y="91"/>
                    <a:pt x="1401" y="87"/>
                  </a:cubicBezTo>
                  <a:lnTo>
                    <a:pt x="194" y="1"/>
                  </a:lnTo>
                  <a:cubicBezTo>
                    <a:pt x="191" y="1"/>
                    <a:pt x="189" y="1"/>
                    <a:pt x="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4"/>
            <p:cNvSpPr/>
            <p:nvPr/>
          </p:nvSpPr>
          <p:spPr>
            <a:xfrm>
              <a:off x="1761220" y="617940"/>
              <a:ext cx="254961" cy="229177"/>
            </a:xfrm>
            <a:custGeom>
              <a:avLst/>
              <a:gdLst/>
              <a:ahLst/>
              <a:cxnLst/>
              <a:rect l="l" t="t" r="r" b="b"/>
              <a:pathLst>
                <a:path w="4509" h="4053" extrusionOk="0">
                  <a:moveTo>
                    <a:pt x="1767" y="0"/>
                  </a:moveTo>
                  <a:cubicBezTo>
                    <a:pt x="1745" y="0"/>
                    <a:pt x="1724" y="18"/>
                    <a:pt x="1724" y="40"/>
                  </a:cubicBezTo>
                  <a:cubicBezTo>
                    <a:pt x="1677" y="667"/>
                    <a:pt x="1462" y="1380"/>
                    <a:pt x="1179" y="1864"/>
                  </a:cubicBezTo>
                  <a:cubicBezTo>
                    <a:pt x="1036" y="2104"/>
                    <a:pt x="839" y="2337"/>
                    <a:pt x="577" y="2573"/>
                  </a:cubicBezTo>
                  <a:cubicBezTo>
                    <a:pt x="452" y="2688"/>
                    <a:pt x="344" y="2810"/>
                    <a:pt x="258" y="2949"/>
                  </a:cubicBezTo>
                  <a:cubicBezTo>
                    <a:pt x="255" y="2957"/>
                    <a:pt x="248" y="2960"/>
                    <a:pt x="248" y="2964"/>
                  </a:cubicBezTo>
                  <a:cubicBezTo>
                    <a:pt x="115" y="3189"/>
                    <a:pt x="29" y="3430"/>
                    <a:pt x="0" y="3687"/>
                  </a:cubicBezTo>
                  <a:cubicBezTo>
                    <a:pt x="0" y="3716"/>
                    <a:pt x="18" y="3734"/>
                    <a:pt x="40" y="3738"/>
                  </a:cubicBezTo>
                  <a:lnTo>
                    <a:pt x="43" y="3738"/>
                  </a:lnTo>
                  <a:cubicBezTo>
                    <a:pt x="65" y="3738"/>
                    <a:pt x="83" y="3720"/>
                    <a:pt x="86" y="3691"/>
                  </a:cubicBezTo>
                  <a:cubicBezTo>
                    <a:pt x="115" y="3444"/>
                    <a:pt x="194" y="3211"/>
                    <a:pt x="330" y="2996"/>
                  </a:cubicBezTo>
                  <a:cubicBezTo>
                    <a:pt x="416" y="2860"/>
                    <a:pt x="516" y="2742"/>
                    <a:pt x="635" y="2634"/>
                  </a:cubicBezTo>
                  <a:cubicBezTo>
                    <a:pt x="907" y="2390"/>
                    <a:pt x="1108" y="2150"/>
                    <a:pt x="1258" y="1903"/>
                  </a:cubicBezTo>
                  <a:cubicBezTo>
                    <a:pt x="1545" y="1409"/>
                    <a:pt x="1763" y="681"/>
                    <a:pt x="1806" y="43"/>
                  </a:cubicBezTo>
                  <a:cubicBezTo>
                    <a:pt x="1806" y="22"/>
                    <a:pt x="1788" y="0"/>
                    <a:pt x="1767" y="0"/>
                  </a:cubicBezTo>
                  <a:close/>
                  <a:moveTo>
                    <a:pt x="3272" y="112"/>
                  </a:moveTo>
                  <a:cubicBezTo>
                    <a:pt x="3250" y="112"/>
                    <a:pt x="3229" y="129"/>
                    <a:pt x="3229" y="151"/>
                  </a:cubicBezTo>
                  <a:cubicBezTo>
                    <a:pt x="3179" y="792"/>
                    <a:pt x="3290" y="1545"/>
                    <a:pt x="3512" y="2072"/>
                  </a:cubicBezTo>
                  <a:cubicBezTo>
                    <a:pt x="3619" y="2337"/>
                    <a:pt x="3788" y="2602"/>
                    <a:pt x="4021" y="2885"/>
                  </a:cubicBezTo>
                  <a:cubicBezTo>
                    <a:pt x="4125" y="3003"/>
                    <a:pt x="4211" y="3139"/>
                    <a:pt x="4272" y="3283"/>
                  </a:cubicBezTo>
                  <a:cubicBezTo>
                    <a:pt x="4375" y="3516"/>
                    <a:pt x="4418" y="3756"/>
                    <a:pt x="4415" y="4006"/>
                  </a:cubicBezTo>
                  <a:cubicBezTo>
                    <a:pt x="4415" y="4031"/>
                    <a:pt x="4433" y="4053"/>
                    <a:pt x="4461" y="4053"/>
                  </a:cubicBezTo>
                  <a:cubicBezTo>
                    <a:pt x="4487" y="4053"/>
                    <a:pt x="4504" y="4035"/>
                    <a:pt x="4501" y="4014"/>
                  </a:cubicBezTo>
                  <a:cubicBezTo>
                    <a:pt x="4508" y="3748"/>
                    <a:pt x="4461" y="3494"/>
                    <a:pt x="4354" y="3250"/>
                  </a:cubicBezTo>
                  <a:cubicBezTo>
                    <a:pt x="4347" y="3250"/>
                    <a:pt x="4347" y="3247"/>
                    <a:pt x="4347" y="3247"/>
                  </a:cubicBezTo>
                  <a:cubicBezTo>
                    <a:pt x="4286" y="3093"/>
                    <a:pt x="4196" y="2949"/>
                    <a:pt x="4089" y="2824"/>
                  </a:cubicBezTo>
                  <a:cubicBezTo>
                    <a:pt x="3859" y="2552"/>
                    <a:pt x="3698" y="2294"/>
                    <a:pt x="3591" y="2036"/>
                  </a:cubicBezTo>
                  <a:cubicBezTo>
                    <a:pt x="3376" y="1516"/>
                    <a:pt x="3268" y="782"/>
                    <a:pt x="3315" y="155"/>
                  </a:cubicBezTo>
                  <a:cubicBezTo>
                    <a:pt x="3315" y="133"/>
                    <a:pt x="3293" y="112"/>
                    <a:pt x="3272" y="1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4"/>
            <p:cNvSpPr/>
            <p:nvPr/>
          </p:nvSpPr>
          <p:spPr>
            <a:xfrm>
              <a:off x="1959348" y="631284"/>
              <a:ext cx="7181" cy="37546"/>
            </a:xfrm>
            <a:custGeom>
              <a:avLst/>
              <a:gdLst/>
              <a:ahLst/>
              <a:cxnLst/>
              <a:rect l="l" t="t" r="r" b="b"/>
              <a:pathLst>
                <a:path w="127" h="664" extrusionOk="0">
                  <a:moveTo>
                    <a:pt x="87" y="1"/>
                  </a:moveTo>
                  <a:cubicBezTo>
                    <a:pt x="65" y="1"/>
                    <a:pt x="44" y="19"/>
                    <a:pt x="44" y="40"/>
                  </a:cubicBezTo>
                  <a:lnTo>
                    <a:pt x="1" y="617"/>
                  </a:lnTo>
                  <a:cubicBezTo>
                    <a:pt x="1" y="642"/>
                    <a:pt x="19" y="664"/>
                    <a:pt x="47" y="664"/>
                  </a:cubicBezTo>
                  <a:cubicBezTo>
                    <a:pt x="69" y="664"/>
                    <a:pt x="87" y="646"/>
                    <a:pt x="87" y="624"/>
                  </a:cubicBezTo>
                  <a:lnTo>
                    <a:pt x="126" y="44"/>
                  </a:lnTo>
                  <a:cubicBezTo>
                    <a:pt x="126" y="22"/>
                    <a:pt x="108" y="1"/>
                    <a:pt x="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4"/>
            <p:cNvSpPr/>
            <p:nvPr/>
          </p:nvSpPr>
          <p:spPr>
            <a:xfrm>
              <a:off x="1837214" y="622407"/>
              <a:ext cx="7125" cy="37546"/>
            </a:xfrm>
            <a:custGeom>
              <a:avLst/>
              <a:gdLst/>
              <a:ahLst/>
              <a:cxnLst/>
              <a:rect l="l" t="t" r="r" b="b"/>
              <a:pathLst>
                <a:path w="126" h="664" extrusionOk="0">
                  <a:moveTo>
                    <a:pt x="83" y="0"/>
                  </a:moveTo>
                  <a:cubicBezTo>
                    <a:pt x="61" y="0"/>
                    <a:pt x="40" y="18"/>
                    <a:pt x="40" y="40"/>
                  </a:cubicBezTo>
                  <a:lnTo>
                    <a:pt x="0" y="620"/>
                  </a:lnTo>
                  <a:cubicBezTo>
                    <a:pt x="0" y="642"/>
                    <a:pt x="18" y="663"/>
                    <a:pt x="43" y="663"/>
                  </a:cubicBezTo>
                  <a:cubicBezTo>
                    <a:pt x="65" y="663"/>
                    <a:pt x="83" y="645"/>
                    <a:pt x="83" y="624"/>
                  </a:cubicBezTo>
                  <a:lnTo>
                    <a:pt x="126" y="47"/>
                  </a:lnTo>
                  <a:cubicBezTo>
                    <a:pt x="126" y="22"/>
                    <a:pt x="108" y="0"/>
                    <a:pt x="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4"/>
            <p:cNvSpPr/>
            <p:nvPr/>
          </p:nvSpPr>
          <p:spPr>
            <a:xfrm>
              <a:off x="1473752" y="2266019"/>
              <a:ext cx="873677" cy="164207"/>
            </a:xfrm>
            <a:custGeom>
              <a:avLst/>
              <a:gdLst/>
              <a:ahLst/>
              <a:cxnLst/>
              <a:rect l="l" t="t" r="r" b="b"/>
              <a:pathLst>
                <a:path w="15451" h="2904" extrusionOk="0">
                  <a:moveTo>
                    <a:pt x="7786" y="0"/>
                  </a:moveTo>
                  <a:cubicBezTo>
                    <a:pt x="5470" y="0"/>
                    <a:pt x="3130" y="191"/>
                    <a:pt x="842" y="575"/>
                  </a:cubicBezTo>
                  <a:cubicBezTo>
                    <a:pt x="634" y="604"/>
                    <a:pt x="437" y="629"/>
                    <a:pt x="376" y="862"/>
                  </a:cubicBezTo>
                  <a:cubicBezTo>
                    <a:pt x="272" y="1242"/>
                    <a:pt x="168" y="1618"/>
                    <a:pt x="68" y="1998"/>
                  </a:cubicBezTo>
                  <a:cubicBezTo>
                    <a:pt x="0" y="2234"/>
                    <a:pt x="97" y="2539"/>
                    <a:pt x="312" y="2564"/>
                  </a:cubicBezTo>
                  <a:cubicBezTo>
                    <a:pt x="2676" y="2798"/>
                    <a:pt x="5098" y="2903"/>
                    <a:pt x="7502" y="2903"/>
                  </a:cubicBezTo>
                  <a:cubicBezTo>
                    <a:pt x="10103" y="2903"/>
                    <a:pt x="12682" y="2780"/>
                    <a:pt x="15142" y="2564"/>
                  </a:cubicBezTo>
                  <a:cubicBezTo>
                    <a:pt x="15354" y="2539"/>
                    <a:pt x="15450" y="2231"/>
                    <a:pt x="15386" y="1998"/>
                  </a:cubicBezTo>
                  <a:cubicBezTo>
                    <a:pt x="15282" y="1618"/>
                    <a:pt x="15178" y="1242"/>
                    <a:pt x="15074" y="862"/>
                  </a:cubicBezTo>
                  <a:cubicBezTo>
                    <a:pt x="15013" y="633"/>
                    <a:pt x="14816" y="611"/>
                    <a:pt x="14608" y="575"/>
                  </a:cubicBezTo>
                  <a:cubicBezTo>
                    <a:pt x="12412" y="193"/>
                    <a:pt x="10112"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4"/>
            <p:cNvSpPr/>
            <p:nvPr/>
          </p:nvSpPr>
          <p:spPr>
            <a:xfrm>
              <a:off x="1429987" y="1275034"/>
              <a:ext cx="257562" cy="1384617"/>
            </a:xfrm>
            <a:custGeom>
              <a:avLst/>
              <a:gdLst/>
              <a:ahLst/>
              <a:cxnLst/>
              <a:rect l="l" t="t" r="r" b="b"/>
              <a:pathLst>
                <a:path w="4555" h="24487" extrusionOk="0">
                  <a:moveTo>
                    <a:pt x="1698" y="1"/>
                  </a:moveTo>
                  <a:cubicBezTo>
                    <a:pt x="1325" y="1"/>
                    <a:pt x="896" y="234"/>
                    <a:pt x="634" y="512"/>
                  </a:cubicBezTo>
                  <a:cubicBezTo>
                    <a:pt x="344" y="824"/>
                    <a:pt x="1111" y="2311"/>
                    <a:pt x="1763" y="3722"/>
                  </a:cubicBezTo>
                  <a:cubicBezTo>
                    <a:pt x="2300" y="4883"/>
                    <a:pt x="2433" y="5725"/>
                    <a:pt x="2433" y="6420"/>
                  </a:cubicBezTo>
                  <a:cubicBezTo>
                    <a:pt x="2433" y="6420"/>
                    <a:pt x="2892" y="10254"/>
                    <a:pt x="2537" y="12694"/>
                  </a:cubicBezTo>
                  <a:cubicBezTo>
                    <a:pt x="2247" y="14708"/>
                    <a:pt x="1261" y="17729"/>
                    <a:pt x="917" y="18911"/>
                  </a:cubicBezTo>
                  <a:cubicBezTo>
                    <a:pt x="595" y="20008"/>
                    <a:pt x="0" y="23028"/>
                    <a:pt x="0" y="23028"/>
                  </a:cubicBezTo>
                  <a:lnTo>
                    <a:pt x="831" y="24486"/>
                  </a:lnTo>
                  <a:cubicBezTo>
                    <a:pt x="831" y="24486"/>
                    <a:pt x="2017" y="20574"/>
                    <a:pt x="2351" y="19409"/>
                  </a:cubicBezTo>
                  <a:cubicBezTo>
                    <a:pt x="2709" y="18148"/>
                    <a:pt x="3913" y="14708"/>
                    <a:pt x="4203" y="12727"/>
                  </a:cubicBezTo>
                  <a:cubicBezTo>
                    <a:pt x="4554" y="10337"/>
                    <a:pt x="4149" y="6574"/>
                    <a:pt x="4149" y="6574"/>
                  </a:cubicBezTo>
                  <a:cubicBezTo>
                    <a:pt x="4149" y="5937"/>
                    <a:pt x="3834" y="4736"/>
                    <a:pt x="3207" y="3285"/>
                  </a:cubicBezTo>
                  <a:cubicBezTo>
                    <a:pt x="2519" y="1701"/>
                    <a:pt x="2243" y="82"/>
                    <a:pt x="1845" y="14"/>
                  </a:cubicBezTo>
                  <a:cubicBezTo>
                    <a:pt x="1798" y="5"/>
                    <a:pt x="1749" y="1"/>
                    <a:pt x="16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4"/>
            <p:cNvSpPr/>
            <p:nvPr/>
          </p:nvSpPr>
          <p:spPr>
            <a:xfrm>
              <a:off x="2139270" y="1249024"/>
              <a:ext cx="247667" cy="1507490"/>
            </a:xfrm>
            <a:custGeom>
              <a:avLst/>
              <a:gdLst/>
              <a:ahLst/>
              <a:cxnLst/>
              <a:rect l="l" t="t" r="r" b="b"/>
              <a:pathLst>
                <a:path w="4380" h="26660" extrusionOk="0">
                  <a:moveTo>
                    <a:pt x="719" y="1"/>
                  </a:moveTo>
                  <a:cubicBezTo>
                    <a:pt x="601" y="1"/>
                    <a:pt x="759" y="1729"/>
                    <a:pt x="527" y="3304"/>
                  </a:cubicBezTo>
                  <a:cubicBezTo>
                    <a:pt x="294" y="4892"/>
                    <a:pt x="1" y="6354"/>
                    <a:pt x="1" y="7027"/>
                  </a:cubicBezTo>
                  <a:cubicBezTo>
                    <a:pt x="47" y="9622"/>
                    <a:pt x="165" y="12022"/>
                    <a:pt x="577" y="14265"/>
                  </a:cubicBezTo>
                  <a:cubicBezTo>
                    <a:pt x="1018" y="16662"/>
                    <a:pt x="2014" y="18848"/>
                    <a:pt x="2459" y="20998"/>
                  </a:cubicBezTo>
                  <a:cubicBezTo>
                    <a:pt x="2856" y="22926"/>
                    <a:pt x="3010" y="25147"/>
                    <a:pt x="3494" y="26659"/>
                  </a:cubicBezTo>
                  <a:lnTo>
                    <a:pt x="4379" y="24896"/>
                  </a:lnTo>
                  <a:cubicBezTo>
                    <a:pt x="4139" y="23954"/>
                    <a:pt x="4053" y="21933"/>
                    <a:pt x="3817" y="20557"/>
                  </a:cubicBezTo>
                  <a:cubicBezTo>
                    <a:pt x="3473" y="18551"/>
                    <a:pt x="2563" y="16447"/>
                    <a:pt x="2183" y="14057"/>
                  </a:cubicBezTo>
                  <a:cubicBezTo>
                    <a:pt x="1835" y="11879"/>
                    <a:pt x="1710" y="9417"/>
                    <a:pt x="1717" y="6870"/>
                  </a:cubicBezTo>
                  <a:cubicBezTo>
                    <a:pt x="1717" y="6099"/>
                    <a:pt x="1989" y="4680"/>
                    <a:pt x="2165" y="3433"/>
                  </a:cubicBezTo>
                  <a:cubicBezTo>
                    <a:pt x="2348" y="2115"/>
                    <a:pt x="2201" y="682"/>
                    <a:pt x="2140" y="581"/>
                  </a:cubicBezTo>
                  <a:cubicBezTo>
                    <a:pt x="2025" y="381"/>
                    <a:pt x="957" y="30"/>
                    <a:pt x="721" y="1"/>
                  </a:cubicBezTo>
                  <a:cubicBezTo>
                    <a:pt x="720" y="1"/>
                    <a:pt x="720" y="1"/>
                    <a:pt x="7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4"/>
            <p:cNvSpPr/>
            <p:nvPr/>
          </p:nvSpPr>
          <p:spPr>
            <a:xfrm>
              <a:off x="1565692" y="1596654"/>
              <a:ext cx="684477" cy="125926"/>
            </a:xfrm>
            <a:custGeom>
              <a:avLst/>
              <a:gdLst/>
              <a:ahLst/>
              <a:cxnLst/>
              <a:rect l="l" t="t" r="r" b="b"/>
              <a:pathLst>
                <a:path w="12105" h="2227" extrusionOk="0">
                  <a:moveTo>
                    <a:pt x="5852" y="0"/>
                  </a:moveTo>
                  <a:cubicBezTo>
                    <a:pt x="4591" y="0"/>
                    <a:pt x="3334" y="47"/>
                    <a:pt x="2083" y="141"/>
                  </a:cubicBezTo>
                  <a:lnTo>
                    <a:pt x="424" y="141"/>
                  </a:lnTo>
                  <a:cubicBezTo>
                    <a:pt x="398" y="141"/>
                    <a:pt x="366" y="145"/>
                    <a:pt x="341" y="148"/>
                  </a:cubicBezTo>
                  <a:cubicBezTo>
                    <a:pt x="148" y="188"/>
                    <a:pt x="1" y="360"/>
                    <a:pt x="1" y="564"/>
                  </a:cubicBezTo>
                  <a:lnTo>
                    <a:pt x="1" y="1800"/>
                  </a:lnTo>
                  <a:cubicBezTo>
                    <a:pt x="1" y="2008"/>
                    <a:pt x="148" y="2176"/>
                    <a:pt x="341" y="2219"/>
                  </a:cubicBezTo>
                  <a:cubicBezTo>
                    <a:pt x="366" y="2223"/>
                    <a:pt x="395" y="2227"/>
                    <a:pt x="424" y="2227"/>
                  </a:cubicBezTo>
                  <a:lnTo>
                    <a:pt x="2050" y="2227"/>
                  </a:lnTo>
                  <a:cubicBezTo>
                    <a:pt x="3331" y="2124"/>
                    <a:pt x="4614" y="2071"/>
                    <a:pt x="5901" y="2071"/>
                  </a:cubicBezTo>
                  <a:cubicBezTo>
                    <a:pt x="7165" y="2071"/>
                    <a:pt x="8432" y="2122"/>
                    <a:pt x="9704" y="2227"/>
                  </a:cubicBezTo>
                  <a:lnTo>
                    <a:pt x="11327" y="2227"/>
                  </a:lnTo>
                  <a:cubicBezTo>
                    <a:pt x="11359" y="2227"/>
                    <a:pt x="11739" y="2223"/>
                    <a:pt x="11771" y="2219"/>
                  </a:cubicBezTo>
                  <a:cubicBezTo>
                    <a:pt x="11961" y="2176"/>
                    <a:pt x="12105" y="2008"/>
                    <a:pt x="12105" y="1800"/>
                  </a:cubicBezTo>
                  <a:lnTo>
                    <a:pt x="12076" y="564"/>
                  </a:lnTo>
                  <a:cubicBezTo>
                    <a:pt x="12076" y="356"/>
                    <a:pt x="11925" y="181"/>
                    <a:pt x="11725" y="145"/>
                  </a:cubicBezTo>
                  <a:cubicBezTo>
                    <a:pt x="11703" y="145"/>
                    <a:pt x="9679" y="141"/>
                    <a:pt x="9679" y="141"/>
                  </a:cubicBezTo>
                  <a:cubicBezTo>
                    <a:pt x="8401" y="48"/>
                    <a:pt x="7124" y="0"/>
                    <a:pt x="5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4"/>
            <p:cNvSpPr/>
            <p:nvPr/>
          </p:nvSpPr>
          <p:spPr>
            <a:xfrm>
              <a:off x="1941141" y="1588795"/>
              <a:ext cx="70738" cy="148996"/>
            </a:xfrm>
            <a:custGeom>
              <a:avLst/>
              <a:gdLst/>
              <a:ahLst/>
              <a:cxnLst/>
              <a:rect l="l" t="t" r="r" b="b"/>
              <a:pathLst>
                <a:path w="1251" h="2635" extrusionOk="0">
                  <a:moveTo>
                    <a:pt x="480" y="1"/>
                  </a:moveTo>
                  <a:cubicBezTo>
                    <a:pt x="334" y="1"/>
                    <a:pt x="190" y="69"/>
                    <a:pt x="101" y="191"/>
                  </a:cubicBezTo>
                  <a:cubicBezTo>
                    <a:pt x="33" y="273"/>
                    <a:pt x="0" y="373"/>
                    <a:pt x="0" y="481"/>
                  </a:cubicBezTo>
                  <a:lnTo>
                    <a:pt x="230" y="481"/>
                  </a:lnTo>
                  <a:cubicBezTo>
                    <a:pt x="230" y="427"/>
                    <a:pt x="248" y="377"/>
                    <a:pt x="280" y="334"/>
                  </a:cubicBezTo>
                  <a:cubicBezTo>
                    <a:pt x="323" y="269"/>
                    <a:pt x="394" y="234"/>
                    <a:pt x="477" y="234"/>
                  </a:cubicBezTo>
                  <a:lnTo>
                    <a:pt x="574" y="234"/>
                  </a:lnTo>
                  <a:cubicBezTo>
                    <a:pt x="821" y="234"/>
                    <a:pt x="1018" y="431"/>
                    <a:pt x="1018" y="678"/>
                  </a:cubicBezTo>
                  <a:lnTo>
                    <a:pt x="1018" y="1957"/>
                  </a:lnTo>
                  <a:cubicBezTo>
                    <a:pt x="1018" y="2204"/>
                    <a:pt x="821" y="2401"/>
                    <a:pt x="574" y="2401"/>
                  </a:cubicBezTo>
                  <a:lnTo>
                    <a:pt x="477" y="2401"/>
                  </a:lnTo>
                  <a:cubicBezTo>
                    <a:pt x="409" y="2401"/>
                    <a:pt x="348" y="2376"/>
                    <a:pt x="301" y="2330"/>
                  </a:cubicBezTo>
                  <a:cubicBezTo>
                    <a:pt x="258" y="2287"/>
                    <a:pt x="230" y="2222"/>
                    <a:pt x="230" y="2154"/>
                  </a:cubicBezTo>
                  <a:lnTo>
                    <a:pt x="0" y="2154"/>
                  </a:lnTo>
                  <a:cubicBezTo>
                    <a:pt x="0" y="2287"/>
                    <a:pt x="50" y="2405"/>
                    <a:pt x="140" y="2495"/>
                  </a:cubicBezTo>
                  <a:cubicBezTo>
                    <a:pt x="233" y="2584"/>
                    <a:pt x="351" y="2634"/>
                    <a:pt x="480" y="2634"/>
                  </a:cubicBezTo>
                  <a:lnTo>
                    <a:pt x="581" y="2634"/>
                  </a:lnTo>
                  <a:cubicBezTo>
                    <a:pt x="950" y="2634"/>
                    <a:pt x="1251" y="2330"/>
                    <a:pt x="1251" y="1954"/>
                  </a:cubicBezTo>
                  <a:lnTo>
                    <a:pt x="1251" y="674"/>
                  </a:lnTo>
                  <a:cubicBezTo>
                    <a:pt x="1251" y="302"/>
                    <a:pt x="950" y="1"/>
                    <a:pt x="5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4"/>
            <p:cNvSpPr/>
            <p:nvPr/>
          </p:nvSpPr>
          <p:spPr>
            <a:xfrm>
              <a:off x="1941537" y="1620233"/>
              <a:ext cx="10574" cy="86740"/>
            </a:xfrm>
            <a:custGeom>
              <a:avLst/>
              <a:gdLst/>
              <a:ahLst/>
              <a:cxnLst/>
              <a:rect l="l" t="t" r="r" b="b"/>
              <a:pathLst>
                <a:path w="187" h="1534" extrusionOk="0">
                  <a:moveTo>
                    <a:pt x="94" y="0"/>
                  </a:moveTo>
                  <a:cubicBezTo>
                    <a:pt x="40" y="0"/>
                    <a:pt x="0" y="40"/>
                    <a:pt x="0" y="93"/>
                  </a:cubicBezTo>
                  <a:lnTo>
                    <a:pt x="0" y="1437"/>
                  </a:lnTo>
                  <a:cubicBezTo>
                    <a:pt x="0" y="1491"/>
                    <a:pt x="40" y="1534"/>
                    <a:pt x="94" y="1534"/>
                  </a:cubicBezTo>
                  <a:cubicBezTo>
                    <a:pt x="144" y="1534"/>
                    <a:pt x="187" y="1487"/>
                    <a:pt x="187" y="1437"/>
                  </a:cubicBezTo>
                  <a:lnTo>
                    <a:pt x="187" y="93"/>
                  </a:lnTo>
                  <a:cubicBezTo>
                    <a:pt x="187" y="40"/>
                    <a:pt x="147" y="0"/>
                    <a:pt x="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4"/>
            <p:cNvSpPr/>
            <p:nvPr/>
          </p:nvSpPr>
          <p:spPr>
            <a:xfrm>
              <a:off x="1823022" y="2246850"/>
              <a:ext cx="96296" cy="195759"/>
            </a:xfrm>
            <a:custGeom>
              <a:avLst/>
              <a:gdLst/>
              <a:ahLst/>
              <a:cxnLst/>
              <a:rect l="l" t="t" r="r" b="b"/>
              <a:pathLst>
                <a:path w="1703" h="3462" extrusionOk="0">
                  <a:moveTo>
                    <a:pt x="1029" y="0"/>
                  </a:moveTo>
                  <a:cubicBezTo>
                    <a:pt x="1021" y="0"/>
                    <a:pt x="1012" y="0"/>
                    <a:pt x="1004" y="1"/>
                  </a:cubicBezTo>
                  <a:lnTo>
                    <a:pt x="871" y="4"/>
                  </a:lnTo>
                  <a:cubicBezTo>
                    <a:pt x="635" y="8"/>
                    <a:pt x="416" y="108"/>
                    <a:pt x="251" y="277"/>
                  </a:cubicBezTo>
                  <a:cubicBezTo>
                    <a:pt x="90" y="449"/>
                    <a:pt x="0" y="674"/>
                    <a:pt x="4" y="914"/>
                  </a:cubicBezTo>
                  <a:lnTo>
                    <a:pt x="40" y="2584"/>
                  </a:lnTo>
                  <a:cubicBezTo>
                    <a:pt x="43" y="2821"/>
                    <a:pt x="140" y="3039"/>
                    <a:pt x="312" y="3208"/>
                  </a:cubicBezTo>
                  <a:cubicBezTo>
                    <a:pt x="484" y="3362"/>
                    <a:pt x="699" y="3451"/>
                    <a:pt x="932" y="3451"/>
                  </a:cubicBezTo>
                  <a:cubicBezTo>
                    <a:pt x="936" y="3451"/>
                    <a:pt x="939" y="3451"/>
                    <a:pt x="939" y="3462"/>
                  </a:cubicBezTo>
                  <a:lnTo>
                    <a:pt x="1068" y="3455"/>
                  </a:lnTo>
                  <a:cubicBezTo>
                    <a:pt x="1240" y="3451"/>
                    <a:pt x="1401" y="3380"/>
                    <a:pt x="1516" y="3258"/>
                  </a:cubicBezTo>
                  <a:cubicBezTo>
                    <a:pt x="1638" y="3139"/>
                    <a:pt x="1702" y="2978"/>
                    <a:pt x="1695" y="2806"/>
                  </a:cubicBezTo>
                  <a:cubicBezTo>
                    <a:pt x="1695" y="2717"/>
                    <a:pt x="1620" y="2649"/>
                    <a:pt x="1530" y="2649"/>
                  </a:cubicBezTo>
                  <a:cubicBezTo>
                    <a:pt x="1441" y="2649"/>
                    <a:pt x="1373" y="2727"/>
                    <a:pt x="1373" y="2817"/>
                  </a:cubicBezTo>
                  <a:cubicBezTo>
                    <a:pt x="1380" y="2899"/>
                    <a:pt x="1348" y="2982"/>
                    <a:pt x="1290" y="3039"/>
                  </a:cubicBezTo>
                  <a:cubicBezTo>
                    <a:pt x="1229" y="3100"/>
                    <a:pt x="1154" y="3136"/>
                    <a:pt x="1068" y="3136"/>
                  </a:cubicBezTo>
                  <a:lnTo>
                    <a:pt x="939" y="3139"/>
                  </a:lnTo>
                  <a:cubicBezTo>
                    <a:pt x="935" y="3140"/>
                    <a:pt x="930" y="3140"/>
                    <a:pt x="926" y="3140"/>
                  </a:cubicBezTo>
                  <a:cubicBezTo>
                    <a:pt x="784" y="3140"/>
                    <a:pt x="642" y="3083"/>
                    <a:pt x="538" y="2982"/>
                  </a:cubicBezTo>
                  <a:cubicBezTo>
                    <a:pt x="430" y="2874"/>
                    <a:pt x="366" y="2735"/>
                    <a:pt x="362" y="2584"/>
                  </a:cubicBezTo>
                  <a:lnTo>
                    <a:pt x="326" y="914"/>
                  </a:lnTo>
                  <a:cubicBezTo>
                    <a:pt x="323" y="760"/>
                    <a:pt x="377" y="617"/>
                    <a:pt x="484" y="509"/>
                  </a:cubicBezTo>
                  <a:cubicBezTo>
                    <a:pt x="592" y="402"/>
                    <a:pt x="728" y="341"/>
                    <a:pt x="882" y="334"/>
                  </a:cubicBezTo>
                  <a:lnTo>
                    <a:pt x="1011" y="330"/>
                  </a:lnTo>
                  <a:cubicBezTo>
                    <a:pt x="1015" y="330"/>
                    <a:pt x="1019" y="330"/>
                    <a:pt x="1024" y="330"/>
                  </a:cubicBezTo>
                  <a:cubicBezTo>
                    <a:pt x="1105" y="330"/>
                    <a:pt x="1179" y="362"/>
                    <a:pt x="1237" y="416"/>
                  </a:cubicBezTo>
                  <a:cubicBezTo>
                    <a:pt x="1294" y="474"/>
                    <a:pt x="1330" y="549"/>
                    <a:pt x="1330" y="635"/>
                  </a:cubicBezTo>
                  <a:cubicBezTo>
                    <a:pt x="1330" y="724"/>
                    <a:pt x="1405" y="793"/>
                    <a:pt x="1494" y="793"/>
                  </a:cubicBezTo>
                  <a:cubicBezTo>
                    <a:pt x="1584" y="793"/>
                    <a:pt x="1652" y="717"/>
                    <a:pt x="1652" y="628"/>
                  </a:cubicBezTo>
                  <a:cubicBezTo>
                    <a:pt x="1649" y="456"/>
                    <a:pt x="1573" y="294"/>
                    <a:pt x="1455" y="180"/>
                  </a:cubicBezTo>
                  <a:cubicBezTo>
                    <a:pt x="1339" y="64"/>
                    <a:pt x="1188" y="0"/>
                    <a:pt x="10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4"/>
            <p:cNvSpPr/>
            <p:nvPr/>
          </p:nvSpPr>
          <p:spPr>
            <a:xfrm>
              <a:off x="1900995" y="2282303"/>
              <a:ext cx="15663" cy="123042"/>
            </a:xfrm>
            <a:custGeom>
              <a:avLst/>
              <a:gdLst/>
              <a:ahLst/>
              <a:cxnLst/>
              <a:rect l="l" t="t" r="r" b="b"/>
              <a:pathLst>
                <a:path w="277" h="2176" extrusionOk="0">
                  <a:moveTo>
                    <a:pt x="127" y="0"/>
                  </a:moveTo>
                  <a:cubicBezTo>
                    <a:pt x="123" y="0"/>
                    <a:pt x="119" y="0"/>
                    <a:pt x="115" y="1"/>
                  </a:cubicBezTo>
                  <a:cubicBezTo>
                    <a:pt x="47" y="1"/>
                    <a:pt x="1" y="54"/>
                    <a:pt x="1" y="119"/>
                  </a:cubicBezTo>
                  <a:lnTo>
                    <a:pt x="40" y="2061"/>
                  </a:lnTo>
                  <a:cubicBezTo>
                    <a:pt x="40" y="2125"/>
                    <a:pt x="94" y="2176"/>
                    <a:pt x="155" y="2176"/>
                  </a:cubicBezTo>
                  <a:cubicBezTo>
                    <a:pt x="223" y="2176"/>
                    <a:pt x="277" y="2122"/>
                    <a:pt x="277" y="2054"/>
                  </a:cubicBezTo>
                  <a:lnTo>
                    <a:pt x="237" y="115"/>
                  </a:lnTo>
                  <a:cubicBezTo>
                    <a:pt x="237" y="51"/>
                    <a:pt x="187" y="0"/>
                    <a:pt x="1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4"/>
            <p:cNvSpPr/>
            <p:nvPr/>
          </p:nvSpPr>
          <p:spPr>
            <a:xfrm>
              <a:off x="1537759" y="1918218"/>
              <a:ext cx="163528" cy="83969"/>
            </a:xfrm>
            <a:custGeom>
              <a:avLst/>
              <a:gdLst/>
              <a:ahLst/>
              <a:cxnLst/>
              <a:rect l="l" t="t" r="r" b="b"/>
              <a:pathLst>
                <a:path w="2892" h="1485" extrusionOk="0">
                  <a:moveTo>
                    <a:pt x="780" y="0"/>
                  </a:moveTo>
                  <a:cubicBezTo>
                    <a:pt x="379" y="0"/>
                    <a:pt x="43" y="313"/>
                    <a:pt x="22" y="714"/>
                  </a:cubicBezTo>
                  <a:lnTo>
                    <a:pt x="18" y="818"/>
                  </a:lnTo>
                  <a:cubicBezTo>
                    <a:pt x="0" y="1119"/>
                    <a:pt x="233" y="1373"/>
                    <a:pt x="534" y="1391"/>
                  </a:cubicBezTo>
                  <a:cubicBezTo>
                    <a:pt x="536" y="1391"/>
                    <a:pt x="539" y="1391"/>
                    <a:pt x="541" y="1391"/>
                  </a:cubicBezTo>
                  <a:cubicBezTo>
                    <a:pt x="628" y="1391"/>
                    <a:pt x="699" y="1324"/>
                    <a:pt x="703" y="1237"/>
                  </a:cubicBezTo>
                  <a:cubicBezTo>
                    <a:pt x="706" y="1147"/>
                    <a:pt x="642" y="1072"/>
                    <a:pt x="552" y="1069"/>
                  </a:cubicBezTo>
                  <a:cubicBezTo>
                    <a:pt x="430" y="1065"/>
                    <a:pt x="337" y="958"/>
                    <a:pt x="341" y="836"/>
                  </a:cubicBezTo>
                  <a:lnTo>
                    <a:pt x="344" y="732"/>
                  </a:lnTo>
                  <a:cubicBezTo>
                    <a:pt x="355" y="508"/>
                    <a:pt x="541" y="330"/>
                    <a:pt x="766" y="330"/>
                  </a:cubicBezTo>
                  <a:cubicBezTo>
                    <a:pt x="775" y="330"/>
                    <a:pt x="783" y="330"/>
                    <a:pt x="792" y="331"/>
                  </a:cubicBezTo>
                  <a:lnTo>
                    <a:pt x="2139" y="402"/>
                  </a:lnTo>
                  <a:cubicBezTo>
                    <a:pt x="2372" y="409"/>
                    <a:pt x="2559" y="610"/>
                    <a:pt x="2544" y="850"/>
                  </a:cubicBezTo>
                  <a:lnTo>
                    <a:pt x="2541" y="950"/>
                  </a:lnTo>
                  <a:cubicBezTo>
                    <a:pt x="2541" y="1011"/>
                    <a:pt x="2512" y="1065"/>
                    <a:pt x="2469" y="1104"/>
                  </a:cubicBezTo>
                  <a:cubicBezTo>
                    <a:pt x="2426" y="1141"/>
                    <a:pt x="2373" y="1162"/>
                    <a:pt x="2320" y="1162"/>
                  </a:cubicBezTo>
                  <a:cubicBezTo>
                    <a:pt x="2316" y="1162"/>
                    <a:pt x="2312" y="1162"/>
                    <a:pt x="2308" y="1162"/>
                  </a:cubicBezTo>
                  <a:cubicBezTo>
                    <a:pt x="2306" y="1162"/>
                    <a:pt x="2303" y="1162"/>
                    <a:pt x="2301" y="1162"/>
                  </a:cubicBezTo>
                  <a:cubicBezTo>
                    <a:pt x="2214" y="1162"/>
                    <a:pt x="2139" y="1229"/>
                    <a:pt x="2136" y="1316"/>
                  </a:cubicBezTo>
                  <a:cubicBezTo>
                    <a:pt x="2132" y="1405"/>
                    <a:pt x="2200" y="1481"/>
                    <a:pt x="2290" y="1484"/>
                  </a:cubicBezTo>
                  <a:lnTo>
                    <a:pt x="2319" y="1484"/>
                  </a:lnTo>
                  <a:cubicBezTo>
                    <a:pt x="2609" y="1484"/>
                    <a:pt x="2849" y="1262"/>
                    <a:pt x="2870" y="968"/>
                  </a:cubicBezTo>
                  <a:lnTo>
                    <a:pt x="2874" y="868"/>
                  </a:lnTo>
                  <a:cubicBezTo>
                    <a:pt x="2892" y="449"/>
                    <a:pt x="2577" y="98"/>
                    <a:pt x="2165" y="73"/>
                  </a:cubicBezTo>
                  <a:lnTo>
                    <a:pt x="814" y="1"/>
                  </a:lnTo>
                  <a:cubicBezTo>
                    <a:pt x="803" y="0"/>
                    <a:pt x="791" y="0"/>
                    <a:pt x="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4"/>
            <p:cNvSpPr/>
            <p:nvPr/>
          </p:nvSpPr>
          <p:spPr>
            <a:xfrm>
              <a:off x="1566936" y="1981038"/>
              <a:ext cx="102346" cy="18321"/>
            </a:xfrm>
            <a:custGeom>
              <a:avLst/>
              <a:gdLst/>
              <a:ahLst/>
              <a:cxnLst/>
              <a:rect l="l" t="t" r="r" b="b"/>
              <a:pathLst>
                <a:path w="1810" h="324" extrusionOk="0">
                  <a:moveTo>
                    <a:pt x="122" y="0"/>
                  </a:moveTo>
                  <a:cubicBezTo>
                    <a:pt x="58" y="0"/>
                    <a:pt x="7" y="50"/>
                    <a:pt x="4" y="115"/>
                  </a:cubicBezTo>
                  <a:cubicBezTo>
                    <a:pt x="0" y="180"/>
                    <a:pt x="50" y="234"/>
                    <a:pt x="115" y="241"/>
                  </a:cubicBezTo>
                  <a:lnTo>
                    <a:pt x="1681" y="323"/>
                  </a:lnTo>
                  <a:lnTo>
                    <a:pt x="1684" y="323"/>
                  </a:lnTo>
                  <a:cubicBezTo>
                    <a:pt x="1745" y="323"/>
                    <a:pt x="1799" y="277"/>
                    <a:pt x="1806" y="212"/>
                  </a:cubicBezTo>
                  <a:cubicBezTo>
                    <a:pt x="1810" y="144"/>
                    <a:pt x="1760" y="90"/>
                    <a:pt x="1692" y="87"/>
                  </a:cubicBezTo>
                  <a:lnTo>
                    <a:pt x="129" y="1"/>
                  </a:lnTo>
                  <a:cubicBezTo>
                    <a:pt x="127" y="1"/>
                    <a:pt x="125" y="0"/>
                    <a:pt x="1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4"/>
            <p:cNvSpPr/>
            <p:nvPr/>
          </p:nvSpPr>
          <p:spPr>
            <a:xfrm>
              <a:off x="2121233" y="1886328"/>
              <a:ext cx="163585" cy="85270"/>
            </a:xfrm>
            <a:custGeom>
              <a:avLst/>
              <a:gdLst/>
              <a:ahLst/>
              <a:cxnLst/>
              <a:rect l="l" t="t" r="r" b="b"/>
              <a:pathLst>
                <a:path w="2893" h="1508" extrusionOk="0">
                  <a:moveTo>
                    <a:pt x="2127" y="1"/>
                  </a:moveTo>
                  <a:cubicBezTo>
                    <a:pt x="2110" y="1"/>
                    <a:pt x="2093" y="1"/>
                    <a:pt x="2075" y="2"/>
                  </a:cubicBezTo>
                  <a:lnTo>
                    <a:pt x="728" y="92"/>
                  </a:lnTo>
                  <a:cubicBezTo>
                    <a:pt x="316" y="124"/>
                    <a:pt x="1" y="482"/>
                    <a:pt x="29" y="895"/>
                  </a:cubicBezTo>
                  <a:lnTo>
                    <a:pt x="37" y="995"/>
                  </a:lnTo>
                  <a:cubicBezTo>
                    <a:pt x="47" y="1145"/>
                    <a:pt x="108" y="1278"/>
                    <a:pt x="219" y="1371"/>
                  </a:cubicBezTo>
                  <a:cubicBezTo>
                    <a:pt x="320" y="1457"/>
                    <a:pt x="445" y="1507"/>
                    <a:pt x="578" y="1507"/>
                  </a:cubicBezTo>
                  <a:cubicBezTo>
                    <a:pt x="592" y="1507"/>
                    <a:pt x="606" y="1507"/>
                    <a:pt x="617" y="1504"/>
                  </a:cubicBezTo>
                  <a:cubicBezTo>
                    <a:pt x="707" y="1493"/>
                    <a:pt x="775" y="1418"/>
                    <a:pt x="771" y="1328"/>
                  </a:cubicBezTo>
                  <a:cubicBezTo>
                    <a:pt x="761" y="1241"/>
                    <a:pt x="689" y="1174"/>
                    <a:pt x="602" y="1174"/>
                  </a:cubicBezTo>
                  <a:cubicBezTo>
                    <a:pt x="600" y="1174"/>
                    <a:pt x="598" y="1174"/>
                    <a:pt x="595" y="1174"/>
                  </a:cubicBezTo>
                  <a:cubicBezTo>
                    <a:pt x="587" y="1175"/>
                    <a:pt x="579" y="1176"/>
                    <a:pt x="571" y="1176"/>
                  </a:cubicBezTo>
                  <a:cubicBezTo>
                    <a:pt x="522" y="1176"/>
                    <a:pt x="474" y="1157"/>
                    <a:pt x="434" y="1120"/>
                  </a:cubicBezTo>
                  <a:cubicBezTo>
                    <a:pt x="391" y="1081"/>
                    <a:pt x="363" y="1027"/>
                    <a:pt x="359" y="970"/>
                  </a:cubicBezTo>
                  <a:lnTo>
                    <a:pt x="352" y="866"/>
                  </a:lnTo>
                  <a:cubicBezTo>
                    <a:pt x="337" y="629"/>
                    <a:pt x="517" y="422"/>
                    <a:pt x="750" y="411"/>
                  </a:cubicBezTo>
                  <a:lnTo>
                    <a:pt x="2097" y="321"/>
                  </a:lnTo>
                  <a:cubicBezTo>
                    <a:pt x="2110" y="320"/>
                    <a:pt x="2123" y="319"/>
                    <a:pt x="2136" y="319"/>
                  </a:cubicBezTo>
                  <a:cubicBezTo>
                    <a:pt x="2234" y="319"/>
                    <a:pt x="2332" y="355"/>
                    <a:pt x="2405" y="422"/>
                  </a:cubicBezTo>
                  <a:cubicBezTo>
                    <a:pt x="2491" y="493"/>
                    <a:pt x="2541" y="601"/>
                    <a:pt x="2548" y="715"/>
                  </a:cubicBezTo>
                  <a:lnTo>
                    <a:pt x="2559" y="816"/>
                  </a:lnTo>
                  <a:cubicBezTo>
                    <a:pt x="2566" y="941"/>
                    <a:pt x="2473" y="1045"/>
                    <a:pt x="2351" y="1056"/>
                  </a:cubicBezTo>
                  <a:cubicBezTo>
                    <a:pt x="2262" y="1063"/>
                    <a:pt x="2197" y="1138"/>
                    <a:pt x="2201" y="1228"/>
                  </a:cubicBezTo>
                  <a:cubicBezTo>
                    <a:pt x="2208" y="1315"/>
                    <a:pt x="2283" y="1382"/>
                    <a:pt x="2370" y="1382"/>
                  </a:cubicBezTo>
                  <a:cubicBezTo>
                    <a:pt x="2372" y="1382"/>
                    <a:pt x="2374" y="1382"/>
                    <a:pt x="2376" y="1382"/>
                  </a:cubicBezTo>
                  <a:cubicBezTo>
                    <a:pt x="2523" y="1371"/>
                    <a:pt x="2656" y="1310"/>
                    <a:pt x="2753" y="1199"/>
                  </a:cubicBezTo>
                  <a:cubicBezTo>
                    <a:pt x="2849" y="1092"/>
                    <a:pt x="2892" y="952"/>
                    <a:pt x="2885" y="805"/>
                  </a:cubicBezTo>
                  <a:lnTo>
                    <a:pt x="2878" y="701"/>
                  </a:lnTo>
                  <a:cubicBezTo>
                    <a:pt x="2847" y="306"/>
                    <a:pt x="2517" y="1"/>
                    <a:pt x="21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4"/>
            <p:cNvSpPr/>
            <p:nvPr/>
          </p:nvSpPr>
          <p:spPr>
            <a:xfrm>
              <a:off x="2154254" y="1949430"/>
              <a:ext cx="102403" cy="19338"/>
            </a:xfrm>
            <a:custGeom>
              <a:avLst/>
              <a:gdLst/>
              <a:ahLst/>
              <a:cxnLst/>
              <a:rect l="l" t="t" r="r" b="b"/>
              <a:pathLst>
                <a:path w="1811" h="342" extrusionOk="0">
                  <a:moveTo>
                    <a:pt x="1684" y="0"/>
                  </a:moveTo>
                  <a:cubicBezTo>
                    <a:pt x="1682" y="0"/>
                    <a:pt x="1680" y="1"/>
                    <a:pt x="1678" y="1"/>
                  </a:cubicBezTo>
                  <a:lnTo>
                    <a:pt x="115" y="105"/>
                  </a:lnTo>
                  <a:cubicBezTo>
                    <a:pt x="47" y="108"/>
                    <a:pt x="1" y="162"/>
                    <a:pt x="4" y="230"/>
                  </a:cubicBezTo>
                  <a:cubicBezTo>
                    <a:pt x="8" y="291"/>
                    <a:pt x="58" y="341"/>
                    <a:pt x="119" y="341"/>
                  </a:cubicBezTo>
                  <a:lnTo>
                    <a:pt x="130" y="341"/>
                  </a:lnTo>
                  <a:lnTo>
                    <a:pt x="1692" y="237"/>
                  </a:lnTo>
                  <a:cubicBezTo>
                    <a:pt x="1760" y="234"/>
                    <a:pt x="1810" y="180"/>
                    <a:pt x="1803" y="112"/>
                  </a:cubicBezTo>
                  <a:cubicBezTo>
                    <a:pt x="1800" y="49"/>
                    <a:pt x="1749" y="0"/>
                    <a:pt x="16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4"/>
            <p:cNvSpPr/>
            <p:nvPr/>
          </p:nvSpPr>
          <p:spPr>
            <a:xfrm>
              <a:off x="1423485" y="2556201"/>
              <a:ext cx="479841" cy="504551"/>
            </a:xfrm>
            <a:custGeom>
              <a:avLst/>
              <a:gdLst/>
              <a:ahLst/>
              <a:cxnLst/>
              <a:rect l="l" t="t" r="r" b="b"/>
              <a:pathLst>
                <a:path w="8486" h="8923" extrusionOk="0">
                  <a:moveTo>
                    <a:pt x="174" y="1"/>
                  </a:moveTo>
                  <a:cubicBezTo>
                    <a:pt x="1" y="1"/>
                    <a:pt x="33" y="1912"/>
                    <a:pt x="69" y="2112"/>
                  </a:cubicBezTo>
                  <a:cubicBezTo>
                    <a:pt x="104" y="2316"/>
                    <a:pt x="1541" y="6067"/>
                    <a:pt x="3204" y="6504"/>
                  </a:cubicBezTo>
                  <a:cubicBezTo>
                    <a:pt x="4832" y="6935"/>
                    <a:pt x="7935" y="8923"/>
                    <a:pt x="8189" y="8923"/>
                  </a:cubicBezTo>
                  <a:cubicBezTo>
                    <a:pt x="8195" y="8923"/>
                    <a:pt x="8199" y="8922"/>
                    <a:pt x="8202" y="8919"/>
                  </a:cubicBezTo>
                  <a:cubicBezTo>
                    <a:pt x="8328" y="8819"/>
                    <a:pt x="8485" y="7590"/>
                    <a:pt x="8410" y="7422"/>
                  </a:cubicBezTo>
                  <a:cubicBezTo>
                    <a:pt x="8331" y="7257"/>
                    <a:pt x="5225" y="5541"/>
                    <a:pt x="3601" y="5146"/>
                  </a:cubicBezTo>
                  <a:cubicBezTo>
                    <a:pt x="1982" y="4752"/>
                    <a:pt x="352" y="15"/>
                    <a:pt x="176" y="1"/>
                  </a:cubicBezTo>
                  <a:cubicBezTo>
                    <a:pt x="175" y="1"/>
                    <a:pt x="175" y="1"/>
                    <a:pt x="1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4"/>
            <p:cNvSpPr/>
            <p:nvPr/>
          </p:nvSpPr>
          <p:spPr>
            <a:xfrm>
              <a:off x="1908120" y="2614723"/>
              <a:ext cx="483856" cy="447384"/>
            </a:xfrm>
            <a:custGeom>
              <a:avLst/>
              <a:gdLst/>
              <a:ahLst/>
              <a:cxnLst/>
              <a:rect l="l" t="t" r="r" b="b"/>
              <a:pathLst>
                <a:path w="8557" h="7912" extrusionOk="0">
                  <a:moveTo>
                    <a:pt x="8333" y="1"/>
                  </a:moveTo>
                  <a:cubicBezTo>
                    <a:pt x="8134" y="1"/>
                    <a:pt x="6528" y="3900"/>
                    <a:pt x="4920" y="4291"/>
                  </a:cubicBezTo>
                  <a:cubicBezTo>
                    <a:pt x="3300" y="4685"/>
                    <a:pt x="330" y="6107"/>
                    <a:pt x="165" y="6204"/>
                  </a:cubicBezTo>
                  <a:cubicBezTo>
                    <a:pt x="0" y="6304"/>
                    <a:pt x="154" y="7834"/>
                    <a:pt x="255" y="7910"/>
                  </a:cubicBezTo>
                  <a:cubicBezTo>
                    <a:pt x="256" y="7911"/>
                    <a:pt x="259" y="7912"/>
                    <a:pt x="263" y="7912"/>
                  </a:cubicBezTo>
                  <a:cubicBezTo>
                    <a:pt x="472" y="7912"/>
                    <a:pt x="3639" y="5906"/>
                    <a:pt x="5271" y="5473"/>
                  </a:cubicBezTo>
                  <a:cubicBezTo>
                    <a:pt x="6934" y="5036"/>
                    <a:pt x="8352" y="2191"/>
                    <a:pt x="8456" y="1840"/>
                  </a:cubicBezTo>
                  <a:cubicBezTo>
                    <a:pt x="8557" y="1489"/>
                    <a:pt x="8514" y="73"/>
                    <a:pt x="8338" y="2"/>
                  </a:cubicBezTo>
                  <a:cubicBezTo>
                    <a:pt x="8337" y="1"/>
                    <a:pt x="8335" y="1"/>
                    <a:pt x="83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4"/>
            <p:cNvSpPr/>
            <p:nvPr/>
          </p:nvSpPr>
          <p:spPr>
            <a:xfrm>
              <a:off x="1826641" y="993955"/>
              <a:ext cx="107888" cy="35510"/>
            </a:xfrm>
            <a:custGeom>
              <a:avLst/>
              <a:gdLst/>
              <a:ahLst/>
              <a:cxnLst/>
              <a:rect l="l" t="t" r="r" b="b"/>
              <a:pathLst>
                <a:path w="1908" h="628" extrusionOk="0">
                  <a:moveTo>
                    <a:pt x="950" y="1"/>
                  </a:moveTo>
                  <a:cubicBezTo>
                    <a:pt x="320" y="1"/>
                    <a:pt x="1" y="628"/>
                    <a:pt x="1" y="628"/>
                  </a:cubicBezTo>
                  <a:cubicBezTo>
                    <a:pt x="286" y="343"/>
                    <a:pt x="618" y="200"/>
                    <a:pt x="951" y="200"/>
                  </a:cubicBezTo>
                  <a:cubicBezTo>
                    <a:pt x="1284" y="200"/>
                    <a:pt x="1618" y="343"/>
                    <a:pt x="1907" y="627"/>
                  </a:cubicBezTo>
                  <a:lnTo>
                    <a:pt x="1907" y="627"/>
                  </a:lnTo>
                  <a:cubicBezTo>
                    <a:pt x="1893" y="610"/>
                    <a:pt x="1577" y="1"/>
                    <a:pt x="950" y="1"/>
                  </a:cubicBezTo>
                  <a:close/>
                  <a:moveTo>
                    <a:pt x="1907" y="627"/>
                  </a:moveTo>
                  <a:cubicBezTo>
                    <a:pt x="1907" y="628"/>
                    <a:pt x="1907" y="628"/>
                    <a:pt x="1907" y="628"/>
                  </a:cubicBezTo>
                  <a:cubicBezTo>
                    <a:pt x="1907" y="628"/>
                    <a:pt x="1907" y="628"/>
                    <a:pt x="1907" y="6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54"/>
            <p:cNvSpPr/>
            <p:nvPr/>
          </p:nvSpPr>
          <p:spPr>
            <a:xfrm>
              <a:off x="1722091" y="904899"/>
              <a:ext cx="316765" cy="133107"/>
            </a:xfrm>
            <a:custGeom>
              <a:avLst/>
              <a:gdLst/>
              <a:ahLst/>
              <a:cxnLst/>
              <a:rect l="l" t="t" r="r" b="b"/>
              <a:pathLst>
                <a:path w="5602" h="2354" extrusionOk="0">
                  <a:moveTo>
                    <a:pt x="2798" y="0"/>
                  </a:moveTo>
                  <a:cubicBezTo>
                    <a:pt x="2155" y="0"/>
                    <a:pt x="1513" y="40"/>
                    <a:pt x="875" y="121"/>
                  </a:cubicBezTo>
                  <a:cubicBezTo>
                    <a:pt x="313" y="196"/>
                    <a:pt x="1" y="694"/>
                    <a:pt x="1" y="1293"/>
                  </a:cubicBezTo>
                  <a:cubicBezTo>
                    <a:pt x="1" y="1948"/>
                    <a:pt x="642" y="2353"/>
                    <a:pt x="1294" y="2353"/>
                  </a:cubicBezTo>
                  <a:cubicBezTo>
                    <a:pt x="1606" y="2353"/>
                    <a:pt x="1796" y="2264"/>
                    <a:pt x="1914" y="2099"/>
                  </a:cubicBezTo>
                  <a:lnTo>
                    <a:pt x="1914" y="2102"/>
                  </a:lnTo>
                  <a:cubicBezTo>
                    <a:pt x="2165" y="1719"/>
                    <a:pt x="2351" y="1561"/>
                    <a:pt x="2799" y="1547"/>
                  </a:cubicBezTo>
                  <a:cubicBezTo>
                    <a:pt x="3247" y="1561"/>
                    <a:pt x="3437" y="1719"/>
                    <a:pt x="3688" y="2102"/>
                  </a:cubicBezTo>
                  <a:lnTo>
                    <a:pt x="3688" y="2099"/>
                  </a:lnTo>
                  <a:cubicBezTo>
                    <a:pt x="3803" y="2264"/>
                    <a:pt x="3996" y="2353"/>
                    <a:pt x="4304" y="2353"/>
                  </a:cubicBezTo>
                  <a:cubicBezTo>
                    <a:pt x="4960" y="2353"/>
                    <a:pt x="5601" y="1945"/>
                    <a:pt x="5601" y="1293"/>
                  </a:cubicBezTo>
                  <a:cubicBezTo>
                    <a:pt x="5601" y="694"/>
                    <a:pt x="5282" y="196"/>
                    <a:pt x="4727" y="121"/>
                  </a:cubicBezTo>
                  <a:cubicBezTo>
                    <a:pt x="4086" y="40"/>
                    <a:pt x="3442" y="0"/>
                    <a:pt x="279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54"/>
            <p:cNvSpPr/>
            <p:nvPr/>
          </p:nvSpPr>
          <p:spPr>
            <a:xfrm>
              <a:off x="1739337" y="910101"/>
              <a:ext cx="45236" cy="117783"/>
            </a:xfrm>
            <a:custGeom>
              <a:avLst/>
              <a:gdLst/>
              <a:ahLst/>
              <a:cxnLst/>
              <a:rect l="l" t="t" r="r" b="b"/>
              <a:pathLst>
                <a:path w="800" h="2083" extrusionOk="0">
                  <a:moveTo>
                    <a:pt x="800" y="0"/>
                  </a:moveTo>
                  <a:lnTo>
                    <a:pt x="800" y="0"/>
                  </a:lnTo>
                  <a:cubicBezTo>
                    <a:pt x="721" y="11"/>
                    <a:pt x="645" y="18"/>
                    <a:pt x="567" y="29"/>
                  </a:cubicBezTo>
                  <a:cubicBezTo>
                    <a:pt x="534" y="33"/>
                    <a:pt x="506" y="36"/>
                    <a:pt x="481" y="47"/>
                  </a:cubicBezTo>
                  <a:lnTo>
                    <a:pt x="1" y="1899"/>
                  </a:lnTo>
                  <a:cubicBezTo>
                    <a:pt x="76" y="1971"/>
                    <a:pt x="162" y="2036"/>
                    <a:pt x="262" y="2082"/>
                  </a:cubicBezTo>
                  <a:lnTo>
                    <a:pt x="8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54"/>
            <p:cNvSpPr/>
            <p:nvPr/>
          </p:nvSpPr>
          <p:spPr>
            <a:xfrm>
              <a:off x="1762407" y="908065"/>
              <a:ext cx="40599" cy="126491"/>
            </a:xfrm>
            <a:custGeom>
              <a:avLst/>
              <a:gdLst/>
              <a:ahLst/>
              <a:cxnLst/>
              <a:rect l="l" t="t" r="r" b="b"/>
              <a:pathLst>
                <a:path w="718" h="2237" extrusionOk="0">
                  <a:moveTo>
                    <a:pt x="718" y="0"/>
                  </a:moveTo>
                  <a:lnTo>
                    <a:pt x="718" y="0"/>
                  </a:lnTo>
                  <a:cubicBezTo>
                    <a:pt x="664" y="4"/>
                    <a:pt x="614" y="11"/>
                    <a:pt x="560" y="15"/>
                  </a:cubicBezTo>
                  <a:lnTo>
                    <a:pt x="1" y="2186"/>
                  </a:lnTo>
                  <a:cubicBezTo>
                    <a:pt x="44" y="2208"/>
                    <a:pt x="91" y="2222"/>
                    <a:pt x="137" y="2236"/>
                  </a:cubicBezTo>
                  <a:lnTo>
                    <a:pt x="7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54"/>
            <p:cNvSpPr/>
            <p:nvPr/>
          </p:nvSpPr>
          <p:spPr>
            <a:xfrm>
              <a:off x="1880357" y="905012"/>
              <a:ext cx="41391" cy="90246"/>
            </a:xfrm>
            <a:custGeom>
              <a:avLst/>
              <a:gdLst/>
              <a:ahLst/>
              <a:cxnLst/>
              <a:rect l="l" t="t" r="r" b="b"/>
              <a:pathLst>
                <a:path w="732" h="1596" extrusionOk="0">
                  <a:moveTo>
                    <a:pt x="402" y="1"/>
                  </a:moveTo>
                  <a:lnTo>
                    <a:pt x="0" y="1545"/>
                  </a:lnTo>
                  <a:cubicBezTo>
                    <a:pt x="126" y="1552"/>
                    <a:pt x="233" y="1563"/>
                    <a:pt x="323" y="1595"/>
                  </a:cubicBezTo>
                  <a:lnTo>
                    <a:pt x="731" y="15"/>
                  </a:lnTo>
                  <a:cubicBezTo>
                    <a:pt x="620" y="11"/>
                    <a:pt x="509" y="4"/>
                    <a:pt x="4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54"/>
            <p:cNvSpPr/>
            <p:nvPr/>
          </p:nvSpPr>
          <p:spPr>
            <a:xfrm>
              <a:off x="1948435" y="910723"/>
              <a:ext cx="57393" cy="127283"/>
            </a:xfrm>
            <a:custGeom>
              <a:avLst/>
              <a:gdLst/>
              <a:ahLst/>
              <a:cxnLst/>
              <a:rect l="l" t="t" r="r" b="b"/>
              <a:pathLst>
                <a:path w="1015" h="2251" extrusionOk="0">
                  <a:moveTo>
                    <a:pt x="574" y="0"/>
                  </a:moveTo>
                  <a:lnTo>
                    <a:pt x="0" y="2214"/>
                  </a:lnTo>
                  <a:cubicBezTo>
                    <a:pt x="86" y="2243"/>
                    <a:pt x="187" y="2250"/>
                    <a:pt x="301" y="2250"/>
                  </a:cubicBezTo>
                  <a:cubicBezTo>
                    <a:pt x="355" y="2250"/>
                    <a:pt x="405" y="2247"/>
                    <a:pt x="459" y="2243"/>
                  </a:cubicBezTo>
                  <a:lnTo>
                    <a:pt x="1014" y="100"/>
                  </a:lnTo>
                  <a:cubicBezTo>
                    <a:pt x="925" y="61"/>
                    <a:pt x="828" y="29"/>
                    <a:pt x="724" y="18"/>
                  </a:cubicBezTo>
                  <a:cubicBezTo>
                    <a:pt x="674" y="11"/>
                    <a:pt x="624" y="4"/>
                    <a:pt x="5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4"/>
            <p:cNvSpPr/>
            <p:nvPr/>
          </p:nvSpPr>
          <p:spPr>
            <a:xfrm>
              <a:off x="1711179" y="954657"/>
              <a:ext cx="11988" cy="40599"/>
            </a:xfrm>
            <a:custGeom>
              <a:avLst/>
              <a:gdLst/>
              <a:ahLst/>
              <a:cxnLst/>
              <a:rect l="l" t="t" r="r" b="b"/>
              <a:pathLst>
                <a:path w="212" h="718" extrusionOk="0">
                  <a:moveTo>
                    <a:pt x="122" y="1"/>
                  </a:moveTo>
                  <a:cubicBezTo>
                    <a:pt x="54" y="1"/>
                    <a:pt x="0" y="54"/>
                    <a:pt x="0" y="122"/>
                  </a:cubicBezTo>
                  <a:lnTo>
                    <a:pt x="0" y="595"/>
                  </a:lnTo>
                  <a:cubicBezTo>
                    <a:pt x="0" y="663"/>
                    <a:pt x="54" y="717"/>
                    <a:pt x="122" y="717"/>
                  </a:cubicBezTo>
                  <a:lnTo>
                    <a:pt x="212" y="717"/>
                  </a:lnTo>
                  <a:lnTo>
                    <a:pt x="21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4"/>
            <p:cNvSpPr/>
            <p:nvPr/>
          </p:nvSpPr>
          <p:spPr>
            <a:xfrm>
              <a:off x="2038792" y="954488"/>
              <a:ext cx="11818" cy="40543"/>
            </a:xfrm>
            <a:custGeom>
              <a:avLst/>
              <a:gdLst/>
              <a:ahLst/>
              <a:cxnLst/>
              <a:rect l="l" t="t" r="r" b="b"/>
              <a:pathLst>
                <a:path w="209" h="717" extrusionOk="0">
                  <a:moveTo>
                    <a:pt x="0" y="0"/>
                  </a:moveTo>
                  <a:lnTo>
                    <a:pt x="0" y="717"/>
                  </a:lnTo>
                  <a:lnTo>
                    <a:pt x="90" y="717"/>
                  </a:lnTo>
                  <a:cubicBezTo>
                    <a:pt x="154" y="717"/>
                    <a:pt x="208" y="663"/>
                    <a:pt x="208" y="595"/>
                  </a:cubicBezTo>
                  <a:lnTo>
                    <a:pt x="208" y="122"/>
                  </a:lnTo>
                  <a:cubicBezTo>
                    <a:pt x="208" y="54"/>
                    <a:pt x="154" y="0"/>
                    <a:pt x="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54"/>
            <p:cNvSpPr/>
            <p:nvPr/>
          </p:nvSpPr>
          <p:spPr>
            <a:xfrm>
              <a:off x="1771567" y="892855"/>
              <a:ext cx="217868" cy="16059"/>
            </a:xfrm>
            <a:custGeom>
              <a:avLst/>
              <a:gdLst/>
              <a:ahLst/>
              <a:cxnLst/>
              <a:rect l="l" t="t" r="r" b="b"/>
              <a:pathLst>
                <a:path w="3853" h="284" extrusionOk="0">
                  <a:moveTo>
                    <a:pt x="1924" y="1"/>
                  </a:moveTo>
                  <a:cubicBezTo>
                    <a:pt x="1763" y="4"/>
                    <a:pt x="1598" y="8"/>
                    <a:pt x="1437" y="19"/>
                  </a:cubicBezTo>
                  <a:cubicBezTo>
                    <a:pt x="1276" y="33"/>
                    <a:pt x="1115" y="40"/>
                    <a:pt x="953" y="69"/>
                  </a:cubicBezTo>
                  <a:cubicBezTo>
                    <a:pt x="631" y="112"/>
                    <a:pt x="312" y="180"/>
                    <a:pt x="0" y="284"/>
                  </a:cubicBezTo>
                  <a:cubicBezTo>
                    <a:pt x="638" y="203"/>
                    <a:pt x="1281" y="163"/>
                    <a:pt x="1925" y="163"/>
                  </a:cubicBezTo>
                  <a:cubicBezTo>
                    <a:pt x="2568" y="163"/>
                    <a:pt x="3212" y="203"/>
                    <a:pt x="3852" y="284"/>
                  </a:cubicBezTo>
                  <a:cubicBezTo>
                    <a:pt x="3537" y="176"/>
                    <a:pt x="3221" y="112"/>
                    <a:pt x="2899" y="69"/>
                  </a:cubicBezTo>
                  <a:cubicBezTo>
                    <a:pt x="2738" y="40"/>
                    <a:pt x="2576" y="33"/>
                    <a:pt x="2415" y="19"/>
                  </a:cubicBezTo>
                  <a:cubicBezTo>
                    <a:pt x="2254" y="4"/>
                    <a:pt x="2086" y="4"/>
                    <a:pt x="19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54"/>
            <p:cNvSpPr/>
            <p:nvPr/>
          </p:nvSpPr>
          <p:spPr>
            <a:xfrm>
              <a:off x="1718077" y="900997"/>
              <a:ext cx="325416" cy="141871"/>
            </a:xfrm>
            <a:custGeom>
              <a:avLst/>
              <a:gdLst/>
              <a:ahLst/>
              <a:cxnLst/>
              <a:rect l="l" t="t" r="r" b="b"/>
              <a:pathLst>
                <a:path w="5755" h="2509" extrusionOk="0">
                  <a:moveTo>
                    <a:pt x="2869" y="144"/>
                  </a:moveTo>
                  <a:cubicBezTo>
                    <a:pt x="3507" y="144"/>
                    <a:pt x="4146" y="185"/>
                    <a:pt x="4780" y="265"/>
                  </a:cubicBezTo>
                  <a:lnTo>
                    <a:pt x="4784" y="265"/>
                  </a:lnTo>
                  <a:cubicBezTo>
                    <a:pt x="5275" y="333"/>
                    <a:pt x="5594" y="763"/>
                    <a:pt x="5594" y="1362"/>
                  </a:cubicBezTo>
                  <a:cubicBezTo>
                    <a:pt x="5594" y="1982"/>
                    <a:pt x="4977" y="2347"/>
                    <a:pt x="4375" y="2347"/>
                  </a:cubicBezTo>
                  <a:cubicBezTo>
                    <a:pt x="4107" y="2347"/>
                    <a:pt x="3927" y="2275"/>
                    <a:pt x="3820" y="2125"/>
                  </a:cubicBezTo>
                  <a:cubicBezTo>
                    <a:pt x="3816" y="2125"/>
                    <a:pt x="3816" y="2118"/>
                    <a:pt x="3813" y="2114"/>
                  </a:cubicBezTo>
                  <a:cubicBezTo>
                    <a:pt x="3562" y="1738"/>
                    <a:pt x="3350" y="1555"/>
                    <a:pt x="2863" y="1541"/>
                  </a:cubicBezTo>
                  <a:cubicBezTo>
                    <a:pt x="2383" y="1555"/>
                    <a:pt x="2175" y="1738"/>
                    <a:pt x="1924" y="2114"/>
                  </a:cubicBezTo>
                  <a:cubicBezTo>
                    <a:pt x="1921" y="2114"/>
                    <a:pt x="1921" y="2118"/>
                    <a:pt x="1917" y="2125"/>
                  </a:cubicBezTo>
                  <a:cubicBezTo>
                    <a:pt x="1810" y="2275"/>
                    <a:pt x="1634" y="2347"/>
                    <a:pt x="1362" y="2347"/>
                  </a:cubicBezTo>
                  <a:cubicBezTo>
                    <a:pt x="763" y="2347"/>
                    <a:pt x="144" y="1982"/>
                    <a:pt x="144" y="1362"/>
                  </a:cubicBezTo>
                  <a:cubicBezTo>
                    <a:pt x="144" y="763"/>
                    <a:pt x="462" y="333"/>
                    <a:pt x="953" y="265"/>
                  </a:cubicBezTo>
                  <a:lnTo>
                    <a:pt x="957" y="265"/>
                  </a:lnTo>
                  <a:cubicBezTo>
                    <a:pt x="1591" y="185"/>
                    <a:pt x="2230" y="144"/>
                    <a:pt x="2869" y="144"/>
                  </a:cubicBezTo>
                  <a:close/>
                  <a:moveTo>
                    <a:pt x="2878" y="1"/>
                  </a:moveTo>
                  <a:cubicBezTo>
                    <a:pt x="2230" y="1"/>
                    <a:pt x="1582" y="41"/>
                    <a:pt x="939" y="122"/>
                  </a:cubicBezTo>
                  <a:lnTo>
                    <a:pt x="932" y="122"/>
                  </a:lnTo>
                  <a:cubicBezTo>
                    <a:pt x="366" y="208"/>
                    <a:pt x="0" y="695"/>
                    <a:pt x="0" y="1372"/>
                  </a:cubicBezTo>
                  <a:cubicBezTo>
                    <a:pt x="0" y="2082"/>
                    <a:pt x="695" y="2508"/>
                    <a:pt x="1369" y="2508"/>
                  </a:cubicBezTo>
                  <a:cubicBezTo>
                    <a:pt x="1681" y="2508"/>
                    <a:pt x="1899" y="2419"/>
                    <a:pt x="2039" y="2236"/>
                  </a:cubicBezTo>
                  <a:cubicBezTo>
                    <a:pt x="2043" y="2232"/>
                    <a:pt x="2046" y="2222"/>
                    <a:pt x="2050" y="2218"/>
                  </a:cubicBezTo>
                  <a:cubicBezTo>
                    <a:pt x="2286" y="1860"/>
                    <a:pt x="2451" y="1709"/>
                    <a:pt x="2870" y="1698"/>
                  </a:cubicBezTo>
                  <a:cubicBezTo>
                    <a:pt x="3293" y="1709"/>
                    <a:pt x="3462" y="1860"/>
                    <a:pt x="3694" y="2218"/>
                  </a:cubicBezTo>
                  <a:lnTo>
                    <a:pt x="3709" y="2232"/>
                  </a:lnTo>
                  <a:cubicBezTo>
                    <a:pt x="3845" y="2415"/>
                    <a:pt x="4064" y="2505"/>
                    <a:pt x="4375" y="2505"/>
                  </a:cubicBezTo>
                  <a:cubicBezTo>
                    <a:pt x="5049" y="2505"/>
                    <a:pt x="5748" y="2075"/>
                    <a:pt x="5755" y="1372"/>
                  </a:cubicBezTo>
                  <a:cubicBezTo>
                    <a:pt x="5755" y="695"/>
                    <a:pt x="5393" y="201"/>
                    <a:pt x="4823" y="122"/>
                  </a:cubicBezTo>
                  <a:lnTo>
                    <a:pt x="4816" y="122"/>
                  </a:lnTo>
                  <a:cubicBezTo>
                    <a:pt x="4173" y="41"/>
                    <a:pt x="3525" y="1"/>
                    <a:pt x="2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1367;p54"/>
          <p:cNvGrpSpPr/>
          <p:nvPr/>
        </p:nvGrpSpPr>
        <p:grpSpPr>
          <a:xfrm>
            <a:off x="742350" y="872713"/>
            <a:ext cx="1277400" cy="870000"/>
            <a:chOff x="742350" y="872713"/>
            <a:chExt cx="1277400" cy="870000"/>
          </a:xfrm>
        </p:grpSpPr>
        <p:sp>
          <p:nvSpPr>
            <p:cNvPr id="1368" name="Google Shape;1368;p54"/>
            <p:cNvSpPr/>
            <p:nvPr/>
          </p:nvSpPr>
          <p:spPr>
            <a:xfrm>
              <a:off x="742350" y="9741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69" name="Google Shape;1369;p54"/>
            <p:cNvCxnSpPr>
              <a:stCxn id="1368" idx="6"/>
            </p:cNvCxnSpPr>
            <p:nvPr/>
          </p:nvCxnSpPr>
          <p:spPr>
            <a:xfrm rot="10800000" flipH="1">
              <a:off x="1510950" y="872713"/>
              <a:ext cx="508800" cy="485700"/>
            </a:xfrm>
            <a:prstGeom prst="straightConnector1">
              <a:avLst/>
            </a:prstGeom>
            <a:noFill/>
            <a:ln w="9525" cap="flat" cmpd="sng">
              <a:solidFill>
                <a:schemeClr val="accent5"/>
              </a:solidFill>
              <a:prstDash val="solid"/>
              <a:round/>
              <a:headEnd type="none" w="med" len="med"/>
              <a:tailEnd type="oval" w="med" len="med"/>
            </a:ln>
          </p:spPr>
        </p:cxn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91"/>
        <p:cNvGrpSpPr/>
        <p:nvPr/>
      </p:nvGrpSpPr>
      <p:grpSpPr>
        <a:xfrm>
          <a:off x="0" y="0"/>
          <a:ext cx="0" cy="0"/>
          <a:chOff x="0" y="0"/>
          <a:chExt cx="0" cy="0"/>
        </a:xfrm>
      </p:grpSpPr>
      <p:grpSp>
        <p:nvGrpSpPr>
          <p:cNvPr id="2" name="Google Shape;1192;p54"/>
          <p:cNvGrpSpPr/>
          <p:nvPr/>
        </p:nvGrpSpPr>
        <p:grpSpPr>
          <a:xfrm>
            <a:off x="2396447" y="3119927"/>
            <a:ext cx="955441" cy="929341"/>
            <a:chOff x="2852571" y="3051959"/>
            <a:chExt cx="955441" cy="929341"/>
          </a:xfrm>
        </p:grpSpPr>
        <p:sp>
          <p:nvSpPr>
            <p:cNvPr id="1193" name="Google Shape;1193;p54"/>
            <p:cNvSpPr/>
            <p:nvPr/>
          </p:nvSpPr>
          <p:spPr>
            <a:xfrm>
              <a:off x="3039413" y="321270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4" name="Google Shape;1194;p54"/>
            <p:cNvCxnSpPr>
              <a:stCxn id="1193" idx="1"/>
            </p:cNvCxnSpPr>
            <p:nvPr/>
          </p:nvCxnSpPr>
          <p:spPr>
            <a:xfrm rot="10800000">
              <a:off x="2852571" y="3051959"/>
              <a:ext cx="299400" cy="273300"/>
            </a:xfrm>
            <a:prstGeom prst="straightConnector1">
              <a:avLst/>
            </a:prstGeom>
            <a:noFill/>
            <a:ln w="9525" cap="flat" cmpd="sng">
              <a:solidFill>
                <a:schemeClr val="accent5"/>
              </a:solidFill>
              <a:prstDash val="solid"/>
              <a:round/>
              <a:headEnd type="none" w="med" len="med"/>
              <a:tailEnd type="oval" w="med" len="med"/>
            </a:ln>
          </p:spPr>
        </p:cxnSp>
      </p:grpSp>
      <p:grpSp>
        <p:nvGrpSpPr>
          <p:cNvPr id="3" name="Google Shape;1195;p54"/>
          <p:cNvGrpSpPr/>
          <p:nvPr/>
        </p:nvGrpSpPr>
        <p:grpSpPr>
          <a:xfrm>
            <a:off x="2097309" y="444724"/>
            <a:ext cx="1354200" cy="768600"/>
            <a:chOff x="2558350" y="396613"/>
            <a:chExt cx="1354200" cy="768600"/>
          </a:xfrm>
        </p:grpSpPr>
        <p:sp>
          <p:nvSpPr>
            <p:cNvPr id="1196" name="Google Shape;1196;p54"/>
            <p:cNvSpPr/>
            <p:nvPr/>
          </p:nvSpPr>
          <p:spPr>
            <a:xfrm>
              <a:off x="3143950" y="3966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7" name="Google Shape;1197;p54"/>
            <p:cNvCxnSpPr>
              <a:stCxn id="1196" idx="2"/>
            </p:cNvCxnSpPr>
            <p:nvPr/>
          </p:nvCxnSpPr>
          <p:spPr>
            <a:xfrm flipH="1">
              <a:off x="2558350" y="780913"/>
              <a:ext cx="585600" cy="176700"/>
            </a:xfrm>
            <a:prstGeom prst="straightConnector1">
              <a:avLst/>
            </a:prstGeom>
            <a:noFill/>
            <a:ln w="9525" cap="flat" cmpd="sng">
              <a:solidFill>
                <a:schemeClr val="accent5"/>
              </a:solidFill>
              <a:prstDash val="solid"/>
              <a:round/>
              <a:headEnd type="none" w="med" len="med"/>
              <a:tailEnd type="oval" w="med" len="med"/>
            </a:ln>
          </p:spPr>
        </p:cxnSp>
      </p:grpSp>
      <p:sp>
        <p:nvSpPr>
          <p:cNvPr id="1198" name="Google Shape;1198;p54"/>
          <p:cNvSpPr txBox="1">
            <a:spLocks noGrp="1"/>
          </p:cNvSpPr>
          <p:nvPr>
            <p:ph type="subTitle" idx="1"/>
          </p:nvPr>
        </p:nvSpPr>
        <p:spPr>
          <a:xfrm>
            <a:off x="3357554" y="4026600"/>
            <a:ext cx="5572164" cy="1116900"/>
          </a:xfrm>
          <a:prstGeom prst="rect">
            <a:avLst/>
          </a:prstGeom>
        </p:spPr>
        <p:txBody>
          <a:bodyPr spcFirstLastPara="1" wrap="square" lIns="91425" tIns="91425" rIns="91425" bIns="91425" anchor="b" anchorCtr="0">
            <a:noAutofit/>
          </a:bodyPr>
          <a:lstStyle/>
          <a:p>
            <a:pPr algn="ctr" rtl="1"/>
            <a:r>
              <a:rPr lang="ar-DZ" sz="2800" b="1" dirty="0" smtClean="0">
                <a:latin typeface="Sakkal Majalla" panose="02000000000000000000" pitchFamily="2" charset="-78"/>
                <a:cs typeface="Sakkal Majalla" panose="02000000000000000000" pitchFamily="2" charset="-78"/>
              </a:rPr>
              <a:t>ب. إجراءات التحكم:</a:t>
            </a:r>
          </a:p>
          <a:p>
            <a:pPr algn="ctr" rtl="1"/>
            <a:endParaRPr lang="ar-DZ" sz="2400" dirty="0" smtClean="0">
              <a:latin typeface="Sakkal Majalla" panose="02000000000000000000" pitchFamily="2" charset="-78"/>
              <a:cs typeface="Sakkal Majalla" panose="02000000000000000000" pitchFamily="2" charset="-78"/>
            </a:endParaRP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الوقاية من المصدر بتعديل أو تحسين العمليات والآلات للحد من المخاطر.</a:t>
            </a: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التقليل من المخاطر باستخدام تقنيات وتقنيات لتقليل احتمالية حدوث الحوادث، مثل تحسين التهوية في المناطق المعرضة للمواد الكيميائية.</a:t>
            </a: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التحكم الإداري بوضع سياسات وإجراءات للتحكم في المخاطر، مثل تحديد إجراءات العمل الآمنة وتوفير التدريب اللازم.</a:t>
            </a: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معدات الحماية الشخصية ( </a:t>
            </a:r>
            <a:r>
              <a:rPr lang="fr-FR" sz="2400" dirty="0" smtClean="0">
                <a:latin typeface="Sakkal Majalla" panose="02000000000000000000" pitchFamily="2" charset="-78"/>
                <a:cs typeface="Sakkal Majalla" panose="02000000000000000000" pitchFamily="2" charset="-78"/>
              </a:rPr>
              <a:t>PPE):</a:t>
            </a:r>
            <a:r>
              <a:rPr lang="ar-DZ" sz="2400" dirty="0" smtClean="0">
                <a:latin typeface="Sakkal Majalla" panose="02000000000000000000" pitchFamily="2" charset="-78"/>
                <a:cs typeface="Sakkal Majalla" panose="02000000000000000000" pitchFamily="2" charset="-78"/>
              </a:rPr>
              <a:t>وتوفير معدات حماية فردية مثل القفازات،	 النظارات، والأحذية الواقية.</a:t>
            </a:r>
          </a:p>
          <a:p>
            <a:pPr marL="0" lvl="0" indent="0" algn="r" rtl="0">
              <a:spcBef>
                <a:spcPts val="0"/>
              </a:spcBef>
              <a:spcAft>
                <a:spcPts val="0"/>
              </a:spcAft>
              <a:buNone/>
            </a:pPr>
            <a:endParaRPr lang="en-GB" sz="2400" dirty="0">
              <a:latin typeface="Sakkal Majalla" panose="02000000000000000000" pitchFamily="2" charset="-78"/>
              <a:cs typeface="Sakkal Majalla" panose="02000000000000000000" pitchFamily="2" charset="-78"/>
            </a:endParaRPr>
          </a:p>
        </p:txBody>
      </p:sp>
      <p:grpSp>
        <p:nvGrpSpPr>
          <p:cNvPr id="4" name="Google Shape;1200;p54"/>
          <p:cNvGrpSpPr/>
          <p:nvPr/>
        </p:nvGrpSpPr>
        <p:grpSpPr>
          <a:xfrm>
            <a:off x="393922" y="1240476"/>
            <a:ext cx="543367" cy="332119"/>
            <a:chOff x="0" y="652601"/>
            <a:chExt cx="746281" cy="456082"/>
          </a:xfrm>
        </p:grpSpPr>
        <p:sp>
          <p:nvSpPr>
            <p:cNvPr id="1201" name="Google Shape;1201;p54"/>
            <p:cNvSpPr/>
            <p:nvPr/>
          </p:nvSpPr>
          <p:spPr>
            <a:xfrm>
              <a:off x="0" y="681156"/>
              <a:ext cx="746281" cy="386033"/>
            </a:xfrm>
            <a:custGeom>
              <a:avLst/>
              <a:gdLst/>
              <a:ahLst/>
              <a:cxnLst/>
              <a:rect l="l" t="t" r="r" b="b"/>
              <a:pathLst>
                <a:path w="13198" h="6827" extrusionOk="0">
                  <a:moveTo>
                    <a:pt x="6597" y="0"/>
                  </a:moveTo>
                  <a:cubicBezTo>
                    <a:pt x="3838" y="0"/>
                    <a:pt x="1606" y="2236"/>
                    <a:pt x="1606" y="4995"/>
                  </a:cubicBezTo>
                  <a:lnTo>
                    <a:pt x="0" y="6826"/>
                  </a:lnTo>
                  <a:lnTo>
                    <a:pt x="13197" y="6826"/>
                  </a:lnTo>
                  <a:lnTo>
                    <a:pt x="11592" y="4995"/>
                  </a:lnTo>
                  <a:cubicBezTo>
                    <a:pt x="11592" y="2236"/>
                    <a:pt x="9356" y="0"/>
                    <a:pt x="65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54"/>
            <p:cNvSpPr/>
            <p:nvPr/>
          </p:nvSpPr>
          <p:spPr>
            <a:xfrm>
              <a:off x="53660" y="863509"/>
              <a:ext cx="85779" cy="183206"/>
            </a:xfrm>
            <a:custGeom>
              <a:avLst/>
              <a:gdLst/>
              <a:ahLst/>
              <a:cxnLst/>
              <a:rect l="l" t="t" r="r" b="b"/>
              <a:pathLst>
                <a:path w="1517" h="3240" extrusionOk="0">
                  <a:moveTo>
                    <a:pt x="488" y="0"/>
                  </a:moveTo>
                  <a:cubicBezTo>
                    <a:pt x="220" y="0"/>
                    <a:pt x="1" y="219"/>
                    <a:pt x="1" y="488"/>
                  </a:cubicBezTo>
                  <a:lnTo>
                    <a:pt x="1" y="3239"/>
                  </a:lnTo>
                  <a:lnTo>
                    <a:pt x="1517" y="3239"/>
                  </a:lnTo>
                  <a:lnTo>
                    <a:pt x="151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54"/>
            <p:cNvSpPr/>
            <p:nvPr/>
          </p:nvSpPr>
          <p:spPr>
            <a:xfrm>
              <a:off x="606769" y="863283"/>
              <a:ext cx="85779" cy="183432"/>
            </a:xfrm>
            <a:custGeom>
              <a:avLst/>
              <a:gdLst/>
              <a:ahLst/>
              <a:cxnLst/>
              <a:rect l="l" t="t" r="r" b="b"/>
              <a:pathLst>
                <a:path w="1517" h="3244" extrusionOk="0">
                  <a:moveTo>
                    <a:pt x="1" y="1"/>
                  </a:moveTo>
                  <a:lnTo>
                    <a:pt x="1" y="3243"/>
                  </a:lnTo>
                  <a:lnTo>
                    <a:pt x="1517" y="3243"/>
                  </a:lnTo>
                  <a:lnTo>
                    <a:pt x="1517" y="488"/>
                  </a:lnTo>
                  <a:cubicBezTo>
                    <a:pt x="1517" y="219"/>
                    <a:pt x="1294" y="1"/>
                    <a:pt x="10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54"/>
            <p:cNvSpPr/>
            <p:nvPr/>
          </p:nvSpPr>
          <p:spPr>
            <a:xfrm>
              <a:off x="307767" y="652601"/>
              <a:ext cx="130732" cy="53096"/>
            </a:xfrm>
            <a:custGeom>
              <a:avLst/>
              <a:gdLst/>
              <a:ahLst/>
              <a:cxnLst/>
              <a:rect l="l" t="t" r="r" b="b"/>
              <a:pathLst>
                <a:path w="2312" h="939" extrusionOk="0">
                  <a:moveTo>
                    <a:pt x="233" y="0"/>
                  </a:moveTo>
                  <a:cubicBezTo>
                    <a:pt x="104" y="0"/>
                    <a:pt x="0" y="104"/>
                    <a:pt x="0" y="233"/>
                  </a:cubicBezTo>
                  <a:lnTo>
                    <a:pt x="0" y="939"/>
                  </a:lnTo>
                  <a:lnTo>
                    <a:pt x="2311" y="939"/>
                  </a:lnTo>
                  <a:lnTo>
                    <a:pt x="2311" y="233"/>
                  </a:lnTo>
                  <a:cubicBezTo>
                    <a:pt x="2311" y="104"/>
                    <a:pt x="2207" y="0"/>
                    <a:pt x="207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54"/>
            <p:cNvSpPr/>
            <p:nvPr/>
          </p:nvSpPr>
          <p:spPr>
            <a:xfrm>
              <a:off x="177886" y="689241"/>
              <a:ext cx="390500" cy="332937"/>
            </a:xfrm>
            <a:custGeom>
              <a:avLst/>
              <a:gdLst/>
              <a:ahLst/>
              <a:cxnLst/>
              <a:rect l="l" t="t" r="r" b="b"/>
              <a:pathLst>
                <a:path w="6906" h="5888" extrusionOk="0">
                  <a:moveTo>
                    <a:pt x="2301" y="4"/>
                  </a:moveTo>
                  <a:cubicBezTo>
                    <a:pt x="2265" y="4"/>
                    <a:pt x="2233" y="37"/>
                    <a:pt x="2233" y="72"/>
                  </a:cubicBezTo>
                  <a:cubicBezTo>
                    <a:pt x="2233" y="1033"/>
                    <a:pt x="1989" y="2140"/>
                    <a:pt x="1606" y="2907"/>
                  </a:cubicBezTo>
                  <a:cubicBezTo>
                    <a:pt x="1416" y="3290"/>
                    <a:pt x="1140" y="3666"/>
                    <a:pt x="760" y="4053"/>
                  </a:cubicBezTo>
                  <a:cubicBezTo>
                    <a:pt x="581" y="4232"/>
                    <a:pt x="434" y="4440"/>
                    <a:pt x="316" y="4659"/>
                  </a:cubicBezTo>
                  <a:cubicBezTo>
                    <a:pt x="309" y="4670"/>
                    <a:pt x="309" y="4673"/>
                    <a:pt x="305" y="4680"/>
                  </a:cubicBezTo>
                  <a:cubicBezTo>
                    <a:pt x="119" y="5035"/>
                    <a:pt x="18" y="5415"/>
                    <a:pt x="0" y="5816"/>
                  </a:cubicBezTo>
                  <a:cubicBezTo>
                    <a:pt x="0" y="5856"/>
                    <a:pt x="26" y="5888"/>
                    <a:pt x="65" y="5888"/>
                  </a:cubicBezTo>
                  <a:cubicBezTo>
                    <a:pt x="101" y="5888"/>
                    <a:pt x="129" y="5859"/>
                    <a:pt x="137" y="5827"/>
                  </a:cubicBezTo>
                  <a:cubicBezTo>
                    <a:pt x="154" y="5447"/>
                    <a:pt x="255" y="5082"/>
                    <a:pt x="434" y="4738"/>
                  </a:cubicBezTo>
                  <a:lnTo>
                    <a:pt x="434" y="4734"/>
                  </a:lnTo>
                  <a:cubicBezTo>
                    <a:pt x="549" y="4523"/>
                    <a:pt x="688" y="4326"/>
                    <a:pt x="860" y="4154"/>
                  </a:cubicBezTo>
                  <a:cubicBezTo>
                    <a:pt x="1247" y="3749"/>
                    <a:pt x="1530" y="3365"/>
                    <a:pt x="1727" y="2971"/>
                  </a:cubicBezTo>
                  <a:cubicBezTo>
                    <a:pt x="2118" y="2186"/>
                    <a:pt x="2369" y="1047"/>
                    <a:pt x="2369" y="72"/>
                  </a:cubicBezTo>
                  <a:cubicBezTo>
                    <a:pt x="2369" y="37"/>
                    <a:pt x="2337" y="4"/>
                    <a:pt x="2301" y="4"/>
                  </a:cubicBezTo>
                  <a:close/>
                  <a:moveTo>
                    <a:pt x="4608" y="1"/>
                  </a:moveTo>
                  <a:cubicBezTo>
                    <a:pt x="4572" y="1"/>
                    <a:pt x="4540" y="33"/>
                    <a:pt x="4540" y="69"/>
                  </a:cubicBezTo>
                  <a:cubicBezTo>
                    <a:pt x="4540" y="1051"/>
                    <a:pt x="4791" y="2183"/>
                    <a:pt x="5182" y="2968"/>
                  </a:cubicBezTo>
                  <a:cubicBezTo>
                    <a:pt x="5379" y="3362"/>
                    <a:pt x="5662" y="3745"/>
                    <a:pt x="6049" y="4150"/>
                  </a:cubicBezTo>
                  <a:cubicBezTo>
                    <a:pt x="6221" y="4322"/>
                    <a:pt x="6364" y="4519"/>
                    <a:pt x="6475" y="4730"/>
                  </a:cubicBezTo>
                  <a:lnTo>
                    <a:pt x="6475" y="4734"/>
                  </a:lnTo>
                  <a:cubicBezTo>
                    <a:pt x="6654" y="5074"/>
                    <a:pt x="6751" y="5443"/>
                    <a:pt x="6773" y="5823"/>
                  </a:cubicBezTo>
                  <a:cubicBezTo>
                    <a:pt x="6773" y="5859"/>
                    <a:pt x="6801" y="5888"/>
                    <a:pt x="6837" y="5888"/>
                  </a:cubicBezTo>
                  <a:cubicBezTo>
                    <a:pt x="6880" y="5888"/>
                    <a:pt x="6905" y="5856"/>
                    <a:pt x="6905" y="5816"/>
                  </a:cubicBezTo>
                  <a:cubicBezTo>
                    <a:pt x="6887" y="5411"/>
                    <a:pt x="6783" y="5031"/>
                    <a:pt x="6597" y="4673"/>
                  </a:cubicBezTo>
                  <a:cubicBezTo>
                    <a:pt x="6597" y="4670"/>
                    <a:pt x="6593" y="4670"/>
                    <a:pt x="6593" y="4662"/>
                  </a:cubicBezTo>
                  <a:cubicBezTo>
                    <a:pt x="6475" y="4440"/>
                    <a:pt x="6325" y="4232"/>
                    <a:pt x="6149" y="4050"/>
                  </a:cubicBezTo>
                  <a:cubicBezTo>
                    <a:pt x="5769" y="3659"/>
                    <a:pt x="5490" y="3283"/>
                    <a:pt x="5303" y="2903"/>
                  </a:cubicBezTo>
                  <a:cubicBezTo>
                    <a:pt x="4920" y="2143"/>
                    <a:pt x="4676" y="1026"/>
                    <a:pt x="4676" y="69"/>
                  </a:cubicBezTo>
                  <a:cubicBezTo>
                    <a:pt x="4676" y="33"/>
                    <a:pt x="4644" y="1"/>
                    <a:pt x="46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54"/>
            <p:cNvSpPr/>
            <p:nvPr/>
          </p:nvSpPr>
          <p:spPr>
            <a:xfrm>
              <a:off x="275763" y="697553"/>
              <a:ext cx="7747" cy="58015"/>
            </a:xfrm>
            <a:custGeom>
              <a:avLst/>
              <a:gdLst/>
              <a:ahLst/>
              <a:cxnLst/>
              <a:rect l="l" t="t" r="r" b="b"/>
              <a:pathLst>
                <a:path w="137" h="1026" extrusionOk="0">
                  <a:moveTo>
                    <a:pt x="68" y="1"/>
                  </a:moveTo>
                  <a:cubicBezTo>
                    <a:pt x="32" y="1"/>
                    <a:pt x="0" y="33"/>
                    <a:pt x="0" y="69"/>
                  </a:cubicBezTo>
                  <a:lnTo>
                    <a:pt x="0" y="961"/>
                  </a:lnTo>
                  <a:cubicBezTo>
                    <a:pt x="0" y="997"/>
                    <a:pt x="32" y="1025"/>
                    <a:pt x="68" y="1025"/>
                  </a:cubicBezTo>
                  <a:cubicBezTo>
                    <a:pt x="104" y="1025"/>
                    <a:pt x="133" y="997"/>
                    <a:pt x="136" y="957"/>
                  </a:cubicBezTo>
                  <a:lnTo>
                    <a:pt x="136" y="69"/>
                  </a:lnTo>
                  <a:cubicBezTo>
                    <a:pt x="136" y="33"/>
                    <a:pt x="104" y="1"/>
                    <a:pt x="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54"/>
            <p:cNvSpPr/>
            <p:nvPr/>
          </p:nvSpPr>
          <p:spPr>
            <a:xfrm>
              <a:off x="463149" y="697779"/>
              <a:ext cx="7747" cy="57789"/>
            </a:xfrm>
            <a:custGeom>
              <a:avLst/>
              <a:gdLst/>
              <a:ahLst/>
              <a:cxnLst/>
              <a:rect l="l" t="t" r="r" b="b"/>
              <a:pathLst>
                <a:path w="137" h="1022" extrusionOk="0">
                  <a:moveTo>
                    <a:pt x="69" y="0"/>
                  </a:moveTo>
                  <a:cubicBezTo>
                    <a:pt x="33" y="0"/>
                    <a:pt x="0" y="32"/>
                    <a:pt x="0" y="68"/>
                  </a:cubicBezTo>
                  <a:lnTo>
                    <a:pt x="0" y="957"/>
                  </a:lnTo>
                  <a:cubicBezTo>
                    <a:pt x="0" y="993"/>
                    <a:pt x="33" y="1021"/>
                    <a:pt x="69" y="1021"/>
                  </a:cubicBezTo>
                  <a:cubicBezTo>
                    <a:pt x="104" y="1021"/>
                    <a:pt x="137" y="993"/>
                    <a:pt x="137" y="957"/>
                  </a:cubicBezTo>
                  <a:lnTo>
                    <a:pt x="137" y="68"/>
                  </a:lnTo>
                  <a:cubicBezTo>
                    <a:pt x="137" y="32"/>
                    <a:pt x="104" y="0"/>
                    <a:pt x="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54"/>
            <p:cNvSpPr/>
            <p:nvPr/>
          </p:nvSpPr>
          <p:spPr>
            <a:xfrm>
              <a:off x="226" y="1067123"/>
              <a:ext cx="746055" cy="41561"/>
            </a:xfrm>
            <a:custGeom>
              <a:avLst/>
              <a:gdLst/>
              <a:ahLst/>
              <a:cxnLst/>
              <a:rect l="l" t="t" r="r" b="b"/>
              <a:pathLst>
                <a:path w="13194" h="735" extrusionOk="0">
                  <a:moveTo>
                    <a:pt x="0" y="0"/>
                  </a:moveTo>
                  <a:cubicBezTo>
                    <a:pt x="0" y="0"/>
                    <a:pt x="1863" y="735"/>
                    <a:pt x="6593" y="735"/>
                  </a:cubicBezTo>
                  <a:cubicBezTo>
                    <a:pt x="11319" y="735"/>
                    <a:pt x="13193" y="0"/>
                    <a:pt x="131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1209;p54"/>
          <p:cNvGrpSpPr/>
          <p:nvPr/>
        </p:nvGrpSpPr>
        <p:grpSpPr>
          <a:xfrm>
            <a:off x="2809347" y="684012"/>
            <a:ext cx="515730" cy="290061"/>
            <a:chOff x="3165875" y="539491"/>
            <a:chExt cx="746677" cy="420013"/>
          </a:xfrm>
        </p:grpSpPr>
        <p:sp>
          <p:nvSpPr>
            <p:cNvPr id="1210" name="Google Shape;1210;p54"/>
            <p:cNvSpPr/>
            <p:nvPr/>
          </p:nvSpPr>
          <p:spPr>
            <a:xfrm>
              <a:off x="3165875" y="540057"/>
              <a:ext cx="746677" cy="321176"/>
            </a:xfrm>
            <a:custGeom>
              <a:avLst/>
              <a:gdLst/>
              <a:ahLst/>
              <a:cxnLst/>
              <a:rect l="l" t="t" r="r" b="b"/>
              <a:pathLst>
                <a:path w="13205" h="5680" extrusionOk="0">
                  <a:moveTo>
                    <a:pt x="3664" y="1"/>
                  </a:moveTo>
                  <a:cubicBezTo>
                    <a:pt x="3516" y="1"/>
                    <a:pt x="3362" y="47"/>
                    <a:pt x="3236" y="126"/>
                  </a:cubicBezTo>
                  <a:cubicBezTo>
                    <a:pt x="2989" y="287"/>
                    <a:pt x="2824" y="542"/>
                    <a:pt x="2677" y="800"/>
                  </a:cubicBezTo>
                  <a:cubicBezTo>
                    <a:pt x="2526" y="1054"/>
                    <a:pt x="2379" y="1319"/>
                    <a:pt x="2157" y="1506"/>
                  </a:cubicBezTo>
                  <a:cubicBezTo>
                    <a:pt x="1752" y="1842"/>
                    <a:pt x="1165" y="1875"/>
                    <a:pt x="735" y="2172"/>
                  </a:cubicBezTo>
                  <a:cubicBezTo>
                    <a:pt x="351" y="2441"/>
                    <a:pt x="133" y="2907"/>
                    <a:pt x="65" y="3372"/>
                  </a:cubicBezTo>
                  <a:cubicBezTo>
                    <a:pt x="0" y="3838"/>
                    <a:pt x="72" y="4315"/>
                    <a:pt x="172" y="4777"/>
                  </a:cubicBezTo>
                  <a:cubicBezTo>
                    <a:pt x="215" y="5003"/>
                    <a:pt x="280" y="5243"/>
                    <a:pt x="423" y="5426"/>
                  </a:cubicBezTo>
                  <a:cubicBezTo>
                    <a:pt x="536" y="5572"/>
                    <a:pt x="718" y="5679"/>
                    <a:pt x="897" y="5679"/>
                  </a:cubicBezTo>
                  <a:cubicBezTo>
                    <a:pt x="945" y="5679"/>
                    <a:pt x="993" y="5672"/>
                    <a:pt x="1039" y="5655"/>
                  </a:cubicBezTo>
                  <a:lnTo>
                    <a:pt x="871" y="4408"/>
                  </a:lnTo>
                  <a:cubicBezTo>
                    <a:pt x="771" y="4383"/>
                    <a:pt x="728" y="4265"/>
                    <a:pt x="713" y="4161"/>
                  </a:cubicBezTo>
                  <a:cubicBezTo>
                    <a:pt x="670" y="3845"/>
                    <a:pt x="996" y="3243"/>
                    <a:pt x="1158" y="2968"/>
                  </a:cubicBezTo>
                  <a:cubicBezTo>
                    <a:pt x="1211" y="2867"/>
                    <a:pt x="1283" y="2778"/>
                    <a:pt x="1369" y="2706"/>
                  </a:cubicBezTo>
                  <a:cubicBezTo>
                    <a:pt x="1462" y="2634"/>
                    <a:pt x="1570" y="2584"/>
                    <a:pt x="1681" y="2545"/>
                  </a:cubicBezTo>
                  <a:cubicBezTo>
                    <a:pt x="1835" y="2491"/>
                    <a:pt x="1989" y="2441"/>
                    <a:pt x="2150" y="2405"/>
                  </a:cubicBezTo>
                  <a:cubicBezTo>
                    <a:pt x="2372" y="2351"/>
                    <a:pt x="2605" y="2323"/>
                    <a:pt x="2813" y="2237"/>
                  </a:cubicBezTo>
                  <a:cubicBezTo>
                    <a:pt x="3207" y="2072"/>
                    <a:pt x="3501" y="1735"/>
                    <a:pt x="3752" y="1391"/>
                  </a:cubicBezTo>
                  <a:lnTo>
                    <a:pt x="3752" y="1391"/>
                  </a:lnTo>
                  <a:cubicBezTo>
                    <a:pt x="3741" y="1481"/>
                    <a:pt x="3809" y="1574"/>
                    <a:pt x="3881" y="1624"/>
                  </a:cubicBezTo>
                  <a:cubicBezTo>
                    <a:pt x="3952" y="1678"/>
                    <a:pt x="4042" y="1699"/>
                    <a:pt x="4128" y="1721"/>
                  </a:cubicBezTo>
                  <a:cubicBezTo>
                    <a:pt x="4279" y="1763"/>
                    <a:pt x="4432" y="1797"/>
                    <a:pt x="4592" y="1797"/>
                  </a:cubicBezTo>
                  <a:cubicBezTo>
                    <a:pt x="4607" y="1797"/>
                    <a:pt x="4622" y="1797"/>
                    <a:pt x="4637" y="1796"/>
                  </a:cubicBezTo>
                  <a:cubicBezTo>
                    <a:pt x="4791" y="1789"/>
                    <a:pt x="4938" y="1749"/>
                    <a:pt x="5088" y="1717"/>
                  </a:cubicBezTo>
                  <a:cubicBezTo>
                    <a:pt x="5369" y="1656"/>
                    <a:pt x="5656" y="1625"/>
                    <a:pt x="5944" y="1625"/>
                  </a:cubicBezTo>
                  <a:cubicBezTo>
                    <a:pt x="6244" y="1625"/>
                    <a:pt x="6544" y="1658"/>
                    <a:pt x="6837" y="1724"/>
                  </a:cubicBezTo>
                  <a:cubicBezTo>
                    <a:pt x="7066" y="1774"/>
                    <a:pt x="7288" y="1846"/>
                    <a:pt x="7518" y="1903"/>
                  </a:cubicBezTo>
                  <a:cubicBezTo>
                    <a:pt x="8610" y="2179"/>
                    <a:pt x="9761" y="2097"/>
                    <a:pt x="10857" y="2333"/>
                  </a:cubicBezTo>
                  <a:cubicBezTo>
                    <a:pt x="11083" y="2384"/>
                    <a:pt x="11348" y="2434"/>
                    <a:pt x="11556" y="2527"/>
                  </a:cubicBezTo>
                  <a:cubicBezTo>
                    <a:pt x="11767" y="2616"/>
                    <a:pt x="11968" y="2756"/>
                    <a:pt x="12100" y="2942"/>
                  </a:cubicBezTo>
                  <a:cubicBezTo>
                    <a:pt x="12247" y="3157"/>
                    <a:pt x="12663" y="3673"/>
                    <a:pt x="12713" y="3928"/>
                  </a:cubicBezTo>
                  <a:cubicBezTo>
                    <a:pt x="12738" y="4068"/>
                    <a:pt x="12767" y="4207"/>
                    <a:pt x="12756" y="4351"/>
                  </a:cubicBezTo>
                  <a:cubicBezTo>
                    <a:pt x="12749" y="4490"/>
                    <a:pt x="12337" y="4383"/>
                    <a:pt x="12233" y="4480"/>
                  </a:cubicBezTo>
                  <a:lnTo>
                    <a:pt x="12237" y="4562"/>
                  </a:lnTo>
                  <a:lnTo>
                    <a:pt x="12226" y="5340"/>
                  </a:lnTo>
                  <a:cubicBezTo>
                    <a:pt x="12228" y="5340"/>
                    <a:pt x="12231" y="5340"/>
                    <a:pt x="12233" y="5340"/>
                  </a:cubicBezTo>
                  <a:cubicBezTo>
                    <a:pt x="12488" y="5340"/>
                    <a:pt x="12483" y="5516"/>
                    <a:pt x="12721" y="5516"/>
                  </a:cubicBezTo>
                  <a:cubicBezTo>
                    <a:pt x="12730" y="5516"/>
                    <a:pt x="12739" y="5516"/>
                    <a:pt x="12749" y="5515"/>
                  </a:cubicBezTo>
                  <a:cubicBezTo>
                    <a:pt x="12989" y="5504"/>
                    <a:pt x="13204" y="4924"/>
                    <a:pt x="13200" y="4655"/>
                  </a:cubicBezTo>
                  <a:cubicBezTo>
                    <a:pt x="13186" y="3992"/>
                    <a:pt x="12756" y="2778"/>
                    <a:pt x="12208" y="2401"/>
                  </a:cubicBezTo>
                  <a:cubicBezTo>
                    <a:pt x="11903" y="2190"/>
                    <a:pt x="11534" y="2090"/>
                    <a:pt x="11194" y="1936"/>
                  </a:cubicBezTo>
                  <a:cubicBezTo>
                    <a:pt x="10707" y="1717"/>
                    <a:pt x="10277" y="1380"/>
                    <a:pt x="9771" y="1212"/>
                  </a:cubicBezTo>
                  <a:cubicBezTo>
                    <a:pt x="9076" y="979"/>
                    <a:pt x="8320" y="1079"/>
                    <a:pt x="7596" y="954"/>
                  </a:cubicBezTo>
                  <a:cubicBezTo>
                    <a:pt x="7113" y="871"/>
                    <a:pt x="6676" y="542"/>
                    <a:pt x="6192" y="459"/>
                  </a:cubicBezTo>
                  <a:cubicBezTo>
                    <a:pt x="6132" y="448"/>
                    <a:pt x="6073" y="443"/>
                    <a:pt x="6014" y="443"/>
                  </a:cubicBezTo>
                  <a:cubicBezTo>
                    <a:pt x="5752" y="443"/>
                    <a:pt x="5493" y="539"/>
                    <a:pt x="5239" y="606"/>
                  </a:cubicBezTo>
                  <a:cubicBezTo>
                    <a:pt x="5114" y="636"/>
                    <a:pt x="4980" y="657"/>
                    <a:pt x="4849" y="657"/>
                  </a:cubicBezTo>
                  <a:cubicBezTo>
                    <a:pt x="4650" y="657"/>
                    <a:pt x="4459" y="609"/>
                    <a:pt x="4318" y="470"/>
                  </a:cubicBezTo>
                  <a:cubicBezTo>
                    <a:pt x="4221" y="373"/>
                    <a:pt x="4157" y="237"/>
                    <a:pt x="4056" y="144"/>
                  </a:cubicBezTo>
                  <a:cubicBezTo>
                    <a:pt x="3950" y="45"/>
                    <a:pt x="3809" y="1"/>
                    <a:pt x="36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54"/>
            <p:cNvSpPr/>
            <p:nvPr/>
          </p:nvSpPr>
          <p:spPr>
            <a:xfrm>
              <a:off x="3439377" y="862412"/>
              <a:ext cx="214588" cy="70738"/>
            </a:xfrm>
            <a:custGeom>
              <a:avLst/>
              <a:gdLst/>
              <a:ahLst/>
              <a:cxnLst/>
              <a:rect l="l" t="t" r="r" b="b"/>
              <a:pathLst>
                <a:path w="3795" h="1251" extrusionOk="0">
                  <a:moveTo>
                    <a:pt x="1896" y="0"/>
                  </a:moveTo>
                  <a:cubicBezTo>
                    <a:pt x="638" y="0"/>
                    <a:pt x="0" y="1251"/>
                    <a:pt x="0" y="1251"/>
                  </a:cubicBezTo>
                  <a:cubicBezTo>
                    <a:pt x="570" y="683"/>
                    <a:pt x="1235" y="399"/>
                    <a:pt x="1899" y="399"/>
                  </a:cubicBezTo>
                  <a:cubicBezTo>
                    <a:pt x="2563" y="399"/>
                    <a:pt x="3227" y="683"/>
                    <a:pt x="3795" y="1251"/>
                  </a:cubicBezTo>
                  <a:lnTo>
                    <a:pt x="3795" y="1251"/>
                  </a:lnTo>
                  <a:cubicBezTo>
                    <a:pt x="3784" y="1236"/>
                    <a:pt x="3146" y="0"/>
                    <a:pt x="1896" y="0"/>
                  </a:cubicBezTo>
                  <a:close/>
                  <a:moveTo>
                    <a:pt x="3795" y="1251"/>
                  </a:moveTo>
                  <a:lnTo>
                    <a:pt x="3795" y="1251"/>
                  </a:lnTo>
                  <a:cubicBezTo>
                    <a:pt x="3795" y="1251"/>
                    <a:pt x="3795" y="1251"/>
                    <a:pt x="3795" y="1251"/>
                  </a:cubicBezTo>
                  <a:cubicBezTo>
                    <a:pt x="3795" y="1251"/>
                    <a:pt x="3795" y="1251"/>
                    <a:pt x="3795" y="12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54"/>
            <p:cNvSpPr/>
            <p:nvPr/>
          </p:nvSpPr>
          <p:spPr>
            <a:xfrm>
              <a:off x="3230674" y="685035"/>
              <a:ext cx="632230" cy="265988"/>
            </a:xfrm>
            <a:custGeom>
              <a:avLst/>
              <a:gdLst/>
              <a:ahLst/>
              <a:cxnLst/>
              <a:rect l="l" t="t" r="r" b="b"/>
              <a:pathLst>
                <a:path w="11181" h="4704" extrusionOk="0">
                  <a:moveTo>
                    <a:pt x="5587" y="0"/>
                  </a:moveTo>
                  <a:cubicBezTo>
                    <a:pt x="4304" y="0"/>
                    <a:pt x="3021" y="81"/>
                    <a:pt x="1746" y="242"/>
                  </a:cubicBezTo>
                  <a:cubicBezTo>
                    <a:pt x="635" y="393"/>
                    <a:pt x="1" y="1382"/>
                    <a:pt x="1" y="2582"/>
                  </a:cubicBezTo>
                  <a:cubicBezTo>
                    <a:pt x="1" y="3886"/>
                    <a:pt x="1280" y="4703"/>
                    <a:pt x="2588" y="4703"/>
                  </a:cubicBezTo>
                  <a:cubicBezTo>
                    <a:pt x="3204" y="4703"/>
                    <a:pt x="3591" y="4517"/>
                    <a:pt x="3824" y="4187"/>
                  </a:cubicBezTo>
                  <a:lnTo>
                    <a:pt x="3824" y="4191"/>
                  </a:lnTo>
                  <a:cubicBezTo>
                    <a:pt x="4329" y="3424"/>
                    <a:pt x="4695" y="3112"/>
                    <a:pt x="5590" y="3084"/>
                  </a:cubicBezTo>
                  <a:cubicBezTo>
                    <a:pt x="6483" y="3109"/>
                    <a:pt x="6855" y="3424"/>
                    <a:pt x="7361" y="4191"/>
                  </a:cubicBezTo>
                  <a:lnTo>
                    <a:pt x="7361" y="4187"/>
                  </a:lnTo>
                  <a:cubicBezTo>
                    <a:pt x="7593" y="4517"/>
                    <a:pt x="7980" y="4703"/>
                    <a:pt x="8597" y="4703"/>
                  </a:cubicBezTo>
                  <a:cubicBezTo>
                    <a:pt x="9901" y="4703"/>
                    <a:pt x="11180" y="3886"/>
                    <a:pt x="11180" y="2582"/>
                  </a:cubicBezTo>
                  <a:cubicBezTo>
                    <a:pt x="11173" y="1382"/>
                    <a:pt x="10542" y="396"/>
                    <a:pt x="9432" y="242"/>
                  </a:cubicBezTo>
                  <a:cubicBezTo>
                    <a:pt x="8154" y="81"/>
                    <a:pt x="6871" y="0"/>
                    <a:pt x="55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54"/>
            <p:cNvSpPr/>
            <p:nvPr/>
          </p:nvSpPr>
          <p:spPr>
            <a:xfrm>
              <a:off x="3265562" y="695269"/>
              <a:ext cx="89793" cy="235058"/>
            </a:xfrm>
            <a:custGeom>
              <a:avLst/>
              <a:gdLst/>
              <a:ahLst/>
              <a:cxnLst/>
              <a:rect l="l" t="t" r="r" b="b"/>
              <a:pathLst>
                <a:path w="1588" h="4157" extrusionOk="0">
                  <a:moveTo>
                    <a:pt x="1587" y="0"/>
                  </a:moveTo>
                  <a:cubicBezTo>
                    <a:pt x="1437" y="18"/>
                    <a:pt x="1279" y="36"/>
                    <a:pt x="1129" y="54"/>
                  </a:cubicBezTo>
                  <a:cubicBezTo>
                    <a:pt x="1068" y="65"/>
                    <a:pt x="1011" y="72"/>
                    <a:pt x="957" y="86"/>
                  </a:cubicBezTo>
                  <a:lnTo>
                    <a:pt x="0" y="3791"/>
                  </a:lnTo>
                  <a:cubicBezTo>
                    <a:pt x="151" y="3935"/>
                    <a:pt x="326" y="4056"/>
                    <a:pt x="513" y="4157"/>
                  </a:cubicBezTo>
                  <a:lnTo>
                    <a:pt x="158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54"/>
            <p:cNvSpPr/>
            <p:nvPr/>
          </p:nvSpPr>
          <p:spPr>
            <a:xfrm>
              <a:off x="3311136" y="691820"/>
              <a:ext cx="81086" cy="252078"/>
            </a:xfrm>
            <a:custGeom>
              <a:avLst/>
              <a:gdLst/>
              <a:ahLst/>
              <a:cxnLst/>
              <a:rect l="l" t="t" r="r" b="b"/>
              <a:pathLst>
                <a:path w="1434" h="4458" extrusionOk="0">
                  <a:moveTo>
                    <a:pt x="1434" y="1"/>
                  </a:moveTo>
                  <a:cubicBezTo>
                    <a:pt x="1330" y="8"/>
                    <a:pt x="1222" y="18"/>
                    <a:pt x="1118" y="33"/>
                  </a:cubicBezTo>
                  <a:lnTo>
                    <a:pt x="0" y="4358"/>
                  </a:lnTo>
                  <a:cubicBezTo>
                    <a:pt x="93" y="4397"/>
                    <a:pt x="187" y="4429"/>
                    <a:pt x="280" y="4458"/>
                  </a:cubicBezTo>
                  <a:lnTo>
                    <a:pt x="14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54"/>
            <p:cNvSpPr/>
            <p:nvPr/>
          </p:nvSpPr>
          <p:spPr>
            <a:xfrm>
              <a:off x="3546357" y="685770"/>
              <a:ext cx="82499" cy="179530"/>
            </a:xfrm>
            <a:custGeom>
              <a:avLst/>
              <a:gdLst/>
              <a:ahLst/>
              <a:cxnLst/>
              <a:rect l="l" t="t" r="r" b="b"/>
              <a:pathLst>
                <a:path w="1459" h="3175" extrusionOk="0">
                  <a:moveTo>
                    <a:pt x="796" y="0"/>
                  </a:moveTo>
                  <a:lnTo>
                    <a:pt x="0" y="3081"/>
                  </a:lnTo>
                  <a:cubicBezTo>
                    <a:pt x="251" y="3089"/>
                    <a:pt x="463" y="3117"/>
                    <a:pt x="645" y="3175"/>
                  </a:cubicBezTo>
                  <a:lnTo>
                    <a:pt x="1459" y="25"/>
                  </a:lnTo>
                  <a:cubicBezTo>
                    <a:pt x="1240" y="14"/>
                    <a:pt x="1022" y="4"/>
                    <a:pt x="7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54"/>
            <p:cNvSpPr/>
            <p:nvPr/>
          </p:nvSpPr>
          <p:spPr>
            <a:xfrm>
              <a:off x="3682514" y="696683"/>
              <a:ext cx="113882" cy="254339"/>
            </a:xfrm>
            <a:custGeom>
              <a:avLst/>
              <a:gdLst/>
              <a:ahLst/>
              <a:cxnLst/>
              <a:rect l="l" t="t" r="r" b="b"/>
              <a:pathLst>
                <a:path w="2014" h="4498" extrusionOk="0">
                  <a:moveTo>
                    <a:pt x="1143" y="0"/>
                  </a:moveTo>
                  <a:lnTo>
                    <a:pt x="0" y="4418"/>
                  </a:lnTo>
                  <a:cubicBezTo>
                    <a:pt x="172" y="4469"/>
                    <a:pt x="369" y="4497"/>
                    <a:pt x="602" y="4497"/>
                  </a:cubicBezTo>
                  <a:cubicBezTo>
                    <a:pt x="706" y="4497"/>
                    <a:pt x="806" y="4490"/>
                    <a:pt x="910" y="4479"/>
                  </a:cubicBezTo>
                  <a:lnTo>
                    <a:pt x="2014" y="205"/>
                  </a:lnTo>
                  <a:cubicBezTo>
                    <a:pt x="1838" y="126"/>
                    <a:pt x="1645" y="65"/>
                    <a:pt x="1441" y="36"/>
                  </a:cubicBezTo>
                  <a:cubicBezTo>
                    <a:pt x="1340" y="22"/>
                    <a:pt x="1244" y="11"/>
                    <a:pt x="11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54"/>
            <p:cNvSpPr/>
            <p:nvPr/>
          </p:nvSpPr>
          <p:spPr>
            <a:xfrm>
              <a:off x="3209810" y="783986"/>
              <a:ext cx="23579" cy="81142"/>
            </a:xfrm>
            <a:custGeom>
              <a:avLst/>
              <a:gdLst/>
              <a:ahLst/>
              <a:cxnLst/>
              <a:rect l="l" t="t" r="r" b="b"/>
              <a:pathLst>
                <a:path w="417" h="1435" extrusionOk="0">
                  <a:moveTo>
                    <a:pt x="241" y="1"/>
                  </a:moveTo>
                  <a:cubicBezTo>
                    <a:pt x="108" y="1"/>
                    <a:pt x="1" y="108"/>
                    <a:pt x="1" y="241"/>
                  </a:cubicBezTo>
                  <a:lnTo>
                    <a:pt x="1" y="1190"/>
                  </a:lnTo>
                  <a:cubicBezTo>
                    <a:pt x="1" y="1327"/>
                    <a:pt x="108" y="1434"/>
                    <a:pt x="241" y="1434"/>
                  </a:cubicBezTo>
                  <a:lnTo>
                    <a:pt x="416" y="1434"/>
                  </a:lnTo>
                  <a:lnTo>
                    <a:pt x="4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54"/>
            <p:cNvSpPr/>
            <p:nvPr/>
          </p:nvSpPr>
          <p:spPr>
            <a:xfrm>
              <a:off x="3862379" y="783816"/>
              <a:ext cx="23579" cy="80859"/>
            </a:xfrm>
            <a:custGeom>
              <a:avLst/>
              <a:gdLst/>
              <a:ahLst/>
              <a:cxnLst/>
              <a:rect l="l" t="t" r="r" b="b"/>
              <a:pathLst>
                <a:path w="417" h="1430" extrusionOk="0">
                  <a:moveTo>
                    <a:pt x="1" y="0"/>
                  </a:moveTo>
                  <a:lnTo>
                    <a:pt x="1" y="1430"/>
                  </a:lnTo>
                  <a:lnTo>
                    <a:pt x="177" y="1430"/>
                  </a:lnTo>
                  <a:cubicBezTo>
                    <a:pt x="309" y="1430"/>
                    <a:pt x="417" y="1322"/>
                    <a:pt x="417" y="1190"/>
                  </a:cubicBezTo>
                  <a:lnTo>
                    <a:pt x="417" y="240"/>
                  </a:lnTo>
                  <a:cubicBezTo>
                    <a:pt x="417" y="104"/>
                    <a:pt x="309" y="0"/>
                    <a:pt x="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54"/>
            <p:cNvSpPr/>
            <p:nvPr/>
          </p:nvSpPr>
          <p:spPr>
            <a:xfrm>
              <a:off x="3329343" y="661456"/>
              <a:ext cx="434661" cy="31439"/>
            </a:xfrm>
            <a:custGeom>
              <a:avLst/>
              <a:gdLst/>
              <a:ahLst/>
              <a:cxnLst/>
              <a:rect l="l" t="t" r="r" b="b"/>
              <a:pathLst>
                <a:path w="7687" h="556" extrusionOk="0">
                  <a:moveTo>
                    <a:pt x="3842" y="0"/>
                  </a:moveTo>
                  <a:cubicBezTo>
                    <a:pt x="3193" y="0"/>
                    <a:pt x="2548" y="39"/>
                    <a:pt x="1903" y="129"/>
                  </a:cubicBezTo>
                  <a:cubicBezTo>
                    <a:pt x="1258" y="215"/>
                    <a:pt x="621" y="344"/>
                    <a:pt x="1" y="555"/>
                  </a:cubicBezTo>
                  <a:cubicBezTo>
                    <a:pt x="1275" y="394"/>
                    <a:pt x="2558" y="314"/>
                    <a:pt x="3842" y="314"/>
                  </a:cubicBezTo>
                  <a:cubicBezTo>
                    <a:pt x="5126" y="314"/>
                    <a:pt x="6411" y="394"/>
                    <a:pt x="7687" y="555"/>
                  </a:cubicBezTo>
                  <a:cubicBezTo>
                    <a:pt x="7063" y="348"/>
                    <a:pt x="6425" y="219"/>
                    <a:pt x="5780" y="129"/>
                  </a:cubicBezTo>
                  <a:cubicBezTo>
                    <a:pt x="5143" y="39"/>
                    <a:pt x="4490" y="0"/>
                    <a:pt x="38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54"/>
            <p:cNvSpPr/>
            <p:nvPr/>
          </p:nvSpPr>
          <p:spPr>
            <a:xfrm>
              <a:off x="3222193" y="676327"/>
              <a:ext cx="648797" cy="283177"/>
            </a:xfrm>
            <a:custGeom>
              <a:avLst/>
              <a:gdLst/>
              <a:ahLst/>
              <a:cxnLst/>
              <a:rect l="l" t="t" r="r" b="b"/>
              <a:pathLst>
                <a:path w="11474" h="5008" extrusionOk="0">
                  <a:moveTo>
                    <a:pt x="5735" y="308"/>
                  </a:moveTo>
                  <a:cubicBezTo>
                    <a:pt x="7009" y="308"/>
                    <a:pt x="8283" y="387"/>
                    <a:pt x="9546" y="547"/>
                  </a:cubicBezTo>
                  <a:lnTo>
                    <a:pt x="9557" y="547"/>
                  </a:lnTo>
                  <a:cubicBezTo>
                    <a:pt x="10538" y="683"/>
                    <a:pt x="11169" y="1543"/>
                    <a:pt x="11169" y="2736"/>
                  </a:cubicBezTo>
                  <a:cubicBezTo>
                    <a:pt x="11169" y="3969"/>
                    <a:pt x="9933" y="4703"/>
                    <a:pt x="8740" y="4703"/>
                  </a:cubicBezTo>
                  <a:cubicBezTo>
                    <a:pt x="8195" y="4703"/>
                    <a:pt x="7844" y="4560"/>
                    <a:pt x="7629" y="4255"/>
                  </a:cubicBezTo>
                  <a:cubicBezTo>
                    <a:pt x="7622" y="4248"/>
                    <a:pt x="7618" y="4237"/>
                    <a:pt x="7611" y="4234"/>
                  </a:cubicBezTo>
                  <a:cubicBezTo>
                    <a:pt x="7113" y="3481"/>
                    <a:pt x="6697" y="3119"/>
                    <a:pt x="5737" y="3091"/>
                  </a:cubicBezTo>
                  <a:lnTo>
                    <a:pt x="5730" y="3091"/>
                  </a:lnTo>
                  <a:cubicBezTo>
                    <a:pt x="4773" y="3119"/>
                    <a:pt x="4357" y="3481"/>
                    <a:pt x="3859" y="4234"/>
                  </a:cubicBezTo>
                  <a:cubicBezTo>
                    <a:pt x="3856" y="4241"/>
                    <a:pt x="3849" y="4248"/>
                    <a:pt x="3841" y="4255"/>
                  </a:cubicBezTo>
                  <a:cubicBezTo>
                    <a:pt x="3626" y="4560"/>
                    <a:pt x="3275" y="4703"/>
                    <a:pt x="2731" y="4703"/>
                  </a:cubicBezTo>
                  <a:cubicBezTo>
                    <a:pt x="1537" y="4703"/>
                    <a:pt x="301" y="3969"/>
                    <a:pt x="301" y="2736"/>
                  </a:cubicBezTo>
                  <a:cubicBezTo>
                    <a:pt x="301" y="1543"/>
                    <a:pt x="932" y="683"/>
                    <a:pt x="1914" y="547"/>
                  </a:cubicBezTo>
                  <a:lnTo>
                    <a:pt x="1924" y="547"/>
                  </a:lnTo>
                  <a:cubicBezTo>
                    <a:pt x="3188" y="387"/>
                    <a:pt x="4461" y="308"/>
                    <a:pt x="5735" y="308"/>
                  </a:cubicBezTo>
                  <a:close/>
                  <a:moveTo>
                    <a:pt x="5739" y="0"/>
                  </a:moveTo>
                  <a:cubicBezTo>
                    <a:pt x="4449" y="0"/>
                    <a:pt x="3159" y="81"/>
                    <a:pt x="1878" y="242"/>
                  </a:cubicBezTo>
                  <a:cubicBezTo>
                    <a:pt x="1871" y="246"/>
                    <a:pt x="1867" y="246"/>
                    <a:pt x="1864" y="246"/>
                  </a:cubicBezTo>
                  <a:cubicBezTo>
                    <a:pt x="731" y="414"/>
                    <a:pt x="0" y="1385"/>
                    <a:pt x="0" y="2736"/>
                  </a:cubicBezTo>
                  <a:cubicBezTo>
                    <a:pt x="0" y="4159"/>
                    <a:pt x="1394" y="5008"/>
                    <a:pt x="2738" y="5008"/>
                  </a:cubicBezTo>
                  <a:cubicBezTo>
                    <a:pt x="3358" y="5008"/>
                    <a:pt x="3795" y="4832"/>
                    <a:pt x="4071" y="4467"/>
                  </a:cubicBezTo>
                  <a:cubicBezTo>
                    <a:pt x="4082" y="4456"/>
                    <a:pt x="4089" y="4449"/>
                    <a:pt x="4099" y="4434"/>
                  </a:cubicBezTo>
                  <a:cubicBezTo>
                    <a:pt x="4565" y="3729"/>
                    <a:pt x="4895" y="3424"/>
                    <a:pt x="5737" y="3399"/>
                  </a:cubicBezTo>
                  <a:cubicBezTo>
                    <a:pt x="6428" y="3417"/>
                    <a:pt x="6808" y="3567"/>
                    <a:pt x="7378" y="4434"/>
                  </a:cubicBezTo>
                  <a:cubicBezTo>
                    <a:pt x="7385" y="4449"/>
                    <a:pt x="7396" y="4456"/>
                    <a:pt x="7403" y="4467"/>
                  </a:cubicBezTo>
                  <a:cubicBezTo>
                    <a:pt x="7683" y="4829"/>
                    <a:pt x="8116" y="5008"/>
                    <a:pt x="8740" y="5008"/>
                  </a:cubicBezTo>
                  <a:cubicBezTo>
                    <a:pt x="10087" y="5008"/>
                    <a:pt x="11473" y="4159"/>
                    <a:pt x="11473" y="2736"/>
                  </a:cubicBezTo>
                  <a:cubicBezTo>
                    <a:pt x="11473" y="1385"/>
                    <a:pt x="10746" y="414"/>
                    <a:pt x="9610" y="246"/>
                  </a:cubicBezTo>
                  <a:cubicBezTo>
                    <a:pt x="9607" y="242"/>
                    <a:pt x="9603" y="242"/>
                    <a:pt x="9600" y="242"/>
                  </a:cubicBezTo>
                  <a:cubicBezTo>
                    <a:pt x="8319" y="81"/>
                    <a:pt x="7029" y="0"/>
                    <a:pt x="5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54"/>
            <p:cNvSpPr/>
            <p:nvPr/>
          </p:nvSpPr>
          <p:spPr>
            <a:xfrm>
              <a:off x="3374521" y="539491"/>
              <a:ext cx="5937" cy="81651"/>
            </a:xfrm>
            <a:custGeom>
              <a:avLst/>
              <a:gdLst/>
              <a:ahLst/>
              <a:cxnLst/>
              <a:rect l="l" t="t" r="r" b="b"/>
              <a:pathLst>
                <a:path w="105" h="1444" extrusionOk="0">
                  <a:moveTo>
                    <a:pt x="51" y="0"/>
                  </a:moveTo>
                  <a:cubicBezTo>
                    <a:pt x="26" y="0"/>
                    <a:pt x="1" y="25"/>
                    <a:pt x="1" y="50"/>
                  </a:cubicBezTo>
                  <a:lnTo>
                    <a:pt x="1" y="1394"/>
                  </a:lnTo>
                  <a:cubicBezTo>
                    <a:pt x="1" y="1422"/>
                    <a:pt x="26" y="1444"/>
                    <a:pt x="51" y="1444"/>
                  </a:cubicBezTo>
                  <a:cubicBezTo>
                    <a:pt x="83" y="1444"/>
                    <a:pt x="105" y="1422"/>
                    <a:pt x="101" y="1394"/>
                  </a:cubicBezTo>
                  <a:lnTo>
                    <a:pt x="101" y="50"/>
                  </a:lnTo>
                  <a:cubicBezTo>
                    <a:pt x="101" y="25"/>
                    <a:pt x="80" y="0"/>
                    <a:pt x="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1222;p54"/>
          <p:cNvGrpSpPr/>
          <p:nvPr/>
        </p:nvGrpSpPr>
        <p:grpSpPr>
          <a:xfrm>
            <a:off x="2704844" y="3190025"/>
            <a:ext cx="515680" cy="910185"/>
            <a:chOff x="112635" y="1823564"/>
            <a:chExt cx="515680" cy="910185"/>
          </a:xfrm>
        </p:grpSpPr>
        <p:sp>
          <p:nvSpPr>
            <p:cNvPr id="1223" name="Google Shape;1223;p54"/>
            <p:cNvSpPr/>
            <p:nvPr/>
          </p:nvSpPr>
          <p:spPr>
            <a:xfrm>
              <a:off x="232564" y="2685686"/>
              <a:ext cx="54792" cy="48063"/>
            </a:xfrm>
            <a:custGeom>
              <a:avLst/>
              <a:gdLst/>
              <a:ahLst/>
              <a:cxnLst/>
              <a:rect l="l" t="t" r="r" b="b"/>
              <a:pathLst>
                <a:path w="969" h="850" extrusionOk="0">
                  <a:moveTo>
                    <a:pt x="531" y="1"/>
                  </a:moveTo>
                  <a:lnTo>
                    <a:pt x="1" y="216"/>
                  </a:lnTo>
                  <a:cubicBezTo>
                    <a:pt x="485" y="506"/>
                    <a:pt x="452" y="850"/>
                    <a:pt x="452" y="850"/>
                  </a:cubicBezTo>
                  <a:lnTo>
                    <a:pt x="968" y="628"/>
                  </a:lnTo>
                  <a:cubicBezTo>
                    <a:pt x="879" y="198"/>
                    <a:pt x="531" y="1"/>
                    <a:pt x="5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54"/>
            <p:cNvSpPr/>
            <p:nvPr/>
          </p:nvSpPr>
          <p:spPr>
            <a:xfrm>
              <a:off x="541970" y="2672737"/>
              <a:ext cx="57789" cy="48289"/>
            </a:xfrm>
            <a:custGeom>
              <a:avLst/>
              <a:gdLst/>
              <a:ahLst/>
              <a:cxnLst/>
              <a:rect l="l" t="t" r="r" b="b"/>
              <a:pathLst>
                <a:path w="1022" h="854" extrusionOk="0">
                  <a:moveTo>
                    <a:pt x="523" y="0"/>
                  </a:moveTo>
                  <a:cubicBezTo>
                    <a:pt x="523" y="0"/>
                    <a:pt x="154" y="144"/>
                    <a:pt x="0" y="552"/>
                  </a:cubicBezTo>
                  <a:lnTo>
                    <a:pt x="477" y="853"/>
                  </a:lnTo>
                  <a:cubicBezTo>
                    <a:pt x="477" y="853"/>
                    <a:pt x="502" y="506"/>
                    <a:pt x="1021" y="291"/>
                  </a:cubicBezTo>
                  <a:lnTo>
                    <a:pt x="52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54"/>
            <p:cNvSpPr/>
            <p:nvPr/>
          </p:nvSpPr>
          <p:spPr>
            <a:xfrm>
              <a:off x="112635" y="2276649"/>
              <a:ext cx="89228" cy="89171"/>
            </a:xfrm>
            <a:custGeom>
              <a:avLst/>
              <a:gdLst/>
              <a:ahLst/>
              <a:cxnLst/>
              <a:rect l="l" t="t" r="r" b="b"/>
              <a:pathLst>
                <a:path w="1578" h="1577" extrusionOk="0">
                  <a:moveTo>
                    <a:pt x="789" y="126"/>
                  </a:moveTo>
                  <a:cubicBezTo>
                    <a:pt x="1154" y="126"/>
                    <a:pt x="1448" y="423"/>
                    <a:pt x="1448" y="785"/>
                  </a:cubicBezTo>
                  <a:cubicBezTo>
                    <a:pt x="1448" y="1147"/>
                    <a:pt x="1154" y="1444"/>
                    <a:pt x="789" y="1444"/>
                  </a:cubicBezTo>
                  <a:cubicBezTo>
                    <a:pt x="427" y="1444"/>
                    <a:pt x="133" y="1147"/>
                    <a:pt x="133" y="785"/>
                  </a:cubicBezTo>
                  <a:cubicBezTo>
                    <a:pt x="133" y="423"/>
                    <a:pt x="427" y="126"/>
                    <a:pt x="789" y="126"/>
                  </a:cubicBezTo>
                  <a:close/>
                  <a:moveTo>
                    <a:pt x="789" y="0"/>
                  </a:moveTo>
                  <a:cubicBezTo>
                    <a:pt x="355" y="0"/>
                    <a:pt x="1" y="355"/>
                    <a:pt x="1" y="789"/>
                  </a:cubicBezTo>
                  <a:cubicBezTo>
                    <a:pt x="1" y="1222"/>
                    <a:pt x="355" y="1577"/>
                    <a:pt x="789" y="1577"/>
                  </a:cubicBezTo>
                  <a:cubicBezTo>
                    <a:pt x="1226" y="1577"/>
                    <a:pt x="1577" y="1222"/>
                    <a:pt x="1577" y="789"/>
                  </a:cubicBezTo>
                  <a:cubicBezTo>
                    <a:pt x="1577" y="355"/>
                    <a:pt x="1226" y="0"/>
                    <a:pt x="7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54"/>
            <p:cNvSpPr/>
            <p:nvPr/>
          </p:nvSpPr>
          <p:spPr>
            <a:xfrm>
              <a:off x="539143" y="2274839"/>
              <a:ext cx="89171" cy="89171"/>
            </a:xfrm>
            <a:custGeom>
              <a:avLst/>
              <a:gdLst/>
              <a:ahLst/>
              <a:cxnLst/>
              <a:rect l="l" t="t" r="r" b="b"/>
              <a:pathLst>
                <a:path w="1577" h="1577" extrusionOk="0">
                  <a:moveTo>
                    <a:pt x="788" y="126"/>
                  </a:moveTo>
                  <a:cubicBezTo>
                    <a:pt x="1154" y="126"/>
                    <a:pt x="1448" y="427"/>
                    <a:pt x="1448" y="785"/>
                  </a:cubicBezTo>
                  <a:cubicBezTo>
                    <a:pt x="1448" y="1147"/>
                    <a:pt x="1150" y="1444"/>
                    <a:pt x="788" y="1444"/>
                  </a:cubicBezTo>
                  <a:cubicBezTo>
                    <a:pt x="427" y="1444"/>
                    <a:pt x="133" y="1147"/>
                    <a:pt x="133" y="785"/>
                  </a:cubicBezTo>
                  <a:cubicBezTo>
                    <a:pt x="133" y="423"/>
                    <a:pt x="427" y="126"/>
                    <a:pt x="788" y="126"/>
                  </a:cubicBezTo>
                  <a:close/>
                  <a:moveTo>
                    <a:pt x="788" y="0"/>
                  </a:moveTo>
                  <a:cubicBezTo>
                    <a:pt x="355" y="0"/>
                    <a:pt x="0" y="355"/>
                    <a:pt x="0" y="788"/>
                  </a:cubicBezTo>
                  <a:cubicBezTo>
                    <a:pt x="0" y="1226"/>
                    <a:pt x="355" y="1577"/>
                    <a:pt x="788" y="1577"/>
                  </a:cubicBezTo>
                  <a:cubicBezTo>
                    <a:pt x="1226" y="1577"/>
                    <a:pt x="1577" y="1226"/>
                    <a:pt x="1577" y="788"/>
                  </a:cubicBezTo>
                  <a:cubicBezTo>
                    <a:pt x="1577" y="355"/>
                    <a:pt x="1222" y="0"/>
                    <a:pt x="7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54"/>
            <p:cNvSpPr/>
            <p:nvPr/>
          </p:nvSpPr>
          <p:spPr>
            <a:xfrm>
              <a:off x="251223" y="1829897"/>
              <a:ext cx="246027" cy="466892"/>
            </a:xfrm>
            <a:custGeom>
              <a:avLst/>
              <a:gdLst/>
              <a:ahLst/>
              <a:cxnLst/>
              <a:rect l="l" t="t" r="r" b="b"/>
              <a:pathLst>
                <a:path w="4351" h="8257" extrusionOk="0">
                  <a:moveTo>
                    <a:pt x="477" y="1"/>
                  </a:moveTo>
                  <a:cubicBezTo>
                    <a:pt x="230" y="219"/>
                    <a:pt x="126" y="506"/>
                    <a:pt x="1" y="785"/>
                  </a:cubicBezTo>
                  <a:lnTo>
                    <a:pt x="3569" y="8256"/>
                  </a:lnTo>
                  <a:lnTo>
                    <a:pt x="4350" y="8098"/>
                  </a:lnTo>
                  <a:lnTo>
                    <a:pt x="506" y="51"/>
                  </a:lnTo>
                  <a:cubicBezTo>
                    <a:pt x="499" y="33"/>
                    <a:pt x="488" y="19"/>
                    <a:pt x="4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4"/>
            <p:cNvSpPr/>
            <p:nvPr/>
          </p:nvSpPr>
          <p:spPr>
            <a:xfrm>
              <a:off x="228719" y="1829727"/>
              <a:ext cx="253152" cy="470285"/>
            </a:xfrm>
            <a:custGeom>
              <a:avLst/>
              <a:gdLst/>
              <a:ahLst/>
              <a:cxnLst/>
              <a:rect l="l" t="t" r="r" b="b"/>
              <a:pathLst>
                <a:path w="4477" h="8317" extrusionOk="0">
                  <a:moveTo>
                    <a:pt x="3985" y="0"/>
                  </a:moveTo>
                  <a:cubicBezTo>
                    <a:pt x="3974" y="18"/>
                    <a:pt x="3960" y="36"/>
                    <a:pt x="3949" y="54"/>
                  </a:cubicBezTo>
                  <a:lnTo>
                    <a:pt x="1" y="8316"/>
                  </a:lnTo>
                  <a:lnTo>
                    <a:pt x="882" y="8263"/>
                  </a:lnTo>
                  <a:lnTo>
                    <a:pt x="4476" y="749"/>
                  </a:lnTo>
                  <a:cubicBezTo>
                    <a:pt x="4336" y="484"/>
                    <a:pt x="4315" y="201"/>
                    <a:pt x="39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54"/>
            <p:cNvSpPr/>
            <p:nvPr/>
          </p:nvSpPr>
          <p:spPr>
            <a:xfrm>
              <a:off x="188629" y="2263700"/>
              <a:ext cx="363132" cy="85100"/>
            </a:xfrm>
            <a:custGeom>
              <a:avLst/>
              <a:gdLst/>
              <a:ahLst/>
              <a:cxnLst/>
              <a:rect l="l" t="t" r="r" b="b"/>
              <a:pathLst>
                <a:path w="6422" h="1505" extrusionOk="0">
                  <a:moveTo>
                    <a:pt x="3218" y="0"/>
                  </a:moveTo>
                  <a:cubicBezTo>
                    <a:pt x="946" y="0"/>
                    <a:pt x="0" y="907"/>
                    <a:pt x="0" y="907"/>
                  </a:cubicBezTo>
                  <a:cubicBezTo>
                    <a:pt x="169" y="1104"/>
                    <a:pt x="104" y="1236"/>
                    <a:pt x="25" y="1494"/>
                  </a:cubicBezTo>
                  <a:lnTo>
                    <a:pt x="513" y="1494"/>
                  </a:lnTo>
                  <a:cubicBezTo>
                    <a:pt x="513" y="1494"/>
                    <a:pt x="1702" y="1351"/>
                    <a:pt x="3222" y="1351"/>
                  </a:cubicBezTo>
                  <a:cubicBezTo>
                    <a:pt x="4741" y="1351"/>
                    <a:pt x="5941" y="1505"/>
                    <a:pt x="5941" y="1505"/>
                  </a:cubicBezTo>
                  <a:lnTo>
                    <a:pt x="6421" y="1505"/>
                  </a:lnTo>
                  <a:cubicBezTo>
                    <a:pt x="6332" y="1247"/>
                    <a:pt x="6368" y="849"/>
                    <a:pt x="6368" y="849"/>
                  </a:cubicBezTo>
                  <a:cubicBezTo>
                    <a:pt x="6368" y="849"/>
                    <a:pt x="5482" y="0"/>
                    <a:pt x="32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54"/>
            <p:cNvSpPr/>
            <p:nvPr/>
          </p:nvSpPr>
          <p:spPr>
            <a:xfrm>
              <a:off x="178112" y="2310236"/>
              <a:ext cx="384393" cy="69890"/>
            </a:xfrm>
            <a:custGeom>
              <a:avLst/>
              <a:gdLst/>
              <a:ahLst/>
              <a:cxnLst/>
              <a:rect l="l" t="t" r="r" b="b"/>
              <a:pathLst>
                <a:path w="6798" h="1236" extrusionOk="0">
                  <a:moveTo>
                    <a:pt x="321" y="0"/>
                  </a:moveTo>
                  <a:cubicBezTo>
                    <a:pt x="252" y="0"/>
                    <a:pt x="185" y="46"/>
                    <a:pt x="165" y="116"/>
                  </a:cubicBezTo>
                  <a:cubicBezTo>
                    <a:pt x="118" y="252"/>
                    <a:pt x="75" y="395"/>
                    <a:pt x="29" y="535"/>
                  </a:cubicBezTo>
                  <a:cubicBezTo>
                    <a:pt x="0" y="625"/>
                    <a:pt x="50" y="718"/>
                    <a:pt x="140" y="746"/>
                  </a:cubicBezTo>
                  <a:cubicBezTo>
                    <a:pt x="1202" y="1073"/>
                    <a:pt x="2301" y="1236"/>
                    <a:pt x="3400" y="1236"/>
                  </a:cubicBezTo>
                  <a:cubicBezTo>
                    <a:pt x="4499" y="1236"/>
                    <a:pt x="5597" y="1073"/>
                    <a:pt x="6657" y="746"/>
                  </a:cubicBezTo>
                  <a:cubicBezTo>
                    <a:pt x="6747" y="718"/>
                    <a:pt x="6797" y="625"/>
                    <a:pt x="6761" y="535"/>
                  </a:cubicBezTo>
                  <a:cubicBezTo>
                    <a:pt x="6718" y="395"/>
                    <a:pt x="6672" y="252"/>
                    <a:pt x="6629" y="116"/>
                  </a:cubicBezTo>
                  <a:cubicBezTo>
                    <a:pt x="6606" y="46"/>
                    <a:pt x="6540" y="0"/>
                    <a:pt x="6471" y="0"/>
                  </a:cubicBezTo>
                  <a:cubicBezTo>
                    <a:pt x="6454" y="0"/>
                    <a:pt x="6437" y="3"/>
                    <a:pt x="6421" y="8"/>
                  </a:cubicBezTo>
                  <a:cubicBezTo>
                    <a:pt x="5436" y="309"/>
                    <a:pt x="4415" y="460"/>
                    <a:pt x="3395" y="460"/>
                  </a:cubicBezTo>
                  <a:cubicBezTo>
                    <a:pt x="2375" y="460"/>
                    <a:pt x="1354" y="309"/>
                    <a:pt x="369" y="8"/>
                  </a:cubicBezTo>
                  <a:cubicBezTo>
                    <a:pt x="353" y="3"/>
                    <a:pt x="337" y="0"/>
                    <a:pt x="3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54"/>
            <p:cNvSpPr/>
            <p:nvPr/>
          </p:nvSpPr>
          <p:spPr>
            <a:xfrm>
              <a:off x="323769" y="2026443"/>
              <a:ext cx="86570" cy="76618"/>
            </a:xfrm>
            <a:custGeom>
              <a:avLst/>
              <a:gdLst/>
              <a:ahLst/>
              <a:cxnLst/>
              <a:rect l="l" t="t" r="r" b="b"/>
              <a:pathLst>
                <a:path w="1531" h="1355" extrusionOk="0">
                  <a:moveTo>
                    <a:pt x="484" y="0"/>
                  </a:moveTo>
                  <a:cubicBezTo>
                    <a:pt x="416" y="0"/>
                    <a:pt x="351" y="36"/>
                    <a:pt x="316" y="93"/>
                  </a:cubicBezTo>
                  <a:lnTo>
                    <a:pt x="36" y="584"/>
                  </a:lnTo>
                  <a:cubicBezTo>
                    <a:pt x="0" y="642"/>
                    <a:pt x="0" y="713"/>
                    <a:pt x="36" y="771"/>
                  </a:cubicBezTo>
                  <a:lnTo>
                    <a:pt x="316" y="1258"/>
                  </a:lnTo>
                  <a:cubicBezTo>
                    <a:pt x="351" y="1319"/>
                    <a:pt x="412" y="1355"/>
                    <a:pt x="484" y="1355"/>
                  </a:cubicBezTo>
                  <a:lnTo>
                    <a:pt x="1047" y="1355"/>
                  </a:lnTo>
                  <a:cubicBezTo>
                    <a:pt x="1115" y="1355"/>
                    <a:pt x="1176" y="1319"/>
                    <a:pt x="1211" y="1258"/>
                  </a:cubicBezTo>
                  <a:lnTo>
                    <a:pt x="1494" y="771"/>
                  </a:lnTo>
                  <a:cubicBezTo>
                    <a:pt x="1530" y="713"/>
                    <a:pt x="1530" y="642"/>
                    <a:pt x="1494" y="584"/>
                  </a:cubicBezTo>
                  <a:lnTo>
                    <a:pt x="1211" y="93"/>
                  </a:lnTo>
                  <a:cubicBezTo>
                    <a:pt x="1176" y="36"/>
                    <a:pt x="1115" y="0"/>
                    <a:pt x="10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54"/>
            <p:cNvSpPr/>
            <p:nvPr/>
          </p:nvSpPr>
          <p:spPr>
            <a:xfrm>
              <a:off x="197733" y="1823621"/>
              <a:ext cx="80520" cy="498444"/>
            </a:xfrm>
            <a:custGeom>
              <a:avLst/>
              <a:gdLst/>
              <a:ahLst/>
              <a:cxnLst/>
              <a:rect l="l" t="t" r="r" b="b"/>
              <a:pathLst>
                <a:path w="1424" h="8815" extrusionOk="0">
                  <a:moveTo>
                    <a:pt x="1183" y="1"/>
                  </a:moveTo>
                  <a:lnTo>
                    <a:pt x="889" y="8"/>
                  </a:lnTo>
                  <a:cubicBezTo>
                    <a:pt x="753" y="15"/>
                    <a:pt x="638" y="90"/>
                    <a:pt x="581" y="212"/>
                  </a:cubicBezTo>
                  <a:lnTo>
                    <a:pt x="388" y="599"/>
                  </a:lnTo>
                  <a:cubicBezTo>
                    <a:pt x="133" y="1111"/>
                    <a:pt x="1" y="1670"/>
                    <a:pt x="1" y="2240"/>
                  </a:cubicBezTo>
                  <a:lnTo>
                    <a:pt x="1" y="8815"/>
                  </a:lnTo>
                  <a:lnTo>
                    <a:pt x="635" y="8815"/>
                  </a:lnTo>
                  <a:lnTo>
                    <a:pt x="635" y="2294"/>
                  </a:lnTo>
                  <a:cubicBezTo>
                    <a:pt x="635" y="1796"/>
                    <a:pt x="735" y="1308"/>
                    <a:pt x="929" y="857"/>
                  </a:cubicBezTo>
                  <a:lnTo>
                    <a:pt x="950" y="900"/>
                  </a:lnTo>
                  <a:cubicBezTo>
                    <a:pt x="1075" y="624"/>
                    <a:pt x="1176" y="330"/>
                    <a:pt x="1423" y="115"/>
                  </a:cubicBezTo>
                  <a:cubicBezTo>
                    <a:pt x="1369" y="40"/>
                    <a:pt x="1280" y="1"/>
                    <a:pt x="11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54"/>
            <p:cNvSpPr/>
            <p:nvPr/>
          </p:nvSpPr>
          <p:spPr>
            <a:xfrm>
              <a:off x="247378" y="1828766"/>
              <a:ext cx="31439" cy="45745"/>
            </a:xfrm>
            <a:custGeom>
              <a:avLst/>
              <a:gdLst/>
              <a:ahLst/>
              <a:cxnLst/>
              <a:rect l="l" t="t" r="r" b="b"/>
              <a:pathLst>
                <a:path w="556" h="809" extrusionOk="0">
                  <a:moveTo>
                    <a:pt x="507" y="0"/>
                  </a:moveTo>
                  <a:cubicBezTo>
                    <a:pt x="497" y="0"/>
                    <a:pt x="486" y="5"/>
                    <a:pt x="477" y="13"/>
                  </a:cubicBezTo>
                  <a:cubicBezTo>
                    <a:pt x="312" y="185"/>
                    <a:pt x="158" y="426"/>
                    <a:pt x="11" y="748"/>
                  </a:cubicBezTo>
                  <a:cubicBezTo>
                    <a:pt x="0" y="769"/>
                    <a:pt x="11" y="795"/>
                    <a:pt x="33" y="805"/>
                  </a:cubicBezTo>
                  <a:cubicBezTo>
                    <a:pt x="36" y="809"/>
                    <a:pt x="47" y="809"/>
                    <a:pt x="51" y="809"/>
                  </a:cubicBezTo>
                  <a:cubicBezTo>
                    <a:pt x="65" y="809"/>
                    <a:pt x="83" y="802"/>
                    <a:pt x="90" y="787"/>
                  </a:cubicBezTo>
                  <a:cubicBezTo>
                    <a:pt x="233" y="472"/>
                    <a:pt x="384" y="239"/>
                    <a:pt x="538" y="74"/>
                  </a:cubicBezTo>
                  <a:cubicBezTo>
                    <a:pt x="556" y="56"/>
                    <a:pt x="556" y="31"/>
                    <a:pt x="538" y="13"/>
                  </a:cubicBezTo>
                  <a:cubicBezTo>
                    <a:pt x="529" y="5"/>
                    <a:pt x="518" y="0"/>
                    <a:pt x="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54"/>
            <p:cNvSpPr/>
            <p:nvPr/>
          </p:nvSpPr>
          <p:spPr>
            <a:xfrm>
              <a:off x="454045" y="1823564"/>
              <a:ext cx="80294" cy="498501"/>
            </a:xfrm>
            <a:custGeom>
              <a:avLst/>
              <a:gdLst/>
              <a:ahLst/>
              <a:cxnLst/>
              <a:rect l="l" t="t" r="r" b="b"/>
              <a:pathLst>
                <a:path w="1420" h="8816" extrusionOk="0">
                  <a:moveTo>
                    <a:pt x="213" y="1"/>
                  </a:moveTo>
                  <a:cubicBezTo>
                    <a:pt x="128" y="1"/>
                    <a:pt x="50" y="43"/>
                    <a:pt x="0" y="109"/>
                  </a:cubicBezTo>
                  <a:cubicBezTo>
                    <a:pt x="330" y="306"/>
                    <a:pt x="323" y="650"/>
                    <a:pt x="462" y="915"/>
                  </a:cubicBezTo>
                  <a:lnTo>
                    <a:pt x="491" y="858"/>
                  </a:lnTo>
                  <a:cubicBezTo>
                    <a:pt x="681" y="1309"/>
                    <a:pt x="785" y="1797"/>
                    <a:pt x="785" y="2295"/>
                  </a:cubicBezTo>
                  <a:lnTo>
                    <a:pt x="785" y="8816"/>
                  </a:lnTo>
                  <a:lnTo>
                    <a:pt x="1416" y="8816"/>
                  </a:lnTo>
                  <a:lnTo>
                    <a:pt x="1416" y="2241"/>
                  </a:lnTo>
                  <a:cubicBezTo>
                    <a:pt x="1419" y="1671"/>
                    <a:pt x="1287" y="1109"/>
                    <a:pt x="1032" y="600"/>
                  </a:cubicBezTo>
                  <a:lnTo>
                    <a:pt x="839" y="213"/>
                  </a:lnTo>
                  <a:cubicBezTo>
                    <a:pt x="781" y="95"/>
                    <a:pt x="660" y="16"/>
                    <a:pt x="531" y="9"/>
                  </a:cubicBezTo>
                  <a:lnTo>
                    <a:pt x="233" y="2"/>
                  </a:lnTo>
                  <a:cubicBezTo>
                    <a:pt x="226" y="1"/>
                    <a:pt x="220" y="1"/>
                    <a:pt x="2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54"/>
            <p:cNvSpPr/>
            <p:nvPr/>
          </p:nvSpPr>
          <p:spPr>
            <a:xfrm>
              <a:off x="453027" y="1828314"/>
              <a:ext cx="31439" cy="46197"/>
            </a:xfrm>
            <a:custGeom>
              <a:avLst/>
              <a:gdLst/>
              <a:ahLst/>
              <a:cxnLst/>
              <a:rect l="l" t="t" r="r" b="b"/>
              <a:pathLst>
                <a:path w="556" h="817" extrusionOk="0">
                  <a:moveTo>
                    <a:pt x="50" y="1"/>
                  </a:moveTo>
                  <a:cubicBezTo>
                    <a:pt x="39" y="1"/>
                    <a:pt x="27" y="5"/>
                    <a:pt x="18" y="14"/>
                  </a:cubicBezTo>
                  <a:cubicBezTo>
                    <a:pt x="0" y="32"/>
                    <a:pt x="0" y="61"/>
                    <a:pt x="18" y="79"/>
                  </a:cubicBezTo>
                  <a:cubicBezTo>
                    <a:pt x="176" y="244"/>
                    <a:pt x="323" y="477"/>
                    <a:pt x="466" y="792"/>
                  </a:cubicBezTo>
                  <a:cubicBezTo>
                    <a:pt x="477" y="810"/>
                    <a:pt x="491" y="817"/>
                    <a:pt x="509" y="817"/>
                  </a:cubicBezTo>
                  <a:cubicBezTo>
                    <a:pt x="516" y="817"/>
                    <a:pt x="520" y="813"/>
                    <a:pt x="527" y="810"/>
                  </a:cubicBezTo>
                  <a:cubicBezTo>
                    <a:pt x="549" y="799"/>
                    <a:pt x="556" y="774"/>
                    <a:pt x="549" y="749"/>
                  </a:cubicBezTo>
                  <a:cubicBezTo>
                    <a:pt x="402" y="426"/>
                    <a:pt x="248" y="190"/>
                    <a:pt x="83" y="14"/>
                  </a:cubicBezTo>
                  <a:cubicBezTo>
                    <a:pt x="74" y="5"/>
                    <a:pt x="62" y="1"/>
                    <a:pt x="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54"/>
            <p:cNvSpPr/>
            <p:nvPr/>
          </p:nvSpPr>
          <p:spPr>
            <a:xfrm>
              <a:off x="190439" y="1937896"/>
              <a:ext cx="350749" cy="43596"/>
            </a:xfrm>
            <a:custGeom>
              <a:avLst/>
              <a:gdLst/>
              <a:ahLst/>
              <a:cxnLst/>
              <a:rect l="l" t="t" r="r" b="b"/>
              <a:pathLst>
                <a:path w="6203" h="771" extrusionOk="0">
                  <a:moveTo>
                    <a:pt x="158" y="0"/>
                  </a:moveTo>
                  <a:cubicBezTo>
                    <a:pt x="147" y="0"/>
                    <a:pt x="137" y="4"/>
                    <a:pt x="126" y="4"/>
                  </a:cubicBezTo>
                  <a:cubicBezTo>
                    <a:pt x="54" y="15"/>
                    <a:pt x="1" y="79"/>
                    <a:pt x="1" y="154"/>
                  </a:cubicBezTo>
                  <a:lnTo>
                    <a:pt x="1" y="613"/>
                  </a:lnTo>
                  <a:cubicBezTo>
                    <a:pt x="1" y="688"/>
                    <a:pt x="54" y="753"/>
                    <a:pt x="126" y="764"/>
                  </a:cubicBezTo>
                  <a:cubicBezTo>
                    <a:pt x="137" y="771"/>
                    <a:pt x="147" y="771"/>
                    <a:pt x="158" y="771"/>
                  </a:cubicBezTo>
                  <a:lnTo>
                    <a:pt x="6078" y="771"/>
                  </a:lnTo>
                  <a:cubicBezTo>
                    <a:pt x="6149" y="756"/>
                    <a:pt x="6203" y="692"/>
                    <a:pt x="6203" y="617"/>
                  </a:cubicBezTo>
                  <a:lnTo>
                    <a:pt x="6203" y="162"/>
                  </a:lnTo>
                  <a:cubicBezTo>
                    <a:pt x="6203" y="79"/>
                    <a:pt x="6146" y="15"/>
                    <a:pt x="6074" y="4"/>
                  </a:cubicBezTo>
                  <a:cubicBezTo>
                    <a:pt x="6067" y="0"/>
                    <a:pt x="6056" y="0"/>
                    <a:pt x="6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54"/>
            <p:cNvSpPr/>
            <p:nvPr/>
          </p:nvSpPr>
          <p:spPr>
            <a:xfrm>
              <a:off x="49837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06"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54"/>
            <p:cNvSpPr/>
            <p:nvPr/>
          </p:nvSpPr>
          <p:spPr>
            <a:xfrm>
              <a:off x="49797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3"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54"/>
            <p:cNvSpPr/>
            <p:nvPr/>
          </p:nvSpPr>
          <p:spPr>
            <a:xfrm>
              <a:off x="19852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10"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54"/>
            <p:cNvSpPr/>
            <p:nvPr/>
          </p:nvSpPr>
          <p:spPr>
            <a:xfrm>
              <a:off x="19812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7"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54"/>
            <p:cNvSpPr/>
            <p:nvPr/>
          </p:nvSpPr>
          <p:spPr>
            <a:xfrm>
              <a:off x="420006" y="1920876"/>
              <a:ext cx="37094" cy="77467"/>
            </a:xfrm>
            <a:custGeom>
              <a:avLst/>
              <a:gdLst/>
              <a:ahLst/>
              <a:cxnLst/>
              <a:rect l="l" t="t" r="r" b="b"/>
              <a:pathLst>
                <a:path w="656" h="1370" extrusionOk="0">
                  <a:moveTo>
                    <a:pt x="255" y="0"/>
                  </a:moveTo>
                  <a:cubicBezTo>
                    <a:pt x="111" y="0"/>
                    <a:pt x="0" y="115"/>
                    <a:pt x="0" y="255"/>
                  </a:cubicBezTo>
                  <a:cubicBezTo>
                    <a:pt x="0" y="291"/>
                    <a:pt x="25" y="316"/>
                    <a:pt x="61" y="316"/>
                  </a:cubicBezTo>
                  <a:cubicBezTo>
                    <a:pt x="97" y="316"/>
                    <a:pt x="126" y="291"/>
                    <a:pt x="126" y="255"/>
                  </a:cubicBezTo>
                  <a:cubicBezTo>
                    <a:pt x="126" y="183"/>
                    <a:pt x="183" y="129"/>
                    <a:pt x="251" y="129"/>
                  </a:cubicBezTo>
                  <a:lnTo>
                    <a:pt x="298" y="129"/>
                  </a:lnTo>
                  <a:cubicBezTo>
                    <a:pt x="419" y="129"/>
                    <a:pt x="523" y="230"/>
                    <a:pt x="523" y="355"/>
                  </a:cubicBezTo>
                  <a:lnTo>
                    <a:pt x="523" y="1018"/>
                  </a:lnTo>
                  <a:cubicBezTo>
                    <a:pt x="523" y="1136"/>
                    <a:pt x="423" y="1240"/>
                    <a:pt x="298" y="1240"/>
                  </a:cubicBezTo>
                  <a:lnTo>
                    <a:pt x="251" y="1240"/>
                  </a:lnTo>
                  <a:cubicBezTo>
                    <a:pt x="179" y="1240"/>
                    <a:pt x="126" y="1183"/>
                    <a:pt x="126" y="1115"/>
                  </a:cubicBezTo>
                  <a:cubicBezTo>
                    <a:pt x="126" y="1079"/>
                    <a:pt x="97" y="1054"/>
                    <a:pt x="61" y="1054"/>
                  </a:cubicBezTo>
                  <a:cubicBezTo>
                    <a:pt x="25" y="1054"/>
                    <a:pt x="0" y="1079"/>
                    <a:pt x="0" y="1115"/>
                  </a:cubicBezTo>
                  <a:cubicBezTo>
                    <a:pt x="0" y="1258"/>
                    <a:pt x="115" y="1369"/>
                    <a:pt x="255" y="1369"/>
                  </a:cubicBezTo>
                  <a:lnTo>
                    <a:pt x="305" y="1369"/>
                  </a:lnTo>
                  <a:cubicBezTo>
                    <a:pt x="495" y="1369"/>
                    <a:pt x="656" y="1215"/>
                    <a:pt x="656" y="1014"/>
                  </a:cubicBezTo>
                  <a:lnTo>
                    <a:pt x="656" y="352"/>
                  </a:lnTo>
                  <a:cubicBezTo>
                    <a:pt x="656" y="162"/>
                    <a:pt x="502"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54"/>
            <p:cNvSpPr/>
            <p:nvPr/>
          </p:nvSpPr>
          <p:spPr>
            <a:xfrm>
              <a:off x="421024" y="1935238"/>
              <a:ext cx="5089" cy="48685"/>
            </a:xfrm>
            <a:custGeom>
              <a:avLst/>
              <a:gdLst/>
              <a:ahLst/>
              <a:cxnLst/>
              <a:rect l="l" t="t" r="r" b="b"/>
              <a:pathLst>
                <a:path w="90" h="861" extrusionOk="0">
                  <a:moveTo>
                    <a:pt x="43" y="1"/>
                  </a:moveTo>
                  <a:cubicBezTo>
                    <a:pt x="18" y="1"/>
                    <a:pt x="0" y="22"/>
                    <a:pt x="0" y="47"/>
                  </a:cubicBezTo>
                  <a:lnTo>
                    <a:pt x="0" y="818"/>
                  </a:lnTo>
                  <a:cubicBezTo>
                    <a:pt x="0" y="843"/>
                    <a:pt x="22" y="861"/>
                    <a:pt x="43" y="861"/>
                  </a:cubicBezTo>
                  <a:cubicBezTo>
                    <a:pt x="65" y="861"/>
                    <a:pt x="90" y="839"/>
                    <a:pt x="90" y="818"/>
                  </a:cubicBezTo>
                  <a:lnTo>
                    <a:pt x="90" y="47"/>
                  </a:lnTo>
                  <a:cubicBezTo>
                    <a:pt x="90" y="19"/>
                    <a:pt x="72" y="1"/>
                    <a:pt x="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54"/>
            <p:cNvSpPr/>
            <p:nvPr/>
          </p:nvSpPr>
          <p:spPr>
            <a:xfrm>
              <a:off x="296006" y="2316738"/>
              <a:ext cx="39355" cy="77467"/>
            </a:xfrm>
            <a:custGeom>
              <a:avLst/>
              <a:gdLst/>
              <a:ahLst/>
              <a:cxnLst/>
              <a:rect l="l" t="t" r="r" b="b"/>
              <a:pathLst>
                <a:path w="696" h="1370" extrusionOk="0">
                  <a:moveTo>
                    <a:pt x="375" y="0"/>
                  </a:moveTo>
                  <a:cubicBezTo>
                    <a:pt x="187" y="0"/>
                    <a:pt x="33" y="151"/>
                    <a:pt x="29" y="341"/>
                  </a:cubicBezTo>
                  <a:lnTo>
                    <a:pt x="8" y="1004"/>
                  </a:lnTo>
                  <a:cubicBezTo>
                    <a:pt x="0" y="1097"/>
                    <a:pt x="36" y="1190"/>
                    <a:pt x="101" y="1259"/>
                  </a:cubicBezTo>
                  <a:cubicBezTo>
                    <a:pt x="162" y="1327"/>
                    <a:pt x="251" y="1366"/>
                    <a:pt x="348" y="1370"/>
                  </a:cubicBezTo>
                  <a:lnTo>
                    <a:pt x="405" y="1370"/>
                  </a:lnTo>
                  <a:cubicBezTo>
                    <a:pt x="466" y="1370"/>
                    <a:pt x="531" y="1348"/>
                    <a:pt x="584" y="1305"/>
                  </a:cubicBezTo>
                  <a:cubicBezTo>
                    <a:pt x="635" y="1262"/>
                    <a:pt x="660" y="1198"/>
                    <a:pt x="663" y="1133"/>
                  </a:cubicBezTo>
                  <a:cubicBezTo>
                    <a:pt x="663" y="1097"/>
                    <a:pt x="638" y="1065"/>
                    <a:pt x="602" y="1065"/>
                  </a:cubicBezTo>
                  <a:cubicBezTo>
                    <a:pt x="567" y="1065"/>
                    <a:pt x="534" y="1094"/>
                    <a:pt x="534" y="1126"/>
                  </a:cubicBezTo>
                  <a:cubicBezTo>
                    <a:pt x="534" y="1158"/>
                    <a:pt x="516" y="1190"/>
                    <a:pt x="495" y="1212"/>
                  </a:cubicBezTo>
                  <a:cubicBezTo>
                    <a:pt x="473" y="1233"/>
                    <a:pt x="438" y="1244"/>
                    <a:pt x="405" y="1244"/>
                  </a:cubicBezTo>
                  <a:lnTo>
                    <a:pt x="355" y="1244"/>
                  </a:lnTo>
                  <a:cubicBezTo>
                    <a:pt x="230" y="1241"/>
                    <a:pt x="133" y="1137"/>
                    <a:pt x="137" y="1011"/>
                  </a:cubicBezTo>
                  <a:lnTo>
                    <a:pt x="158" y="348"/>
                  </a:lnTo>
                  <a:cubicBezTo>
                    <a:pt x="161" y="227"/>
                    <a:pt x="259" y="129"/>
                    <a:pt x="378" y="129"/>
                  </a:cubicBezTo>
                  <a:cubicBezTo>
                    <a:pt x="382" y="129"/>
                    <a:pt x="387" y="130"/>
                    <a:pt x="391" y="130"/>
                  </a:cubicBezTo>
                  <a:lnTo>
                    <a:pt x="441" y="130"/>
                  </a:lnTo>
                  <a:cubicBezTo>
                    <a:pt x="509" y="133"/>
                    <a:pt x="567" y="191"/>
                    <a:pt x="563" y="259"/>
                  </a:cubicBezTo>
                  <a:cubicBezTo>
                    <a:pt x="563" y="295"/>
                    <a:pt x="588" y="327"/>
                    <a:pt x="624" y="327"/>
                  </a:cubicBezTo>
                  <a:cubicBezTo>
                    <a:pt x="660" y="327"/>
                    <a:pt x="692" y="298"/>
                    <a:pt x="692" y="262"/>
                  </a:cubicBezTo>
                  <a:cubicBezTo>
                    <a:pt x="696" y="119"/>
                    <a:pt x="584" y="4"/>
                    <a:pt x="445" y="1"/>
                  </a:cubicBezTo>
                  <a:lnTo>
                    <a:pt x="395" y="1"/>
                  </a:lnTo>
                  <a:cubicBezTo>
                    <a:pt x="388" y="0"/>
                    <a:pt x="382" y="0"/>
                    <a:pt x="3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54"/>
            <p:cNvSpPr/>
            <p:nvPr/>
          </p:nvSpPr>
          <p:spPr>
            <a:xfrm>
              <a:off x="326992" y="2331553"/>
              <a:ext cx="6559" cy="48459"/>
            </a:xfrm>
            <a:custGeom>
              <a:avLst/>
              <a:gdLst/>
              <a:ahLst/>
              <a:cxnLst/>
              <a:rect l="l" t="t" r="r" b="b"/>
              <a:pathLst>
                <a:path w="116" h="857" extrusionOk="0">
                  <a:moveTo>
                    <a:pt x="72" y="0"/>
                  </a:moveTo>
                  <a:cubicBezTo>
                    <a:pt x="51" y="0"/>
                    <a:pt x="26" y="18"/>
                    <a:pt x="26" y="40"/>
                  </a:cubicBezTo>
                  <a:lnTo>
                    <a:pt x="1" y="814"/>
                  </a:lnTo>
                  <a:cubicBezTo>
                    <a:pt x="1" y="835"/>
                    <a:pt x="19" y="857"/>
                    <a:pt x="44" y="857"/>
                  </a:cubicBezTo>
                  <a:cubicBezTo>
                    <a:pt x="69" y="857"/>
                    <a:pt x="90" y="839"/>
                    <a:pt x="87" y="817"/>
                  </a:cubicBezTo>
                  <a:lnTo>
                    <a:pt x="112" y="47"/>
                  </a:lnTo>
                  <a:cubicBezTo>
                    <a:pt x="115" y="25"/>
                    <a:pt x="94" y="0"/>
                    <a:pt x="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54"/>
            <p:cNvSpPr/>
            <p:nvPr/>
          </p:nvSpPr>
          <p:spPr>
            <a:xfrm>
              <a:off x="187385"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19" y="498"/>
                    <a:pt x="244" y="477"/>
                    <a:pt x="244" y="448"/>
                  </a:cubicBezTo>
                  <a:cubicBezTo>
                    <a:pt x="244" y="423"/>
                    <a:pt x="219" y="402"/>
                    <a:pt x="194" y="402"/>
                  </a:cubicBezTo>
                  <a:cubicBezTo>
                    <a:pt x="141" y="402"/>
                    <a:pt x="101" y="359"/>
                    <a:pt x="101" y="305"/>
                  </a:cubicBezTo>
                  <a:lnTo>
                    <a:pt x="101" y="266"/>
                  </a:lnTo>
                  <a:cubicBezTo>
                    <a:pt x="101" y="172"/>
                    <a:pt x="176" y="97"/>
                    <a:pt x="270" y="97"/>
                  </a:cubicBezTo>
                  <a:lnTo>
                    <a:pt x="768" y="97"/>
                  </a:lnTo>
                  <a:cubicBezTo>
                    <a:pt x="861" y="97"/>
                    <a:pt x="936" y="172"/>
                    <a:pt x="936" y="266"/>
                  </a:cubicBezTo>
                  <a:lnTo>
                    <a:pt x="936" y="301"/>
                  </a:lnTo>
                  <a:cubicBezTo>
                    <a:pt x="936" y="355"/>
                    <a:pt x="897" y="395"/>
                    <a:pt x="843" y="395"/>
                  </a:cubicBezTo>
                  <a:cubicBezTo>
                    <a:pt x="818" y="395"/>
                    <a:pt x="793" y="420"/>
                    <a:pt x="793" y="445"/>
                  </a:cubicBezTo>
                  <a:cubicBezTo>
                    <a:pt x="793" y="473"/>
                    <a:pt x="818" y="495"/>
                    <a:pt x="843" y="495"/>
                  </a:cubicBezTo>
                  <a:cubicBezTo>
                    <a:pt x="947" y="495"/>
                    <a:pt x="1033" y="409"/>
                    <a:pt x="1026" y="305"/>
                  </a:cubicBezTo>
                  <a:lnTo>
                    <a:pt x="1026" y="266"/>
                  </a:lnTo>
                  <a:cubicBezTo>
                    <a:pt x="1026"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54"/>
            <p:cNvSpPr/>
            <p:nvPr/>
          </p:nvSpPr>
          <p:spPr>
            <a:xfrm>
              <a:off x="198525"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28" y="65"/>
                    <a:pt x="642" y="51"/>
                    <a:pt x="642" y="33"/>
                  </a:cubicBezTo>
                  <a:cubicBezTo>
                    <a:pt x="642" y="15"/>
                    <a:pt x="628"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54"/>
            <p:cNvSpPr/>
            <p:nvPr/>
          </p:nvSpPr>
          <p:spPr>
            <a:xfrm>
              <a:off x="488650"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23" y="498"/>
                    <a:pt x="245" y="477"/>
                    <a:pt x="245" y="448"/>
                  </a:cubicBezTo>
                  <a:cubicBezTo>
                    <a:pt x="245" y="423"/>
                    <a:pt x="223" y="402"/>
                    <a:pt x="194" y="402"/>
                  </a:cubicBezTo>
                  <a:cubicBezTo>
                    <a:pt x="141" y="402"/>
                    <a:pt x="101" y="359"/>
                    <a:pt x="101" y="305"/>
                  </a:cubicBezTo>
                  <a:lnTo>
                    <a:pt x="101" y="266"/>
                  </a:lnTo>
                  <a:cubicBezTo>
                    <a:pt x="101" y="172"/>
                    <a:pt x="176" y="97"/>
                    <a:pt x="270" y="97"/>
                  </a:cubicBezTo>
                  <a:lnTo>
                    <a:pt x="768" y="97"/>
                  </a:lnTo>
                  <a:cubicBezTo>
                    <a:pt x="864" y="97"/>
                    <a:pt x="940" y="172"/>
                    <a:pt x="940" y="266"/>
                  </a:cubicBezTo>
                  <a:lnTo>
                    <a:pt x="940" y="301"/>
                  </a:lnTo>
                  <a:cubicBezTo>
                    <a:pt x="940" y="355"/>
                    <a:pt x="897" y="395"/>
                    <a:pt x="847" y="395"/>
                  </a:cubicBezTo>
                  <a:cubicBezTo>
                    <a:pt x="818" y="395"/>
                    <a:pt x="796" y="420"/>
                    <a:pt x="796" y="445"/>
                  </a:cubicBezTo>
                  <a:cubicBezTo>
                    <a:pt x="796" y="473"/>
                    <a:pt x="818" y="495"/>
                    <a:pt x="847" y="495"/>
                  </a:cubicBezTo>
                  <a:cubicBezTo>
                    <a:pt x="947" y="495"/>
                    <a:pt x="1033" y="409"/>
                    <a:pt x="1029" y="305"/>
                  </a:cubicBezTo>
                  <a:lnTo>
                    <a:pt x="1029" y="266"/>
                  </a:lnTo>
                  <a:cubicBezTo>
                    <a:pt x="1029"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54"/>
            <p:cNvSpPr/>
            <p:nvPr/>
          </p:nvSpPr>
          <p:spPr>
            <a:xfrm>
              <a:off x="499789"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32" y="65"/>
                    <a:pt x="642" y="51"/>
                    <a:pt x="642" y="33"/>
                  </a:cubicBezTo>
                  <a:cubicBezTo>
                    <a:pt x="642" y="15"/>
                    <a:pt x="632"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54"/>
            <p:cNvSpPr/>
            <p:nvPr/>
          </p:nvSpPr>
          <p:spPr>
            <a:xfrm>
              <a:off x="205649" y="2369211"/>
              <a:ext cx="345264" cy="192932"/>
            </a:xfrm>
            <a:custGeom>
              <a:avLst/>
              <a:gdLst/>
              <a:ahLst/>
              <a:cxnLst/>
              <a:rect l="l" t="t" r="r" b="b"/>
              <a:pathLst>
                <a:path w="6106" h="3412" extrusionOk="0">
                  <a:moveTo>
                    <a:pt x="215" y="1"/>
                  </a:moveTo>
                  <a:cubicBezTo>
                    <a:pt x="0" y="8"/>
                    <a:pt x="136" y="431"/>
                    <a:pt x="176" y="531"/>
                  </a:cubicBezTo>
                  <a:cubicBezTo>
                    <a:pt x="262" y="743"/>
                    <a:pt x="398" y="932"/>
                    <a:pt x="570" y="1087"/>
                  </a:cubicBezTo>
                  <a:cubicBezTo>
                    <a:pt x="663" y="1173"/>
                    <a:pt x="771" y="1248"/>
                    <a:pt x="860" y="1341"/>
                  </a:cubicBezTo>
                  <a:cubicBezTo>
                    <a:pt x="1104" y="1592"/>
                    <a:pt x="1215" y="1936"/>
                    <a:pt x="1348" y="2258"/>
                  </a:cubicBezTo>
                  <a:cubicBezTo>
                    <a:pt x="1484" y="2584"/>
                    <a:pt x="1666" y="2914"/>
                    <a:pt x="1982" y="3064"/>
                  </a:cubicBezTo>
                  <a:cubicBezTo>
                    <a:pt x="2215" y="3179"/>
                    <a:pt x="2483" y="3179"/>
                    <a:pt x="2727" y="3236"/>
                  </a:cubicBezTo>
                  <a:cubicBezTo>
                    <a:pt x="2921" y="3279"/>
                    <a:pt x="3100" y="3365"/>
                    <a:pt x="3293" y="3398"/>
                  </a:cubicBezTo>
                  <a:cubicBezTo>
                    <a:pt x="3353" y="3407"/>
                    <a:pt x="3413" y="3412"/>
                    <a:pt x="3473" y="3412"/>
                  </a:cubicBezTo>
                  <a:cubicBezTo>
                    <a:pt x="3756" y="3412"/>
                    <a:pt x="4040" y="3312"/>
                    <a:pt x="4282" y="3161"/>
                  </a:cubicBezTo>
                  <a:cubicBezTo>
                    <a:pt x="4580" y="2982"/>
                    <a:pt x="4823" y="2731"/>
                    <a:pt x="5067" y="2484"/>
                  </a:cubicBezTo>
                  <a:cubicBezTo>
                    <a:pt x="5386" y="2161"/>
                    <a:pt x="5715" y="1817"/>
                    <a:pt x="5809" y="1373"/>
                  </a:cubicBezTo>
                  <a:cubicBezTo>
                    <a:pt x="5844" y="1216"/>
                    <a:pt x="5844" y="1051"/>
                    <a:pt x="5877" y="893"/>
                  </a:cubicBezTo>
                  <a:cubicBezTo>
                    <a:pt x="5909" y="735"/>
                    <a:pt x="5973" y="574"/>
                    <a:pt x="6106" y="481"/>
                  </a:cubicBezTo>
                  <a:cubicBezTo>
                    <a:pt x="6038" y="338"/>
                    <a:pt x="5966" y="191"/>
                    <a:pt x="5895" y="47"/>
                  </a:cubicBezTo>
                  <a:cubicBezTo>
                    <a:pt x="5662" y="252"/>
                    <a:pt x="5500" y="535"/>
                    <a:pt x="5443" y="839"/>
                  </a:cubicBezTo>
                  <a:cubicBezTo>
                    <a:pt x="5404" y="1054"/>
                    <a:pt x="5396" y="1298"/>
                    <a:pt x="5232" y="1441"/>
                  </a:cubicBezTo>
                  <a:cubicBezTo>
                    <a:pt x="5164" y="1499"/>
                    <a:pt x="5074" y="1531"/>
                    <a:pt x="5002" y="1585"/>
                  </a:cubicBezTo>
                  <a:cubicBezTo>
                    <a:pt x="4859" y="1692"/>
                    <a:pt x="4787" y="1875"/>
                    <a:pt x="4712" y="2040"/>
                  </a:cubicBezTo>
                  <a:cubicBezTo>
                    <a:pt x="4601" y="2283"/>
                    <a:pt x="4454" y="2516"/>
                    <a:pt x="4250" y="2688"/>
                  </a:cubicBezTo>
                  <a:cubicBezTo>
                    <a:pt x="4064" y="2851"/>
                    <a:pt x="3822" y="2955"/>
                    <a:pt x="3574" y="2955"/>
                  </a:cubicBezTo>
                  <a:cubicBezTo>
                    <a:pt x="3554" y="2955"/>
                    <a:pt x="3535" y="2955"/>
                    <a:pt x="3515" y="2953"/>
                  </a:cubicBezTo>
                  <a:cubicBezTo>
                    <a:pt x="3343" y="2943"/>
                    <a:pt x="3171" y="2875"/>
                    <a:pt x="2996" y="2853"/>
                  </a:cubicBezTo>
                  <a:cubicBezTo>
                    <a:pt x="2806" y="2828"/>
                    <a:pt x="2594" y="2860"/>
                    <a:pt x="2412" y="2789"/>
                  </a:cubicBezTo>
                  <a:cubicBezTo>
                    <a:pt x="2089" y="2667"/>
                    <a:pt x="1950" y="2290"/>
                    <a:pt x="1874" y="1957"/>
                  </a:cubicBezTo>
                  <a:cubicBezTo>
                    <a:pt x="1792" y="1620"/>
                    <a:pt x="1713" y="1244"/>
                    <a:pt x="1430" y="1047"/>
                  </a:cubicBezTo>
                  <a:cubicBezTo>
                    <a:pt x="1337" y="983"/>
                    <a:pt x="1222" y="943"/>
                    <a:pt x="1122" y="893"/>
                  </a:cubicBezTo>
                  <a:cubicBezTo>
                    <a:pt x="914" y="796"/>
                    <a:pt x="731" y="653"/>
                    <a:pt x="574" y="477"/>
                  </a:cubicBezTo>
                  <a:cubicBezTo>
                    <a:pt x="488" y="384"/>
                    <a:pt x="334" y="1"/>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54"/>
            <p:cNvSpPr/>
            <p:nvPr/>
          </p:nvSpPr>
          <p:spPr>
            <a:xfrm>
              <a:off x="177264" y="2349364"/>
              <a:ext cx="151201" cy="350409"/>
            </a:xfrm>
            <a:custGeom>
              <a:avLst/>
              <a:gdLst/>
              <a:ahLst/>
              <a:cxnLst/>
              <a:rect l="l" t="t" r="r" b="b"/>
              <a:pathLst>
                <a:path w="2674" h="6197" extrusionOk="0">
                  <a:moveTo>
                    <a:pt x="405" y="0"/>
                  </a:moveTo>
                  <a:cubicBezTo>
                    <a:pt x="401" y="0"/>
                    <a:pt x="398" y="1"/>
                    <a:pt x="395" y="1"/>
                  </a:cubicBezTo>
                  <a:cubicBezTo>
                    <a:pt x="320" y="628"/>
                    <a:pt x="284" y="1427"/>
                    <a:pt x="234" y="2061"/>
                  </a:cubicBezTo>
                  <a:cubicBezTo>
                    <a:pt x="183" y="2745"/>
                    <a:pt x="130" y="3430"/>
                    <a:pt x="79" y="4114"/>
                  </a:cubicBezTo>
                  <a:cubicBezTo>
                    <a:pt x="65" y="4383"/>
                    <a:pt x="19" y="4684"/>
                    <a:pt x="11" y="4953"/>
                  </a:cubicBezTo>
                  <a:cubicBezTo>
                    <a:pt x="1" y="5221"/>
                    <a:pt x="33" y="5504"/>
                    <a:pt x="180" y="5727"/>
                  </a:cubicBezTo>
                  <a:cubicBezTo>
                    <a:pt x="327" y="5942"/>
                    <a:pt x="567" y="6081"/>
                    <a:pt x="818" y="6146"/>
                  </a:cubicBezTo>
                  <a:cubicBezTo>
                    <a:pt x="974" y="6184"/>
                    <a:pt x="1133" y="6197"/>
                    <a:pt x="1294" y="6197"/>
                  </a:cubicBezTo>
                  <a:cubicBezTo>
                    <a:pt x="1391" y="6197"/>
                    <a:pt x="1489" y="6192"/>
                    <a:pt x="1588" y="6185"/>
                  </a:cubicBezTo>
                  <a:cubicBezTo>
                    <a:pt x="1824" y="6167"/>
                    <a:pt x="2065" y="6135"/>
                    <a:pt x="2262" y="6002"/>
                  </a:cubicBezTo>
                  <a:cubicBezTo>
                    <a:pt x="2520" y="5830"/>
                    <a:pt x="2641" y="5515"/>
                    <a:pt x="2663" y="5203"/>
                  </a:cubicBezTo>
                  <a:cubicBezTo>
                    <a:pt x="2674" y="4895"/>
                    <a:pt x="2598" y="4594"/>
                    <a:pt x="2520" y="4297"/>
                  </a:cubicBezTo>
                  <a:cubicBezTo>
                    <a:pt x="2412" y="3892"/>
                    <a:pt x="2308" y="3491"/>
                    <a:pt x="2201" y="3086"/>
                  </a:cubicBezTo>
                  <a:cubicBezTo>
                    <a:pt x="2161" y="2935"/>
                    <a:pt x="2143" y="2713"/>
                    <a:pt x="2050" y="2591"/>
                  </a:cubicBezTo>
                  <a:lnTo>
                    <a:pt x="2050" y="2591"/>
                  </a:lnTo>
                  <a:cubicBezTo>
                    <a:pt x="1742" y="3154"/>
                    <a:pt x="1814" y="3896"/>
                    <a:pt x="2226" y="4383"/>
                  </a:cubicBezTo>
                  <a:cubicBezTo>
                    <a:pt x="2290" y="4458"/>
                    <a:pt x="2355" y="4523"/>
                    <a:pt x="2401" y="4605"/>
                  </a:cubicBezTo>
                  <a:cubicBezTo>
                    <a:pt x="2566" y="4895"/>
                    <a:pt x="2416" y="5289"/>
                    <a:pt x="2140" y="5483"/>
                  </a:cubicBezTo>
                  <a:cubicBezTo>
                    <a:pt x="1909" y="5644"/>
                    <a:pt x="1620" y="5691"/>
                    <a:pt x="1334" y="5691"/>
                  </a:cubicBezTo>
                  <a:cubicBezTo>
                    <a:pt x="1282" y="5691"/>
                    <a:pt x="1231" y="5690"/>
                    <a:pt x="1180" y="5687"/>
                  </a:cubicBezTo>
                  <a:cubicBezTo>
                    <a:pt x="1022" y="5680"/>
                    <a:pt x="861" y="5662"/>
                    <a:pt x="724" y="5583"/>
                  </a:cubicBezTo>
                  <a:cubicBezTo>
                    <a:pt x="438" y="5422"/>
                    <a:pt x="241" y="5042"/>
                    <a:pt x="309" y="4723"/>
                  </a:cubicBezTo>
                  <a:cubicBezTo>
                    <a:pt x="409" y="4257"/>
                    <a:pt x="502" y="3792"/>
                    <a:pt x="599" y="3326"/>
                  </a:cubicBezTo>
                  <a:cubicBezTo>
                    <a:pt x="631" y="3172"/>
                    <a:pt x="664" y="3014"/>
                    <a:pt x="681" y="2856"/>
                  </a:cubicBezTo>
                  <a:cubicBezTo>
                    <a:pt x="703" y="2649"/>
                    <a:pt x="699" y="2430"/>
                    <a:pt x="696" y="2219"/>
                  </a:cubicBezTo>
                  <a:cubicBezTo>
                    <a:pt x="681" y="1541"/>
                    <a:pt x="685" y="850"/>
                    <a:pt x="868" y="201"/>
                  </a:cubicBezTo>
                  <a:cubicBezTo>
                    <a:pt x="720" y="163"/>
                    <a:pt x="559" y="0"/>
                    <a:pt x="4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54"/>
            <p:cNvSpPr/>
            <p:nvPr/>
          </p:nvSpPr>
          <p:spPr>
            <a:xfrm>
              <a:off x="441662" y="2344897"/>
              <a:ext cx="179587" cy="349787"/>
            </a:xfrm>
            <a:custGeom>
              <a:avLst/>
              <a:gdLst/>
              <a:ahLst/>
              <a:cxnLst/>
              <a:rect l="l" t="t" r="r" b="b"/>
              <a:pathLst>
                <a:path w="3176" h="6186" extrusionOk="0">
                  <a:moveTo>
                    <a:pt x="1986" y="1"/>
                  </a:moveTo>
                  <a:lnTo>
                    <a:pt x="1986" y="1"/>
                  </a:lnTo>
                  <a:cubicBezTo>
                    <a:pt x="1878" y="51"/>
                    <a:pt x="1778" y="162"/>
                    <a:pt x="1663" y="187"/>
                  </a:cubicBezTo>
                  <a:cubicBezTo>
                    <a:pt x="1670" y="1133"/>
                    <a:pt x="2222" y="2004"/>
                    <a:pt x="2258" y="2950"/>
                  </a:cubicBezTo>
                  <a:cubicBezTo>
                    <a:pt x="2272" y="3276"/>
                    <a:pt x="2351" y="3645"/>
                    <a:pt x="2491" y="3939"/>
                  </a:cubicBezTo>
                  <a:cubicBezTo>
                    <a:pt x="2623" y="4236"/>
                    <a:pt x="2781" y="4537"/>
                    <a:pt x="2799" y="4863"/>
                  </a:cubicBezTo>
                  <a:cubicBezTo>
                    <a:pt x="2817" y="5189"/>
                    <a:pt x="2656" y="5551"/>
                    <a:pt x="2344" y="5651"/>
                  </a:cubicBezTo>
                  <a:cubicBezTo>
                    <a:pt x="2270" y="5674"/>
                    <a:pt x="2194" y="5682"/>
                    <a:pt x="2118" y="5682"/>
                  </a:cubicBezTo>
                  <a:cubicBezTo>
                    <a:pt x="2052" y="5682"/>
                    <a:pt x="1985" y="5676"/>
                    <a:pt x="1918" y="5669"/>
                  </a:cubicBezTo>
                  <a:cubicBezTo>
                    <a:pt x="1703" y="5651"/>
                    <a:pt x="1484" y="5630"/>
                    <a:pt x="1269" y="5612"/>
                  </a:cubicBezTo>
                  <a:cubicBezTo>
                    <a:pt x="1194" y="5601"/>
                    <a:pt x="1115" y="5594"/>
                    <a:pt x="1058" y="5548"/>
                  </a:cubicBezTo>
                  <a:cubicBezTo>
                    <a:pt x="1007" y="5508"/>
                    <a:pt x="982" y="5440"/>
                    <a:pt x="954" y="5379"/>
                  </a:cubicBezTo>
                  <a:lnTo>
                    <a:pt x="484" y="4182"/>
                  </a:lnTo>
                  <a:cubicBezTo>
                    <a:pt x="452" y="4111"/>
                    <a:pt x="427" y="4035"/>
                    <a:pt x="416" y="3957"/>
                  </a:cubicBezTo>
                  <a:cubicBezTo>
                    <a:pt x="377" y="3609"/>
                    <a:pt x="750" y="3272"/>
                    <a:pt x="613" y="2950"/>
                  </a:cubicBezTo>
                  <a:lnTo>
                    <a:pt x="613" y="2950"/>
                  </a:lnTo>
                  <a:cubicBezTo>
                    <a:pt x="452" y="3090"/>
                    <a:pt x="302" y="3219"/>
                    <a:pt x="155" y="3376"/>
                  </a:cubicBezTo>
                  <a:cubicBezTo>
                    <a:pt x="108" y="3588"/>
                    <a:pt x="47" y="3795"/>
                    <a:pt x="22" y="4010"/>
                  </a:cubicBezTo>
                  <a:cubicBezTo>
                    <a:pt x="4" y="4190"/>
                    <a:pt x="1" y="4376"/>
                    <a:pt x="65" y="4544"/>
                  </a:cubicBezTo>
                  <a:cubicBezTo>
                    <a:pt x="148" y="4770"/>
                    <a:pt x="352" y="4931"/>
                    <a:pt x="427" y="5153"/>
                  </a:cubicBezTo>
                  <a:cubicBezTo>
                    <a:pt x="477" y="5282"/>
                    <a:pt x="477" y="5429"/>
                    <a:pt x="531" y="5562"/>
                  </a:cubicBezTo>
                  <a:cubicBezTo>
                    <a:pt x="631" y="5806"/>
                    <a:pt x="896" y="5938"/>
                    <a:pt x="1151" y="6017"/>
                  </a:cubicBezTo>
                  <a:cubicBezTo>
                    <a:pt x="1398" y="6096"/>
                    <a:pt x="1660" y="6142"/>
                    <a:pt x="1918" y="6171"/>
                  </a:cubicBezTo>
                  <a:cubicBezTo>
                    <a:pt x="2002" y="6180"/>
                    <a:pt x="2088" y="6186"/>
                    <a:pt x="2175" y="6186"/>
                  </a:cubicBezTo>
                  <a:cubicBezTo>
                    <a:pt x="2400" y="6186"/>
                    <a:pt x="2623" y="6146"/>
                    <a:pt x="2799" y="6013"/>
                  </a:cubicBezTo>
                  <a:cubicBezTo>
                    <a:pt x="3100" y="5795"/>
                    <a:pt x="3175" y="5383"/>
                    <a:pt x="3161" y="5010"/>
                  </a:cubicBezTo>
                  <a:cubicBezTo>
                    <a:pt x="3150" y="4630"/>
                    <a:pt x="3064" y="4250"/>
                    <a:pt x="2917" y="3899"/>
                  </a:cubicBezTo>
                  <a:cubicBezTo>
                    <a:pt x="2835" y="3713"/>
                    <a:pt x="2803" y="3473"/>
                    <a:pt x="2738" y="3283"/>
                  </a:cubicBezTo>
                  <a:cubicBezTo>
                    <a:pt x="2702" y="3183"/>
                    <a:pt x="2649" y="3090"/>
                    <a:pt x="2606" y="2989"/>
                  </a:cubicBezTo>
                  <a:cubicBezTo>
                    <a:pt x="2509" y="2735"/>
                    <a:pt x="2534" y="2452"/>
                    <a:pt x="2512" y="2183"/>
                  </a:cubicBezTo>
                  <a:cubicBezTo>
                    <a:pt x="2473" y="1678"/>
                    <a:pt x="2351" y="1173"/>
                    <a:pt x="2165" y="696"/>
                  </a:cubicBezTo>
                  <a:cubicBezTo>
                    <a:pt x="2075" y="474"/>
                    <a:pt x="1971" y="245"/>
                    <a:pt x="19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54"/>
            <p:cNvSpPr/>
            <p:nvPr/>
          </p:nvSpPr>
          <p:spPr>
            <a:xfrm>
              <a:off x="229737" y="2657188"/>
              <a:ext cx="44840" cy="56093"/>
            </a:xfrm>
            <a:custGeom>
              <a:avLst/>
              <a:gdLst/>
              <a:ahLst/>
              <a:cxnLst/>
              <a:rect l="l" t="t" r="r" b="b"/>
              <a:pathLst>
                <a:path w="793" h="992" extrusionOk="0">
                  <a:moveTo>
                    <a:pt x="488" y="0"/>
                  </a:moveTo>
                  <a:cubicBezTo>
                    <a:pt x="469" y="0"/>
                    <a:pt x="450" y="3"/>
                    <a:pt x="431" y="10"/>
                  </a:cubicBezTo>
                  <a:cubicBezTo>
                    <a:pt x="381" y="25"/>
                    <a:pt x="341" y="60"/>
                    <a:pt x="320" y="103"/>
                  </a:cubicBezTo>
                  <a:cubicBezTo>
                    <a:pt x="305" y="132"/>
                    <a:pt x="320" y="161"/>
                    <a:pt x="341" y="171"/>
                  </a:cubicBezTo>
                  <a:cubicBezTo>
                    <a:pt x="348" y="175"/>
                    <a:pt x="355" y="177"/>
                    <a:pt x="363" y="177"/>
                  </a:cubicBezTo>
                  <a:cubicBezTo>
                    <a:pt x="381" y="177"/>
                    <a:pt x="399" y="165"/>
                    <a:pt x="409" y="150"/>
                  </a:cubicBezTo>
                  <a:cubicBezTo>
                    <a:pt x="416" y="128"/>
                    <a:pt x="438" y="114"/>
                    <a:pt x="463" y="103"/>
                  </a:cubicBezTo>
                  <a:cubicBezTo>
                    <a:pt x="471" y="101"/>
                    <a:pt x="479" y="100"/>
                    <a:pt x="487" y="100"/>
                  </a:cubicBezTo>
                  <a:cubicBezTo>
                    <a:pt x="502" y="100"/>
                    <a:pt x="518" y="104"/>
                    <a:pt x="535" y="111"/>
                  </a:cubicBezTo>
                  <a:lnTo>
                    <a:pt x="570" y="128"/>
                  </a:lnTo>
                  <a:cubicBezTo>
                    <a:pt x="610" y="150"/>
                    <a:pt x="642" y="182"/>
                    <a:pt x="653" y="225"/>
                  </a:cubicBezTo>
                  <a:cubicBezTo>
                    <a:pt x="667" y="272"/>
                    <a:pt x="667" y="315"/>
                    <a:pt x="646" y="358"/>
                  </a:cubicBezTo>
                  <a:lnTo>
                    <a:pt x="420" y="806"/>
                  </a:lnTo>
                  <a:cubicBezTo>
                    <a:pt x="389" y="864"/>
                    <a:pt x="330" y="898"/>
                    <a:pt x="268" y="898"/>
                  </a:cubicBezTo>
                  <a:cubicBezTo>
                    <a:pt x="243" y="898"/>
                    <a:pt x="218" y="892"/>
                    <a:pt x="194" y="881"/>
                  </a:cubicBezTo>
                  <a:lnTo>
                    <a:pt x="158" y="863"/>
                  </a:lnTo>
                  <a:cubicBezTo>
                    <a:pt x="112" y="841"/>
                    <a:pt x="94" y="781"/>
                    <a:pt x="115" y="738"/>
                  </a:cubicBezTo>
                  <a:cubicBezTo>
                    <a:pt x="130" y="709"/>
                    <a:pt x="115" y="684"/>
                    <a:pt x="94" y="669"/>
                  </a:cubicBezTo>
                  <a:cubicBezTo>
                    <a:pt x="87" y="665"/>
                    <a:pt x="80" y="664"/>
                    <a:pt x="72" y="664"/>
                  </a:cubicBezTo>
                  <a:cubicBezTo>
                    <a:pt x="54" y="664"/>
                    <a:pt x="36" y="676"/>
                    <a:pt x="26" y="691"/>
                  </a:cubicBezTo>
                  <a:cubicBezTo>
                    <a:pt x="4" y="738"/>
                    <a:pt x="1" y="788"/>
                    <a:pt x="19" y="834"/>
                  </a:cubicBezTo>
                  <a:cubicBezTo>
                    <a:pt x="33" y="884"/>
                    <a:pt x="69" y="924"/>
                    <a:pt x="112" y="949"/>
                  </a:cubicBezTo>
                  <a:lnTo>
                    <a:pt x="148" y="967"/>
                  </a:lnTo>
                  <a:cubicBezTo>
                    <a:pt x="183" y="985"/>
                    <a:pt x="223" y="992"/>
                    <a:pt x="266" y="992"/>
                  </a:cubicBezTo>
                  <a:cubicBezTo>
                    <a:pt x="363" y="992"/>
                    <a:pt x="456" y="938"/>
                    <a:pt x="506" y="845"/>
                  </a:cubicBezTo>
                  <a:lnTo>
                    <a:pt x="732" y="397"/>
                  </a:lnTo>
                  <a:cubicBezTo>
                    <a:pt x="793" y="261"/>
                    <a:pt x="739" y="107"/>
                    <a:pt x="610" y="39"/>
                  </a:cubicBezTo>
                  <a:lnTo>
                    <a:pt x="574" y="21"/>
                  </a:lnTo>
                  <a:cubicBezTo>
                    <a:pt x="546" y="8"/>
                    <a:pt x="517" y="0"/>
                    <a:pt x="4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54"/>
            <p:cNvSpPr/>
            <p:nvPr/>
          </p:nvSpPr>
          <p:spPr>
            <a:xfrm>
              <a:off x="232564" y="2664425"/>
              <a:ext cx="18943" cy="33305"/>
            </a:xfrm>
            <a:custGeom>
              <a:avLst/>
              <a:gdLst/>
              <a:ahLst/>
              <a:cxnLst/>
              <a:rect l="l" t="t" r="r" b="b"/>
              <a:pathLst>
                <a:path w="335" h="589" extrusionOk="0">
                  <a:moveTo>
                    <a:pt x="296" y="1"/>
                  </a:moveTo>
                  <a:cubicBezTo>
                    <a:pt x="284" y="1"/>
                    <a:pt x="274" y="6"/>
                    <a:pt x="270" y="18"/>
                  </a:cubicBezTo>
                  <a:lnTo>
                    <a:pt x="8" y="538"/>
                  </a:lnTo>
                  <a:cubicBezTo>
                    <a:pt x="1" y="556"/>
                    <a:pt x="4" y="574"/>
                    <a:pt x="22" y="581"/>
                  </a:cubicBezTo>
                  <a:cubicBezTo>
                    <a:pt x="26" y="588"/>
                    <a:pt x="30" y="588"/>
                    <a:pt x="37" y="588"/>
                  </a:cubicBezTo>
                  <a:cubicBezTo>
                    <a:pt x="47" y="588"/>
                    <a:pt x="58" y="581"/>
                    <a:pt x="65" y="570"/>
                  </a:cubicBezTo>
                  <a:lnTo>
                    <a:pt x="327" y="51"/>
                  </a:lnTo>
                  <a:cubicBezTo>
                    <a:pt x="334" y="33"/>
                    <a:pt x="331" y="15"/>
                    <a:pt x="313" y="4"/>
                  </a:cubicBezTo>
                  <a:cubicBezTo>
                    <a:pt x="307" y="2"/>
                    <a:pt x="301" y="1"/>
                    <a:pt x="2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54"/>
            <p:cNvSpPr/>
            <p:nvPr/>
          </p:nvSpPr>
          <p:spPr>
            <a:xfrm>
              <a:off x="563457" y="2645709"/>
              <a:ext cx="39525" cy="57450"/>
            </a:xfrm>
            <a:custGeom>
              <a:avLst/>
              <a:gdLst/>
              <a:ahLst/>
              <a:cxnLst/>
              <a:rect l="l" t="t" r="r" b="b"/>
              <a:pathLst>
                <a:path w="699" h="1016" extrusionOk="0">
                  <a:moveTo>
                    <a:pt x="291" y="1"/>
                  </a:moveTo>
                  <a:cubicBezTo>
                    <a:pt x="272" y="1"/>
                    <a:pt x="252" y="3"/>
                    <a:pt x="233" y="9"/>
                  </a:cubicBezTo>
                  <a:lnTo>
                    <a:pt x="197" y="23"/>
                  </a:lnTo>
                  <a:cubicBezTo>
                    <a:pt x="133" y="45"/>
                    <a:pt x="72" y="88"/>
                    <a:pt x="43" y="152"/>
                  </a:cubicBezTo>
                  <a:cubicBezTo>
                    <a:pt x="11" y="213"/>
                    <a:pt x="0" y="285"/>
                    <a:pt x="22" y="353"/>
                  </a:cubicBezTo>
                  <a:lnTo>
                    <a:pt x="172" y="829"/>
                  </a:lnTo>
                  <a:cubicBezTo>
                    <a:pt x="194" y="894"/>
                    <a:pt x="240" y="955"/>
                    <a:pt x="301" y="984"/>
                  </a:cubicBezTo>
                  <a:cubicBezTo>
                    <a:pt x="337" y="1009"/>
                    <a:pt x="380" y="1016"/>
                    <a:pt x="423" y="1016"/>
                  </a:cubicBezTo>
                  <a:cubicBezTo>
                    <a:pt x="448" y="1016"/>
                    <a:pt x="477" y="1012"/>
                    <a:pt x="509" y="1012"/>
                  </a:cubicBezTo>
                  <a:lnTo>
                    <a:pt x="545" y="998"/>
                  </a:lnTo>
                  <a:cubicBezTo>
                    <a:pt x="645" y="966"/>
                    <a:pt x="699" y="858"/>
                    <a:pt x="670" y="761"/>
                  </a:cubicBezTo>
                  <a:cubicBezTo>
                    <a:pt x="662" y="738"/>
                    <a:pt x="644" y="727"/>
                    <a:pt x="622" y="727"/>
                  </a:cubicBezTo>
                  <a:cubicBezTo>
                    <a:pt x="617" y="727"/>
                    <a:pt x="611" y="728"/>
                    <a:pt x="606" y="729"/>
                  </a:cubicBezTo>
                  <a:cubicBezTo>
                    <a:pt x="581" y="740"/>
                    <a:pt x="566" y="765"/>
                    <a:pt x="573" y="794"/>
                  </a:cubicBezTo>
                  <a:cubicBezTo>
                    <a:pt x="588" y="840"/>
                    <a:pt x="563" y="894"/>
                    <a:pt x="512" y="908"/>
                  </a:cubicBezTo>
                  <a:lnTo>
                    <a:pt x="477" y="923"/>
                  </a:lnTo>
                  <a:cubicBezTo>
                    <a:pt x="460" y="928"/>
                    <a:pt x="444" y="930"/>
                    <a:pt x="428" y="930"/>
                  </a:cubicBezTo>
                  <a:cubicBezTo>
                    <a:pt x="400" y="930"/>
                    <a:pt x="373" y="922"/>
                    <a:pt x="348" y="908"/>
                  </a:cubicBezTo>
                  <a:cubicBezTo>
                    <a:pt x="305" y="890"/>
                    <a:pt x="276" y="855"/>
                    <a:pt x="262" y="812"/>
                  </a:cubicBezTo>
                  <a:lnTo>
                    <a:pt x="111" y="335"/>
                  </a:lnTo>
                  <a:cubicBezTo>
                    <a:pt x="100" y="292"/>
                    <a:pt x="104" y="245"/>
                    <a:pt x="125" y="206"/>
                  </a:cubicBezTo>
                  <a:cubicBezTo>
                    <a:pt x="143" y="167"/>
                    <a:pt x="179" y="134"/>
                    <a:pt x="226" y="120"/>
                  </a:cubicBezTo>
                  <a:lnTo>
                    <a:pt x="262" y="106"/>
                  </a:lnTo>
                  <a:cubicBezTo>
                    <a:pt x="271" y="103"/>
                    <a:pt x="281" y="101"/>
                    <a:pt x="291" y="101"/>
                  </a:cubicBezTo>
                  <a:cubicBezTo>
                    <a:pt x="306" y="101"/>
                    <a:pt x="321" y="104"/>
                    <a:pt x="333" y="113"/>
                  </a:cubicBezTo>
                  <a:cubicBezTo>
                    <a:pt x="355" y="120"/>
                    <a:pt x="369" y="142"/>
                    <a:pt x="376" y="167"/>
                  </a:cubicBezTo>
                  <a:cubicBezTo>
                    <a:pt x="385" y="186"/>
                    <a:pt x="401" y="199"/>
                    <a:pt x="422" y="199"/>
                  </a:cubicBezTo>
                  <a:cubicBezTo>
                    <a:pt x="428" y="199"/>
                    <a:pt x="434" y="198"/>
                    <a:pt x="441" y="195"/>
                  </a:cubicBezTo>
                  <a:cubicBezTo>
                    <a:pt x="466" y="188"/>
                    <a:pt x="480" y="159"/>
                    <a:pt x="469" y="134"/>
                  </a:cubicBezTo>
                  <a:cubicBezTo>
                    <a:pt x="452" y="84"/>
                    <a:pt x="423" y="45"/>
                    <a:pt x="376" y="23"/>
                  </a:cubicBezTo>
                  <a:cubicBezTo>
                    <a:pt x="350" y="8"/>
                    <a:pt x="321" y="1"/>
                    <a:pt x="2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54"/>
            <p:cNvSpPr/>
            <p:nvPr/>
          </p:nvSpPr>
          <p:spPr>
            <a:xfrm>
              <a:off x="585735" y="2654247"/>
              <a:ext cx="14023" cy="34719"/>
            </a:xfrm>
            <a:custGeom>
              <a:avLst/>
              <a:gdLst/>
              <a:ahLst/>
              <a:cxnLst/>
              <a:rect l="l" t="t" r="r" b="b"/>
              <a:pathLst>
                <a:path w="248" h="614" extrusionOk="0">
                  <a:moveTo>
                    <a:pt x="38" y="0"/>
                  </a:moveTo>
                  <a:cubicBezTo>
                    <a:pt x="35" y="0"/>
                    <a:pt x="32" y="1"/>
                    <a:pt x="29" y="1"/>
                  </a:cubicBezTo>
                  <a:cubicBezTo>
                    <a:pt x="11" y="5"/>
                    <a:pt x="0" y="23"/>
                    <a:pt x="7" y="41"/>
                  </a:cubicBezTo>
                  <a:lnTo>
                    <a:pt x="179" y="593"/>
                  </a:lnTo>
                  <a:cubicBezTo>
                    <a:pt x="187" y="603"/>
                    <a:pt x="197" y="614"/>
                    <a:pt x="212" y="614"/>
                  </a:cubicBezTo>
                  <a:lnTo>
                    <a:pt x="222" y="614"/>
                  </a:lnTo>
                  <a:cubicBezTo>
                    <a:pt x="240" y="610"/>
                    <a:pt x="247" y="593"/>
                    <a:pt x="244" y="575"/>
                  </a:cubicBezTo>
                  <a:lnTo>
                    <a:pt x="68" y="23"/>
                  </a:lnTo>
                  <a:cubicBezTo>
                    <a:pt x="65" y="8"/>
                    <a:pt x="52" y="0"/>
                    <a:pt x="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1256;p54"/>
          <p:cNvGrpSpPr/>
          <p:nvPr/>
        </p:nvGrpSpPr>
        <p:grpSpPr>
          <a:xfrm>
            <a:off x="1071538" y="642924"/>
            <a:ext cx="1543485" cy="3953875"/>
            <a:chOff x="1108254" y="594813"/>
            <a:chExt cx="1543485" cy="3953875"/>
          </a:xfrm>
        </p:grpSpPr>
        <p:sp>
          <p:nvSpPr>
            <p:cNvPr id="1257" name="Google Shape;1257;p54"/>
            <p:cNvSpPr/>
            <p:nvPr/>
          </p:nvSpPr>
          <p:spPr>
            <a:xfrm>
              <a:off x="1351561" y="4174594"/>
              <a:ext cx="421486" cy="373480"/>
            </a:xfrm>
            <a:custGeom>
              <a:avLst/>
              <a:gdLst/>
              <a:ahLst/>
              <a:cxnLst/>
              <a:rect l="l" t="t" r="r" b="b"/>
              <a:pathLst>
                <a:path w="7454" h="6605" extrusionOk="0">
                  <a:moveTo>
                    <a:pt x="5716" y="0"/>
                  </a:moveTo>
                  <a:cubicBezTo>
                    <a:pt x="5257" y="0"/>
                    <a:pt x="4793" y="29"/>
                    <a:pt x="4325" y="83"/>
                  </a:cubicBezTo>
                  <a:cubicBezTo>
                    <a:pt x="4225" y="98"/>
                    <a:pt x="4150" y="184"/>
                    <a:pt x="4150" y="280"/>
                  </a:cubicBezTo>
                  <a:lnTo>
                    <a:pt x="4150" y="2570"/>
                  </a:lnTo>
                  <a:cubicBezTo>
                    <a:pt x="4150" y="3423"/>
                    <a:pt x="3028" y="4107"/>
                    <a:pt x="2183" y="4107"/>
                  </a:cubicBezTo>
                  <a:lnTo>
                    <a:pt x="1362" y="4107"/>
                  </a:lnTo>
                  <a:cubicBezTo>
                    <a:pt x="610" y="4107"/>
                    <a:pt x="0" y="4716"/>
                    <a:pt x="0" y="5469"/>
                  </a:cubicBezTo>
                  <a:lnTo>
                    <a:pt x="0" y="5637"/>
                  </a:lnTo>
                  <a:cubicBezTo>
                    <a:pt x="0" y="6021"/>
                    <a:pt x="280" y="6347"/>
                    <a:pt x="656" y="6415"/>
                  </a:cubicBezTo>
                  <a:cubicBezTo>
                    <a:pt x="1387" y="6544"/>
                    <a:pt x="2229" y="6605"/>
                    <a:pt x="2616" y="6605"/>
                  </a:cubicBezTo>
                  <a:cubicBezTo>
                    <a:pt x="3200" y="6605"/>
                    <a:pt x="3680" y="6404"/>
                    <a:pt x="4533" y="6404"/>
                  </a:cubicBezTo>
                  <a:cubicBezTo>
                    <a:pt x="5389" y="6404"/>
                    <a:pt x="5726" y="6605"/>
                    <a:pt x="6532" y="6605"/>
                  </a:cubicBezTo>
                  <a:cubicBezTo>
                    <a:pt x="6912" y="6605"/>
                    <a:pt x="7199" y="6307"/>
                    <a:pt x="7199" y="5938"/>
                  </a:cubicBezTo>
                  <a:lnTo>
                    <a:pt x="7199" y="5666"/>
                  </a:lnTo>
                  <a:lnTo>
                    <a:pt x="7364" y="5565"/>
                  </a:lnTo>
                  <a:cubicBezTo>
                    <a:pt x="7417" y="5537"/>
                    <a:pt x="7453" y="5476"/>
                    <a:pt x="7453" y="5411"/>
                  </a:cubicBezTo>
                  <a:lnTo>
                    <a:pt x="7453" y="4766"/>
                  </a:lnTo>
                  <a:cubicBezTo>
                    <a:pt x="7453" y="4702"/>
                    <a:pt x="7425" y="4641"/>
                    <a:pt x="7364" y="4609"/>
                  </a:cubicBezTo>
                  <a:lnTo>
                    <a:pt x="7199" y="4508"/>
                  </a:lnTo>
                  <a:lnTo>
                    <a:pt x="7199" y="4394"/>
                  </a:lnTo>
                  <a:lnTo>
                    <a:pt x="7199" y="280"/>
                  </a:lnTo>
                  <a:cubicBezTo>
                    <a:pt x="7199" y="184"/>
                    <a:pt x="7127" y="98"/>
                    <a:pt x="7030" y="83"/>
                  </a:cubicBezTo>
                  <a:cubicBezTo>
                    <a:pt x="6599" y="27"/>
                    <a:pt x="6160" y="0"/>
                    <a:pt x="5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54"/>
            <p:cNvSpPr/>
            <p:nvPr/>
          </p:nvSpPr>
          <p:spPr>
            <a:xfrm>
              <a:off x="1586161" y="4174594"/>
              <a:ext cx="172462" cy="158100"/>
            </a:xfrm>
            <a:custGeom>
              <a:avLst/>
              <a:gdLst/>
              <a:ahLst/>
              <a:cxnLst/>
              <a:rect l="l" t="t" r="r" b="b"/>
              <a:pathLst>
                <a:path w="3050" h="2796" extrusionOk="0">
                  <a:moveTo>
                    <a:pt x="1567" y="0"/>
                  </a:moveTo>
                  <a:cubicBezTo>
                    <a:pt x="1108" y="0"/>
                    <a:pt x="644" y="29"/>
                    <a:pt x="176" y="83"/>
                  </a:cubicBezTo>
                  <a:cubicBezTo>
                    <a:pt x="76" y="98"/>
                    <a:pt x="1" y="184"/>
                    <a:pt x="1" y="280"/>
                  </a:cubicBezTo>
                  <a:lnTo>
                    <a:pt x="1" y="1040"/>
                  </a:lnTo>
                  <a:lnTo>
                    <a:pt x="3050" y="2796"/>
                  </a:lnTo>
                  <a:lnTo>
                    <a:pt x="3050" y="280"/>
                  </a:lnTo>
                  <a:cubicBezTo>
                    <a:pt x="3050" y="184"/>
                    <a:pt x="2978" y="98"/>
                    <a:pt x="2881" y="83"/>
                  </a:cubicBezTo>
                  <a:cubicBezTo>
                    <a:pt x="2450" y="27"/>
                    <a:pt x="2011" y="0"/>
                    <a:pt x="156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54"/>
            <p:cNvSpPr/>
            <p:nvPr/>
          </p:nvSpPr>
          <p:spPr>
            <a:xfrm>
              <a:off x="1584351" y="4231477"/>
              <a:ext cx="176138" cy="102629"/>
            </a:xfrm>
            <a:custGeom>
              <a:avLst/>
              <a:gdLst/>
              <a:ahLst/>
              <a:cxnLst/>
              <a:rect l="l" t="t" r="r" b="b"/>
              <a:pathLst>
                <a:path w="3115" h="1815" extrusionOk="0">
                  <a:moveTo>
                    <a:pt x="35" y="0"/>
                  </a:moveTo>
                  <a:cubicBezTo>
                    <a:pt x="25" y="0"/>
                    <a:pt x="12" y="5"/>
                    <a:pt x="4" y="16"/>
                  </a:cubicBezTo>
                  <a:cubicBezTo>
                    <a:pt x="0" y="27"/>
                    <a:pt x="4" y="45"/>
                    <a:pt x="18" y="56"/>
                  </a:cubicBezTo>
                  <a:lnTo>
                    <a:pt x="3068" y="1811"/>
                  </a:lnTo>
                  <a:cubicBezTo>
                    <a:pt x="3075" y="1815"/>
                    <a:pt x="3078" y="1815"/>
                    <a:pt x="3082" y="1815"/>
                  </a:cubicBezTo>
                  <a:cubicBezTo>
                    <a:pt x="3096" y="1815"/>
                    <a:pt x="3103" y="1811"/>
                    <a:pt x="3107" y="1797"/>
                  </a:cubicBezTo>
                  <a:cubicBezTo>
                    <a:pt x="3114" y="1783"/>
                    <a:pt x="3107" y="1765"/>
                    <a:pt x="3096" y="1758"/>
                  </a:cubicBezTo>
                  <a:lnTo>
                    <a:pt x="43" y="2"/>
                  </a:lnTo>
                  <a:cubicBezTo>
                    <a:pt x="41" y="1"/>
                    <a:pt x="38" y="0"/>
                    <a:pt x="35" y="0"/>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54"/>
            <p:cNvSpPr/>
            <p:nvPr/>
          </p:nvSpPr>
          <p:spPr>
            <a:xfrm>
              <a:off x="1359647" y="4446456"/>
              <a:ext cx="328696" cy="23410"/>
            </a:xfrm>
            <a:custGeom>
              <a:avLst/>
              <a:gdLst/>
              <a:ahLst/>
              <a:cxnLst/>
              <a:rect l="l" t="t" r="r" b="b"/>
              <a:pathLst>
                <a:path w="5813" h="414" extrusionOk="0">
                  <a:moveTo>
                    <a:pt x="36" y="1"/>
                  </a:moveTo>
                  <a:cubicBezTo>
                    <a:pt x="24" y="1"/>
                    <a:pt x="11" y="8"/>
                    <a:pt x="8" y="23"/>
                  </a:cubicBezTo>
                  <a:cubicBezTo>
                    <a:pt x="1" y="37"/>
                    <a:pt x="11" y="55"/>
                    <a:pt x="29" y="59"/>
                  </a:cubicBezTo>
                  <a:cubicBezTo>
                    <a:pt x="671" y="216"/>
                    <a:pt x="1466" y="414"/>
                    <a:pt x="2473" y="414"/>
                  </a:cubicBezTo>
                  <a:cubicBezTo>
                    <a:pt x="2688" y="414"/>
                    <a:pt x="2903" y="378"/>
                    <a:pt x="3143" y="338"/>
                  </a:cubicBezTo>
                  <a:cubicBezTo>
                    <a:pt x="3484" y="285"/>
                    <a:pt x="3863" y="216"/>
                    <a:pt x="4383" y="216"/>
                  </a:cubicBezTo>
                  <a:cubicBezTo>
                    <a:pt x="4867" y="216"/>
                    <a:pt x="5207" y="274"/>
                    <a:pt x="5512" y="328"/>
                  </a:cubicBezTo>
                  <a:cubicBezTo>
                    <a:pt x="5658" y="356"/>
                    <a:pt x="5766" y="388"/>
                    <a:pt x="5766" y="388"/>
                  </a:cubicBezTo>
                  <a:cubicBezTo>
                    <a:pt x="5768" y="389"/>
                    <a:pt x="5771" y="389"/>
                    <a:pt x="5773" y="389"/>
                  </a:cubicBezTo>
                  <a:cubicBezTo>
                    <a:pt x="5788" y="389"/>
                    <a:pt x="5802" y="379"/>
                    <a:pt x="5805" y="363"/>
                  </a:cubicBezTo>
                  <a:cubicBezTo>
                    <a:pt x="5813" y="345"/>
                    <a:pt x="5802" y="328"/>
                    <a:pt x="5784" y="324"/>
                  </a:cubicBezTo>
                  <a:cubicBezTo>
                    <a:pt x="5780" y="324"/>
                    <a:pt x="5673" y="292"/>
                    <a:pt x="5526" y="267"/>
                  </a:cubicBezTo>
                  <a:cubicBezTo>
                    <a:pt x="5221" y="213"/>
                    <a:pt x="4874" y="156"/>
                    <a:pt x="4386" y="156"/>
                  </a:cubicBezTo>
                  <a:cubicBezTo>
                    <a:pt x="3863" y="156"/>
                    <a:pt x="3473" y="220"/>
                    <a:pt x="3132" y="281"/>
                  </a:cubicBezTo>
                  <a:cubicBezTo>
                    <a:pt x="2892" y="320"/>
                    <a:pt x="2681" y="356"/>
                    <a:pt x="2470" y="356"/>
                  </a:cubicBezTo>
                  <a:cubicBezTo>
                    <a:pt x="1470" y="356"/>
                    <a:pt x="678" y="159"/>
                    <a:pt x="44" y="1"/>
                  </a:cubicBezTo>
                  <a:cubicBezTo>
                    <a:pt x="41" y="1"/>
                    <a:pt x="39" y="1"/>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54"/>
            <p:cNvSpPr/>
            <p:nvPr/>
          </p:nvSpPr>
          <p:spPr>
            <a:xfrm>
              <a:off x="1668601" y="4380470"/>
              <a:ext cx="92055" cy="123042"/>
            </a:xfrm>
            <a:custGeom>
              <a:avLst/>
              <a:gdLst/>
              <a:ahLst/>
              <a:cxnLst/>
              <a:rect l="l" t="t" r="r" b="b"/>
              <a:pathLst>
                <a:path w="1628" h="2176" extrusionOk="0">
                  <a:moveTo>
                    <a:pt x="951" y="0"/>
                  </a:moveTo>
                  <a:cubicBezTo>
                    <a:pt x="356" y="0"/>
                    <a:pt x="1" y="312"/>
                    <a:pt x="1" y="842"/>
                  </a:cubicBezTo>
                  <a:cubicBezTo>
                    <a:pt x="1" y="1401"/>
                    <a:pt x="761" y="2175"/>
                    <a:pt x="1309" y="2175"/>
                  </a:cubicBezTo>
                  <a:cubicBezTo>
                    <a:pt x="1327" y="2175"/>
                    <a:pt x="1337" y="2168"/>
                    <a:pt x="1337" y="2150"/>
                  </a:cubicBezTo>
                  <a:cubicBezTo>
                    <a:pt x="1337" y="2132"/>
                    <a:pt x="1323" y="2118"/>
                    <a:pt x="1305" y="2118"/>
                  </a:cubicBezTo>
                  <a:cubicBezTo>
                    <a:pt x="789" y="2118"/>
                    <a:pt x="58" y="1366"/>
                    <a:pt x="58" y="842"/>
                  </a:cubicBezTo>
                  <a:cubicBezTo>
                    <a:pt x="58" y="355"/>
                    <a:pt x="392" y="61"/>
                    <a:pt x="947" y="61"/>
                  </a:cubicBezTo>
                  <a:cubicBezTo>
                    <a:pt x="1198" y="61"/>
                    <a:pt x="1413" y="115"/>
                    <a:pt x="1574" y="215"/>
                  </a:cubicBezTo>
                  <a:cubicBezTo>
                    <a:pt x="1580" y="218"/>
                    <a:pt x="1586" y="219"/>
                    <a:pt x="1592" y="219"/>
                  </a:cubicBezTo>
                  <a:cubicBezTo>
                    <a:pt x="1603" y="219"/>
                    <a:pt x="1612" y="214"/>
                    <a:pt x="1617" y="205"/>
                  </a:cubicBezTo>
                  <a:cubicBezTo>
                    <a:pt x="1628" y="187"/>
                    <a:pt x="1624" y="169"/>
                    <a:pt x="1610" y="162"/>
                  </a:cubicBezTo>
                  <a:cubicBezTo>
                    <a:pt x="1441" y="58"/>
                    <a:pt x="1212" y="0"/>
                    <a:pt x="9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54"/>
            <p:cNvSpPr/>
            <p:nvPr/>
          </p:nvSpPr>
          <p:spPr>
            <a:xfrm>
              <a:off x="1584351" y="4208238"/>
              <a:ext cx="176138" cy="3506"/>
            </a:xfrm>
            <a:custGeom>
              <a:avLst/>
              <a:gdLst/>
              <a:ahLst/>
              <a:cxnLst/>
              <a:rect l="l" t="t" r="r" b="b"/>
              <a:pathLst>
                <a:path w="3115" h="62" extrusionOk="0">
                  <a:moveTo>
                    <a:pt x="33" y="1"/>
                  </a:moveTo>
                  <a:cubicBezTo>
                    <a:pt x="15" y="1"/>
                    <a:pt x="0" y="11"/>
                    <a:pt x="0" y="33"/>
                  </a:cubicBezTo>
                  <a:cubicBezTo>
                    <a:pt x="0" y="51"/>
                    <a:pt x="15" y="62"/>
                    <a:pt x="33" y="62"/>
                  </a:cubicBezTo>
                  <a:lnTo>
                    <a:pt x="3082" y="62"/>
                  </a:lnTo>
                  <a:cubicBezTo>
                    <a:pt x="3100" y="62"/>
                    <a:pt x="3114" y="44"/>
                    <a:pt x="3114" y="33"/>
                  </a:cubicBezTo>
                  <a:cubicBezTo>
                    <a:pt x="3114"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54"/>
            <p:cNvSpPr/>
            <p:nvPr/>
          </p:nvSpPr>
          <p:spPr>
            <a:xfrm>
              <a:off x="1351561" y="4479930"/>
              <a:ext cx="406898" cy="68759"/>
            </a:xfrm>
            <a:custGeom>
              <a:avLst/>
              <a:gdLst/>
              <a:ahLst/>
              <a:cxnLst/>
              <a:rect l="l" t="t" r="r" b="b"/>
              <a:pathLst>
                <a:path w="7196" h="1216" extrusionOk="0">
                  <a:moveTo>
                    <a:pt x="0" y="1"/>
                  </a:moveTo>
                  <a:lnTo>
                    <a:pt x="0" y="72"/>
                  </a:lnTo>
                  <a:lnTo>
                    <a:pt x="0" y="244"/>
                  </a:lnTo>
                  <a:cubicBezTo>
                    <a:pt x="0" y="624"/>
                    <a:pt x="280" y="950"/>
                    <a:pt x="656" y="1018"/>
                  </a:cubicBezTo>
                  <a:cubicBezTo>
                    <a:pt x="1383" y="1147"/>
                    <a:pt x="2054" y="1212"/>
                    <a:pt x="2616" y="1212"/>
                  </a:cubicBezTo>
                  <a:cubicBezTo>
                    <a:pt x="3200" y="1212"/>
                    <a:pt x="3680" y="1008"/>
                    <a:pt x="4533" y="1008"/>
                  </a:cubicBezTo>
                  <a:cubicBezTo>
                    <a:pt x="5389" y="1008"/>
                    <a:pt x="5726" y="1205"/>
                    <a:pt x="6529" y="1215"/>
                  </a:cubicBezTo>
                  <a:cubicBezTo>
                    <a:pt x="6909" y="1215"/>
                    <a:pt x="7195" y="914"/>
                    <a:pt x="7195" y="549"/>
                  </a:cubicBezTo>
                  <a:lnTo>
                    <a:pt x="7195" y="323"/>
                  </a:lnTo>
                  <a:cubicBezTo>
                    <a:pt x="6909" y="373"/>
                    <a:pt x="6654" y="406"/>
                    <a:pt x="6529" y="406"/>
                  </a:cubicBezTo>
                  <a:cubicBezTo>
                    <a:pt x="6181" y="406"/>
                    <a:pt x="5941" y="363"/>
                    <a:pt x="5662" y="316"/>
                  </a:cubicBezTo>
                  <a:cubicBezTo>
                    <a:pt x="5357" y="262"/>
                    <a:pt x="5017" y="201"/>
                    <a:pt x="4529" y="201"/>
                  </a:cubicBezTo>
                  <a:cubicBezTo>
                    <a:pt x="4010" y="201"/>
                    <a:pt x="3623" y="266"/>
                    <a:pt x="3283" y="323"/>
                  </a:cubicBezTo>
                  <a:cubicBezTo>
                    <a:pt x="3042" y="363"/>
                    <a:pt x="2827" y="398"/>
                    <a:pt x="2616" y="398"/>
                  </a:cubicBezTo>
                  <a:cubicBezTo>
                    <a:pt x="1538" y="398"/>
                    <a:pt x="667" y="165"/>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54"/>
            <p:cNvSpPr/>
            <p:nvPr/>
          </p:nvSpPr>
          <p:spPr>
            <a:xfrm>
              <a:off x="2111338" y="4174594"/>
              <a:ext cx="421430" cy="373480"/>
            </a:xfrm>
            <a:custGeom>
              <a:avLst/>
              <a:gdLst/>
              <a:ahLst/>
              <a:cxnLst/>
              <a:rect l="l" t="t" r="r" b="b"/>
              <a:pathLst>
                <a:path w="7453" h="6605" extrusionOk="0">
                  <a:moveTo>
                    <a:pt x="1741" y="0"/>
                  </a:moveTo>
                  <a:cubicBezTo>
                    <a:pt x="1297" y="0"/>
                    <a:pt x="858" y="27"/>
                    <a:pt x="426" y="83"/>
                  </a:cubicBezTo>
                  <a:cubicBezTo>
                    <a:pt x="330" y="98"/>
                    <a:pt x="255" y="184"/>
                    <a:pt x="255" y="280"/>
                  </a:cubicBezTo>
                  <a:lnTo>
                    <a:pt x="255" y="4394"/>
                  </a:lnTo>
                  <a:lnTo>
                    <a:pt x="255" y="4508"/>
                  </a:lnTo>
                  <a:lnTo>
                    <a:pt x="90" y="4609"/>
                  </a:lnTo>
                  <a:cubicBezTo>
                    <a:pt x="32" y="4641"/>
                    <a:pt x="0" y="4702"/>
                    <a:pt x="0" y="4766"/>
                  </a:cubicBezTo>
                  <a:lnTo>
                    <a:pt x="0" y="5411"/>
                  </a:lnTo>
                  <a:cubicBezTo>
                    <a:pt x="0" y="5476"/>
                    <a:pt x="36" y="5537"/>
                    <a:pt x="90" y="5565"/>
                  </a:cubicBezTo>
                  <a:lnTo>
                    <a:pt x="255" y="5666"/>
                  </a:lnTo>
                  <a:lnTo>
                    <a:pt x="255" y="5938"/>
                  </a:lnTo>
                  <a:cubicBezTo>
                    <a:pt x="255" y="6307"/>
                    <a:pt x="541" y="6605"/>
                    <a:pt x="925" y="6605"/>
                  </a:cubicBezTo>
                  <a:cubicBezTo>
                    <a:pt x="1731" y="6605"/>
                    <a:pt x="2064" y="6404"/>
                    <a:pt x="2920" y="6404"/>
                  </a:cubicBezTo>
                  <a:cubicBezTo>
                    <a:pt x="3777" y="6404"/>
                    <a:pt x="4257" y="6605"/>
                    <a:pt x="4837" y="6605"/>
                  </a:cubicBezTo>
                  <a:cubicBezTo>
                    <a:pt x="5228" y="6605"/>
                    <a:pt x="6070" y="6544"/>
                    <a:pt x="6801" y="6415"/>
                  </a:cubicBezTo>
                  <a:cubicBezTo>
                    <a:pt x="7177" y="6347"/>
                    <a:pt x="7453" y="6021"/>
                    <a:pt x="7453" y="5637"/>
                  </a:cubicBezTo>
                  <a:lnTo>
                    <a:pt x="7453" y="5469"/>
                  </a:lnTo>
                  <a:cubicBezTo>
                    <a:pt x="7453" y="4716"/>
                    <a:pt x="6844" y="4107"/>
                    <a:pt x="6091" y="4107"/>
                  </a:cubicBezTo>
                  <a:lnTo>
                    <a:pt x="5274" y="4107"/>
                  </a:lnTo>
                  <a:cubicBezTo>
                    <a:pt x="4425" y="4107"/>
                    <a:pt x="3307" y="3423"/>
                    <a:pt x="3307" y="2570"/>
                  </a:cubicBezTo>
                  <a:lnTo>
                    <a:pt x="3307" y="280"/>
                  </a:lnTo>
                  <a:cubicBezTo>
                    <a:pt x="3307" y="184"/>
                    <a:pt x="3232" y="98"/>
                    <a:pt x="3132" y="83"/>
                  </a:cubicBezTo>
                  <a:cubicBezTo>
                    <a:pt x="2664" y="29"/>
                    <a:pt x="2200" y="0"/>
                    <a:pt x="17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54"/>
            <p:cNvSpPr/>
            <p:nvPr/>
          </p:nvSpPr>
          <p:spPr>
            <a:xfrm>
              <a:off x="2125700" y="4174594"/>
              <a:ext cx="172688" cy="158100"/>
            </a:xfrm>
            <a:custGeom>
              <a:avLst/>
              <a:gdLst/>
              <a:ahLst/>
              <a:cxnLst/>
              <a:rect l="l" t="t" r="r" b="b"/>
              <a:pathLst>
                <a:path w="3054" h="2796" extrusionOk="0">
                  <a:moveTo>
                    <a:pt x="1487" y="0"/>
                  </a:moveTo>
                  <a:cubicBezTo>
                    <a:pt x="1043" y="0"/>
                    <a:pt x="604" y="27"/>
                    <a:pt x="172" y="83"/>
                  </a:cubicBezTo>
                  <a:cubicBezTo>
                    <a:pt x="76" y="98"/>
                    <a:pt x="1" y="184"/>
                    <a:pt x="1" y="280"/>
                  </a:cubicBezTo>
                  <a:lnTo>
                    <a:pt x="1" y="2796"/>
                  </a:lnTo>
                  <a:lnTo>
                    <a:pt x="3053" y="1040"/>
                  </a:lnTo>
                  <a:lnTo>
                    <a:pt x="3053" y="280"/>
                  </a:lnTo>
                  <a:cubicBezTo>
                    <a:pt x="3053" y="184"/>
                    <a:pt x="2978" y="98"/>
                    <a:pt x="2878" y="83"/>
                  </a:cubicBezTo>
                  <a:cubicBezTo>
                    <a:pt x="2410" y="29"/>
                    <a:pt x="1946" y="0"/>
                    <a:pt x="148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54"/>
            <p:cNvSpPr/>
            <p:nvPr/>
          </p:nvSpPr>
          <p:spPr>
            <a:xfrm>
              <a:off x="2123890" y="4231533"/>
              <a:ext cx="176533" cy="102573"/>
            </a:xfrm>
            <a:custGeom>
              <a:avLst/>
              <a:gdLst/>
              <a:ahLst/>
              <a:cxnLst/>
              <a:rect l="l" t="t" r="r" b="b"/>
              <a:pathLst>
                <a:path w="3122" h="1814" extrusionOk="0">
                  <a:moveTo>
                    <a:pt x="3086" y="1"/>
                  </a:moveTo>
                  <a:cubicBezTo>
                    <a:pt x="3081" y="1"/>
                    <a:pt x="3076" y="2"/>
                    <a:pt x="3071" y="4"/>
                  </a:cubicBezTo>
                  <a:lnTo>
                    <a:pt x="22" y="1760"/>
                  </a:lnTo>
                  <a:cubicBezTo>
                    <a:pt x="4" y="1764"/>
                    <a:pt x="0" y="1789"/>
                    <a:pt x="7" y="1800"/>
                  </a:cubicBezTo>
                  <a:cubicBezTo>
                    <a:pt x="11" y="1810"/>
                    <a:pt x="25" y="1814"/>
                    <a:pt x="36" y="1814"/>
                  </a:cubicBezTo>
                  <a:lnTo>
                    <a:pt x="47" y="1814"/>
                  </a:lnTo>
                  <a:lnTo>
                    <a:pt x="3100" y="58"/>
                  </a:lnTo>
                  <a:cubicBezTo>
                    <a:pt x="3118" y="55"/>
                    <a:pt x="3121" y="33"/>
                    <a:pt x="3110" y="19"/>
                  </a:cubicBezTo>
                  <a:cubicBezTo>
                    <a:pt x="3108" y="6"/>
                    <a:pt x="3097" y="1"/>
                    <a:pt x="3086"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54"/>
            <p:cNvSpPr/>
            <p:nvPr/>
          </p:nvSpPr>
          <p:spPr>
            <a:xfrm>
              <a:off x="2195814" y="4446456"/>
              <a:ext cx="328470" cy="23410"/>
            </a:xfrm>
            <a:custGeom>
              <a:avLst/>
              <a:gdLst/>
              <a:ahLst/>
              <a:cxnLst/>
              <a:rect l="l" t="t" r="r" b="b"/>
              <a:pathLst>
                <a:path w="5809" h="414" extrusionOk="0">
                  <a:moveTo>
                    <a:pt x="5777" y="1"/>
                  </a:moveTo>
                  <a:cubicBezTo>
                    <a:pt x="5775" y="1"/>
                    <a:pt x="5772" y="1"/>
                    <a:pt x="5769" y="1"/>
                  </a:cubicBezTo>
                  <a:cubicBezTo>
                    <a:pt x="5131" y="159"/>
                    <a:pt x="4339" y="356"/>
                    <a:pt x="3340" y="356"/>
                  </a:cubicBezTo>
                  <a:cubicBezTo>
                    <a:pt x="3128" y="356"/>
                    <a:pt x="2921" y="320"/>
                    <a:pt x="2677" y="277"/>
                  </a:cubicBezTo>
                  <a:cubicBezTo>
                    <a:pt x="2333" y="220"/>
                    <a:pt x="1946" y="152"/>
                    <a:pt x="1423" y="152"/>
                  </a:cubicBezTo>
                  <a:cubicBezTo>
                    <a:pt x="935" y="152"/>
                    <a:pt x="591" y="213"/>
                    <a:pt x="287" y="267"/>
                  </a:cubicBezTo>
                  <a:cubicBezTo>
                    <a:pt x="136" y="288"/>
                    <a:pt x="29" y="324"/>
                    <a:pt x="25" y="324"/>
                  </a:cubicBezTo>
                  <a:cubicBezTo>
                    <a:pt x="7" y="328"/>
                    <a:pt x="0" y="345"/>
                    <a:pt x="4" y="363"/>
                  </a:cubicBezTo>
                  <a:cubicBezTo>
                    <a:pt x="7" y="379"/>
                    <a:pt x="21" y="389"/>
                    <a:pt x="36" y="389"/>
                  </a:cubicBezTo>
                  <a:cubicBezTo>
                    <a:pt x="39" y="389"/>
                    <a:pt x="41" y="389"/>
                    <a:pt x="43" y="388"/>
                  </a:cubicBezTo>
                  <a:cubicBezTo>
                    <a:pt x="47" y="388"/>
                    <a:pt x="154" y="356"/>
                    <a:pt x="298" y="328"/>
                  </a:cubicBezTo>
                  <a:cubicBezTo>
                    <a:pt x="602" y="274"/>
                    <a:pt x="943" y="216"/>
                    <a:pt x="1426" y="216"/>
                  </a:cubicBezTo>
                  <a:cubicBezTo>
                    <a:pt x="1942" y="216"/>
                    <a:pt x="2329" y="281"/>
                    <a:pt x="2670" y="338"/>
                  </a:cubicBezTo>
                  <a:cubicBezTo>
                    <a:pt x="2913" y="378"/>
                    <a:pt x="3128" y="414"/>
                    <a:pt x="3343" y="414"/>
                  </a:cubicBezTo>
                  <a:cubicBezTo>
                    <a:pt x="4354" y="414"/>
                    <a:pt x="5149" y="216"/>
                    <a:pt x="5780" y="59"/>
                  </a:cubicBezTo>
                  <a:cubicBezTo>
                    <a:pt x="5798" y="55"/>
                    <a:pt x="5809" y="41"/>
                    <a:pt x="5805" y="23"/>
                  </a:cubicBezTo>
                  <a:cubicBezTo>
                    <a:pt x="5799" y="8"/>
                    <a:pt x="5790" y="1"/>
                    <a:pt x="57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54"/>
            <p:cNvSpPr/>
            <p:nvPr/>
          </p:nvSpPr>
          <p:spPr>
            <a:xfrm>
              <a:off x="2123494" y="4380243"/>
              <a:ext cx="92225" cy="123268"/>
            </a:xfrm>
            <a:custGeom>
              <a:avLst/>
              <a:gdLst/>
              <a:ahLst/>
              <a:cxnLst/>
              <a:rect l="l" t="t" r="r" b="b"/>
              <a:pathLst>
                <a:path w="1631" h="2180" extrusionOk="0">
                  <a:moveTo>
                    <a:pt x="677" y="1"/>
                  </a:moveTo>
                  <a:cubicBezTo>
                    <a:pt x="419" y="1"/>
                    <a:pt x="190" y="51"/>
                    <a:pt x="18" y="158"/>
                  </a:cubicBezTo>
                  <a:cubicBezTo>
                    <a:pt x="7" y="169"/>
                    <a:pt x="0" y="191"/>
                    <a:pt x="11" y="205"/>
                  </a:cubicBezTo>
                  <a:cubicBezTo>
                    <a:pt x="16" y="215"/>
                    <a:pt x="28" y="219"/>
                    <a:pt x="40" y="219"/>
                  </a:cubicBezTo>
                  <a:cubicBezTo>
                    <a:pt x="45" y="219"/>
                    <a:pt x="50" y="218"/>
                    <a:pt x="54" y="216"/>
                  </a:cubicBezTo>
                  <a:cubicBezTo>
                    <a:pt x="215" y="115"/>
                    <a:pt x="437" y="62"/>
                    <a:pt x="681" y="62"/>
                  </a:cubicBezTo>
                  <a:cubicBezTo>
                    <a:pt x="1236" y="62"/>
                    <a:pt x="1570" y="352"/>
                    <a:pt x="1570" y="843"/>
                  </a:cubicBezTo>
                  <a:cubicBezTo>
                    <a:pt x="1570" y="1366"/>
                    <a:pt x="835" y="2118"/>
                    <a:pt x="323" y="2118"/>
                  </a:cubicBezTo>
                  <a:cubicBezTo>
                    <a:pt x="305" y="2118"/>
                    <a:pt x="294" y="2129"/>
                    <a:pt x="294" y="2151"/>
                  </a:cubicBezTo>
                  <a:cubicBezTo>
                    <a:pt x="294" y="2169"/>
                    <a:pt x="305" y="2179"/>
                    <a:pt x="323" y="2179"/>
                  </a:cubicBezTo>
                  <a:cubicBezTo>
                    <a:pt x="874" y="2179"/>
                    <a:pt x="1630" y="1405"/>
                    <a:pt x="1627" y="843"/>
                  </a:cubicBezTo>
                  <a:cubicBezTo>
                    <a:pt x="1627" y="313"/>
                    <a:pt x="1269" y="1"/>
                    <a:pt x="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54"/>
            <p:cNvSpPr/>
            <p:nvPr/>
          </p:nvSpPr>
          <p:spPr>
            <a:xfrm>
              <a:off x="2124060" y="4208238"/>
              <a:ext cx="176138" cy="3506"/>
            </a:xfrm>
            <a:custGeom>
              <a:avLst/>
              <a:gdLst/>
              <a:ahLst/>
              <a:cxnLst/>
              <a:rect l="l" t="t" r="r" b="b"/>
              <a:pathLst>
                <a:path w="3115" h="62" extrusionOk="0">
                  <a:moveTo>
                    <a:pt x="33" y="1"/>
                  </a:moveTo>
                  <a:cubicBezTo>
                    <a:pt x="15" y="1"/>
                    <a:pt x="1" y="11"/>
                    <a:pt x="1" y="33"/>
                  </a:cubicBezTo>
                  <a:cubicBezTo>
                    <a:pt x="1" y="51"/>
                    <a:pt x="15" y="62"/>
                    <a:pt x="33" y="62"/>
                  </a:cubicBezTo>
                  <a:lnTo>
                    <a:pt x="3082" y="62"/>
                  </a:lnTo>
                  <a:cubicBezTo>
                    <a:pt x="3100" y="62"/>
                    <a:pt x="3115" y="44"/>
                    <a:pt x="3111" y="33"/>
                  </a:cubicBezTo>
                  <a:cubicBezTo>
                    <a:pt x="3111"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54"/>
            <p:cNvSpPr/>
            <p:nvPr/>
          </p:nvSpPr>
          <p:spPr>
            <a:xfrm>
              <a:off x="2126095" y="4479930"/>
              <a:ext cx="406672" cy="68759"/>
            </a:xfrm>
            <a:custGeom>
              <a:avLst/>
              <a:gdLst/>
              <a:ahLst/>
              <a:cxnLst/>
              <a:rect l="l" t="t" r="r" b="b"/>
              <a:pathLst>
                <a:path w="7192" h="1216" extrusionOk="0">
                  <a:moveTo>
                    <a:pt x="7192" y="1"/>
                  </a:moveTo>
                  <a:cubicBezTo>
                    <a:pt x="6526" y="165"/>
                    <a:pt x="5658" y="398"/>
                    <a:pt x="4576" y="398"/>
                  </a:cubicBezTo>
                  <a:cubicBezTo>
                    <a:pt x="4368" y="398"/>
                    <a:pt x="4154" y="363"/>
                    <a:pt x="3910" y="323"/>
                  </a:cubicBezTo>
                  <a:cubicBezTo>
                    <a:pt x="3569" y="266"/>
                    <a:pt x="3186" y="201"/>
                    <a:pt x="2667" y="201"/>
                  </a:cubicBezTo>
                  <a:cubicBezTo>
                    <a:pt x="2176" y="201"/>
                    <a:pt x="1835" y="262"/>
                    <a:pt x="1531" y="316"/>
                  </a:cubicBezTo>
                  <a:cubicBezTo>
                    <a:pt x="1255" y="363"/>
                    <a:pt x="1011" y="406"/>
                    <a:pt x="667" y="406"/>
                  </a:cubicBezTo>
                  <a:cubicBezTo>
                    <a:pt x="542" y="406"/>
                    <a:pt x="287" y="373"/>
                    <a:pt x="1" y="323"/>
                  </a:cubicBezTo>
                  <a:lnTo>
                    <a:pt x="1" y="549"/>
                  </a:lnTo>
                  <a:cubicBezTo>
                    <a:pt x="1" y="914"/>
                    <a:pt x="287" y="1215"/>
                    <a:pt x="667" y="1215"/>
                  </a:cubicBezTo>
                  <a:cubicBezTo>
                    <a:pt x="1470" y="1205"/>
                    <a:pt x="1807" y="1008"/>
                    <a:pt x="2659" y="1008"/>
                  </a:cubicBezTo>
                  <a:cubicBezTo>
                    <a:pt x="3516" y="1008"/>
                    <a:pt x="3996" y="1212"/>
                    <a:pt x="4576" y="1212"/>
                  </a:cubicBezTo>
                  <a:cubicBezTo>
                    <a:pt x="5142" y="1212"/>
                    <a:pt x="5809" y="1147"/>
                    <a:pt x="6540" y="1018"/>
                  </a:cubicBezTo>
                  <a:cubicBezTo>
                    <a:pt x="6916" y="950"/>
                    <a:pt x="7192" y="624"/>
                    <a:pt x="7192" y="244"/>
                  </a:cubicBezTo>
                  <a:lnTo>
                    <a:pt x="7192" y="72"/>
                  </a:lnTo>
                  <a:lnTo>
                    <a:pt x="71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54"/>
            <p:cNvSpPr/>
            <p:nvPr/>
          </p:nvSpPr>
          <p:spPr>
            <a:xfrm>
              <a:off x="1638859" y="1084821"/>
              <a:ext cx="462595" cy="170370"/>
            </a:xfrm>
            <a:custGeom>
              <a:avLst/>
              <a:gdLst/>
              <a:ahLst/>
              <a:cxnLst/>
              <a:rect l="l" t="t" r="r" b="b"/>
              <a:pathLst>
                <a:path w="8181" h="3013" extrusionOk="0">
                  <a:moveTo>
                    <a:pt x="2841" y="0"/>
                  </a:moveTo>
                  <a:cubicBezTo>
                    <a:pt x="1781" y="0"/>
                    <a:pt x="646" y="186"/>
                    <a:pt x="330" y="1131"/>
                  </a:cubicBezTo>
                  <a:cubicBezTo>
                    <a:pt x="0" y="2134"/>
                    <a:pt x="688" y="2987"/>
                    <a:pt x="688" y="2987"/>
                  </a:cubicBezTo>
                  <a:lnTo>
                    <a:pt x="7639" y="3012"/>
                  </a:lnTo>
                  <a:cubicBezTo>
                    <a:pt x="7639" y="3012"/>
                    <a:pt x="8181" y="1722"/>
                    <a:pt x="7930" y="1027"/>
                  </a:cubicBezTo>
                  <a:cubicBezTo>
                    <a:pt x="7582" y="46"/>
                    <a:pt x="5525" y="92"/>
                    <a:pt x="4519" y="78"/>
                  </a:cubicBezTo>
                  <a:cubicBezTo>
                    <a:pt x="4132" y="72"/>
                    <a:pt x="3501" y="0"/>
                    <a:pt x="28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54"/>
            <p:cNvSpPr/>
            <p:nvPr/>
          </p:nvSpPr>
          <p:spPr>
            <a:xfrm>
              <a:off x="2397787" y="2493211"/>
              <a:ext cx="232230" cy="103477"/>
            </a:xfrm>
            <a:custGeom>
              <a:avLst/>
              <a:gdLst/>
              <a:ahLst/>
              <a:cxnLst/>
              <a:rect l="l" t="t" r="r" b="b"/>
              <a:pathLst>
                <a:path w="4107" h="1830" extrusionOk="0">
                  <a:moveTo>
                    <a:pt x="4010" y="1"/>
                  </a:moveTo>
                  <a:lnTo>
                    <a:pt x="119" y="94"/>
                  </a:lnTo>
                  <a:lnTo>
                    <a:pt x="1" y="1412"/>
                  </a:lnTo>
                  <a:cubicBezTo>
                    <a:pt x="21" y="1642"/>
                    <a:pt x="668" y="1829"/>
                    <a:pt x="1776" y="1829"/>
                  </a:cubicBezTo>
                  <a:cubicBezTo>
                    <a:pt x="1826" y="1829"/>
                    <a:pt x="1877" y="1829"/>
                    <a:pt x="1928" y="1828"/>
                  </a:cubicBezTo>
                  <a:cubicBezTo>
                    <a:pt x="2545" y="1817"/>
                    <a:pt x="3996" y="1620"/>
                    <a:pt x="4107" y="1387"/>
                  </a:cubicBezTo>
                  <a:lnTo>
                    <a:pt x="40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54"/>
            <p:cNvSpPr/>
            <p:nvPr/>
          </p:nvSpPr>
          <p:spPr>
            <a:xfrm>
              <a:off x="1150379" y="2525837"/>
              <a:ext cx="214192" cy="127679"/>
            </a:xfrm>
            <a:custGeom>
              <a:avLst/>
              <a:gdLst/>
              <a:ahLst/>
              <a:cxnLst/>
              <a:rect l="l" t="t" r="r" b="b"/>
              <a:pathLst>
                <a:path w="3788" h="2258" extrusionOk="0">
                  <a:moveTo>
                    <a:pt x="2602" y="1"/>
                  </a:moveTo>
                  <a:lnTo>
                    <a:pt x="312" y="33"/>
                  </a:lnTo>
                  <a:lnTo>
                    <a:pt x="0" y="1756"/>
                  </a:lnTo>
                  <a:cubicBezTo>
                    <a:pt x="41" y="2121"/>
                    <a:pt x="327" y="2242"/>
                    <a:pt x="1556" y="2242"/>
                  </a:cubicBezTo>
                  <a:cubicBezTo>
                    <a:pt x="1644" y="2242"/>
                    <a:pt x="1737" y="2241"/>
                    <a:pt x="1835" y="2240"/>
                  </a:cubicBezTo>
                  <a:cubicBezTo>
                    <a:pt x="1861" y="2240"/>
                    <a:pt x="1889" y="2239"/>
                    <a:pt x="1917" y="2239"/>
                  </a:cubicBezTo>
                  <a:cubicBezTo>
                    <a:pt x="2189" y="2239"/>
                    <a:pt x="2526" y="2258"/>
                    <a:pt x="2840" y="2258"/>
                  </a:cubicBezTo>
                  <a:cubicBezTo>
                    <a:pt x="3302" y="2258"/>
                    <a:pt x="3712" y="2218"/>
                    <a:pt x="3788" y="2021"/>
                  </a:cubicBezTo>
                  <a:lnTo>
                    <a:pt x="26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54"/>
            <p:cNvSpPr/>
            <p:nvPr/>
          </p:nvSpPr>
          <p:spPr>
            <a:xfrm>
              <a:off x="1181365" y="2577291"/>
              <a:ext cx="164998" cy="308623"/>
            </a:xfrm>
            <a:custGeom>
              <a:avLst/>
              <a:gdLst/>
              <a:ahLst/>
              <a:cxnLst/>
              <a:rect l="l" t="t" r="r" b="b"/>
              <a:pathLst>
                <a:path w="2918" h="5458" extrusionOk="0">
                  <a:moveTo>
                    <a:pt x="370" y="1"/>
                  </a:moveTo>
                  <a:lnTo>
                    <a:pt x="370" y="1"/>
                  </a:lnTo>
                  <a:cubicBezTo>
                    <a:pt x="377" y="742"/>
                    <a:pt x="36" y="2530"/>
                    <a:pt x="19" y="2803"/>
                  </a:cubicBezTo>
                  <a:cubicBezTo>
                    <a:pt x="1" y="3075"/>
                    <a:pt x="83" y="4025"/>
                    <a:pt x="169" y="4322"/>
                  </a:cubicBezTo>
                  <a:cubicBezTo>
                    <a:pt x="251" y="4619"/>
                    <a:pt x="1276" y="5458"/>
                    <a:pt x="1649" y="5458"/>
                  </a:cubicBezTo>
                  <a:cubicBezTo>
                    <a:pt x="1651" y="5458"/>
                    <a:pt x="1653" y="5458"/>
                    <a:pt x="1655" y="5458"/>
                  </a:cubicBezTo>
                  <a:cubicBezTo>
                    <a:pt x="2019" y="5458"/>
                    <a:pt x="1799" y="4838"/>
                    <a:pt x="1799" y="4838"/>
                  </a:cubicBezTo>
                  <a:lnTo>
                    <a:pt x="1799" y="4838"/>
                  </a:lnTo>
                  <a:cubicBezTo>
                    <a:pt x="1877" y="4865"/>
                    <a:pt x="1938" y="4875"/>
                    <a:pt x="1987" y="4875"/>
                  </a:cubicBezTo>
                  <a:cubicBezTo>
                    <a:pt x="2110" y="4875"/>
                    <a:pt x="2150" y="4813"/>
                    <a:pt x="2150" y="4813"/>
                  </a:cubicBezTo>
                  <a:cubicBezTo>
                    <a:pt x="2430" y="4490"/>
                    <a:pt x="1910" y="4268"/>
                    <a:pt x="1910" y="4268"/>
                  </a:cubicBezTo>
                  <a:cubicBezTo>
                    <a:pt x="2075" y="4268"/>
                    <a:pt x="2219" y="4103"/>
                    <a:pt x="2158" y="3924"/>
                  </a:cubicBezTo>
                  <a:cubicBezTo>
                    <a:pt x="2093" y="3745"/>
                    <a:pt x="1495" y="3487"/>
                    <a:pt x="1441" y="3215"/>
                  </a:cubicBezTo>
                  <a:cubicBezTo>
                    <a:pt x="1391" y="2942"/>
                    <a:pt x="1746" y="2785"/>
                    <a:pt x="1746" y="2785"/>
                  </a:cubicBezTo>
                  <a:cubicBezTo>
                    <a:pt x="1964" y="3561"/>
                    <a:pt x="2152" y="3741"/>
                    <a:pt x="2339" y="3741"/>
                  </a:cubicBezTo>
                  <a:cubicBezTo>
                    <a:pt x="2434" y="3741"/>
                    <a:pt x="2529" y="3694"/>
                    <a:pt x="2627" y="3655"/>
                  </a:cubicBezTo>
                  <a:cubicBezTo>
                    <a:pt x="2917" y="3537"/>
                    <a:pt x="2326" y="1631"/>
                    <a:pt x="2201" y="1298"/>
                  </a:cubicBezTo>
                  <a:cubicBezTo>
                    <a:pt x="2075" y="968"/>
                    <a:pt x="2229" y="212"/>
                    <a:pt x="2229" y="212"/>
                  </a:cubicBezTo>
                  <a:lnTo>
                    <a:pt x="37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54"/>
            <p:cNvSpPr/>
            <p:nvPr/>
          </p:nvSpPr>
          <p:spPr>
            <a:xfrm>
              <a:off x="1199007" y="2577518"/>
              <a:ext cx="108623" cy="55640"/>
            </a:xfrm>
            <a:custGeom>
              <a:avLst/>
              <a:gdLst/>
              <a:ahLst/>
              <a:cxnLst/>
              <a:rect l="l" t="t" r="r" b="b"/>
              <a:pathLst>
                <a:path w="1921" h="984" extrusionOk="0">
                  <a:moveTo>
                    <a:pt x="65" y="0"/>
                  </a:moveTo>
                  <a:cubicBezTo>
                    <a:pt x="65" y="226"/>
                    <a:pt x="40" y="541"/>
                    <a:pt x="0" y="885"/>
                  </a:cubicBezTo>
                  <a:lnTo>
                    <a:pt x="43" y="896"/>
                  </a:lnTo>
                  <a:cubicBezTo>
                    <a:pt x="43" y="896"/>
                    <a:pt x="412" y="984"/>
                    <a:pt x="884" y="984"/>
                  </a:cubicBezTo>
                  <a:cubicBezTo>
                    <a:pt x="1175" y="984"/>
                    <a:pt x="1506" y="950"/>
                    <a:pt x="1813" y="842"/>
                  </a:cubicBezTo>
                  <a:lnTo>
                    <a:pt x="1849" y="846"/>
                  </a:lnTo>
                  <a:cubicBezTo>
                    <a:pt x="1856" y="527"/>
                    <a:pt x="1921" y="205"/>
                    <a:pt x="1921" y="205"/>
                  </a:cubicBezTo>
                  <a:lnTo>
                    <a:pt x="6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54"/>
            <p:cNvSpPr/>
            <p:nvPr/>
          </p:nvSpPr>
          <p:spPr>
            <a:xfrm>
              <a:off x="1231406" y="2734709"/>
              <a:ext cx="87588" cy="148374"/>
            </a:xfrm>
            <a:custGeom>
              <a:avLst/>
              <a:gdLst/>
              <a:ahLst/>
              <a:cxnLst/>
              <a:rect l="l" t="t" r="r" b="b"/>
              <a:pathLst>
                <a:path w="1549" h="2624" extrusionOk="0">
                  <a:moveTo>
                    <a:pt x="864" y="1"/>
                  </a:moveTo>
                  <a:lnTo>
                    <a:pt x="864" y="1"/>
                  </a:lnTo>
                  <a:cubicBezTo>
                    <a:pt x="1" y="280"/>
                    <a:pt x="11" y="1495"/>
                    <a:pt x="115" y="1774"/>
                  </a:cubicBezTo>
                  <a:cubicBezTo>
                    <a:pt x="219" y="2061"/>
                    <a:pt x="925" y="2624"/>
                    <a:pt x="925" y="2624"/>
                  </a:cubicBezTo>
                  <a:cubicBezTo>
                    <a:pt x="1076" y="2470"/>
                    <a:pt x="922" y="2054"/>
                    <a:pt x="921" y="2054"/>
                  </a:cubicBezTo>
                  <a:lnTo>
                    <a:pt x="921" y="2054"/>
                  </a:lnTo>
                  <a:cubicBezTo>
                    <a:pt x="1000" y="2082"/>
                    <a:pt x="1062" y="2092"/>
                    <a:pt x="1111" y="2092"/>
                  </a:cubicBezTo>
                  <a:cubicBezTo>
                    <a:pt x="1231" y="2092"/>
                    <a:pt x="1273" y="2032"/>
                    <a:pt x="1273" y="2032"/>
                  </a:cubicBezTo>
                  <a:cubicBezTo>
                    <a:pt x="1549" y="1710"/>
                    <a:pt x="1029" y="1484"/>
                    <a:pt x="1029" y="1484"/>
                  </a:cubicBezTo>
                  <a:cubicBezTo>
                    <a:pt x="1190" y="1484"/>
                    <a:pt x="1337" y="1319"/>
                    <a:pt x="1276" y="1140"/>
                  </a:cubicBezTo>
                  <a:cubicBezTo>
                    <a:pt x="1212" y="961"/>
                    <a:pt x="613" y="703"/>
                    <a:pt x="560" y="431"/>
                  </a:cubicBezTo>
                  <a:cubicBezTo>
                    <a:pt x="506" y="158"/>
                    <a:pt x="864" y="1"/>
                    <a:pt x="8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54"/>
            <p:cNvSpPr/>
            <p:nvPr/>
          </p:nvSpPr>
          <p:spPr>
            <a:xfrm>
              <a:off x="1108254" y="1190897"/>
              <a:ext cx="569578" cy="1449701"/>
            </a:xfrm>
            <a:custGeom>
              <a:avLst/>
              <a:gdLst/>
              <a:ahLst/>
              <a:cxnLst/>
              <a:rect l="l" t="t" r="r" b="b"/>
              <a:pathLst>
                <a:path w="10073" h="25638" extrusionOk="0">
                  <a:moveTo>
                    <a:pt x="10072" y="1"/>
                  </a:moveTo>
                  <a:lnTo>
                    <a:pt x="10072" y="1"/>
                  </a:lnTo>
                  <a:cubicBezTo>
                    <a:pt x="10072" y="2"/>
                    <a:pt x="9953" y="993"/>
                    <a:pt x="8797" y="1280"/>
                  </a:cubicBezTo>
                  <a:cubicBezTo>
                    <a:pt x="7646" y="1559"/>
                    <a:pt x="5138" y="2530"/>
                    <a:pt x="4103" y="3236"/>
                  </a:cubicBezTo>
                  <a:cubicBezTo>
                    <a:pt x="3067" y="3938"/>
                    <a:pt x="1953" y="8095"/>
                    <a:pt x="1473" y="10194"/>
                  </a:cubicBezTo>
                  <a:cubicBezTo>
                    <a:pt x="1028" y="12136"/>
                    <a:pt x="695" y="14562"/>
                    <a:pt x="627" y="15702"/>
                  </a:cubicBezTo>
                  <a:cubicBezTo>
                    <a:pt x="559" y="16838"/>
                    <a:pt x="667" y="18389"/>
                    <a:pt x="337" y="19923"/>
                  </a:cubicBezTo>
                  <a:cubicBezTo>
                    <a:pt x="0" y="21460"/>
                    <a:pt x="215" y="23233"/>
                    <a:pt x="749" y="25369"/>
                  </a:cubicBezTo>
                  <a:cubicBezTo>
                    <a:pt x="772" y="25187"/>
                    <a:pt x="1503" y="25102"/>
                    <a:pt x="2190" y="25102"/>
                  </a:cubicBezTo>
                  <a:cubicBezTo>
                    <a:pt x="2344" y="25102"/>
                    <a:pt x="2496" y="25106"/>
                    <a:pt x="2637" y="25115"/>
                  </a:cubicBezTo>
                  <a:cubicBezTo>
                    <a:pt x="3418" y="25158"/>
                    <a:pt x="4397" y="25315"/>
                    <a:pt x="4536" y="25638"/>
                  </a:cubicBezTo>
                  <a:cubicBezTo>
                    <a:pt x="4536" y="25638"/>
                    <a:pt x="5128" y="23054"/>
                    <a:pt x="4887" y="20614"/>
                  </a:cubicBezTo>
                  <a:cubicBezTo>
                    <a:pt x="4887" y="20614"/>
                    <a:pt x="5411" y="17805"/>
                    <a:pt x="5454" y="16734"/>
                  </a:cubicBezTo>
                  <a:cubicBezTo>
                    <a:pt x="5500" y="15669"/>
                    <a:pt x="5536" y="14240"/>
                    <a:pt x="5848" y="12144"/>
                  </a:cubicBezTo>
                  <a:cubicBezTo>
                    <a:pt x="6163" y="10048"/>
                    <a:pt x="6471" y="7754"/>
                    <a:pt x="6690" y="6952"/>
                  </a:cubicBezTo>
                  <a:lnTo>
                    <a:pt x="9495" y="5325"/>
                  </a:lnTo>
                  <a:lnTo>
                    <a:pt x="1007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54"/>
            <p:cNvSpPr/>
            <p:nvPr/>
          </p:nvSpPr>
          <p:spPr>
            <a:xfrm>
              <a:off x="2434880" y="2532735"/>
              <a:ext cx="162341" cy="314390"/>
            </a:xfrm>
            <a:custGeom>
              <a:avLst/>
              <a:gdLst/>
              <a:ahLst/>
              <a:cxnLst/>
              <a:rect l="l" t="t" r="r" b="b"/>
              <a:pathLst>
                <a:path w="2871" h="5560" extrusionOk="0">
                  <a:moveTo>
                    <a:pt x="2182" y="0"/>
                  </a:moveTo>
                  <a:lnTo>
                    <a:pt x="359" y="391"/>
                  </a:lnTo>
                  <a:cubicBezTo>
                    <a:pt x="359" y="391"/>
                    <a:pt x="581" y="1129"/>
                    <a:pt x="491" y="1473"/>
                  </a:cubicBezTo>
                  <a:cubicBezTo>
                    <a:pt x="402" y="1817"/>
                    <a:pt x="0" y="3770"/>
                    <a:pt x="298" y="3859"/>
                  </a:cubicBezTo>
                  <a:cubicBezTo>
                    <a:pt x="389" y="3887"/>
                    <a:pt x="478" y="3920"/>
                    <a:pt x="564" y="3920"/>
                  </a:cubicBezTo>
                  <a:cubicBezTo>
                    <a:pt x="762" y="3920"/>
                    <a:pt x="942" y="3743"/>
                    <a:pt x="1090" y="2906"/>
                  </a:cubicBezTo>
                  <a:cubicBezTo>
                    <a:pt x="1090" y="2906"/>
                    <a:pt x="1462" y="3028"/>
                    <a:pt x="1437" y="3304"/>
                  </a:cubicBezTo>
                  <a:cubicBezTo>
                    <a:pt x="1409" y="3584"/>
                    <a:pt x="839" y="3895"/>
                    <a:pt x="792" y="4082"/>
                  </a:cubicBezTo>
                  <a:cubicBezTo>
                    <a:pt x="748" y="4259"/>
                    <a:pt x="892" y="4398"/>
                    <a:pt x="1046" y="4398"/>
                  </a:cubicBezTo>
                  <a:cubicBezTo>
                    <a:pt x="1053" y="4398"/>
                    <a:pt x="1061" y="4398"/>
                    <a:pt x="1068" y="4397"/>
                  </a:cubicBezTo>
                  <a:lnTo>
                    <a:pt x="1068" y="4397"/>
                  </a:lnTo>
                  <a:cubicBezTo>
                    <a:pt x="1068" y="4397"/>
                    <a:pt x="577" y="4676"/>
                    <a:pt x="885" y="4967"/>
                  </a:cubicBezTo>
                  <a:cubicBezTo>
                    <a:pt x="885" y="4967"/>
                    <a:pt x="923" y="5012"/>
                    <a:pt x="1019" y="5012"/>
                  </a:cubicBezTo>
                  <a:cubicBezTo>
                    <a:pt x="1073" y="5012"/>
                    <a:pt x="1146" y="4998"/>
                    <a:pt x="1240" y="4952"/>
                  </a:cubicBezTo>
                  <a:lnTo>
                    <a:pt x="1240" y="4952"/>
                  </a:lnTo>
                  <a:cubicBezTo>
                    <a:pt x="1240" y="4952"/>
                    <a:pt x="1088" y="5560"/>
                    <a:pt x="1413" y="5560"/>
                  </a:cubicBezTo>
                  <a:cubicBezTo>
                    <a:pt x="1423" y="5560"/>
                    <a:pt x="1434" y="5559"/>
                    <a:pt x="1444" y="5558"/>
                  </a:cubicBezTo>
                  <a:cubicBezTo>
                    <a:pt x="1813" y="5518"/>
                    <a:pt x="2752" y="4583"/>
                    <a:pt x="2810" y="4279"/>
                  </a:cubicBezTo>
                  <a:cubicBezTo>
                    <a:pt x="2870" y="3974"/>
                    <a:pt x="2856" y="3025"/>
                    <a:pt x="2806" y="2756"/>
                  </a:cubicBezTo>
                  <a:cubicBezTo>
                    <a:pt x="2756" y="2487"/>
                    <a:pt x="2247" y="739"/>
                    <a:pt x="21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54"/>
            <p:cNvSpPr/>
            <p:nvPr/>
          </p:nvSpPr>
          <p:spPr>
            <a:xfrm>
              <a:off x="2455123" y="2532509"/>
              <a:ext cx="111903" cy="60956"/>
            </a:xfrm>
            <a:custGeom>
              <a:avLst/>
              <a:gdLst/>
              <a:ahLst/>
              <a:cxnLst/>
              <a:rect l="l" t="t" r="r" b="b"/>
              <a:pathLst>
                <a:path w="1979" h="1078" extrusionOk="0">
                  <a:moveTo>
                    <a:pt x="1821" y="1"/>
                  </a:moveTo>
                  <a:lnTo>
                    <a:pt x="1" y="388"/>
                  </a:lnTo>
                  <a:cubicBezTo>
                    <a:pt x="1" y="388"/>
                    <a:pt x="97" y="703"/>
                    <a:pt x="137" y="1015"/>
                  </a:cubicBezTo>
                  <a:lnTo>
                    <a:pt x="173" y="1011"/>
                  </a:lnTo>
                  <a:cubicBezTo>
                    <a:pt x="370" y="1059"/>
                    <a:pt x="573" y="1077"/>
                    <a:pt x="768" y="1077"/>
                  </a:cubicBezTo>
                  <a:cubicBezTo>
                    <a:pt x="1395" y="1077"/>
                    <a:pt x="1939" y="889"/>
                    <a:pt x="1939" y="889"/>
                  </a:cubicBezTo>
                  <a:lnTo>
                    <a:pt x="1979" y="879"/>
                  </a:lnTo>
                  <a:cubicBezTo>
                    <a:pt x="1903" y="542"/>
                    <a:pt x="1839" y="227"/>
                    <a:pt x="1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54"/>
            <p:cNvSpPr/>
            <p:nvPr/>
          </p:nvSpPr>
          <p:spPr>
            <a:xfrm>
              <a:off x="2467506" y="2697051"/>
              <a:ext cx="85326" cy="147922"/>
            </a:xfrm>
            <a:custGeom>
              <a:avLst/>
              <a:gdLst/>
              <a:ahLst/>
              <a:cxnLst/>
              <a:rect l="l" t="t" r="r" b="b"/>
              <a:pathLst>
                <a:path w="1509" h="2616" extrusionOk="0">
                  <a:moveTo>
                    <a:pt x="516" y="0"/>
                  </a:moveTo>
                  <a:cubicBezTo>
                    <a:pt x="516" y="0"/>
                    <a:pt x="885" y="122"/>
                    <a:pt x="860" y="398"/>
                  </a:cubicBezTo>
                  <a:cubicBezTo>
                    <a:pt x="832" y="674"/>
                    <a:pt x="258" y="986"/>
                    <a:pt x="215" y="1176"/>
                  </a:cubicBezTo>
                  <a:cubicBezTo>
                    <a:pt x="167" y="1350"/>
                    <a:pt x="315" y="1492"/>
                    <a:pt x="469" y="1492"/>
                  </a:cubicBezTo>
                  <a:cubicBezTo>
                    <a:pt x="477" y="1492"/>
                    <a:pt x="484" y="1492"/>
                    <a:pt x="491" y="1491"/>
                  </a:cubicBezTo>
                  <a:lnTo>
                    <a:pt x="491" y="1491"/>
                  </a:lnTo>
                  <a:cubicBezTo>
                    <a:pt x="491" y="1491"/>
                    <a:pt x="0" y="1770"/>
                    <a:pt x="308" y="2061"/>
                  </a:cubicBezTo>
                  <a:cubicBezTo>
                    <a:pt x="308" y="2061"/>
                    <a:pt x="347" y="2108"/>
                    <a:pt x="447" y="2108"/>
                  </a:cubicBezTo>
                  <a:cubicBezTo>
                    <a:pt x="500" y="2108"/>
                    <a:pt x="571" y="2095"/>
                    <a:pt x="663" y="2053"/>
                  </a:cubicBezTo>
                  <a:lnTo>
                    <a:pt x="663" y="2053"/>
                  </a:lnTo>
                  <a:cubicBezTo>
                    <a:pt x="663" y="2054"/>
                    <a:pt x="556" y="2476"/>
                    <a:pt x="717" y="2616"/>
                  </a:cubicBezTo>
                  <a:cubicBezTo>
                    <a:pt x="717" y="2616"/>
                    <a:pt x="1365" y="1989"/>
                    <a:pt x="1437" y="1695"/>
                  </a:cubicBezTo>
                  <a:cubicBezTo>
                    <a:pt x="1509" y="1398"/>
                    <a:pt x="1401" y="190"/>
                    <a:pt x="5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54"/>
            <p:cNvSpPr/>
            <p:nvPr/>
          </p:nvSpPr>
          <p:spPr>
            <a:xfrm>
              <a:off x="2061579" y="1143061"/>
              <a:ext cx="590160" cy="1430475"/>
            </a:xfrm>
            <a:custGeom>
              <a:avLst/>
              <a:gdLst/>
              <a:ahLst/>
              <a:cxnLst/>
              <a:rect l="l" t="t" r="r" b="b"/>
              <a:pathLst>
                <a:path w="10437" h="25298" extrusionOk="0">
                  <a:moveTo>
                    <a:pt x="52" y="1"/>
                  </a:moveTo>
                  <a:lnTo>
                    <a:pt x="52" y="1"/>
                  </a:lnTo>
                  <a:cubicBezTo>
                    <a:pt x="52" y="1"/>
                    <a:pt x="0" y="377"/>
                    <a:pt x="175" y="757"/>
                  </a:cubicBezTo>
                  <a:lnTo>
                    <a:pt x="175" y="757"/>
                  </a:lnTo>
                  <a:lnTo>
                    <a:pt x="52" y="1"/>
                  </a:lnTo>
                  <a:close/>
                  <a:moveTo>
                    <a:pt x="175" y="757"/>
                  </a:moveTo>
                  <a:lnTo>
                    <a:pt x="970" y="5644"/>
                  </a:lnTo>
                  <a:lnTo>
                    <a:pt x="3847" y="8084"/>
                  </a:lnTo>
                  <a:lnTo>
                    <a:pt x="4313" y="11094"/>
                  </a:lnTo>
                  <a:cubicBezTo>
                    <a:pt x="4313" y="11094"/>
                    <a:pt x="4886" y="13868"/>
                    <a:pt x="4915" y="15509"/>
                  </a:cubicBezTo>
                  <a:cubicBezTo>
                    <a:pt x="4947" y="17142"/>
                    <a:pt x="5287" y="21019"/>
                    <a:pt x="5287" y="21019"/>
                  </a:cubicBezTo>
                  <a:cubicBezTo>
                    <a:pt x="5137" y="22947"/>
                    <a:pt x="5943" y="25298"/>
                    <a:pt x="5943" y="25298"/>
                  </a:cubicBezTo>
                  <a:cubicBezTo>
                    <a:pt x="6110" y="25106"/>
                    <a:pt x="7254" y="24918"/>
                    <a:pt x="7934" y="24918"/>
                  </a:cubicBezTo>
                  <a:cubicBezTo>
                    <a:pt x="7941" y="24918"/>
                    <a:pt x="7947" y="24918"/>
                    <a:pt x="7953" y="24918"/>
                  </a:cubicBezTo>
                  <a:cubicBezTo>
                    <a:pt x="8684" y="24921"/>
                    <a:pt x="9992" y="25015"/>
                    <a:pt x="10053" y="25265"/>
                  </a:cubicBezTo>
                  <a:cubicBezTo>
                    <a:pt x="10053" y="25265"/>
                    <a:pt x="10436" y="22334"/>
                    <a:pt x="10028" y="19826"/>
                  </a:cubicBezTo>
                  <a:cubicBezTo>
                    <a:pt x="9702" y="17813"/>
                    <a:pt x="9669" y="15179"/>
                    <a:pt x="9494" y="13312"/>
                  </a:cubicBezTo>
                  <a:cubicBezTo>
                    <a:pt x="9336" y="11646"/>
                    <a:pt x="7595" y="4931"/>
                    <a:pt x="6215" y="3838"/>
                  </a:cubicBezTo>
                  <a:cubicBezTo>
                    <a:pt x="5563" y="3319"/>
                    <a:pt x="1658" y="1760"/>
                    <a:pt x="787" y="1359"/>
                  </a:cubicBezTo>
                  <a:cubicBezTo>
                    <a:pt x="464" y="1209"/>
                    <a:pt x="279" y="982"/>
                    <a:pt x="175" y="75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54"/>
            <p:cNvSpPr/>
            <p:nvPr/>
          </p:nvSpPr>
          <p:spPr>
            <a:xfrm>
              <a:off x="1383791" y="1143061"/>
              <a:ext cx="1042237" cy="3265191"/>
            </a:xfrm>
            <a:custGeom>
              <a:avLst/>
              <a:gdLst/>
              <a:ahLst/>
              <a:cxnLst/>
              <a:rect l="l" t="t" r="r" b="b"/>
              <a:pathLst>
                <a:path w="18432" h="57745" extrusionOk="0">
                  <a:moveTo>
                    <a:pt x="12039" y="1"/>
                  </a:moveTo>
                  <a:lnTo>
                    <a:pt x="5199" y="847"/>
                  </a:lnTo>
                  <a:lnTo>
                    <a:pt x="4959" y="1932"/>
                  </a:lnTo>
                  <a:lnTo>
                    <a:pt x="846" y="7561"/>
                  </a:lnTo>
                  <a:lnTo>
                    <a:pt x="487" y="12997"/>
                  </a:lnTo>
                  <a:cubicBezTo>
                    <a:pt x="487" y="12997"/>
                    <a:pt x="1333" y="14380"/>
                    <a:pt x="1200" y="16340"/>
                  </a:cubicBezTo>
                  <a:cubicBezTo>
                    <a:pt x="1064" y="18303"/>
                    <a:pt x="1914" y="20084"/>
                    <a:pt x="1914" y="20084"/>
                  </a:cubicBezTo>
                  <a:lnTo>
                    <a:pt x="1867" y="21775"/>
                  </a:lnTo>
                  <a:cubicBezTo>
                    <a:pt x="1867" y="21775"/>
                    <a:pt x="1448" y="23854"/>
                    <a:pt x="1132" y="27465"/>
                  </a:cubicBezTo>
                  <a:cubicBezTo>
                    <a:pt x="821" y="31077"/>
                    <a:pt x="1469" y="37373"/>
                    <a:pt x="1469" y="37373"/>
                  </a:cubicBezTo>
                  <a:cubicBezTo>
                    <a:pt x="1469" y="37373"/>
                    <a:pt x="803" y="39419"/>
                    <a:pt x="667" y="41293"/>
                  </a:cubicBezTo>
                  <a:cubicBezTo>
                    <a:pt x="538" y="43163"/>
                    <a:pt x="982" y="45037"/>
                    <a:pt x="982" y="45037"/>
                  </a:cubicBezTo>
                  <a:cubicBezTo>
                    <a:pt x="0" y="48466"/>
                    <a:pt x="624" y="51852"/>
                    <a:pt x="624" y="51852"/>
                  </a:cubicBezTo>
                  <a:cubicBezTo>
                    <a:pt x="534" y="54887"/>
                    <a:pt x="1064" y="57424"/>
                    <a:pt x="1064" y="57424"/>
                  </a:cubicBezTo>
                  <a:cubicBezTo>
                    <a:pt x="1813" y="57658"/>
                    <a:pt x="2621" y="57745"/>
                    <a:pt x="3405" y="57745"/>
                  </a:cubicBezTo>
                  <a:cubicBezTo>
                    <a:pt x="5603" y="57745"/>
                    <a:pt x="7614" y="57065"/>
                    <a:pt x="7614" y="57065"/>
                  </a:cubicBezTo>
                  <a:cubicBezTo>
                    <a:pt x="7568" y="54708"/>
                    <a:pt x="7629" y="51705"/>
                    <a:pt x="7629" y="51705"/>
                  </a:cubicBezTo>
                  <a:cubicBezTo>
                    <a:pt x="7629" y="51705"/>
                    <a:pt x="7435" y="50071"/>
                    <a:pt x="7435" y="49046"/>
                  </a:cubicBezTo>
                  <a:cubicBezTo>
                    <a:pt x="7435" y="48018"/>
                    <a:pt x="8460" y="43564"/>
                    <a:pt x="8639" y="42626"/>
                  </a:cubicBezTo>
                  <a:cubicBezTo>
                    <a:pt x="8818" y="41690"/>
                    <a:pt x="7926" y="38659"/>
                    <a:pt x="8596" y="37100"/>
                  </a:cubicBezTo>
                  <a:cubicBezTo>
                    <a:pt x="8693" y="36867"/>
                    <a:pt x="8836" y="36047"/>
                    <a:pt x="8876" y="35295"/>
                  </a:cubicBezTo>
                  <a:cubicBezTo>
                    <a:pt x="8936" y="34187"/>
                    <a:pt x="8865" y="33091"/>
                    <a:pt x="8865" y="33091"/>
                  </a:cubicBezTo>
                  <a:lnTo>
                    <a:pt x="9395" y="30590"/>
                  </a:lnTo>
                  <a:lnTo>
                    <a:pt x="9395" y="30590"/>
                  </a:lnTo>
                  <a:cubicBezTo>
                    <a:pt x="9334" y="31478"/>
                    <a:pt x="9535" y="32553"/>
                    <a:pt x="9535" y="32553"/>
                  </a:cubicBezTo>
                  <a:lnTo>
                    <a:pt x="9671" y="33428"/>
                  </a:lnTo>
                  <a:cubicBezTo>
                    <a:pt x="9671" y="33428"/>
                    <a:pt x="9474" y="34263"/>
                    <a:pt x="9553" y="35295"/>
                  </a:cubicBezTo>
                  <a:cubicBezTo>
                    <a:pt x="9682" y="36943"/>
                    <a:pt x="10144" y="39325"/>
                    <a:pt x="10373" y="41371"/>
                  </a:cubicBezTo>
                  <a:cubicBezTo>
                    <a:pt x="10531" y="42780"/>
                    <a:pt x="11308" y="45965"/>
                    <a:pt x="11308" y="45965"/>
                  </a:cubicBezTo>
                  <a:lnTo>
                    <a:pt x="11040" y="48323"/>
                  </a:lnTo>
                  <a:cubicBezTo>
                    <a:pt x="11040" y="48323"/>
                    <a:pt x="11437" y="49838"/>
                    <a:pt x="11527" y="51440"/>
                  </a:cubicBezTo>
                  <a:cubicBezTo>
                    <a:pt x="11617" y="53045"/>
                    <a:pt x="12057" y="56833"/>
                    <a:pt x="12057" y="56833"/>
                  </a:cubicBezTo>
                  <a:cubicBezTo>
                    <a:pt x="12934" y="57235"/>
                    <a:pt x="13860" y="57369"/>
                    <a:pt x="14704" y="57369"/>
                  </a:cubicBezTo>
                  <a:cubicBezTo>
                    <a:pt x="16393" y="57369"/>
                    <a:pt x="17758" y="56833"/>
                    <a:pt x="17758" y="56833"/>
                  </a:cubicBezTo>
                  <a:cubicBezTo>
                    <a:pt x="17758" y="56833"/>
                    <a:pt x="17808" y="53672"/>
                    <a:pt x="17898" y="52737"/>
                  </a:cubicBezTo>
                  <a:cubicBezTo>
                    <a:pt x="17987" y="51798"/>
                    <a:pt x="18009" y="50508"/>
                    <a:pt x="18145" y="48591"/>
                  </a:cubicBezTo>
                  <a:cubicBezTo>
                    <a:pt x="18274" y="46674"/>
                    <a:pt x="17808" y="44449"/>
                    <a:pt x="17808" y="44449"/>
                  </a:cubicBezTo>
                  <a:cubicBezTo>
                    <a:pt x="18432" y="43288"/>
                    <a:pt x="17944" y="40107"/>
                    <a:pt x="17676" y="38369"/>
                  </a:cubicBezTo>
                  <a:cubicBezTo>
                    <a:pt x="17407" y="36631"/>
                    <a:pt x="17407" y="31106"/>
                    <a:pt x="17407" y="28569"/>
                  </a:cubicBezTo>
                  <a:cubicBezTo>
                    <a:pt x="17407" y="26029"/>
                    <a:pt x="16472" y="21027"/>
                    <a:pt x="16472" y="21027"/>
                  </a:cubicBezTo>
                  <a:cubicBezTo>
                    <a:pt x="16608" y="20088"/>
                    <a:pt x="15974" y="18518"/>
                    <a:pt x="15974" y="18518"/>
                  </a:cubicBezTo>
                  <a:cubicBezTo>
                    <a:pt x="17110" y="16981"/>
                    <a:pt x="16307" y="11101"/>
                    <a:pt x="16307" y="11101"/>
                  </a:cubicBezTo>
                  <a:lnTo>
                    <a:pt x="16740" y="8092"/>
                  </a:lnTo>
                  <a:lnTo>
                    <a:pt x="12967" y="5648"/>
                  </a:lnTo>
                  <a:lnTo>
                    <a:pt x="12330" y="1721"/>
                  </a:lnTo>
                  <a:lnTo>
                    <a:pt x="1203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54"/>
            <p:cNvSpPr/>
            <p:nvPr/>
          </p:nvSpPr>
          <p:spPr>
            <a:xfrm>
              <a:off x="1172262" y="1796480"/>
              <a:ext cx="259202" cy="199830"/>
            </a:xfrm>
            <a:custGeom>
              <a:avLst/>
              <a:gdLst/>
              <a:ahLst/>
              <a:cxnLst/>
              <a:rect l="l" t="t" r="r" b="b"/>
              <a:pathLst>
                <a:path w="4584" h="3534" extrusionOk="0">
                  <a:moveTo>
                    <a:pt x="244" y="0"/>
                  </a:moveTo>
                  <a:cubicBezTo>
                    <a:pt x="180" y="144"/>
                    <a:pt x="25" y="900"/>
                    <a:pt x="0" y="1140"/>
                  </a:cubicBezTo>
                  <a:lnTo>
                    <a:pt x="4472" y="3533"/>
                  </a:lnTo>
                  <a:cubicBezTo>
                    <a:pt x="4533" y="3132"/>
                    <a:pt x="4551" y="2745"/>
                    <a:pt x="4583" y="2376"/>
                  </a:cubicBezTo>
                  <a:lnTo>
                    <a:pt x="24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54"/>
            <p:cNvSpPr/>
            <p:nvPr/>
          </p:nvSpPr>
          <p:spPr>
            <a:xfrm>
              <a:off x="2328691" y="1858282"/>
              <a:ext cx="271981" cy="100763"/>
            </a:xfrm>
            <a:custGeom>
              <a:avLst/>
              <a:gdLst/>
              <a:ahLst/>
              <a:cxnLst/>
              <a:rect l="l" t="t" r="r" b="b"/>
              <a:pathLst>
                <a:path w="4810" h="1782" extrusionOk="0">
                  <a:moveTo>
                    <a:pt x="4662" y="0"/>
                  </a:moveTo>
                  <a:lnTo>
                    <a:pt x="1" y="806"/>
                  </a:lnTo>
                  <a:cubicBezTo>
                    <a:pt x="69" y="1143"/>
                    <a:pt x="90" y="1408"/>
                    <a:pt x="126" y="1781"/>
                  </a:cubicBezTo>
                  <a:lnTo>
                    <a:pt x="4809" y="932"/>
                  </a:lnTo>
                  <a:cubicBezTo>
                    <a:pt x="4763" y="538"/>
                    <a:pt x="4748" y="341"/>
                    <a:pt x="46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54"/>
            <p:cNvSpPr/>
            <p:nvPr/>
          </p:nvSpPr>
          <p:spPr>
            <a:xfrm>
              <a:off x="1804589" y="1302118"/>
              <a:ext cx="137235" cy="4750"/>
            </a:xfrm>
            <a:custGeom>
              <a:avLst/>
              <a:gdLst/>
              <a:ahLst/>
              <a:cxnLst/>
              <a:rect l="l" t="t" r="r" b="b"/>
              <a:pathLst>
                <a:path w="2427" h="84" extrusionOk="0">
                  <a:moveTo>
                    <a:pt x="43" y="1"/>
                  </a:moveTo>
                  <a:cubicBezTo>
                    <a:pt x="18" y="1"/>
                    <a:pt x="0" y="19"/>
                    <a:pt x="0" y="40"/>
                  </a:cubicBezTo>
                  <a:cubicBezTo>
                    <a:pt x="0" y="65"/>
                    <a:pt x="18" y="83"/>
                    <a:pt x="43" y="83"/>
                  </a:cubicBezTo>
                  <a:lnTo>
                    <a:pt x="2387" y="83"/>
                  </a:lnTo>
                  <a:cubicBezTo>
                    <a:pt x="2408" y="83"/>
                    <a:pt x="2426" y="65"/>
                    <a:pt x="2426" y="40"/>
                  </a:cubicBezTo>
                  <a:cubicBezTo>
                    <a:pt x="2426" y="19"/>
                    <a:pt x="2408" y="1"/>
                    <a:pt x="23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54"/>
            <p:cNvSpPr/>
            <p:nvPr/>
          </p:nvSpPr>
          <p:spPr>
            <a:xfrm>
              <a:off x="1844904" y="2602227"/>
              <a:ext cx="108057" cy="4693"/>
            </a:xfrm>
            <a:custGeom>
              <a:avLst/>
              <a:gdLst/>
              <a:ahLst/>
              <a:cxnLst/>
              <a:rect l="l" t="t" r="r" b="b"/>
              <a:pathLst>
                <a:path w="1911" h="83" extrusionOk="0">
                  <a:moveTo>
                    <a:pt x="43" y="0"/>
                  </a:moveTo>
                  <a:cubicBezTo>
                    <a:pt x="18" y="0"/>
                    <a:pt x="0" y="22"/>
                    <a:pt x="0" y="43"/>
                  </a:cubicBezTo>
                  <a:cubicBezTo>
                    <a:pt x="0" y="65"/>
                    <a:pt x="18" y="83"/>
                    <a:pt x="43" y="83"/>
                  </a:cubicBezTo>
                  <a:lnTo>
                    <a:pt x="1871" y="83"/>
                  </a:lnTo>
                  <a:cubicBezTo>
                    <a:pt x="1892" y="83"/>
                    <a:pt x="1910" y="65"/>
                    <a:pt x="1910" y="43"/>
                  </a:cubicBezTo>
                  <a:cubicBezTo>
                    <a:pt x="1910" y="22"/>
                    <a:pt x="1892" y="0"/>
                    <a:pt x="1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54"/>
            <p:cNvSpPr/>
            <p:nvPr/>
          </p:nvSpPr>
          <p:spPr>
            <a:xfrm>
              <a:off x="1947813" y="2263926"/>
              <a:ext cx="357647" cy="15380"/>
            </a:xfrm>
            <a:custGeom>
              <a:avLst/>
              <a:gdLst/>
              <a:ahLst/>
              <a:cxnLst/>
              <a:rect l="l" t="t" r="r" b="b"/>
              <a:pathLst>
                <a:path w="6325" h="272" extrusionOk="0">
                  <a:moveTo>
                    <a:pt x="588" y="0"/>
                  </a:moveTo>
                  <a:cubicBezTo>
                    <a:pt x="400" y="0"/>
                    <a:pt x="217" y="1"/>
                    <a:pt x="40" y="3"/>
                  </a:cubicBezTo>
                  <a:cubicBezTo>
                    <a:pt x="18" y="3"/>
                    <a:pt x="1" y="21"/>
                    <a:pt x="1" y="43"/>
                  </a:cubicBezTo>
                  <a:cubicBezTo>
                    <a:pt x="1" y="64"/>
                    <a:pt x="18" y="82"/>
                    <a:pt x="40" y="82"/>
                  </a:cubicBezTo>
                  <a:cubicBezTo>
                    <a:pt x="188" y="81"/>
                    <a:pt x="340" y="80"/>
                    <a:pt x="496" y="80"/>
                  </a:cubicBezTo>
                  <a:cubicBezTo>
                    <a:pt x="1985" y="80"/>
                    <a:pt x="3843" y="142"/>
                    <a:pt x="6285" y="272"/>
                  </a:cubicBezTo>
                  <a:cubicBezTo>
                    <a:pt x="6303" y="272"/>
                    <a:pt x="6321" y="254"/>
                    <a:pt x="6321" y="229"/>
                  </a:cubicBezTo>
                  <a:cubicBezTo>
                    <a:pt x="6325" y="207"/>
                    <a:pt x="6307" y="190"/>
                    <a:pt x="6285" y="190"/>
                  </a:cubicBezTo>
                  <a:cubicBezTo>
                    <a:pt x="3893" y="62"/>
                    <a:pt x="2061" y="0"/>
                    <a:pt x="5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54"/>
            <p:cNvSpPr/>
            <p:nvPr/>
          </p:nvSpPr>
          <p:spPr>
            <a:xfrm>
              <a:off x="1492185" y="2267715"/>
              <a:ext cx="352558" cy="39977"/>
            </a:xfrm>
            <a:custGeom>
              <a:avLst/>
              <a:gdLst/>
              <a:ahLst/>
              <a:cxnLst/>
              <a:rect l="l" t="t" r="r" b="b"/>
              <a:pathLst>
                <a:path w="6235" h="707" extrusionOk="0">
                  <a:moveTo>
                    <a:pt x="6195" y="1"/>
                  </a:moveTo>
                  <a:cubicBezTo>
                    <a:pt x="5575" y="33"/>
                    <a:pt x="5002" y="83"/>
                    <a:pt x="4393" y="133"/>
                  </a:cubicBezTo>
                  <a:lnTo>
                    <a:pt x="4060" y="158"/>
                  </a:lnTo>
                  <a:cubicBezTo>
                    <a:pt x="1613" y="355"/>
                    <a:pt x="50" y="624"/>
                    <a:pt x="36" y="628"/>
                  </a:cubicBezTo>
                  <a:cubicBezTo>
                    <a:pt x="14" y="635"/>
                    <a:pt x="0" y="653"/>
                    <a:pt x="4" y="674"/>
                  </a:cubicBezTo>
                  <a:cubicBezTo>
                    <a:pt x="11" y="692"/>
                    <a:pt x="29" y="707"/>
                    <a:pt x="47" y="707"/>
                  </a:cubicBezTo>
                  <a:lnTo>
                    <a:pt x="50" y="707"/>
                  </a:lnTo>
                  <a:cubicBezTo>
                    <a:pt x="61" y="707"/>
                    <a:pt x="1623" y="431"/>
                    <a:pt x="4063" y="234"/>
                  </a:cubicBezTo>
                  <a:lnTo>
                    <a:pt x="4400" y="209"/>
                  </a:lnTo>
                  <a:cubicBezTo>
                    <a:pt x="5006" y="158"/>
                    <a:pt x="5579" y="112"/>
                    <a:pt x="6199" y="80"/>
                  </a:cubicBezTo>
                  <a:cubicBezTo>
                    <a:pt x="6220" y="80"/>
                    <a:pt x="6235" y="62"/>
                    <a:pt x="6235" y="37"/>
                  </a:cubicBezTo>
                  <a:cubicBezTo>
                    <a:pt x="6235" y="15"/>
                    <a:pt x="6217" y="1"/>
                    <a:pt x="6195"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54"/>
            <p:cNvSpPr/>
            <p:nvPr/>
          </p:nvSpPr>
          <p:spPr>
            <a:xfrm>
              <a:off x="1941141" y="1434035"/>
              <a:ext cx="425897" cy="128696"/>
            </a:xfrm>
            <a:custGeom>
              <a:avLst/>
              <a:gdLst/>
              <a:ahLst/>
              <a:cxnLst/>
              <a:rect l="l" t="t" r="r" b="b"/>
              <a:pathLst>
                <a:path w="7532" h="2276" extrusionOk="0">
                  <a:moveTo>
                    <a:pt x="0" y="0"/>
                  </a:moveTo>
                  <a:cubicBezTo>
                    <a:pt x="0" y="753"/>
                    <a:pt x="11" y="1473"/>
                    <a:pt x="47" y="2218"/>
                  </a:cubicBezTo>
                  <a:lnTo>
                    <a:pt x="6360" y="2276"/>
                  </a:lnTo>
                  <a:lnTo>
                    <a:pt x="753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4"/>
            <p:cNvSpPr/>
            <p:nvPr/>
          </p:nvSpPr>
          <p:spPr>
            <a:xfrm>
              <a:off x="1383791" y="1434035"/>
              <a:ext cx="429742" cy="124229"/>
            </a:xfrm>
            <a:custGeom>
              <a:avLst/>
              <a:gdLst/>
              <a:ahLst/>
              <a:cxnLst/>
              <a:rect l="l" t="t" r="r" b="b"/>
              <a:pathLst>
                <a:path w="7600" h="2197" extrusionOk="0">
                  <a:moveTo>
                    <a:pt x="0" y="0"/>
                  </a:moveTo>
                  <a:lnTo>
                    <a:pt x="1519" y="2143"/>
                  </a:lnTo>
                  <a:lnTo>
                    <a:pt x="7600" y="2197"/>
                  </a:lnTo>
                  <a:lnTo>
                    <a:pt x="760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4"/>
            <p:cNvSpPr/>
            <p:nvPr/>
          </p:nvSpPr>
          <p:spPr>
            <a:xfrm>
              <a:off x="1465440" y="1555377"/>
              <a:ext cx="354990" cy="30647"/>
            </a:xfrm>
            <a:custGeom>
              <a:avLst/>
              <a:gdLst/>
              <a:ahLst/>
              <a:cxnLst/>
              <a:rect l="l" t="t" r="r" b="b"/>
              <a:pathLst>
                <a:path w="6278" h="542" extrusionOk="0">
                  <a:moveTo>
                    <a:pt x="0" y="1"/>
                  </a:moveTo>
                  <a:lnTo>
                    <a:pt x="380" y="506"/>
                  </a:lnTo>
                  <a:lnTo>
                    <a:pt x="6278" y="542"/>
                  </a:lnTo>
                  <a:cubicBezTo>
                    <a:pt x="6278" y="370"/>
                    <a:pt x="6163" y="194"/>
                    <a:pt x="6163" y="15"/>
                  </a:cubicBez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4"/>
            <p:cNvSpPr/>
            <p:nvPr/>
          </p:nvSpPr>
          <p:spPr>
            <a:xfrm>
              <a:off x="1942725" y="1556621"/>
              <a:ext cx="359513" cy="32457"/>
            </a:xfrm>
            <a:custGeom>
              <a:avLst/>
              <a:gdLst/>
              <a:ahLst/>
              <a:cxnLst/>
              <a:rect l="l" t="t" r="r" b="b"/>
              <a:pathLst>
                <a:path w="6358" h="574" extrusionOk="0">
                  <a:moveTo>
                    <a:pt x="1" y="0"/>
                  </a:moveTo>
                  <a:lnTo>
                    <a:pt x="1" y="0"/>
                  </a:lnTo>
                  <a:cubicBezTo>
                    <a:pt x="22" y="179"/>
                    <a:pt x="40" y="358"/>
                    <a:pt x="55" y="537"/>
                  </a:cubicBezTo>
                  <a:lnTo>
                    <a:pt x="6078" y="573"/>
                  </a:lnTo>
                  <a:lnTo>
                    <a:pt x="6357" y="14"/>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54"/>
            <p:cNvSpPr/>
            <p:nvPr/>
          </p:nvSpPr>
          <p:spPr>
            <a:xfrm>
              <a:off x="1999664" y="1672084"/>
              <a:ext cx="239977" cy="270907"/>
            </a:xfrm>
            <a:custGeom>
              <a:avLst/>
              <a:gdLst/>
              <a:ahLst/>
              <a:cxnLst/>
              <a:rect l="l" t="t" r="r" b="b"/>
              <a:pathLst>
                <a:path w="4244" h="4791" extrusionOk="0">
                  <a:moveTo>
                    <a:pt x="234" y="0"/>
                  </a:moveTo>
                  <a:cubicBezTo>
                    <a:pt x="105" y="0"/>
                    <a:pt x="1" y="104"/>
                    <a:pt x="1" y="233"/>
                  </a:cubicBezTo>
                  <a:lnTo>
                    <a:pt x="1" y="4558"/>
                  </a:lnTo>
                  <a:cubicBezTo>
                    <a:pt x="1" y="4687"/>
                    <a:pt x="105" y="4791"/>
                    <a:pt x="234" y="4791"/>
                  </a:cubicBezTo>
                  <a:lnTo>
                    <a:pt x="4010" y="4791"/>
                  </a:lnTo>
                  <a:cubicBezTo>
                    <a:pt x="4139" y="4791"/>
                    <a:pt x="4243" y="4687"/>
                    <a:pt x="4243" y="4558"/>
                  </a:cubicBezTo>
                  <a:lnTo>
                    <a:pt x="4243" y="233"/>
                  </a:lnTo>
                  <a:cubicBezTo>
                    <a:pt x="4243" y="104"/>
                    <a:pt x="4139" y="0"/>
                    <a:pt x="4010"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54"/>
            <p:cNvSpPr/>
            <p:nvPr/>
          </p:nvSpPr>
          <p:spPr>
            <a:xfrm>
              <a:off x="1504512" y="1677964"/>
              <a:ext cx="257167" cy="246197"/>
            </a:xfrm>
            <a:custGeom>
              <a:avLst/>
              <a:gdLst/>
              <a:ahLst/>
              <a:cxnLst/>
              <a:rect l="l" t="t" r="r" b="b"/>
              <a:pathLst>
                <a:path w="4548" h="4354" extrusionOk="0">
                  <a:moveTo>
                    <a:pt x="234" y="0"/>
                  </a:moveTo>
                  <a:cubicBezTo>
                    <a:pt x="105" y="0"/>
                    <a:pt x="1" y="104"/>
                    <a:pt x="1" y="233"/>
                  </a:cubicBezTo>
                  <a:lnTo>
                    <a:pt x="1" y="4121"/>
                  </a:lnTo>
                  <a:cubicBezTo>
                    <a:pt x="1" y="4250"/>
                    <a:pt x="105" y="4354"/>
                    <a:pt x="234" y="4354"/>
                  </a:cubicBezTo>
                  <a:lnTo>
                    <a:pt x="4315" y="4354"/>
                  </a:lnTo>
                  <a:cubicBezTo>
                    <a:pt x="4444" y="4354"/>
                    <a:pt x="4548" y="4250"/>
                    <a:pt x="4548" y="4121"/>
                  </a:cubicBezTo>
                  <a:lnTo>
                    <a:pt x="4548" y="233"/>
                  </a:lnTo>
                  <a:cubicBezTo>
                    <a:pt x="4548" y="104"/>
                    <a:pt x="4444" y="0"/>
                    <a:pt x="4315"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54"/>
            <p:cNvSpPr/>
            <p:nvPr/>
          </p:nvSpPr>
          <p:spPr>
            <a:xfrm>
              <a:off x="2003961" y="1779460"/>
              <a:ext cx="234436" cy="4693"/>
            </a:xfrm>
            <a:custGeom>
              <a:avLst/>
              <a:gdLst/>
              <a:ahLst/>
              <a:cxnLst/>
              <a:rect l="l" t="t" r="r" b="b"/>
              <a:pathLst>
                <a:path w="4146" h="83" extrusionOk="0">
                  <a:moveTo>
                    <a:pt x="43" y="0"/>
                  </a:moveTo>
                  <a:cubicBezTo>
                    <a:pt x="18" y="0"/>
                    <a:pt x="0" y="18"/>
                    <a:pt x="0" y="43"/>
                  </a:cubicBezTo>
                  <a:cubicBezTo>
                    <a:pt x="0" y="65"/>
                    <a:pt x="18" y="83"/>
                    <a:pt x="43" y="83"/>
                  </a:cubicBezTo>
                  <a:lnTo>
                    <a:pt x="4103" y="83"/>
                  </a:lnTo>
                  <a:cubicBezTo>
                    <a:pt x="4128" y="83"/>
                    <a:pt x="4146" y="65"/>
                    <a:pt x="4146" y="43"/>
                  </a:cubicBezTo>
                  <a:cubicBezTo>
                    <a:pt x="4146" y="18"/>
                    <a:pt x="4128" y="0"/>
                    <a:pt x="410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54"/>
            <p:cNvSpPr/>
            <p:nvPr/>
          </p:nvSpPr>
          <p:spPr>
            <a:xfrm>
              <a:off x="1505134" y="1769961"/>
              <a:ext cx="255131" cy="4467"/>
            </a:xfrm>
            <a:custGeom>
              <a:avLst/>
              <a:gdLst/>
              <a:ahLst/>
              <a:cxnLst/>
              <a:rect l="l" t="t" r="r" b="b"/>
              <a:pathLst>
                <a:path w="4512" h="79" extrusionOk="0">
                  <a:moveTo>
                    <a:pt x="40" y="0"/>
                  </a:moveTo>
                  <a:cubicBezTo>
                    <a:pt x="18" y="0"/>
                    <a:pt x="0" y="18"/>
                    <a:pt x="0" y="39"/>
                  </a:cubicBezTo>
                  <a:cubicBezTo>
                    <a:pt x="0" y="61"/>
                    <a:pt x="18" y="79"/>
                    <a:pt x="40" y="79"/>
                  </a:cubicBezTo>
                  <a:lnTo>
                    <a:pt x="4469" y="79"/>
                  </a:lnTo>
                  <a:cubicBezTo>
                    <a:pt x="4494" y="79"/>
                    <a:pt x="4508" y="61"/>
                    <a:pt x="4512" y="39"/>
                  </a:cubicBezTo>
                  <a:cubicBezTo>
                    <a:pt x="4512" y="18"/>
                    <a:pt x="4494" y="0"/>
                    <a:pt x="44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54"/>
            <p:cNvSpPr/>
            <p:nvPr/>
          </p:nvSpPr>
          <p:spPr>
            <a:xfrm>
              <a:off x="1413364" y="3332376"/>
              <a:ext cx="465026" cy="495843"/>
            </a:xfrm>
            <a:custGeom>
              <a:avLst/>
              <a:gdLst/>
              <a:ahLst/>
              <a:cxnLst/>
              <a:rect l="l" t="t" r="r" b="b"/>
              <a:pathLst>
                <a:path w="8224" h="8769" extrusionOk="0">
                  <a:moveTo>
                    <a:pt x="563" y="1"/>
                  </a:moveTo>
                  <a:cubicBezTo>
                    <a:pt x="384" y="735"/>
                    <a:pt x="197" y="1674"/>
                    <a:pt x="136" y="2563"/>
                  </a:cubicBezTo>
                  <a:cubicBezTo>
                    <a:pt x="0" y="4437"/>
                    <a:pt x="448" y="6307"/>
                    <a:pt x="448" y="6307"/>
                  </a:cubicBezTo>
                  <a:cubicBezTo>
                    <a:pt x="262" y="6977"/>
                    <a:pt x="140" y="7640"/>
                    <a:pt x="65" y="8274"/>
                  </a:cubicBezTo>
                  <a:lnTo>
                    <a:pt x="7292" y="8769"/>
                  </a:lnTo>
                  <a:cubicBezTo>
                    <a:pt x="7536" y="7038"/>
                    <a:pt x="7983" y="4569"/>
                    <a:pt x="8112" y="3903"/>
                  </a:cubicBezTo>
                  <a:cubicBezTo>
                    <a:pt x="8224" y="3308"/>
                    <a:pt x="7908" y="1871"/>
                    <a:pt x="7829" y="499"/>
                  </a:cubicBezTo>
                  <a:lnTo>
                    <a:pt x="5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54"/>
            <p:cNvSpPr/>
            <p:nvPr/>
          </p:nvSpPr>
          <p:spPr>
            <a:xfrm>
              <a:off x="1953298" y="3327739"/>
              <a:ext cx="470907" cy="506191"/>
            </a:xfrm>
            <a:custGeom>
              <a:avLst/>
              <a:gdLst/>
              <a:ahLst/>
              <a:cxnLst/>
              <a:rect l="l" t="t" r="r" b="b"/>
              <a:pathLst>
                <a:path w="8328" h="8952" extrusionOk="0">
                  <a:moveTo>
                    <a:pt x="7643" y="1"/>
                  </a:moveTo>
                  <a:lnTo>
                    <a:pt x="0" y="592"/>
                  </a:lnTo>
                  <a:cubicBezTo>
                    <a:pt x="197" y="1857"/>
                    <a:pt x="294" y="2742"/>
                    <a:pt x="294" y="2742"/>
                  </a:cubicBezTo>
                  <a:cubicBezTo>
                    <a:pt x="516" y="4967"/>
                    <a:pt x="1229" y="7332"/>
                    <a:pt x="1229" y="7332"/>
                  </a:cubicBezTo>
                  <a:lnTo>
                    <a:pt x="1050" y="8897"/>
                  </a:lnTo>
                  <a:lnTo>
                    <a:pt x="8095" y="8951"/>
                  </a:lnTo>
                  <a:cubicBezTo>
                    <a:pt x="8127" y="7517"/>
                    <a:pt x="7811" y="5812"/>
                    <a:pt x="7737" y="5812"/>
                  </a:cubicBezTo>
                  <a:cubicBezTo>
                    <a:pt x="7737" y="5812"/>
                    <a:pt x="7737" y="5812"/>
                    <a:pt x="7736" y="5812"/>
                  </a:cubicBezTo>
                  <a:cubicBezTo>
                    <a:pt x="8327" y="4712"/>
                    <a:pt x="7915" y="1778"/>
                    <a:pt x="76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54"/>
            <p:cNvSpPr/>
            <p:nvPr/>
          </p:nvSpPr>
          <p:spPr>
            <a:xfrm>
              <a:off x="1532897" y="2130766"/>
              <a:ext cx="34719" cy="166412"/>
            </a:xfrm>
            <a:custGeom>
              <a:avLst/>
              <a:gdLst/>
              <a:ahLst/>
              <a:cxnLst/>
              <a:rect l="l" t="t" r="r" b="b"/>
              <a:pathLst>
                <a:path w="614" h="2943" extrusionOk="0">
                  <a:moveTo>
                    <a:pt x="68" y="1"/>
                  </a:moveTo>
                  <a:cubicBezTo>
                    <a:pt x="47" y="1"/>
                    <a:pt x="29" y="18"/>
                    <a:pt x="29" y="40"/>
                  </a:cubicBezTo>
                  <a:cubicBezTo>
                    <a:pt x="29" y="58"/>
                    <a:pt x="0" y="1882"/>
                    <a:pt x="534" y="2921"/>
                  </a:cubicBezTo>
                  <a:cubicBezTo>
                    <a:pt x="545" y="2935"/>
                    <a:pt x="556" y="2942"/>
                    <a:pt x="570" y="2942"/>
                  </a:cubicBezTo>
                  <a:cubicBezTo>
                    <a:pt x="574" y="2942"/>
                    <a:pt x="584" y="2942"/>
                    <a:pt x="588" y="2939"/>
                  </a:cubicBezTo>
                  <a:cubicBezTo>
                    <a:pt x="609" y="2932"/>
                    <a:pt x="613" y="2903"/>
                    <a:pt x="606" y="2885"/>
                  </a:cubicBezTo>
                  <a:cubicBezTo>
                    <a:pt x="83" y="1860"/>
                    <a:pt x="108" y="58"/>
                    <a:pt x="108" y="40"/>
                  </a:cubicBezTo>
                  <a:cubicBezTo>
                    <a:pt x="108" y="18"/>
                    <a:pt x="90" y="1"/>
                    <a:pt x="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54"/>
            <p:cNvSpPr/>
            <p:nvPr/>
          </p:nvSpPr>
          <p:spPr>
            <a:xfrm>
              <a:off x="1584351" y="2159943"/>
              <a:ext cx="31269" cy="131524"/>
            </a:xfrm>
            <a:custGeom>
              <a:avLst/>
              <a:gdLst/>
              <a:ahLst/>
              <a:cxnLst/>
              <a:rect l="l" t="t" r="r" b="b"/>
              <a:pathLst>
                <a:path w="553" h="2326" extrusionOk="0">
                  <a:moveTo>
                    <a:pt x="51" y="1"/>
                  </a:moveTo>
                  <a:cubicBezTo>
                    <a:pt x="29" y="1"/>
                    <a:pt x="11" y="18"/>
                    <a:pt x="11" y="40"/>
                  </a:cubicBezTo>
                  <a:cubicBezTo>
                    <a:pt x="11" y="40"/>
                    <a:pt x="0" y="413"/>
                    <a:pt x="54" y="875"/>
                  </a:cubicBezTo>
                  <a:cubicBezTo>
                    <a:pt x="126" y="1495"/>
                    <a:pt x="266" y="1978"/>
                    <a:pt x="470" y="2308"/>
                  </a:cubicBezTo>
                  <a:cubicBezTo>
                    <a:pt x="477" y="2319"/>
                    <a:pt x="488" y="2326"/>
                    <a:pt x="502" y="2326"/>
                  </a:cubicBezTo>
                  <a:cubicBezTo>
                    <a:pt x="509" y="2326"/>
                    <a:pt x="516" y="2326"/>
                    <a:pt x="524" y="2315"/>
                  </a:cubicBezTo>
                  <a:cubicBezTo>
                    <a:pt x="541" y="2301"/>
                    <a:pt x="552" y="2279"/>
                    <a:pt x="538" y="2261"/>
                  </a:cubicBezTo>
                  <a:cubicBezTo>
                    <a:pt x="58" y="1502"/>
                    <a:pt x="90" y="54"/>
                    <a:pt x="90" y="40"/>
                  </a:cubicBezTo>
                  <a:cubicBezTo>
                    <a:pt x="90" y="18"/>
                    <a:pt x="72" y="1"/>
                    <a:pt x="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54"/>
            <p:cNvSpPr/>
            <p:nvPr/>
          </p:nvSpPr>
          <p:spPr>
            <a:xfrm>
              <a:off x="1480028" y="2137269"/>
              <a:ext cx="34266" cy="128470"/>
            </a:xfrm>
            <a:custGeom>
              <a:avLst/>
              <a:gdLst/>
              <a:ahLst/>
              <a:cxnLst/>
              <a:rect l="l" t="t" r="r" b="b"/>
              <a:pathLst>
                <a:path w="606" h="2272" extrusionOk="0">
                  <a:moveTo>
                    <a:pt x="560" y="0"/>
                  </a:moveTo>
                  <a:cubicBezTo>
                    <a:pt x="546" y="0"/>
                    <a:pt x="531" y="12"/>
                    <a:pt x="523" y="25"/>
                  </a:cubicBezTo>
                  <a:cubicBezTo>
                    <a:pt x="520" y="40"/>
                    <a:pt x="505" y="58"/>
                    <a:pt x="495" y="83"/>
                  </a:cubicBezTo>
                  <a:cubicBezTo>
                    <a:pt x="366" y="312"/>
                    <a:pt x="0" y="1000"/>
                    <a:pt x="140" y="2236"/>
                  </a:cubicBezTo>
                  <a:cubicBezTo>
                    <a:pt x="143" y="2261"/>
                    <a:pt x="161" y="2272"/>
                    <a:pt x="179" y="2272"/>
                  </a:cubicBezTo>
                  <a:cubicBezTo>
                    <a:pt x="204" y="2272"/>
                    <a:pt x="219" y="2250"/>
                    <a:pt x="219" y="2229"/>
                  </a:cubicBezTo>
                  <a:cubicBezTo>
                    <a:pt x="86" y="1018"/>
                    <a:pt x="444" y="344"/>
                    <a:pt x="563" y="118"/>
                  </a:cubicBezTo>
                  <a:cubicBezTo>
                    <a:pt x="577" y="86"/>
                    <a:pt x="591" y="65"/>
                    <a:pt x="595" y="50"/>
                  </a:cubicBezTo>
                  <a:cubicBezTo>
                    <a:pt x="606" y="32"/>
                    <a:pt x="591" y="11"/>
                    <a:pt x="573" y="4"/>
                  </a:cubicBezTo>
                  <a:cubicBezTo>
                    <a:pt x="569" y="1"/>
                    <a:pt x="56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4"/>
            <p:cNvSpPr/>
            <p:nvPr/>
          </p:nvSpPr>
          <p:spPr>
            <a:xfrm>
              <a:off x="1527808" y="2290841"/>
              <a:ext cx="61464" cy="178513"/>
            </a:xfrm>
            <a:custGeom>
              <a:avLst/>
              <a:gdLst/>
              <a:ahLst/>
              <a:cxnLst/>
              <a:rect l="l" t="t" r="r" b="b"/>
              <a:pathLst>
                <a:path w="1087" h="3157" extrusionOk="0">
                  <a:moveTo>
                    <a:pt x="1043" y="1"/>
                  </a:moveTo>
                  <a:cubicBezTo>
                    <a:pt x="1033" y="1"/>
                    <a:pt x="1022" y="5"/>
                    <a:pt x="1015" y="15"/>
                  </a:cubicBezTo>
                  <a:cubicBezTo>
                    <a:pt x="1004" y="22"/>
                    <a:pt x="1" y="1251"/>
                    <a:pt x="209" y="3121"/>
                  </a:cubicBezTo>
                  <a:cubicBezTo>
                    <a:pt x="212" y="3146"/>
                    <a:pt x="230" y="3157"/>
                    <a:pt x="248" y="3157"/>
                  </a:cubicBezTo>
                  <a:cubicBezTo>
                    <a:pt x="277" y="3153"/>
                    <a:pt x="287" y="3135"/>
                    <a:pt x="284" y="3114"/>
                  </a:cubicBezTo>
                  <a:cubicBezTo>
                    <a:pt x="83" y="1276"/>
                    <a:pt x="1061" y="75"/>
                    <a:pt x="1072" y="65"/>
                  </a:cubicBezTo>
                  <a:cubicBezTo>
                    <a:pt x="1086" y="50"/>
                    <a:pt x="1086" y="22"/>
                    <a:pt x="1068" y="11"/>
                  </a:cubicBezTo>
                  <a:cubicBezTo>
                    <a:pt x="1062" y="4"/>
                    <a:pt x="1053" y="1"/>
                    <a:pt x="10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4"/>
            <p:cNvSpPr/>
            <p:nvPr/>
          </p:nvSpPr>
          <p:spPr>
            <a:xfrm>
              <a:off x="1619578" y="2284112"/>
              <a:ext cx="35963" cy="151201"/>
            </a:xfrm>
            <a:custGeom>
              <a:avLst/>
              <a:gdLst/>
              <a:ahLst/>
              <a:cxnLst/>
              <a:rect l="l" t="t" r="r" b="b"/>
              <a:pathLst>
                <a:path w="636" h="2674" extrusionOk="0">
                  <a:moveTo>
                    <a:pt x="590" y="0"/>
                  </a:moveTo>
                  <a:cubicBezTo>
                    <a:pt x="574" y="0"/>
                    <a:pt x="561" y="9"/>
                    <a:pt x="556" y="22"/>
                  </a:cubicBezTo>
                  <a:cubicBezTo>
                    <a:pt x="546" y="33"/>
                    <a:pt x="1" y="1284"/>
                    <a:pt x="277" y="2642"/>
                  </a:cubicBezTo>
                  <a:cubicBezTo>
                    <a:pt x="284" y="2660"/>
                    <a:pt x="302" y="2674"/>
                    <a:pt x="320" y="2674"/>
                  </a:cubicBezTo>
                  <a:lnTo>
                    <a:pt x="327" y="2674"/>
                  </a:lnTo>
                  <a:cubicBezTo>
                    <a:pt x="348" y="2667"/>
                    <a:pt x="363" y="2649"/>
                    <a:pt x="359" y="2627"/>
                  </a:cubicBezTo>
                  <a:cubicBezTo>
                    <a:pt x="87" y="1298"/>
                    <a:pt x="624" y="69"/>
                    <a:pt x="628" y="58"/>
                  </a:cubicBezTo>
                  <a:cubicBezTo>
                    <a:pt x="635" y="33"/>
                    <a:pt x="628" y="12"/>
                    <a:pt x="610" y="5"/>
                  </a:cubicBezTo>
                  <a:cubicBezTo>
                    <a:pt x="603" y="2"/>
                    <a:pt x="596" y="0"/>
                    <a:pt x="5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4"/>
            <p:cNvSpPr/>
            <p:nvPr/>
          </p:nvSpPr>
          <p:spPr>
            <a:xfrm>
              <a:off x="2132598" y="2075466"/>
              <a:ext cx="45010" cy="196155"/>
            </a:xfrm>
            <a:custGeom>
              <a:avLst/>
              <a:gdLst/>
              <a:ahLst/>
              <a:cxnLst/>
              <a:rect l="l" t="t" r="r" b="b"/>
              <a:pathLst>
                <a:path w="796" h="3469" extrusionOk="0">
                  <a:moveTo>
                    <a:pt x="688" y="0"/>
                  </a:moveTo>
                  <a:cubicBezTo>
                    <a:pt x="670" y="0"/>
                    <a:pt x="652" y="18"/>
                    <a:pt x="652" y="43"/>
                  </a:cubicBezTo>
                  <a:cubicBezTo>
                    <a:pt x="717" y="2079"/>
                    <a:pt x="18" y="3397"/>
                    <a:pt x="11" y="3411"/>
                  </a:cubicBezTo>
                  <a:cubicBezTo>
                    <a:pt x="0" y="3429"/>
                    <a:pt x="11" y="3454"/>
                    <a:pt x="29" y="3465"/>
                  </a:cubicBezTo>
                  <a:cubicBezTo>
                    <a:pt x="33" y="3469"/>
                    <a:pt x="43" y="3469"/>
                    <a:pt x="47" y="3469"/>
                  </a:cubicBezTo>
                  <a:cubicBezTo>
                    <a:pt x="61" y="3469"/>
                    <a:pt x="72" y="3462"/>
                    <a:pt x="79" y="3447"/>
                  </a:cubicBezTo>
                  <a:cubicBezTo>
                    <a:pt x="83" y="3433"/>
                    <a:pt x="796" y="2096"/>
                    <a:pt x="728" y="36"/>
                  </a:cubicBezTo>
                  <a:cubicBezTo>
                    <a:pt x="728" y="18"/>
                    <a:pt x="710" y="0"/>
                    <a:pt x="6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4"/>
            <p:cNvSpPr/>
            <p:nvPr/>
          </p:nvSpPr>
          <p:spPr>
            <a:xfrm>
              <a:off x="2197227" y="2114368"/>
              <a:ext cx="51286" cy="159287"/>
            </a:xfrm>
            <a:custGeom>
              <a:avLst/>
              <a:gdLst/>
              <a:ahLst/>
              <a:cxnLst/>
              <a:rect l="l" t="t" r="r" b="b"/>
              <a:pathLst>
                <a:path w="907" h="2817" extrusionOk="0">
                  <a:moveTo>
                    <a:pt x="871" y="0"/>
                  </a:moveTo>
                  <a:cubicBezTo>
                    <a:pt x="846" y="0"/>
                    <a:pt x="828" y="15"/>
                    <a:pt x="824" y="36"/>
                  </a:cubicBezTo>
                  <a:cubicBezTo>
                    <a:pt x="674" y="1283"/>
                    <a:pt x="15" y="2745"/>
                    <a:pt x="11" y="2759"/>
                  </a:cubicBezTo>
                  <a:cubicBezTo>
                    <a:pt x="0" y="2781"/>
                    <a:pt x="11" y="2802"/>
                    <a:pt x="29" y="2813"/>
                  </a:cubicBezTo>
                  <a:cubicBezTo>
                    <a:pt x="36" y="2817"/>
                    <a:pt x="40" y="2817"/>
                    <a:pt x="47" y="2817"/>
                  </a:cubicBezTo>
                  <a:cubicBezTo>
                    <a:pt x="58" y="2817"/>
                    <a:pt x="72" y="2813"/>
                    <a:pt x="83" y="2792"/>
                  </a:cubicBezTo>
                  <a:cubicBezTo>
                    <a:pt x="90" y="2777"/>
                    <a:pt x="749" y="1308"/>
                    <a:pt x="907" y="43"/>
                  </a:cubicBezTo>
                  <a:cubicBezTo>
                    <a:pt x="907" y="22"/>
                    <a:pt x="893" y="4"/>
                    <a:pt x="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4"/>
            <p:cNvSpPr/>
            <p:nvPr/>
          </p:nvSpPr>
          <p:spPr>
            <a:xfrm>
              <a:off x="2245855" y="2272069"/>
              <a:ext cx="46650" cy="174611"/>
            </a:xfrm>
            <a:custGeom>
              <a:avLst/>
              <a:gdLst/>
              <a:ahLst/>
              <a:cxnLst/>
              <a:rect l="l" t="t" r="r" b="b"/>
              <a:pathLst>
                <a:path w="825" h="3088" extrusionOk="0">
                  <a:moveTo>
                    <a:pt x="42" y="1"/>
                  </a:moveTo>
                  <a:cubicBezTo>
                    <a:pt x="35" y="1"/>
                    <a:pt x="28" y="3"/>
                    <a:pt x="22" y="6"/>
                  </a:cubicBezTo>
                  <a:cubicBezTo>
                    <a:pt x="4" y="13"/>
                    <a:pt x="0" y="42"/>
                    <a:pt x="11" y="60"/>
                  </a:cubicBezTo>
                  <a:cubicBezTo>
                    <a:pt x="448" y="802"/>
                    <a:pt x="738" y="1977"/>
                    <a:pt x="746" y="3048"/>
                  </a:cubicBezTo>
                  <a:cubicBezTo>
                    <a:pt x="746" y="3070"/>
                    <a:pt x="764" y="3088"/>
                    <a:pt x="785" y="3088"/>
                  </a:cubicBezTo>
                  <a:cubicBezTo>
                    <a:pt x="803" y="3088"/>
                    <a:pt x="821" y="3070"/>
                    <a:pt x="824" y="3048"/>
                  </a:cubicBezTo>
                  <a:cubicBezTo>
                    <a:pt x="817" y="1948"/>
                    <a:pt x="534" y="791"/>
                    <a:pt x="76" y="17"/>
                  </a:cubicBezTo>
                  <a:cubicBezTo>
                    <a:pt x="71" y="7"/>
                    <a:pt x="56" y="1"/>
                    <a:pt x="42"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54"/>
            <p:cNvSpPr/>
            <p:nvPr/>
          </p:nvSpPr>
          <p:spPr>
            <a:xfrm>
              <a:off x="2197397" y="2269298"/>
              <a:ext cx="24371" cy="131976"/>
            </a:xfrm>
            <a:custGeom>
              <a:avLst/>
              <a:gdLst/>
              <a:ahLst/>
              <a:cxnLst/>
              <a:rect l="l" t="t" r="r" b="b"/>
              <a:pathLst>
                <a:path w="431" h="2334" extrusionOk="0">
                  <a:moveTo>
                    <a:pt x="43" y="1"/>
                  </a:moveTo>
                  <a:cubicBezTo>
                    <a:pt x="40" y="1"/>
                    <a:pt x="37" y="1"/>
                    <a:pt x="33" y="1"/>
                  </a:cubicBezTo>
                  <a:cubicBezTo>
                    <a:pt x="12" y="9"/>
                    <a:pt x="1" y="26"/>
                    <a:pt x="8" y="52"/>
                  </a:cubicBezTo>
                  <a:cubicBezTo>
                    <a:pt x="12" y="62"/>
                    <a:pt x="352" y="1263"/>
                    <a:pt x="198" y="2291"/>
                  </a:cubicBezTo>
                  <a:cubicBezTo>
                    <a:pt x="194" y="2312"/>
                    <a:pt x="209" y="2330"/>
                    <a:pt x="230" y="2334"/>
                  </a:cubicBezTo>
                  <a:lnTo>
                    <a:pt x="234" y="2334"/>
                  </a:lnTo>
                  <a:cubicBezTo>
                    <a:pt x="252" y="2334"/>
                    <a:pt x="270" y="2320"/>
                    <a:pt x="280" y="2298"/>
                  </a:cubicBezTo>
                  <a:cubicBezTo>
                    <a:pt x="431" y="1255"/>
                    <a:pt x="87" y="41"/>
                    <a:pt x="83" y="26"/>
                  </a:cubicBezTo>
                  <a:cubicBezTo>
                    <a:pt x="74" y="8"/>
                    <a:pt x="60" y="1"/>
                    <a:pt x="43"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4"/>
            <p:cNvSpPr/>
            <p:nvPr/>
          </p:nvSpPr>
          <p:spPr>
            <a:xfrm>
              <a:off x="2139044" y="2269298"/>
              <a:ext cx="33135" cy="179813"/>
            </a:xfrm>
            <a:custGeom>
              <a:avLst/>
              <a:gdLst/>
              <a:ahLst/>
              <a:cxnLst/>
              <a:rect l="l" t="t" r="r" b="b"/>
              <a:pathLst>
                <a:path w="586" h="3180" extrusionOk="0">
                  <a:moveTo>
                    <a:pt x="308" y="1"/>
                  </a:moveTo>
                  <a:cubicBezTo>
                    <a:pt x="305" y="1"/>
                    <a:pt x="302" y="1"/>
                    <a:pt x="298" y="1"/>
                  </a:cubicBezTo>
                  <a:cubicBezTo>
                    <a:pt x="280" y="9"/>
                    <a:pt x="270" y="26"/>
                    <a:pt x="273" y="52"/>
                  </a:cubicBezTo>
                  <a:cubicBezTo>
                    <a:pt x="506" y="1008"/>
                    <a:pt x="288" y="1936"/>
                    <a:pt x="76" y="2832"/>
                  </a:cubicBezTo>
                  <a:cubicBezTo>
                    <a:pt x="55" y="2929"/>
                    <a:pt x="26" y="3033"/>
                    <a:pt x="5" y="3137"/>
                  </a:cubicBezTo>
                  <a:cubicBezTo>
                    <a:pt x="1" y="3155"/>
                    <a:pt x="12" y="3176"/>
                    <a:pt x="37" y="3180"/>
                  </a:cubicBezTo>
                  <a:lnTo>
                    <a:pt x="44" y="3180"/>
                  </a:lnTo>
                  <a:cubicBezTo>
                    <a:pt x="62" y="3180"/>
                    <a:pt x="76" y="3169"/>
                    <a:pt x="80" y="3155"/>
                  </a:cubicBezTo>
                  <a:cubicBezTo>
                    <a:pt x="101" y="3054"/>
                    <a:pt x="130" y="2954"/>
                    <a:pt x="151" y="2850"/>
                  </a:cubicBezTo>
                  <a:cubicBezTo>
                    <a:pt x="366" y="1940"/>
                    <a:pt x="585" y="1005"/>
                    <a:pt x="349" y="26"/>
                  </a:cubicBezTo>
                  <a:cubicBezTo>
                    <a:pt x="342" y="11"/>
                    <a:pt x="328" y="1"/>
                    <a:pt x="3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4"/>
            <p:cNvSpPr/>
            <p:nvPr/>
          </p:nvSpPr>
          <p:spPr>
            <a:xfrm>
              <a:off x="1595095" y="4064730"/>
              <a:ext cx="219451" cy="170936"/>
            </a:xfrm>
            <a:custGeom>
              <a:avLst/>
              <a:gdLst/>
              <a:ahLst/>
              <a:cxnLst/>
              <a:rect l="l" t="t" r="r" b="b"/>
              <a:pathLst>
                <a:path w="3881" h="3023" extrusionOk="0">
                  <a:moveTo>
                    <a:pt x="3836" y="0"/>
                  </a:moveTo>
                  <a:cubicBezTo>
                    <a:pt x="3825" y="0"/>
                    <a:pt x="3814" y="6"/>
                    <a:pt x="3806" y="16"/>
                  </a:cubicBezTo>
                  <a:lnTo>
                    <a:pt x="2157" y="2277"/>
                  </a:lnTo>
                  <a:cubicBezTo>
                    <a:pt x="1975" y="2295"/>
                    <a:pt x="566" y="2438"/>
                    <a:pt x="11" y="2954"/>
                  </a:cubicBezTo>
                  <a:cubicBezTo>
                    <a:pt x="0" y="2969"/>
                    <a:pt x="0" y="2990"/>
                    <a:pt x="11" y="3008"/>
                  </a:cubicBezTo>
                  <a:cubicBezTo>
                    <a:pt x="18" y="3019"/>
                    <a:pt x="29" y="3022"/>
                    <a:pt x="40" y="3022"/>
                  </a:cubicBezTo>
                  <a:cubicBezTo>
                    <a:pt x="47" y="3022"/>
                    <a:pt x="58" y="3019"/>
                    <a:pt x="72" y="3012"/>
                  </a:cubicBezTo>
                  <a:cubicBezTo>
                    <a:pt x="631" y="2492"/>
                    <a:pt x="2172" y="2356"/>
                    <a:pt x="2186" y="2356"/>
                  </a:cubicBezTo>
                  <a:cubicBezTo>
                    <a:pt x="2193" y="2349"/>
                    <a:pt x="2208" y="2345"/>
                    <a:pt x="2211" y="2338"/>
                  </a:cubicBezTo>
                  <a:lnTo>
                    <a:pt x="3870" y="63"/>
                  </a:lnTo>
                  <a:cubicBezTo>
                    <a:pt x="3881" y="45"/>
                    <a:pt x="3877" y="20"/>
                    <a:pt x="3859" y="9"/>
                  </a:cubicBezTo>
                  <a:cubicBezTo>
                    <a:pt x="3852" y="3"/>
                    <a:pt x="3844" y="0"/>
                    <a:pt x="38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4"/>
            <p:cNvSpPr/>
            <p:nvPr/>
          </p:nvSpPr>
          <p:spPr>
            <a:xfrm>
              <a:off x="1912361" y="2870244"/>
              <a:ext cx="93243" cy="213853"/>
            </a:xfrm>
            <a:custGeom>
              <a:avLst/>
              <a:gdLst/>
              <a:ahLst/>
              <a:cxnLst/>
              <a:rect l="l" t="t" r="r" b="b"/>
              <a:pathLst>
                <a:path w="1649" h="3782" extrusionOk="0">
                  <a:moveTo>
                    <a:pt x="41" y="0"/>
                  </a:moveTo>
                  <a:cubicBezTo>
                    <a:pt x="38" y="0"/>
                    <a:pt x="36" y="0"/>
                    <a:pt x="33" y="1"/>
                  </a:cubicBezTo>
                  <a:cubicBezTo>
                    <a:pt x="15" y="8"/>
                    <a:pt x="0" y="26"/>
                    <a:pt x="4" y="51"/>
                  </a:cubicBezTo>
                  <a:cubicBezTo>
                    <a:pt x="8" y="73"/>
                    <a:pt x="552" y="2258"/>
                    <a:pt x="1566" y="3763"/>
                  </a:cubicBezTo>
                  <a:cubicBezTo>
                    <a:pt x="1573" y="3777"/>
                    <a:pt x="1584" y="3781"/>
                    <a:pt x="1599" y="3781"/>
                  </a:cubicBezTo>
                  <a:cubicBezTo>
                    <a:pt x="1609" y="3781"/>
                    <a:pt x="1616" y="3781"/>
                    <a:pt x="1627" y="3767"/>
                  </a:cubicBezTo>
                  <a:cubicBezTo>
                    <a:pt x="1642" y="3752"/>
                    <a:pt x="1649" y="3731"/>
                    <a:pt x="1634" y="3713"/>
                  </a:cubicBezTo>
                  <a:cubicBezTo>
                    <a:pt x="628" y="2222"/>
                    <a:pt x="83" y="51"/>
                    <a:pt x="79" y="26"/>
                  </a:cubicBezTo>
                  <a:cubicBezTo>
                    <a:pt x="73" y="10"/>
                    <a:pt x="59" y="0"/>
                    <a:pt x="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4"/>
            <p:cNvSpPr/>
            <p:nvPr/>
          </p:nvSpPr>
          <p:spPr>
            <a:xfrm>
              <a:off x="1340422" y="1373929"/>
              <a:ext cx="148770" cy="212496"/>
            </a:xfrm>
            <a:custGeom>
              <a:avLst/>
              <a:gdLst/>
              <a:ahLst/>
              <a:cxnLst/>
              <a:rect l="l" t="t" r="r" b="b"/>
              <a:pathLst>
                <a:path w="2631" h="3758" extrusionOk="0">
                  <a:moveTo>
                    <a:pt x="46" y="0"/>
                  </a:moveTo>
                  <a:cubicBezTo>
                    <a:pt x="39" y="0"/>
                    <a:pt x="32" y="2"/>
                    <a:pt x="25" y="6"/>
                  </a:cubicBezTo>
                  <a:cubicBezTo>
                    <a:pt x="8" y="21"/>
                    <a:pt x="0" y="42"/>
                    <a:pt x="15" y="60"/>
                  </a:cubicBezTo>
                  <a:lnTo>
                    <a:pt x="2555" y="3740"/>
                  </a:lnTo>
                  <a:cubicBezTo>
                    <a:pt x="2559" y="3751"/>
                    <a:pt x="2573" y="3758"/>
                    <a:pt x="2584" y="3758"/>
                  </a:cubicBezTo>
                  <a:cubicBezTo>
                    <a:pt x="2595" y="3758"/>
                    <a:pt x="2605" y="3751"/>
                    <a:pt x="2609" y="3747"/>
                  </a:cubicBezTo>
                  <a:cubicBezTo>
                    <a:pt x="2627" y="3733"/>
                    <a:pt x="2630" y="3711"/>
                    <a:pt x="2616" y="3693"/>
                  </a:cubicBezTo>
                  <a:lnTo>
                    <a:pt x="76" y="17"/>
                  </a:lnTo>
                  <a:cubicBezTo>
                    <a:pt x="69" y="6"/>
                    <a:pt x="58" y="0"/>
                    <a:pt x="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4"/>
            <p:cNvSpPr/>
            <p:nvPr/>
          </p:nvSpPr>
          <p:spPr>
            <a:xfrm>
              <a:off x="2276841" y="1363299"/>
              <a:ext cx="136613" cy="239129"/>
            </a:xfrm>
            <a:custGeom>
              <a:avLst/>
              <a:gdLst/>
              <a:ahLst/>
              <a:cxnLst/>
              <a:rect l="l" t="t" r="r" b="b"/>
              <a:pathLst>
                <a:path w="2416" h="4229" extrusionOk="0">
                  <a:moveTo>
                    <a:pt x="2368" y="0"/>
                  </a:moveTo>
                  <a:cubicBezTo>
                    <a:pt x="2354" y="0"/>
                    <a:pt x="2341" y="7"/>
                    <a:pt x="2337" y="19"/>
                  </a:cubicBezTo>
                  <a:lnTo>
                    <a:pt x="11" y="4171"/>
                  </a:lnTo>
                  <a:cubicBezTo>
                    <a:pt x="1" y="4189"/>
                    <a:pt x="8" y="4218"/>
                    <a:pt x="26" y="4225"/>
                  </a:cubicBezTo>
                  <a:cubicBezTo>
                    <a:pt x="29" y="4229"/>
                    <a:pt x="40" y="4229"/>
                    <a:pt x="44" y="4229"/>
                  </a:cubicBezTo>
                  <a:cubicBezTo>
                    <a:pt x="58" y="4229"/>
                    <a:pt x="72" y="4225"/>
                    <a:pt x="79" y="4214"/>
                  </a:cubicBezTo>
                  <a:lnTo>
                    <a:pt x="2405" y="62"/>
                  </a:lnTo>
                  <a:cubicBezTo>
                    <a:pt x="2416" y="44"/>
                    <a:pt x="2408" y="15"/>
                    <a:pt x="2390" y="8"/>
                  </a:cubicBezTo>
                  <a:cubicBezTo>
                    <a:pt x="2384" y="3"/>
                    <a:pt x="2376" y="0"/>
                    <a:pt x="23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4"/>
            <p:cNvSpPr/>
            <p:nvPr/>
          </p:nvSpPr>
          <p:spPr>
            <a:xfrm>
              <a:off x="1429139" y="1581896"/>
              <a:ext cx="60051" cy="351427"/>
            </a:xfrm>
            <a:custGeom>
              <a:avLst/>
              <a:gdLst/>
              <a:ahLst/>
              <a:cxnLst/>
              <a:rect l="l" t="t" r="r" b="b"/>
              <a:pathLst>
                <a:path w="1062" h="6215" extrusionOk="0">
                  <a:moveTo>
                    <a:pt x="1019" y="0"/>
                  </a:moveTo>
                  <a:cubicBezTo>
                    <a:pt x="1001" y="0"/>
                    <a:pt x="986" y="8"/>
                    <a:pt x="983" y="30"/>
                  </a:cubicBezTo>
                  <a:cubicBezTo>
                    <a:pt x="900" y="316"/>
                    <a:pt x="850" y="839"/>
                    <a:pt x="785" y="1506"/>
                  </a:cubicBezTo>
                  <a:cubicBezTo>
                    <a:pt x="660" y="2767"/>
                    <a:pt x="488" y="4491"/>
                    <a:pt x="4" y="6164"/>
                  </a:cubicBezTo>
                  <a:cubicBezTo>
                    <a:pt x="1" y="6189"/>
                    <a:pt x="8" y="6210"/>
                    <a:pt x="33" y="6214"/>
                  </a:cubicBezTo>
                  <a:lnTo>
                    <a:pt x="40" y="6214"/>
                  </a:lnTo>
                  <a:cubicBezTo>
                    <a:pt x="58" y="6214"/>
                    <a:pt x="72" y="6200"/>
                    <a:pt x="76" y="6189"/>
                  </a:cubicBezTo>
                  <a:cubicBezTo>
                    <a:pt x="563" y="4505"/>
                    <a:pt x="735" y="2778"/>
                    <a:pt x="861" y="1517"/>
                  </a:cubicBezTo>
                  <a:cubicBezTo>
                    <a:pt x="929" y="854"/>
                    <a:pt x="983" y="331"/>
                    <a:pt x="1058" y="51"/>
                  </a:cubicBezTo>
                  <a:cubicBezTo>
                    <a:pt x="1061" y="30"/>
                    <a:pt x="1054" y="4"/>
                    <a:pt x="1029" y="1"/>
                  </a:cubicBezTo>
                  <a:cubicBezTo>
                    <a:pt x="1026" y="0"/>
                    <a:pt x="1022" y="0"/>
                    <a:pt x="10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4"/>
            <p:cNvSpPr/>
            <p:nvPr/>
          </p:nvSpPr>
          <p:spPr>
            <a:xfrm>
              <a:off x="2276841" y="1598125"/>
              <a:ext cx="29630" cy="184450"/>
            </a:xfrm>
            <a:custGeom>
              <a:avLst/>
              <a:gdLst/>
              <a:ahLst/>
              <a:cxnLst/>
              <a:rect l="l" t="t" r="r" b="b"/>
              <a:pathLst>
                <a:path w="524" h="3262" extrusionOk="0">
                  <a:moveTo>
                    <a:pt x="39" y="0"/>
                  </a:moveTo>
                  <a:cubicBezTo>
                    <a:pt x="37" y="0"/>
                    <a:pt x="35" y="0"/>
                    <a:pt x="33" y="1"/>
                  </a:cubicBezTo>
                  <a:cubicBezTo>
                    <a:pt x="18" y="8"/>
                    <a:pt x="1" y="26"/>
                    <a:pt x="4" y="47"/>
                  </a:cubicBezTo>
                  <a:lnTo>
                    <a:pt x="441" y="3225"/>
                  </a:lnTo>
                  <a:cubicBezTo>
                    <a:pt x="448" y="3250"/>
                    <a:pt x="466" y="3261"/>
                    <a:pt x="484" y="3261"/>
                  </a:cubicBezTo>
                  <a:cubicBezTo>
                    <a:pt x="488" y="3261"/>
                    <a:pt x="488" y="3261"/>
                    <a:pt x="488" y="3258"/>
                  </a:cubicBezTo>
                  <a:cubicBezTo>
                    <a:pt x="506" y="3254"/>
                    <a:pt x="524" y="3236"/>
                    <a:pt x="520" y="3215"/>
                  </a:cubicBezTo>
                  <a:lnTo>
                    <a:pt x="79" y="33"/>
                  </a:lnTo>
                  <a:cubicBezTo>
                    <a:pt x="76" y="16"/>
                    <a:pt x="61" y="0"/>
                    <a:pt x="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4"/>
            <p:cNvSpPr/>
            <p:nvPr/>
          </p:nvSpPr>
          <p:spPr>
            <a:xfrm>
              <a:off x="1797068" y="1237715"/>
              <a:ext cx="161153" cy="1484532"/>
            </a:xfrm>
            <a:custGeom>
              <a:avLst/>
              <a:gdLst/>
              <a:ahLst/>
              <a:cxnLst/>
              <a:rect l="l" t="t" r="r" b="b"/>
              <a:pathLst>
                <a:path w="2850" h="26254" extrusionOk="0">
                  <a:moveTo>
                    <a:pt x="37" y="0"/>
                  </a:moveTo>
                  <a:cubicBezTo>
                    <a:pt x="15" y="0"/>
                    <a:pt x="1" y="18"/>
                    <a:pt x="1" y="43"/>
                  </a:cubicBezTo>
                  <a:cubicBezTo>
                    <a:pt x="11" y="187"/>
                    <a:pt x="911" y="14433"/>
                    <a:pt x="843" y="26193"/>
                  </a:cubicBezTo>
                  <a:cubicBezTo>
                    <a:pt x="843" y="26218"/>
                    <a:pt x="861" y="26236"/>
                    <a:pt x="882" y="26236"/>
                  </a:cubicBezTo>
                  <a:lnTo>
                    <a:pt x="2688" y="26254"/>
                  </a:lnTo>
                  <a:cubicBezTo>
                    <a:pt x="2710" y="26254"/>
                    <a:pt x="2727" y="26236"/>
                    <a:pt x="2727" y="26218"/>
                  </a:cubicBezTo>
                  <a:cubicBezTo>
                    <a:pt x="2727" y="26146"/>
                    <a:pt x="2849" y="19070"/>
                    <a:pt x="2652" y="15304"/>
                  </a:cubicBezTo>
                  <a:cubicBezTo>
                    <a:pt x="2530" y="13064"/>
                    <a:pt x="2566" y="11656"/>
                    <a:pt x="2598" y="10169"/>
                  </a:cubicBezTo>
                  <a:cubicBezTo>
                    <a:pt x="2620" y="9151"/>
                    <a:pt x="2645" y="8102"/>
                    <a:pt x="2616" y="6747"/>
                  </a:cubicBezTo>
                  <a:cubicBezTo>
                    <a:pt x="2555" y="3508"/>
                    <a:pt x="2620" y="79"/>
                    <a:pt x="2620" y="43"/>
                  </a:cubicBezTo>
                  <a:cubicBezTo>
                    <a:pt x="2620" y="22"/>
                    <a:pt x="2602" y="4"/>
                    <a:pt x="2581" y="4"/>
                  </a:cubicBezTo>
                  <a:cubicBezTo>
                    <a:pt x="2559" y="4"/>
                    <a:pt x="2541" y="22"/>
                    <a:pt x="2541" y="43"/>
                  </a:cubicBezTo>
                  <a:cubicBezTo>
                    <a:pt x="2538" y="79"/>
                    <a:pt x="2469" y="3515"/>
                    <a:pt x="2538" y="6751"/>
                  </a:cubicBezTo>
                  <a:cubicBezTo>
                    <a:pt x="2563" y="8098"/>
                    <a:pt x="2541" y="9151"/>
                    <a:pt x="2520" y="10169"/>
                  </a:cubicBezTo>
                  <a:cubicBezTo>
                    <a:pt x="2487" y="11656"/>
                    <a:pt x="2455" y="13068"/>
                    <a:pt x="2573" y="15307"/>
                  </a:cubicBezTo>
                  <a:cubicBezTo>
                    <a:pt x="2763" y="18926"/>
                    <a:pt x="2656" y="25605"/>
                    <a:pt x="2649" y="26178"/>
                  </a:cubicBezTo>
                  <a:lnTo>
                    <a:pt x="918" y="26160"/>
                  </a:lnTo>
                  <a:cubicBezTo>
                    <a:pt x="982" y="14401"/>
                    <a:pt x="87" y="179"/>
                    <a:pt x="76" y="40"/>
                  </a:cubicBezTo>
                  <a:cubicBezTo>
                    <a:pt x="76" y="15"/>
                    <a:pt x="58" y="0"/>
                    <a:pt x="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4"/>
            <p:cNvSpPr/>
            <p:nvPr/>
          </p:nvSpPr>
          <p:spPr>
            <a:xfrm>
              <a:off x="1436659" y="3488267"/>
              <a:ext cx="73000" cy="202601"/>
            </a:xfrm>
            <a:custGeom>
              <a:avLst/>
              <a:gdLst/>
              <a:ahLst/>
              <a:cxnLst/>
              <a:rect l="l" t="t" r="r" b="b"/>
              <a:pathLst>
                <a:path w="1291" h="3583" extrusionOk="0">
                  <a:moveTo>
                    <a:pt x="1257" y="0"/>
                  </a:moveTo>
                  <a:cubicBezTo>
                    <a:pt x="1246" y="0"/>
                    <a:pt x="1235" y="7"/>
                    <a:pt x="1229" y="17"/>
                  </a:cubicBezTo>
                  <a:cubicBezTo>
                    <a:pt x="344" y="1698"/>
                    <a:pt x="7" y="3529"/>
                    <a:pt x="0" y="3547"/>
                  </a:cubicBezTo>
                  <a:cubicBezTo>
                    <a:pt x="0" y="3565"/>
                    <a:pt x="11" y="3579"/>
                    <a:pt x="29" y="3582"/>
                  </a:cubicBezTo>
                  <a:lnTo>
                    <a:pt x="33" y="3582"/>
                  </a:lnTo>
                  <a:cubicBezTo>
                    <a:pt x="50" y="3582"/>
                    <a:pt x="61" y="3575"/>
                    <a:pt x="61" y="3557"/>
                  </a:cubicBezTo>
                  <a:cubicBezTo>
                    <a:pt x="65" y="3539"/>
                    <a:pt x="405" y="1716"/>
                    <a:pt x="1283" y="46"/>
                  </a:cubicBezTo>
                  <a:cubicBezTo>
                    <a:pt x="1290" y="32"/>
                    <a:pt x="1283" y="14"/>
                    <a:pt x="1269" y="3"/>
                  </a:cubicBezTo>
                  <a:cubicBezTo>
                    <a:pt x="1265" y="1"/>
                    <a:pt x="1261" y="0"/>
                    <a:pt x="12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4"/>
            <p:cNvSpPr/>
            <p:nvPr/>
          </p:nvSpPr>
          <p:spPr>
            <a:xfrm>
              <a:off x="1464592" y="3014600"/>
              <a:ext cx="32683" cy="242917"/>
            </a:xfrm>
            <a:custGeom>
              <a:avLst/>
              <a:gdLst/>
              <a:ahLst/>
              <a:cxnLst/>
              <a:rect l="l" t="t" r="r" b="b"/>
              <a:pathLst>
                <a:path w="578" h="4296" extrusionOk="0">
                  <a:moveTo>
                    <a:pt x="536" y="1"/>
                  </a:moveTo>
                  <a:cubicBezTo>
                    <a:pt x="522" y="1"/>
                    <a:pt x="510" y="13"/>
                    <a:pt x="510" y="28"/>
                  </a:cubicBezTo>
                  <a:lnTo>
                    <a:pt x="1" y="4259"/>
                  </a:lnTo>
                  <a:cubicBezTo>
                    <a:pt x="1" y="4277"/>
                    <a:pt x="8" y="4292"/>
                    <a:pt x="29" y="4295"/>
                  </a:cubicBezTo>
                  <a:cubicBezTo>
                    <a:pt x="44" y="4295"/>
                    <a:pt x="58" y="4284"/>
                    <a:pt x="62" y="4270"/>
                  </a:cubicBezTo>
                  <a:lnTo>
                    <a:pt x="574" y="38"/>
                  </a:lnTo>
                  <a:cubicBezTo>
                    <a:pt x="578" y="21"/>
                    <a:pt x="563" y="3"/>
                    <a:pt x="545" y="3"/>
                  </a:cubicBezTo>
                  <a:cubicBezTo>
                    <a:pt x="542" y="1"/>
                    <a:pt x="539" y="1"/>
                    <a:pt x="53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54"/>
            <p:cNvSpPr/>
            <p:nvPr/>
          </p:nvSpPr>
          <p:spPr>
            <a:xfrm>
              <a:off x="2339661" y="3654449"/>
              <a:ext cx="52926" cy="73678"/>
            </a:xfrm>
            <a:custGeom>
              <a:avLst/>
              <a:gdLst/>
              <a:ahLst/>
              <a:cxnLst/>
              <a:rect l="l" t="t" r="r" b="b"/>
              <a:pathLst>
                <a:path w="936" h="1303" extrusionOk="0">
                  <a:moveTo>
                    <a:pt x="904" y="1"/>
                  </a:moveTo>
                  <a:cubicBezTo>
                    <a:pt x="892" y="1"/>
                    <a:pt x="879" y="6"/>
                    <a:pt x="871" y="20"/>
                  </a:cubicBezTo>
                  <a:cubicBezTo>
                    <a:pt x="871" y="31"/>
                    <a:pt x="566" y="722"/>
                    <a:pt x="11" y="1249"/>
                  </a:cubicBezTo>
                  <a:cubicBezTo>
                    <a:pt x="0" y="1260"/>
                    <a:pt x="0" y="1281"/>
                    <a:pt x="11" y="1292"/>
                  </a:cubicBezTo>
                  <a:cubicBezTo>
                    <a:pt x="18" y="1299"/>
                    <a:pt x="25" y="1303"/>
                    <a:pt x="36" y="1303"/>
                  </a:cubicBezTo>
                  <a:cubicBezTo>
                    <a:pt x="43" y="1303"/>
                    <a:pt x="54" y="1299"/>
                    <a:pt x="54" y="1288"/>
                  </a:cubicBezTo>
                  <a:cubicBezTo>
                    <a:pt x="620" y="755"/>
                    <a:pt x="925" y="52"/>
                    <a:pt x="932" y="42"/>
                  </a:cubicBezTo>
                  <a:cubicBezTo>
                    <a:pt x="935" y="31"/>
                    <a:pt x="932" y="13"/>
                    <a:pt x="914" y="2"/>
                  </a:cubicBezTo>
                  <a:cubicBezTo>
                    <a:pt x="911" y="1"/>
                    <a:pt x="907" y="1"/>
                    <a:pt x="9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54"/>
            <p:cNvSpPr/>
            <p:nvPr/>
          </p:nvSpPr>
          <p:spPr>
            <a:xfrm>
              <a:off x="2021151" y="3597792"/>
              <a:ext cx="27820" cy="145943"/>
            </a:xfrm>
            <a:custGeom>
              <a:avLst/>
              <a:gdLst/>
              <a:ahLst/>
              <a:cxnLst/>
              <a:rect l="l" t="t" r="r" b="b"/>
              <a:pathLst>
                <a:path w="492" h="2581" extrusionOk="0">
                  <a:moveTo>
                    <a:pt x="463" y="1"/>
                  </a:moveTo>
                  <a:cubicBezTo>
                    <a:pt x="445" y="1"/>
                    <a:pt x="431" y="12"/>
                    <a:pt x="427" y="29"/>
                  </a:cubicBezTo>
                  <a:lnTo>
                    <a:pt x="1" y="2545"/>
                  </a:lnTo>
                  <a:cubicBezTo>
                    <a:pt x="1" y="2563"/>
                    <a:pt x="11" y="2577"/>
                    <a:pt x="29" y="2581"/>
                  </a:cubicBezTo>
                  <a:lnTo>
                    <a:pt x="33" y="2581"/>
                  </a:lnTo>
                  <a:cubicBezTo>
                    <a:pt x="47" y="2581"/>
                    <a:pt x="62" y="2573"/>
                    <a:pt x="65" y="2556"/>
                  </a:cubicBezTo>
                  <a:lnTo>
                    <a:pt x="492" y="37"/>
                  </a:lnTo>
                  <a:cubicBezTo>
                    <a:pt x="492" y="19"/>
                    <a:pt x="481" y="8"/>
                    <a:pt x="4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4"/>
            <p:cNvSpPr/>
            <p:nvPr/>
          </p:nvSpPr>
          <p:spPr>
            <a:xfrm>
              <a:off x="1968282" y="3421715"/>
              <a:ext cx="127905" cy="62482"/>
            </a:xfrm>
            <a:custGeom>
              <a:avLst/>
              <a:gdLst/>
              <a:ahLst/>
              <a:cxnLst/>
              <a:rect l="l" t="t" r="r" b="b"/>
              <a:pathLst>
                <a:path w="2262" h="1105" extrusionOk="0">
                  <a:moveTo>
                    <a:pt x="2228" y="1"/>
                  </a:moveTo>
                  <a:cubicBezTo>
                    <a:pt x="2226" y="1"/>
                    <a:pt x="2224" y="1"/>
                    <a:pt x="2222" y="1"/>
                  </a:cubicBezTo>
                  <a:cubicBezTo>
                    <a:pt x="624" y="338"/>
                    <a:pt x="33" y="1026"/>
                    <a:pt x="11" y="1051"/>
                  </a:cubicBezTo>
                  <a:cubicBezTo>
                    <a:pt x="0" y="1065"/>
                    <a:pt x="0" y="1087"/>
                    <a:pt x="15" y="1098"/>
                  </a:cubicBezTo>
                  <a:cubicBezTo>
                    <a:pt x="18" y="1101"/>
                    <a:pt x="22" y="1105"/>
                    <a:pt x="33" y="1105"/>
                  </a:cubicBezTo>
                  <a:cubicBezTo>
                    <a:pt x="40" y="1105"/>
                    <a:pt x="51" y="1101"/>
                    <a:pt x="58" y="1087"/>
                  </a:cubicBezTo>
                  <a:cubicBezTo>
                    <a:pt x="65" y="1083"/>
                    <a:pt x="212" y="908"/>
                    <a:pt x="552" y="696"/>
                  </a:cubicBezTo>
                  <a:cubicBezTo>
                    <a:pt x="864" y="499"/>
                    <a:pt x="1412" y="230"/>
                    <a:pt x="2236" y="62"/>
                  </a:cubicBezTo>
                  <a:cubicBezTo>
                    <a:pt x="2251" y="58"/>
                    <a:pt x="2261" y="44"/>
                    <a:pt x="2258" y="26"/>
                  </a:cubicBezTo>
                  <a:cubicBezTo>
                    <a:pt x="2255" y="13"/>
                    <a:pt x="2243" y="1"/>
                    <a:pt x="22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4"/>
            <p:cNvSpPr/>
            <p:nvPr/>
          </p:nvSpPr>
          <p:spPr>
            <a:xfrm>
              <a:off x="2063275" y="4281914"/>
              <a:ext cx="174328" cy="76732"/>
            </a:xfrm>
            <a:custGeom>
              <a:avLst/>
              <a:gdLst/>
              <a:ahLst/>
              <a:cxnLst/>
              <a:rect l="l" t="t" r="r" b="b"/>
              <a:pathLst>
                <a:path w="3083" h="1357" extrusionOk="0">
                  <a:moveTo>
                    <a:pt x="3045" y="0"/>
                  </a:moveTo>
                  <a:cubicBezTo>
                    <a:pt x="3040" y="0"/>
                    <a:pt x="3034" y="2"/>
                    <a:pt x="3029" y="6"/>
                  </a:cubicBezTo>
                  <a:cubicBezTo>
                    <a:pt x="1667" y="969"/>
                    <a:pt x="51" y="1285"/>
                    <a:pt x="33" y="1292"/>
                  </a:cubicBezTo>
                  <a:cubicBezTo>
                    <a:pt x="15" y="1295"/>
                    <a:pt x="1" y="1310"/>
                    <a:pt x="4" y="1328"/>
                  </a:cubicBezTo>
                  <a:cubicBezTo>
                    <a:pt x="8" y="1346"/>
                    <a:pt x="22" y="1353"/>
                    <a:pt x="37" y="1353"/>
                  </a:cubicBezTo>
                  <a:cubicBezTo>
                    <a:pt x="40" y="1353"/>
                    <a:pt x="40" y="1353"/>
                    <a:pt x="44" y="1356"/>
                  </a:cubicBezTo>
                  <a:cubicBezTo>
                    <a:pt x="58" y="1353"/>
                    <a:pt x="1692" y="1030"/>
                    <a:pt x="3064" y="59"/>
                  </a:cubicBezTo>
                  <a:cubicBezTo>
                    <a:pt x="3079" y="49"/>
                    <a:pt x="3082" y="27"/>
                    <a:pt x="3072" y="13"/>
                  </a:cubicBezTo>
                  <a:cubicBezTo>
                    <a:pt x="3067" y="6"/>
                    <a:pt x="3056" y="0"/>
                    <a:pt x="30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4"/>
            <p:cNvSpPr/>
            <p:nvPr/>
          </p:nvSpPr>
          <p:spPr>
            <a:xfrm>
              <a:off x="2251509" y="2187875"/>
              <a:ext cx="37320" cy="27820"/>
            </a:xfrm>
            <a:custGeom>
              <a:avLst/>
              <a:gdLst/>
              <a:ahLst/>
              <a:cxnLst/>
              <a:rect l="l" t="t" r="r" b="b"/>
              <a:pathLst>
                <a:path w="660" h="492" extrusionOk="0">
                  <a:moveTo>
                    <a:pt x="629" y="1"/>
                  </a:moveTo>
                  <a:cubicBezTo>
                    <a:pt x="622" y="1"/>
                    <a:pt x="614" y="3"/>
                    <a:pt x="610" y="8"/>
                  </a:cubicBezTo>
                  <a:lnTo>
                    <a:pt x="19" y="435"/>
                  </a:lnTo>
                  <a:cubicBezTo>
                    <a:pt x="1" y="442"/>
                    <a:pt x="1" y="463"/>
                    <a:pt x="8" y="478"/>
                  </a:cubicBezTo>
                  <a:cubicBezTo>
                    <a:pt x="19" y="488"/>
                    <a:pt x="26" y="492"/>
                    <a:pt x="36" y="492"/>
                  </a:cubicBezTo>
                  <a:cubicBezTo>
                    <a:pt x="44" y="492"/>
                    <a:pt x="47" y="492"/>
                    <a:pt x="54" y="488"/>
                  </a:cubicBezTo>
                  <a:lnTo>
                    <a:pt x="646" y="62"/>
                  </a:lnTo>
                  <a:cubicBezTo>
                    <a:pt x="660" y="51"/>
                    <a:pt x="660" y="30"/>
                    <a:pt x="653" y="15"/>
                  </a:cubicBezTo>
                  <a:cubicBezTo>
                    <a:pt x="649" y="5"/>
                    <a:pt x="639" y="1"/>
                    <a:pt x="629"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54"/>
            <p:cNvSpPr/>
            <p:nvPr/>
          </p:nvSpPr>
          <p:spPr>
            <a:xfrm>
              <a:off x="1673690" y="674483"/>
              <a:ext cx="400395" cy="304778"/>
            </a:xfrm>
            <a:custGeom>
              <a:avLst/>
              <a:gdLst/>
              <a:ahLst/>
              <a:cxnLst/>
              <a:rect l="l" t="t" r="r" b="b"/>
              <a:pathLst>
                <a:path w="7081" h="5390" extrusionOk="0">
                  <a:moveTo>
                    <a:pt x="3465" y="1"/>
                  </a:moveTo>
                  <a:cubicBezTo>
                    <a:pt x="3069" y="1"/>
                    <a:pt x="2595" y="62"/>
                    <a:pt x="2018" y="229"/>
                  </a:cubicBezTo>
                  <a:cubicBezTo>
                    <a:pt x="1061" y="509"/>
                    <a:pt x="979" y="1244"/>
                    <a:pt x="979" y="1244"/>
                  </a:cubicBezTo>
                  <a:cubicBezTo>
                    <a:pt x="1" y="1566"/>
                    <a:pt x="588" y="5221"/>
                    <a:pt x="588" y="5221"/>
                  </a:cubicBezTo>
                  <a:lnTo>
                    <a:pt x="6773" y="5389"/>
                  </a:lnTo>
                  <a:cubicBezTo>
                    <a:pt x="6773" y="5389"/>
                    <a:pt x="6980" y="4028"/>
                    <a:pt x="7034" y="3429"/>
                  </a:cubicBezTo>
                  <a:cubicBezTo>
                    <a:pt x="7081" y="2834"/>
                    <a:pt x="6980" y="960"/>
                    <a:pt x="6615" y="634"/>
                  </a:cubicBezTo>
                  <a:cubicBezTo>
                    <a:pt x="6289" y="341"/>
                    <a:pt x="5748" y="545"/>
                    <a:pt x="5200" y="401"/>
                  </a:cubicBezTo>
                  <a:cubicBezTo>
                    <a:pt x="4845" y="307"/>
                    <a:pt x="4354" y="1"/>
                    <a:pt x="3465"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54"/>
            <p:cNvSpPr/>
            <p:nvPr/>
          </p:nvSpPr>
          <p:spPr>
            <a:xfrm>
              <a:off x="1738941" y="1104951"/>
              <a:ext cx="261012" cy="79728"/>
            </a:xfrm>
            <a:custGeom>
              <a:avLst/>
              <a:gdLst/>
              <a:ahLst/>
              <a:cxnLst/>
              <a:rect l="l" t="t" r="r" b="b"/>
              <a:pathLst>
                <a:path w="4616" h="1410" extrusionOk="0">
                  <a:moveTo>
                    <a:pt x="2615" y="0"/>
                  </a:moveTo>
                  <a:cubicBezTo>
                    <a:pt x="1758" y="0"/>
                    <a:pt x="801" y="125"/>
                    <a:pt x="448" y="446"/>
                  </a:cubicBezTo>
                  <a:cubicBezTo>
                    <a:pt x="0" y="854"/>
                    <a:pt x="738" y="1370"/>
                    <a:pt x="738" y="1370"/>
                  </a:cubicBezTo>
                  <a:lnTo>
                    <a:pt x="3927" y="1409"/>
                  </a:lnTo>
                  <a:cubicBezTo>
                    <a:pt x="4125" y="1223"/>
                    <a:pt x="4615" y="446"/>
                    <a:pt x="4085" y="184"/>
                  </a:cubicBezTo>
                  <a:cubicBezTo>
                    <a:pt x="3854" y="71"/>
                    <a:pt x="3263" y="0"/>
                    <a:pt x="26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4"/>
            <p:cNvSpPr/>
            <p:nvPr/>
          </p:nvSpPr>
          <p:spPr>
            <a:xfrm>
              <a:off x="1778635" y="1064069"/>
              <a:ext cx="185468" cy="176929"/>
            </a:xfrm>
            <a:custGeom>
              <a:avLst/>
              <a:gdLst/>
              <a:ahLst/>
              <a:cxnLst/>
              <a:rect l="l" t="t" r="r" b="b"/>
              <a:pathLst>
                <a:path w="3280" h="3129" extrusionOk="0">
                  <a:moveTo>
                    <a:pt x="1" y="0"/>
                  </a:moveTo>
                  <a:lnTo>
                    <a:pt x="36" y="2093"/>
                  </a:lnTo>
                  <a:cubicBezTo>
                    <a:pt x="359" y="2534"/>
                    <a:pt x="1541" y="3129"/>
                    <a:pt x="1541" y="3129"/>
                  </a:cubicBezTo>
                  <a:cubicBezTo>
                    <a:pt x="1541" y="3129"/>
                    <a:pt x="2971" y="2591"/>
                    <a:pt x="3229" y="2129"/>
                  </a:cubicBezTo>
                  <a:lnTo>
                    <a:pt x="3279" y="1394"/>
                  </a:lnTo>
                  <a:lnTo>
                    <a:pt x="1" y="0"/>
                  </a:lnTo>
                  <a:close/>
                </a:path>
              </a:pathLst>
            </a:custGeom>
            <a:solidFill>
              <a:srgbClr val="945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4"/>
            <p:cNvSpPr/>
            <p:nvPr/>
          </p:nvSpPr>
          <p:spPr>
            <a:xfrm>
              <a:off x="1708747" y="731988"/>
              <a:ext cx="343850" cy="451455"/>
            </a:xfrm>
            <a:custGeom>
              <a:avLst/>
              <a:gdLst/>
              <a:ahLst/>
              <a:cxnLst/>
              <a:rect l="l" t="t" r="r" b="b"/>
              <a:pathLst>
                <a:path w="6081" h="7984" extrusionOk="0">
                  <a:moveTo>
                    <a:pt x="3114" y="1"/>
                  </a:moveTo>
                  <a:cubicBezTo>
                    <a:pt x="896" y="1"/>
                    <a:pt x="0" y="1667"/>
                    <a:pt x="273" y="4928"/>
                  </a:cubicBezTo>
                  <a:cubicBezTo>
                    <a:pt x="452" y="7077"/>
                    <a:pt x="2021" y="7973"/>
                    <a:pt x="3050" y="7984"/>
                  </a:cubicBezTo>
                  <a:cubicBezTo>
                    <a:pt x="3054" y="7984"/>
                    <a:pt x="3058" y="7984"/>
                    <a:pt x="3062" y="7984"/>
                  </a:cubicBezTo>
                  <a:cubicBezTo>
                    <a:pt x="4095" y="7984"/>
                    <a:pt x="5752" y="7119"/>
                    <a:pt x="5884" y="4974"/>
                  </a:cubicBezTo>
                  <a:cubicBezTo>
                    <a:pt x="6081" y="1771"/>
                    <a:pt x="5329" y="1"/>
                    <a:pt x="3114" y="1"/>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4"/>
            <p:cNvSpPr/>
            <p:nvPr/>
          </p:nvSpPr>
          <p:spPr>
            <a:xfrm>
              <a:off x="1940915" y="948155"/>
              <a:ext cx="23579" cy="37546"/>
            </a:xfrm>
            <a:custGeom>
              <a:avLst/>
              <a:gdLst/>
              <a:ahLst/>
              <a:cxnLst/>
              <a:rect l="l" t="t" r="r" b="b"/>
              <a:pathLst>
                <a:path w="417" h="664" extrusionOk="0">
                  <a:moveTo>
                    <a:pt x="212" y="1"/>
                  </a:moveTo>
                  <a:cubicBezTo>
                    <a:pt x="94" y="1"/>
                    <a:pt x="1" y="148"/>
                    <a:pt x="1" y="331"/>
                  </a:cubicBezTo>
                  <a:cubicBezTo>
                    <a:pt x="1" y="511"/>
                    <a:pt x="88" y="664"/>
                    <a:pt x="198" y="664"/>
                  </a:cubicBezTo>
                  <a:cubicBezTo>
                    <a:pt x="199" y="664"/>
                    <a:pt x="200" y="664"/>
                    <a:pt x="201" y="664"/>
                  </a:cubicBezTo>
                  <a:cubicBezTo>
                    <a:pt x="320" y="664"/>
                    <a:pt x="413" y="513"/>
                    <a:pt x="413" y="331"/>
                  </a:cubicBezTo>
                  <a:cubicBezTo>
                    <a:pt x="416" y="148"/>
                    <a:pt x="323" y="1"/>
                    <a:pt x="212" y="1"/>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4"/>
            <p:cNvSpPr/>
            <p:nvPr/>
          </p:nvSpPr>
          <p:spPr>
            <a:xfrm>
              <a:off x="1802327" y="947194"/>
              <a:ext cx="23579" cy="37320"/>
            </a:xfrm>
            <a:custGeom>
              <a:avLst/>
              <a:gdLst/>
              <a:ahLst/>
              <a:cxnLst/>
              <a:rect l="l" t="t" r="r" b="b"/>
              <a:pathLst>
                <a:path w="417" h="660" extrusionOk="0">
                  <a:moveTo>
                    <a:pt x="212" y="0"/>
                  </a:moveTo>
                  <a:cubicBezTo>
                    <a:pt x="98" y="0"/>
                    <a:pt x="1" y="147"/>
                    <a:pt x="1" y="330"/>
                  </a:cubicBezTo>
                  <a:cubicBezTo>
                    <a:pt x="1" y="508"/>
                    <a:pt x="86" y="660"/>
                    <a:pt x="197" y="660"/>
                  </a:cubicBezTo>
                  <a:cubicBezTo>
                    <a:pt x="200" y="660"/>
                    <a:pt x="203" y="659"/>
                    <a:pt x="205" y="659"/>
                  </a:cubicBezTo>
                  <a:cubicBezTo>
                    <a:pt x="320" y="659"/>
                    <a:pt x="413" y="512"/>
                    <a:pt x="413" y="330"/>
                  </a:cubicBezTo>
                  <a:cubicBezTo>
                    <a:pt x="416" y="147"/>
                    <a:pt x="323" y="0"/>
                    <a:pt x="212" y="0"/>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4"/>
            <p:cNvSpPr/>
            <p:nvPr/>
          </p:nvSpPr>
          <p:spPr>
            <a:xfrm>
              <a:off x="1872271" y="945328"/>
              <a:ext cx="21883" cy="104608"/>
            </a:xfrm>
            <a:custGeom>
              <a:avLst/>
              <a:gdLst/>
              <a:ahLst/>
              <a:cxnLst/>
              <a:rect l="l" t="t" r="r" b="b"/>
              <a:pathLst>
                <a:path w="387" h="1850" extrusionOk="0">
                  <a:moveTo>
                    <a:pt x="222" y="1"/>
                  </a:moveTo>
                  <a:cubicBezTo>
                    <a:pt x="190" y="1"/>
                    <a:pt x="165" y="22"/>
                    <a:pt x="161" y="51"/>
                  </a:cubicBezTo>
                  <a:lnTo>
                    <a:pt x="7" y="1663"/>
                  </a:lnTo>
                  <a:cubicBezTo>
                    <a:pt x="0" y="1685"/>
                    <a:pt x="14" y="1706"/>
                    <a:pt x="32" y="1717"/>
                  </a:cubicBezTo>
                  <a:lnTo>
                    <a:pt x="297" y="1846"/>
                  </a:lnTo>
                  <a:cubicBezTo>
                    <a:pt x="301" y="1850"/>
                    <a:pt x="312" y="1850"/>
                    <a:pt x="319" y="1850"/>
                  </a:cubicBezTo>
                  <a:cubicBezTo>
                    <a:pt x="337" y="1850"/>
                    <a:pt x="355" y="1835"/>
                    <a:pt x="373" y="1817"/>
                  </a:cubicBezTo>
                  <a:cubicBezTo>
                    <a:pt x="387" y="1792"/>
                    <a:pt x="376" y="1760"/>
                    <a:pt x="351" y="1746"/>
                  </a:cubicBezTo>
                  <a:lnTo>
                    <a:pt x="118" y="1631"/>
                  </a:lnTo>
                  <a:lnTo>
                    <a:pt x="269" y="58"/>
                  </a:lnTo>
                  <a:cubicBezTo>
                    <a:pt x="269" y="26"/>
                    <a:pt x="247" y="4"/>
                    <a:pt x="222" y="1"/>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4"/>
            <p:cNvSpPr/>
            <p:nvPr/>
          </p:nvSpPr>
          <p:spPr>
            <a:xfrm>
              <a:off x="1927571" y="904786"/>
              <a:ext cx="79050" cy="25049"/>
            </a:xfrm>
            <a:custGeom>
              <a:avLst/>
              <a:gdLst/>
              <a:ahLst/>
              <a:cxnLst/>
              <a:rect l="l" t="t" r="r" b="b"/>
              <a:pathLst>
                <a:path w="1398" h="443" extrusionOk="0">
                  <a:moveTo>
                    <a:pt x="364" y="0"/>
                  </a:moveTo>
                  <a:cubicBezTo>
                    <a:pt x="152" y="0"/>
                    <a:pt x="31" y="54"/>
                    <a:pt x="18" y="141"/>
                  </a:cubicBezTo>
                  <a:cubicBezTo>
                    <a:pt x="0" y="256"/>
                    <a:pt x="194" y="342"/>
                    <a:pt x="570" y="399"/>
                  </a:cubicBezTo>
                  <a:cubicBezTo>
                    <a:pt x="742" y="425"/>
                    <a:pt x="922" y="442"/>
                    <a:pt x="1069" y="442"/>
                  </a:cubicBezTo>
                  <a:cubicBezTo>
                    <a:pt x="1243" y="442"/>
                    <a:pt x="1370" y="418"/>
                    <a:pt x="1380" y="356"/>
                  </a:cubicBezTo>
                  <a:cubicBezTo>
                    <a:pt x="1398" y="238"/>
                    <a:pt x="1003" y="87"/>
                    <a:pt x="631" y="23"/>
                  </a:cubicBezTo>
                  <a:cubicBezTo>
                    <a:pt x="531" y="7"/>
                    <a:pt x="441" y="0"/>
                    <a:pt x="364"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4"/>
            <p:cNvSpPr/>
            <p:nvPr/>
          </p:nvSpPr>
          <p:spPr>
            <a:xfrm>
              <a:off x="1762237" y="900093"/>
              <a:ext cx="78880" cy="27085"/>
            </a:xfrm>
            <a:custGeom>
              <a:avLst/>
              <a:gdLst/>
              <a:ahLst/>
              <a:cxnLst/>
              <a:rect l="l" t="t" r="r" b="b"/>
              <a:pathLst>
                <a:path w="1395" h="479" extrusionOk="0">
                  <a:moveTo>
                    <a:pt x="1095" y="0"/>
                  </a:moveTo>
                  <a:cubicBezTo>
                    <a:pt x="1017" y="0"/>
                    <a:pt x="921" y="11"/>
                    <a:pt x="807" y="34"/>
                  </a:cubicBezTo>
                  <a:cubicBezTo>
                    <a:pt x="430" y="109"/>
                    <a:pt x="0" y="288"/>
                    <a:pt x="22" y="407"/>
                  </a:cubicBezTo>
                  <a:cubicBezTo>
                    <a:pt x="32" y="458"/>
                    <a:pt x="130" y="479"/>
                    <a:pt x="270" y="479"/>
                  </a:cubicBezTo>
                  <a:cubicBezTo>
                    <a:pt x="441" y="479"/>
                    <a:pt x="673" y="448"/>
                    <a:pt x="878" y="407"/>
                  </a:cubicBezTo>
                  <a:cubicBezTo>
                    <a:pt x="1247" y="331"/>
                    <a:pt x="1394" y="249"/>
                    <a:pt x="1373" y="134"/>
                  </a:cubicBezTo>
                  <a:cubicBezTo>
                    <a:pt x="1358" y="53"/>
                    <a:pt x="1270" y="0"/>
                    <a:pt x="1095"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4"/>
            <p:cNvSpPr/>
            <p:nvPr/>
          </p:nvSpPr>
          <p:spPr>
            <a:xfrm>
              <a:off x="1684660" y="958276"/>
              <a:ext cx="74809" cy="100537"/>
            </a:xfrm>
            <a:custGeom>
              <a:avLst/>
              <a:gdLst/>
              <a:ahLst/>
              <a:cxnLst/>
              <a:rect l="l" t="t" r="r" b="b"/>
              <a:pathLst>
                <a:path w="1323" h="1778" extrusionOk="0">
                  <a:moveTo>
                    <a:pt x="613" y="0"/>
                  </a:moveTo>
                  <a:cubicBezTo>
                    <a:pt x="584" y="0"/>
                    <a:pt x="554" y="5"/>
                    <a:pt x="523" y="15"/>
                  </a:cubicBezTo>
                  <a:cubicBezTo>
                    <a:pt x="244" y="112"/>
                    <a:pt x="0" y="603"/>
                    <a:pt x="154" y="1076"/>
                  </a:cubicBezTo>
                  <a:cubicBezTo>
                    <a:pt x="290" y="1489"/>
                    <a:pt x="578" y="1777"/>
                    <a:pt x="838" y="1777"/>
                  </a:cubicBezTo>
                  <a:cubicBezTo>
                    <a:pt x="873" y="1777"/>
                    <a:pt x="908" y="1772"/>
                    <a:pt x="942" y="1760"/>
                  </a:cubicBezTo>
                  <a:cubicBezTo>
                    <a:pt x="1222" y="1667"/>
                    <a:pt x="1322" y="1212"/>
                    <a:pt x="1168" y="739"/>
                  </a:cubicBezTo>
                  <a:cubicBezTo>
                    <a:pt x="1031" y="322"/>
                    <a:pt x="849" y="0"/>
                    <a:pt x="613"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4"/>
            <p:cNvSpPr/>
            <p:nvPr/>
          </p:nvSpPr>
          <p:spPr>
            <a:xfrm>
              <a:off x="2004527" y="958276"/>
              <a:ext cx="74809" cy="100537"/>
            </a:xfrm>
            <a:custGeom>
              <a:avLst/>
              <a:gdLst/>
              <a:ahLst/>
              <a:cxnLst/>
              <a:rect l="l" t="t" r="r" b="b"/>
              <a:pathLst>
                <a:path w="1323" h="1778" extrusionOk="0">
                  <a:moveTo>
                    <a:pt x="707" y="0"/>
                  </a:moveTo>
                  <a:cubicBezTo>
                    <a:pt x="474" y="0"/>
                    <a:pt x="292" y="322"/>
                    <a:pt x="151" y="739"/>
                  </a:cubicBezTo>
                  <a:cubicBezTo>
                    <a:pt x="1" y="1212"/>
                    <a:pt x="98" y="1667"/>
                    <a:pt x="381" y="1760"/>
                  </a:cubicBezTo>
                  <a:cubicBezTo>
                    <a:pt x="415" y="1772"/>
                    <a:pt x="450" y="1777"/>
                    <a:pt x="485" y="1777"/>
                  </a:cubicBezTo>
                  <a:cubicBezTo>
                    <a:pt x="745" y="1777"/>
                    <a:pt x="1030" y="1489"/>
                    <a:pt x="1169" y="1076"/>
                  </a:cubicBezTo>
                  <a:cubicBezTo>
                    <a:pt x="1323" y="603"/>
                    <a:pt x="1079" y="112"/>
                    <a:pt x="796" y="15"/>
                  </a:cubicBezTo>
                  <a:cubicBezTo>
                    <a:pt x="766" y="5"/>
                    <a:pt x="736" y="0"/>
                    <a:pt x="707"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4"/>
            <p:cNvSpPr/>
            <p:nvPr/>
          </p:nvSpPr>
          <p:spPr>
            <a:xfrm>
              <a:off x="1852594" y="1079110"/>
              <a:ext cx="59825" cy="12553"/>
            </a:xfrm>
            <a:custGeom>
              <a:avLst/>
              <a:gdLst/>
              <a:ahLst/>
              <a:cxnLst/>
              <a:rect l="l" t="t" r="r" b="b"/>
              <a:pathLst>
                <a:path w="1058" h="222" extrusionOk="0">
                  <a:moveTo>
                    <a:pt x="997" y="0"/>
                  </a:moveTo>
                  <a:cubicBezTo>
                    <a:pt x="989" y="0"/>
                    <a:pt x="980" y="2"/>
                    <a:pt x="971" y="7"/>
                  </a:cubicBezTo>
                  <a:cubicBezTo>
                    <a:pt x="828" y="78"/>
                    <a:pt x="684" y="114"/>
                    <a:pt x="536" y="114"/>
                  </a:cubicBezTo>
                  <a:cubicBezTo>
                    <a:pt x="388" y="114"/>
                    <a:pt x="237" y="78"/>
                    <a:pt x="79" y="7"/>
                  </a:cubicBezTo>
                  <a:cubicBezTo>
                    <a:pt x="73" y="5"/>
                    <a:pt x="67" y="4"/>
                    <a:pt x="61" y="4"/>
                  </a:cubicBezTo>
                  <a:cubicBezTo>
                    <a:pt x="40" y="4"/>
                    <a:pt x="19" y="14"/>
                    <a:pt x="8" y="35"/>
                  </a:cubicBezTo>
                  <a:cubicBezTo>
                    <a:pt x="0" y="61"/>
                    <a:pt x="8" y="93"/>
                    <a:pt x="36" y="107"/>
                  </a:cubicBezTo>
                  <a:cubicBezTo>
                    <a:pt x="205" y="182"/>
                    <a:pt x="373" y="222"/>
                    <a:pt x="538" y="222"/>
                  </a:cubicBezTo>
                  <a:cubicBezTo>
                    <a:pt x="703" y="222"/>
                    <a:pt x="864" y="182"/>
                    <a:pt x="1022" y="104"/>
                  </a:cubicBezTo>
                  <a:cubicBezTo>
                    <a:pt x="1047" y="89"/>
                    <a:pt x="1057" y="57"/>
                    <a:pt x="1043" y="28"/>
                  </a:cubicBezTo>
                  <a:cubicBezTo>
                    <a:pt x="1033" y="11"/>
                    <a:pt x="1016" y="0"/>
                    <a:pt x="997" y="0"/>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4"/>
            <p:cNvSpPr/>
            <p:nvPr/>
          </p:nvSpPr>
          <p:spPr>
            <a:xfrm>
              <a:off x="1711970" y="731593"/>
              <a:ext cx="334577" cy="259202"/>
            </a:xfrm>
            <a:custGeom>
              <a:avLst/>
              <a:gdLst/>
              <a:ahLst/>
              <a:cxnLst/>
              <a:rect l="l" t="t" r="r" b="b"/>
              <a:pathLst>
                <a:path w="5917" h="4584" extrusionOk="0">
                  <a:moveTo>
                    <a:pt x="3050" y="1"/>
                  </a:moveTo>
                  <a:cubicBezTo>
                    <a:pt x="968" y="1"/>
                    <a:pt x="1" y="1129"/>
                    <a:pt x="108" y="3967"/>
                  </a:cubicBezTo>
                  <a:lnTo>
                    <a:pt x="270" y="4583"/>
                  </a:lnTo>
                  <a:cubicBezTo>
                    <a:pt x="270" y="4583"/>
                    <a:pt x="570" y="1656"/>
                    <a:pt x="1595" y="1416"/>
                  </a:cubicBezTo>
                  <a:cubicBezTo>
                    <a:pt x="1742" y="1381"/>
                    <a:pt x="1875" y="1368"/>
                    <a:pt x="1998" y="1368"/>
                  </a:cubicBezTo>
                  <a:cubicBezTo>
                    <a:pt x="2415" y="1368"/>
                    <a:pt x="2728" y="1520"/>
                    <a:pt x="3102" y="1520"/>
                  </a:cubicBezTo>
                  <a:cubicBezTo>
                    <a:pt x="3108" y="1520"/>
                    <a:pt x="3115" y="1520"/>
                    <a:pt x="3122" y="1520"/>
                  </a:cubicBezTo>
                  <a:cubicBezTo>
                    <a:pt x="3523" y="1508"/>
                    <a:pt x="3983" y="1348"/>
                    <a:pt x="4391" y="1348"/>
                  </a:cubicBezTo>
                  <a:cubicBezTo>
                    <a:pt x="4490" y="1348"/>
                    <a:pt x="4586" y="1357"/>
                    <a:pt x="4677" y="1380"/>
                  </a:cubicBezTo>
                  <a:cubicBezTo>
                    <a:pt x="5340" y="1545"/>
                    <a:pt x="5659" y="2684"/>
                    <a:pt x="5659" y="4583"/>
                  </a:cubicBezTo>
                  <a:lnTo>
                    <a:pt x="5870" y="4010"/>
                  </a:lnTo>
                  <a:cubicBezTo>
                    <a:pt x="5917" y="1237"/>
                    <a:pt x="5121" y="1"/>
                    <a:pt x="3050"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4"/>
            <p:cNvSpPr/>
            <p:nvPr/>
          </p:nvSpPr>
          <p:spPr>
            <a:xfrm>
              <a:off x="1642874" y="615056"/>
              <a:ext cx="486739" cy="270455"/>
            </a:xfrm>
            <a:custGeom>
              <a:avLst/>
              <a:gdLst/>
              <a:ahLst/>
              <a:cxnLst/>
              <a:rect l="l" t="t" r="r" b="b"/>
              <a:pathLst>
                <a:path w="8608" h="4783" extrusionOk="0">
                  <a:moveTo>
                    <a:pt x="4386" y="0"/>
                  </a:moveTo>
                  <a:cubicBezTo>
                    <a:pt x="2686" y="0"/>
                    <a:pt x="1253" y="1317"/>
                    <a:pt x="1130" y="3036"/>
                  </a:cubicBezTo>
                  <a:lnTo>
                    <a:pt x="1" y="4161"/>
                  </a:lnTo>
                  <a:cubicBezTo>
                    <a:pt x="2564" y="4586"/>
                    <a:pt x="5124" y="4783"/>
                    <a:pt x="7671" y="4783"/>
                  </a:cubicBezTo>
                  <a:cubicBezTo>
                    <a:pt x="7983" y="4783"/>
                    <a:pt x="8296" y="4780"/>
                    <a:pt x="8608" y="4774"/>
                  </a:cubicBezTo>
                  <a:lnTo>
                    <a:pt x="7651" y="3502"/>
                  </a:lnTo>
                  <a:cubicBezTo>
                    <a:pt x="7780" y="1703"/>
                    <a:pt x="6422" y="141"/>
                    <a:pt x="4623" y="8"/>
                  </a:cubicBezTo>
                  <a:cubicBezTo>
                    <a:pt x="4544" y="3"/>
                    <a:pt x="4465" y="0"/>
                    <a:pt x="4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4"/>
            <p:cNvSpPr/>
            <p:nvPr/>
          </p:nvSpPr>
          <p:spPr>
            <a:xfrm>
              <a:off x="2039810" y="745389"/>
              <a:ext cx="63839" cy="123834"/>
            </a:xfrm>
            <a:custGeom>
              <a:avLst/>
              <a:gdLst/>
              <a:ahLst/>
              <a:cxnLst/>
              <a:rect l="l" t="t" r="r" b="b"/>
              <a:pathLst>
                <a:path w="1129" h="2190" extrusionOk="0">
                  <a:moveTo>
                    <a:pt x="151" y="0"/>
                  </a:moveTo>
                  <a:lnTo>
                    <a:pt x="0" y="2118"/>
                  </a:lnTo>
                  <a:lnTo>
                    <a:pt x="986" y="2190"/>
                  </a:lnTo>
                  <a:lnTo>
                    <a:pt x="1115" y="391"/>
                  </a:lnTo>
                  <a:cubicBezTo>
                    <a:pt x="1129" y="219"/>
                    <a:pt x="993" y="65"/>
                    <a:pt x="817" y="50"/>
                  </a:cubicBezTo>
                  <a:lnTo>
                    <a:pt x="1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4"/>
            <p:cNvSpPr/>
            <p:nvPr/>
          </p:nvSpPr>
          <p:spPr>
            <a:xfrm>
              <a:off x="1678553" y="721019"/>
              <a:ext cx="64461" cy="122476"/>
            </a:xfrm>
            <a:custGeom>
              <a:avLst/>
              <a:gdLst/>
              <a:ahLst/>
              <a:cxnLst/>
              <a:rect l="l" t="t" r="r" b="b"/>
              <a:pathLst>
                <a:path w="1140" h="2166" extrusionOk="0">
                  <a:moveTo>
                    <a:pt x="450" y="1"/>
                  </a:moveTo>
                  <a:cubicBezTo>
                    <a:pt x="286" y="1"/>
                    <a:pt x="143" y="130"/>
                    <a:pt x="130" y="299"/>
                  </a:cubicBezTo>
                  <a:lnTo>
                    <a:pt x="1" y="2094"/>
                  </a:lnTo>
                  <a:lnTo>
                    <a:pt x="986" y="2165"/>
                  </a:lnTo>
                  <a:lnTo>
                    <a:pt x="1140" y="51"/>
                  </a:lnTo>
                  <a:lnTo>
                    <a:pt x="470" y="1"/>
                  </a:lnTo>
                  <a:cubicBezTo>
                    <a:pt x="463" y="1"/>
                    <a:pt x="457" y="1"/>
                    <a:pt x="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4"/>
            <p:cNvSpPr/>
            <p:nvPr/>
          </p:nvSpPr>
          <p:spPr>
            <a:xfrm>
              <a:off x="1860510" y="594813"/>
              <a:ext cx="87362" cy="39977"/>
            </a:xfrm>
            <a:custGeom>
              <a:avLst/>
              <a:gdLst/>
              <a:ahLst/>
              <a:cxnLst/>
              <a:rect l="l" t="t" r="r" b="b"/>
              <a:pathLst>
                <a:path w="1545" h="707" extrusionOk="0">
                  <a:moveTo>
                    <a:pt x="187" y="1"/>
                  </a:moveTo>
                  <a:cubicBezTo>
                    <a:pt x="107" y="1"/>
                    <a:pt x="40" y="61"/>
                    <a:pt x="36" y="141"/>
                  </a:cubicBezTo>
                  <a:lnTo>
                    <a:pt x="0" y="599"/>
                  </a:lnTo>
                  <a:lnTo>
                    <a:pt x="1509" y="707"/>
                  </a:lnTo>
                  <a:lnTo>
                    <a:pt x="1537" y="248"/>
                  </a:lnTo>
                  <a:cubicBezTo>
                    <a:pt x="1545" y="162"/>
                    <a:pt x="1480" y="91"/>
                    <a:pt x="1401" y="87"/>
                  </a:cubicBezTo>
                  <a:lnTo>
                    <a:pt x="194" y="1"/>
                  </a:lnTo>
                  <a:cubicBezTo>
                    <a:pt x="191" y="1"/>
                    <a:pt x="189" y="1"/>
                    <a:pt x="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4"/>
            <p:cNvSpPr/>
            <p:nvPr/>
          </p:nvSpPr>
          <p:spPr>
            <a:xfrm>
              <a:off x="1761220" y="617940"/>
              <a:ext cx="254961" cy="229177"/>
            </a:xfrm>
            <a:custGeom>
              <a:avLst/>
              <a:gdLst/>
              <a:ahLst/>
              <a:cxnLst/>
              <a:rect l="l" t="t" r="r" b="b"/>
              <a:pathLst>
                <a:path w="4509" h="4053" extrusionOk="0">
                  <a:moveTo>
                    <a:pt x="1767" y="0"/>
                  </a:moveTo>
                  <a:cubicBezTo>
                    <a:pt x="1745" y="0"/>
                    <a:pt x="1724" y="18"/>
                    <a:pt x="1724" y="40"/>
                  </a:cubicBezTo>
                  <a:cubicBezTo>
                    <a:pt x="1677" y="667"/>
                    <a:pt x="1462" y="1380"/>
                    <a:pt x="1179" y="1864"/>
                  </a:cubicBezTo>
                  <a:cubicBezTo>
                    <a:pt x="1036" y="2104"/>
                    <a:pt x="839" y="2337"/>
                    <a:pt x="577" y="2573"/>
                  </a:cubicBezTo>
                  <a:cubicBezTo>
                    <a:pt x="452" y="2688"/>
                    <a:pt x="344" y="2810"/>
                    <a:pt x="258" y="2949"/>
                  </a:cubicBezTo>
                  <a:cubicBezTo>
                    <a:pt x="255" y="2957"/>
                    <a:pt x="248" y="2960"/>
                    <a:pt x="248" y="2964"/>
                  </a:cubicBezTo>
                  <a:cubicBezTo>
                    <a:pt x="115" y="3189"/>
                    <a:pt x="29" y="3430"/>
                    <a:pt x="0" y="3687"/>
                  </a:cubicBezTo>
                  <a:cubicBezTo>
                    <a:pt x="0" y="3716"/>
                    <a:pt x="18" y="3734"/>
                    <a:pt x="40" y="3738"/>
                  </a:cubicBezTo>
                  <a:lnTo>
                    <a:pt x="43" y="3738"/>
                  </a:lnTo>
                  <a:cubicBezTo>
                    <a:pt x="65" y="3738"/>
                    <a:pt x="83" y="3720"/>
                    <a:pt x="86" y="3691"/>
                  </a:cubicBezTo>
                  <a:cubicBezTo>
                    <a:pt x="115" y="3444"/>
                    <a:pt x="194" y="3211"/>
                    <a:pt x="330" y="2996"/>
                  </a:cubicBezTo>
                  <a:cubicBezTo>
                    <a:pt x="416" y="2860"/>
                    <a:pt x="516" y="2742"/>
                    <a:pt x="635" y="2634"/>
                  </a:cubicBezTo>
                  <a:cubicBezTo>
                    <a:pt x="907" y="2390"/>
                    <a:pt x="1108" y="2150"/>
                    <a:pt x="1258" y="1903"/>
                  </a:cubicBezTo>
                  <a:cubicBezTo>
                    <a:pt x="1545" y="1409"/>
                    <a:pt x="1763" y="681"/>
                    <a:pt x="1806" y="43"/>
                  </a:cubicBezTo>
                  <a:cubicBezTo>
                    <a:pt x="1806" y="22"/>
                    <a:pt x="1788" y="0"/>
                    <a:pt x="1767" y="0"/>
                  </a:cubicBezTo>
                  <a:close/>
                  <a:moveTo>
                    <a:pt x="3272" y="112"/>
                  </a:moveTo>
                  <a:cubicBezTo>
                    <a:pt x="3250" y="112"/>
                    <a:pt x="3229" y="129"/>
                    <a:pt x="3229" y="151"/>
                  </a:cubicBezTo>
                  <a:cubicBezTo>
                    <a:pt x="3179" y="792"/>
                    <a:pt x="3290" y="1545"/>
                    <a:pt x="3512" y="2072"/>
                  </a:cubicBezTo>
                  <a:cubicBezTo>
                    <a:pt x="3619" y="2337"/>
                    <a:pt x="3788" y="2602"/>
                    <a:pt x="4021" y="2885"/>
                  </a:cubicBezTo>
                  <a:cubicBezTo>
                    <a:pt x="4125" y="3003"/>
                    <a:pt x="4211" y="3139"/>
                    <a:pt x="4272" y="3283"/>
                  </a:cubicBezTo>
                  <a:cubicBezTo>
                    <a:pt x="4375" y="3516"/>
                    <a:pt x="4418" y="3756"/>
                    <a:pt x="4415" y="4006"/>
                  </a:cubicBezTo>
                  <a:cubicBezTo>
                    <a:pt x="4415" y="4031"/>
                    <a:pt x="4433" y="4053"/>
                    <a:pt x="4461" y="4053"/>
                  </a:cubicBezTo>
                  <a:cubicBezTo>
                    <a:pt x="4487" y="4053"/>
                    <a:pt x="4504" y="4035"/>
                    <a:pt x="4501" y="4014"/>
                  </a:cubicBezTo>
                  <a:cubicBezTo>
                    <a:pt x="4508" y="3748"/>
                    <a:pt x="4461" y="3494"/>
                    <a:pt x="4354" y="3250"/>
                  </a:cubicBezTo>
                  <a:cubicBezTo>
                    <a:pt x="4347" y="3250"/>
                    <a:pt x="4347" y="3247"/>
                    <a:pt x="4347" y="3247"/>
                  </a:cubicBezTo>
                  <a:cubicBezTo>
                    <a:pt x="4286" y="3093"/>
                    <a:pt x="4196" y="2949"/>
                    <a:pt x="4089" y="2824"/>
                  </a:cubicBezTo>
                  <a:cubicBezTo>
                    <a:pt x="3859" y="2552"/>
                    <a:pt x="3698" y="2294"/>
                    <a:pt x="3591" y="2036"/>
                  </a:cubicBezTo>
                  <a:cubicBezTo>
                    <a:pt x="3376" y="1516"/>
                    <a:pt x="3268" y="782"/>
                    <a:pt x="3315" y="155"/>
                  </a:cubicBezTo>
                  <a:cubicBezTo>
                    <a:pt x="3315" y="133"/>
                    <a:pt x="3293" y="112"/>
                    <a:pt x="3272" y="1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4"/>
            <p:cNvSpPr/>
            <p:nvPr/>
          </p:nvSpPr>
          <p:spPr>
            <a:xfrm>
              <a:off x="1959348" y="631284"/>
              <a:ext cx="7181" cy="37546"/>
            </a:xfrm>
            <a:custGeom>
              <a:avLst/>
              <a:gdLst/>
              <a:ahLst/>
              <a:cxnLst/>
              <a:rect l="l" t="t" r="r" b="b"/>
              <a:pathLst>
                <a:path w="127" h="664" extrusionOk="0">
                  <a:moveTo>
                    <a:pt x="87" y="1"/>
                  </a:moveTo>
                  <a:cubicBezTo>
                    <a:pt x="65" y="1"/>
                    <a:pt x="44" y="19"/>
                    <a:pt x="44" y="40"/>
                  </a:cubicBezTo>
                  <a:lnTo>
                    <a:pt x="1" y="617"/>
                  </a:lnTo>
                  <a:cubicBezTo>
                    <a:pt x="1" y="642"/>
                    <a:pt x="19" y="664"/>
                    <a:pt x="47" y="664"/>
                  </a:cubicBezTo>
                  <a:cubicBezTo>
                    <a:pt x="69" y="664"/>
                    <a:pt x="87" y="646"/>
                    <a:pt x="87" y="624"/>
                  </a:cubicBezTo>
                  <a:lnTo>
                    <a:pt x="126" y="44"/>
                  </a:lnTo>
                  <a:cubicBezTo>
                    <a:pt x="126" y="22"/>
                    <a:pt x="108" y="1"/>
                    <a:pt x="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4"/>
            <p:cNvSpPr/>
            <p:nvPr/>
          </p:nvSpPr>
          <p:spPr>
            <a:xfrm>
              <a:off x="1837214" y="622407"/>
              <a:ext cx="7125" cy="37546"/>
            </a:xfrm>
            <a:custGeom>
              <a:avLst/>
              <a:gdLst/>
              <a:ahLst/>
              <a:cxnLst/>
              <a:rect l="l" t="t" r="r" b="b"/>
              <a:pathLst>
                <a:path w="126" h="664" extrusionOk="0">
                  <a:moveTo>
                    <a:pt x="83" y="0"/>
                  </a:moveTo>
                  <a:cubicBezTo>
                    <a:pt x="61" y="0"/>
                    <a:pt x="40" y="18"/>
                    <a:pt x="40" y="40"/>
                  </a:cubicBezTo>
                  <a:lnTo>
                    <a:pt x="0" y="620"/>
                  </a:lnTo>
                  <a:cubicBezTo>
                    <a:pt x="0" y="642"/>
                    <a:pt x="18" y="663"/>
                    <a:pt x="43" y="663"/>
                  </a:cubicBezTo>
                  <a:cubicBezTo>
                    <a:pt x="65" y="663"/>
                    <a:pt x="83" y="645"/>
                    <a:pt x="83" y="624"/>
                  </a:cubicBezTo>
                  <a:lnTo>
                    <a:pt x="126" y="47"/>
                  </a:lnTo>
                  <a:cubicBezTo>
                    <a:pt x="126" y="22"/>
                    <a:pt x="108" y="0"/>
                    <a:pt x="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4"/>
            <p:cNvSpPr/>
            <p:nvPr/>
          </p:nvSpPr>
          <p:spPr>
            <a:xfrm>
              <a:off x="1473752" y="2266019"/>
              <a:ext cx="873677" cy="164207"/>
            </a:xfrm>
            <a:custGeom>
              <a:avLst/>
              <a:gdLst/>
              <a:ahLst/>
              <a:cxnLst/>
              <a:rect l="l" t="t" r="r" b="b"/>
              <a:pathLst>
                <a:path w="15451" h="2904" extrusionOk="0">
                  <a:moveTo>
                    <a:pt x="7786" y="0"/>
                  </a:moveTo>
                  <a:cubicBezTo>
                    <a:pt x="5470" y="0"/>
                    <a:pt x="3130" y="191"/>
                    <a:pt x="842" y="575"/>
                  </a:cubicBezTo>
                  <a:cubicBezTo>
                    <a:pt x="634" y="604"/>
                    <a:pt x="437" y="629"/>
                    <a:pt x="376" y="862"/>
                  </a:cubicBezTo>
                  <a:cubicBezTo>
                    <a:pt x="272" y="1242"/>
                    <a:pt x="168" y="1618"/>
                    <a:pt x="68" y="1998"/>
                  </a:cubicBezTo>
                  <a:cubicBezTo>
                    <a:pt x="0" y="2234"/>
                    <a:pt x="97" y="2539"/>
                    <a:pt x="312" y="2564"/>
                  </a:cubicBezTo>
                  <a:cubicBezTo>
                    <a:pt x="2676" y="2798"/>
                    <a:pt x="5098" y="2903"/>
                    <a:pt x="7502" y="2903"/>
                  </a:cubicBezTo>
                  <a:cubicBezTo>
                    <a:pt x="10103" y="2903"/>
                    <a:pt x="12682" y="2780"/>
                    <a:pt x="15142" y="2564"/>
                  </a:cubicBezTo>
                  <a:cubicBezTo>
                    <a:pt x="15354" y="2539"/>
                    <a:pt x="15450" y="2231"/>
                    <a:pt x="15386" y="1998"/>
                  </a:cubicBezTo>
                  <a:cubicBezTo>
                    <a:pt x="15282" y="1618"/>
                    <a:pt x="15178" y="1242"/>
                    <a:pt x="15074" y="862"/>
                  </a:cubicBezTo>
                  <a:cubicBezTo>
                    <a:pt x="15013" y="633"/>
                    <a:pt x="14816" y="611"/>
                    <a:pt x="14608" y="575"/>
                  </a:cubicBezTo>
                  <a:cubicBezTo>
                    <a:pt x="12412" y="193"/>
                    <a:pt x="10112"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4"/>
            <p:cNvSpPr/>
            <p:nvPr/>
          </p:nvSpPr>
          <p:spPr>
            <a:xfrm>
              <a:off x="1429987" y="1275034"/>
              <a:ext cx="257562" cy="1384617"/>
            </a:xfrm>
            <a:custGeom>
              <a:avLst/>
              <a:gdLst/>
              <a:ahLst/>
              <a:cxnLst/>
              <a:rect l="l" t="t" r="r" b="b"/>
              <a:pathLst>
                <a:path w="4555" h="24487" extrusionOk="0">
                  <a:moveTo>
                    <a:pt x="1698" y="1"/>
                  </a:moveTo>
                  <a:cubicBezTo>
                    <a:pt x="1325" y="1"/>
                    <a:pt x="896" y="234"/>
                    <a:pt x="634" y="512"/>
                  </a:cubicBezTo>
                  <a:cubicBezTo>
                    <a:pt x="344" y="824"/>
                    <a:pt x="1111" y="2311"/>
                    <a:pt x="1763" y="3722"/>
                  </a:cubicBezTo>
                  <a:cubicBezTo>
                    <a:pt x="2300" y="4883"/>
                    <a:pt x="2433" y="5725"/>
                    <a:pt x="2433" y="6420"/>
                  </a:cubicBezTo>
                  <a:cubicBezTo>
                    <a:pt x="2433" y="6420"/>
                    <a:pt x="2892" y="10254"/>
                    <a:pt x="2537" y="12694"/>
                  </a:cubicBezTo>
                  <a:cubicBezTo>
                    <a:pt x="2247" y="14708"/>
                    <a:pt x="1261" y="17729"/>
                    <a:pt x="917" y="18911"/>
                  </a:cubicBezTo>
                  <a:cubicBezTo>
                    <a:pt x="595" y="20008"/>
                    <a:pt x="0" y="23028"/>
                    <a:pt x="0" y="23028"/>
                  </a:cubicBezTo>
                  <a:lnTo>
                    <a:pt x="831" y="24486"/>
                  </a:lnTo>
                  <a:cubicBezTo>
                    <a:pt x="831" y="24486"/>
                    <a:pt x="2017" y="20574"/>
                    <a:pt x="2351" y="19409"/>
                  </a:cubicBezTo>
                  <a:cubicBezTo>
                    <a:pt x="2709" y="18148"/>
                    <a:pt x="3913" y="14708"/>
                    <a:pt x="4203" y="12727"/>
                  </a:cubicBezTo>
                  <a:cubicBezTo>
                    <a:pt x="4554" y="10337"/>
                    <a:pt x="4149" y="6574"/>
                    <a:pt x="4149" y="6574"/>
                  </a:cubicBezTo>
                  <a:cubicBezTo>
                    <a:pt x="4149" y="5937"/>
                    <a:pt x="3834" y="4736"/>
                    <a:pt x="3207" y="3285"/>
                  </a:cubicBezTo>
                  <a:cubicBezTo>
                    <a:pt x="2519" y="1701"/>
                    <a:pt x="2243" y="82"/>
                    <a:pt x="1845" y="14"/>
                  </a:cubicBezTo>
                  <a:cubicBezTo>
                    <a:pt x="1798" y="5"/>
                    <a:pt x="1749" y="1"/>
                    <a:pt x="16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4"/>
            <p:cNvSpPr/>
            <p:nvPr/>
          </p:nvSpPr>
          <p:spPr>
            <a:xfrm>
              <a:off x="2139270" y="1249024"/>
              <a:ext cx="247667" cy="1507490"/>
            </a:xfrm>
            <a:custGeom>
              <a:avLst/>
              <a:gdLst/>
              <a:ahLst/>
              <a:cxnLst/>
              <a:rect l="l" t="t" r="r" b="b"/>
              <a:pathLst>
                <a:path w="4380" h="26660" extrusionOk="0">
                  <a:moveTo>
                    <a:pt x="719" y="1"/>
                  </a:moveTo>
                  <a:cubicBezTo>
                    <a:pt x="601" y="1"/>
                    <a:pt x="759" y="1729"/>
                    <a:pt x="527" y="3304"/>
                  </a:cubicBezTo>
                  <a:cubicBezTo>
                    <a:pt x="294" y="4892"/>
                    <a:pt x="1" y="6354"/>
                    <a:pt x="1" y="7027"/>
                  </a:cubicBezTo>
                  <a:cubicBezTo>
                    <a:pt x="47" y="9622"/>
                    <a:pt x="165" y="12022"/>
                    <a:pt x="577" y="14265"/>
                  </a:cubicBezTo>
                  <a:cubicBezTo>
                    <a:pt x="1018" y="16662"/>
                    <a:pt x="2014" y="18848"/>
                    <a:pt x="2459" y="20998"/>
                  </a:cubicBezTo>
                  <a:cubicBezTo>
                    <a:pt x="2856" y="22926"/>
                    <a:pt x="3010" y="25147"/>
                    <a:pt x="3494" y="26659"/>
                  </a:cubicBezTo>
                  <a:lnTo>
                    <a:pt x="4379" y="24896"/>
                  </a:lnTo>
                  <a:cubicBezTo>
                    <a:pt x="4139" y="23954"/>
                    <a:pt x="4053" y="21933"/>
                    <a:pt x="3817" y="20557"/>
                  </a:cubicBezTo>
                  <a:cubicBezTo>
                    <a:pt x="3473" y="18551"/>
                    <a:pt x="2563" y="16447"/>
                    <a:pt x="2183" y="14057"/>
                  </a:cubicBezTo>
                  <a:cubicBezTo>
                    <a:pt x="1835" y="11879"/>
                    <a:pt x="1710" y="9417"/>
                    <a:pt x="1717" y="6870"/>
                  </a:cubicBezTo>
                  <a:cubicBezTo>
                    <a:pt x="1717" y="6099"/>
                    <a:pt x="1989" y="4680"/>
                    <a:pt x="2165" y="3433"/>
                  </a:cubicBezTo>
                  <a:cubicBezTo>
                    <a:pt x="2348" y="2115"/>
                    <a:pt x="2201" y="682"/>
                    <a:pt x="2140" y="581"/>
                  </a:cubicBezTo>
                  <a:cubicBezTo>
                    <a:pt x="2025" y="381"/>
                    <a:pt x="957" y="30"/>
                    <a:pt x="721" y="1"/>
                  </a:cubicBezTo>
                  <a:cubicBezTo>
                    <a:pt x="720" y="1"/>
                    <a:pt x="720" y="1"/>
                    <a:pt x="7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4"/>
            <p:cNvSpPr/>
            <p:nvPr/>
          </p:nvSpPr>
          <p:spPr>
            <a:xfrm>
              <a:off x="1565692" y="1596654"/>
              <a:ext cx="684477" cy="125926"/>
            </a:xfrm>
            <a:custGeom>
              <a:avLst/>
              <a:gdLst/>
              <a:ahLst/>
              <a:cxnLst/>
              <a:rect l="l" t="t" r="r" b="b"/>
              <a:pathLst>
                <a:path w="12105" h="2227" extrusionOk="0">
                  <a:moveTo>
                    <a:pt x="5852" y="0"/>
                  </a:moveTo>
                  <a:cubicBezTo>
                    <a:pt x="4591" y="0"/>
                    <a:pt x="3334" y="47"/>
                    <a:pt x="2083" y="141"/>
                  </a:cubicBezTo>
                  <a:lnTo>
                    <a:pt x="424" y="141"/>
                  </a:lnTo>
                  <a:cubicBezTo>
                    <a:pt x="398" y="141"/>
                    <a:pt x="366" y="145"/>
                    <a:pt x="341" y="148"/>
                  </a:cubicBezTo>
                  <a:cubicBezTo>
                    <a:pt x="148" y="188"/>
                    <a:pt x="1" y="360"/>
                    <a:pt x="1" y="564"/>
                  </a:cubicBezTo>
                  <a:lnTo>
                    <a:pt x="1" y="1800"/>
                  </a:lnTo>
                  <a:cubicBezTo>
                    <a:pt x="1" y="2008"/>
                    <a:pt x="148" y="2176"/>
                    <a:pt x="341" y="2219"/>
                  </a:cubicBezTo>
                  <a:cubicBezTo>
                    <a:pt x="366" y="2223"/>
                    <a:pt x="395" y="2227"/>
                    <a:pt x="424" y="2227"/>
                  </a:cubicBezTo>
                  <a:lnTo>
                    <a:pt x="2050" y="2227"/>
                  </a:lnTo>
                  <a:cubicBezTo>
                    <a:pt x="3331" y="2124"/>
                    <a:pt x="4614" y="2071"/>
                    <a:pt x="5901" y="2071"/>
                  </a:cubicBezTo>
                  <a:cubicBezTo>
                    <a:pt x="7165" y="2071"/>
                    <a:pt x="8432" y="2122"/>
                    <a:pt x="9704" y="2227"/>
                  </a:cubicBezTo>
                  <a:lnTo>
                    <a:pt x="11327" y="2227"/>
                  </a:lnTo>
                  <a:cubicBezTo>
                    <a:pt x="11359" y="2227"/>
                    <a:pt x="11739" y="2223"/>
                    <a:pt x="11771" y="2219"/>
                  </a:cubicBezTo>
                  <a:cubicBezTo>
                    <a:pt x="11961" y="2176"/>
                    <a:pt x="12105" y="2008"/>
                    <a:pt x="12105" y="1800"/>
                  </a:cubicBezTo>
                  <a:lnTo>
                    <a:pt x="12076" y="564"/>
                  </a:lnTo>
                  <a:cubicBezTo>
                    <a:pt x="12076" y="356"/>
                    <a:pt x="11925" y="181"/>
                    <a:pt x="11725" y="145"/>
                  </a:cubicBezTo>
                  <a:cubicBezTo>
                    <a:pt x="11703" y="145"/>
                    <a:pt x="9679" y="141"/>
                    <a:pt x="9679" y="141"/>
                  </a:cubicBezTo>
                  <a:cubicBezTo>
                    <a:pt x="8401" y="48"/>
                    <a:pt x="7124" y="0"/>
                    <a:pt x="5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4"/>
            <p:cNvSpPr/>
            <p:nvPr/>
          </p:nvSpPr>
          <p:spPr>
            <a:xfrm>
              <a:off x="1941141" y="1588795"/>
              <a:ext cx="70738" cy="148996"/>
            </a:xfrm>
            <a:custGeom>
              <a:avLst/>
              <a:gdLst/>
              <a:ahLst/>
              <a:cxnLst/>
              <a:rect l="l" t="t" r="r" b="b"/>
              <a:pathLst>
                <a:path w="1251" h="2635" extrusionOk="0">
                  <a:moveTo>
                    <a:pt x="480" y="1"/>
                  </a:moveTo>
                  <a:cubicBezTo>
                    <a:pt x="334" y="1"/>
                    <a:pt x="190" y="69"/>
                    <a:pt x="101" y="191"/>
                  </a:cubicBezTo>
                  <a:cubicBezTo>
                    <a:pt x="33" y="273"/>
                    <a:pt x="0" y="373"/>
                    <a:pt x="0" y="481"/>
                  </a:cubicBezTo>
                  <a:lnTo>
                    <a:pt x="230" y="481"/>
                  </a:lnTo>
                  <a:cubicBezTo>
                    <a:pt x="230" y="427"/>
                    <a:pt x="248" y="377"/>
                    <a:pt x="280" y="334"/>
                  </a:cubicBezTo>
                  <a:cubicBezTo>
                    <a:pt x="323" y="269"/>
                    <a:pt x="394" y="234"/>
                    <a:pt x="477" y="234"/>
                  </a:cubicBezTo>
                  <a:lnTo>
                    <a:pt x="574" y="234"/>
                  </a:lnTo>
                  <a:cubicBezTo>
                    <a:pt x="821" y="234"/>
                    <a:pt x="1018" y="431"/>
                    <a:pt x="1018" y="678"/>
                  </a:cubicBezTo>
                  <a:lnTo>
                    <a:pt x="1018" y="1957"/>
                  </a:lnTo>
                  <a:cubicBezTo>
                    <a:pt x="1018" y="2204"/>
                    <a:pt x="821" y="2401"/>
                    <a:pt x="574" y="2401"/>
                  </a:cubicBezTo>
                  <a:lnTo>
                    <a:pt x="477" y="2401"/>
                  </a:lnTo>
                  <a:cubicBezTo>
                    <a:pt x="409" y="2401"/>
                    <a:pt x="348" y="2376"/>
                    <a:pt x="301" y="2330"/>
                  </a:cubicBezTo>
                  <a:cubicBezTo>
                    <a:pt x="258" y="2287"/>
                    <a:pt x="230" y="2222"/>
                    <a:pt x="230" y="2154"/>
                  </a:cubicBezTo>
                  <a:lnTo>
                    <a:pt x="0" y="2154"/>
                  </a:lnTo>
                  <a:cubicBezTo>
                    <a:pt x="0" y="2287"/>
                    <a:pt x="50" y="2405"/>
                    <a:pt x="140" y="2495"/>
                  </a:cubicBezTo>
                  <a:cubicBezTo>
                    <a:pt x="233" y="2584"/>
                    <a:pt x="351" y="2634"/>
                    <a:pt x="480" y="2634"/>
                  </a:cubicBezTo>
                  <a:lnTo>
                    <a:pt x="581" y="2634"/>
                  </a:lnTo>
                  <a:cubicBezTo>
                    <a:pt x="950" y="2634"/>
                    <a:pt x="1251" y="2330"/>
                    <a:pt x="1251" y="1954"/>
                  </a:cubicBezTo>
                  <a:lnTo>
                    <a:pt x="1251" y="674"/>
                  </a:lnTo>
                  <a:cubicBezTo>
                    <a:pt x="1251" y="302"/>
                    <a:pt x="950" y="1"/>
                    <a:pt x="5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4"/>
            <p:cNvSpPr/>
            <p:nvPr/>
          </p:nvSpPr>
          <p:spPr>
            <a:xfrm>
              <a:off x="1941537" y="1620233"/>
              <a:ext cx="10574" cy="86740"/>
            </a:xfrm>
            <a:custGeom>
              <a:avLst/>
              <a:gdLst/>
              <a:ahLst/>
              <a:cxnLst/>
              <a:rect l="l" t="t" r="r" b="b"/>
              <a:pathLst>
                <a:path w="187" h="1534" extrusionOk="0">
                  <a:moveTo>
                    <a:pt x="94" y="0"/>
                  </a:moveTo>
                  <a:cubicBezTo>
                    <a:pt x="40" y="0"/>
                    <a:pt x="0" y="40"/>
                    <a:pt x="0" y="93"/>
                  </a:cubicBezTo>
                  <a:lnTo>
                    <a:pt x="0" y="1437"/>
                  </a:lnTo>
                  <a:cubicBezTo>
                    <a:pt x="0" y="1491"/>
                    <a:pt x="40" y="1534"/>
                    <a:pt x="94" y="1534"/>
                  </a:cubicBezTo>
                  <a:cubicBezTo>
                    <a:pt x="144" y="1534"/>
                    <a:pt x="187" y="1487"/>
                    <a:pt x="187" y="1437"/>
                  </a:cubicBezTo>
                  <a:lnTo>
                    <a:pt x="187" y="93"/>
                  </a:lnTo>
                  <a:cubicBezTo>
                    <a:pt x="187" y="40"/>
                    <a:pt x="147" y="0"/>
                    <a:pt x="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4"/>
            <p:cNvSpPr/>
            <p:nvPr/>
          </p:nvSpPr>
          <p:spPr>
            <a:xfrm>
              <a:off x="1823022" y="2246850"/>
              <a:ext cx="96296" cy="195759"/>
            </a:xfrm>
            <a:custGeom>
              <a:avLst/>
              <a:gdLst/>
              <a:ahLst/>
              <a:cxnLst/>
              <a:rect l="l" t="t" r="r" b="b"/>
              <a:pathLst>
                <a:path w="1703" h="3462" extrusionOk="0">
                  <a:moveTo>
                    <a:pt x="1029" y="0"/>
                  </a:moveTo>
                  <a:cubicBezTo>
                    <a:pt x="1021" y="0"/>
                    <a:pt x="1012" y="0"/>
                    <a:pt x="1004" y="1"/>
                  </a:cubicBezTo>
                  <a:lnTo>
                    <a:pt x="871" y="4"/>
                  </a:lnTo>
                  <a:cubicBezTo>
                    <a:pt x="635" y="8"/>
                    <a:pt x="416" y="108"/>
                    <a:pt x="251" y="277"/>
                  </a:cubicBezTo>
                  <a:cubicBezTo>
                    <a:pt x="90" y="449"/>
                    <a:pt x="0" y="674"/>
                    <a:pt x="4" y="914"/>
                  </a:cubicBezTo>
                  <a:lnTo>
                    <a:pt x="40" y="2584"/>
                  </a:lnTo>
                  <a:cubicBezTo>
                    <a:pt x="43" y="2821"/>
                    <a:pt x="140" y="3039"/>
                    <a:pt x="312" y="3208"/>
                  </a:cubicBezTo>
                  <a:cubicBezTo>
                    <a:pt x="484" y="3362"/>
                    <a:pt x="699" y="3451"/>
                    <a:pt x="932" y="3451"/>
                  </a:cubicBezTo>
                  <a:cubicBezTo>
                    <a:pt x="936" y="3451"/>
                    <a:pt x="939" y="3451"/>
                    <a:pt x="939" y="3462"/>
                  </a:cubicBezTo>
                  <a:lnTo>
                    <a:pt x="1068" y="3455"/>
                  </a:lnTo>
                  <a:cubicBezTo>
                    <a:pt x="1240" y="3451"/>
                    <a:pt x="1401" y="3380"/>
                    <a:pt x="1516" y="3258"/>
                  </a:cubicBezTo>
                  <a:cubicBezTo>
                    <a:pt x="1638" y="3139"/>
                    <a:pt x="1702" y="2978"/>
                    <a:pt x="1695" y="2806"/>
                  </a:cubicBezTo>
                  <a:cubicBezTo>
                    <a:pt x="1695" y="2717"/>
                    <a:pt x="1620" y="2649"/>
                    <a:pt x="1530" y="2649"/>
                  </a:cubicBezTo>
                  <a:cubicBezTo>
                    <a:pt x="1441" y="2649"/>
                    <a:pt x="1373" y="2727"/>
                    <a:pt x="1373" y="2817"/>
                  </a:cubicBezTo>
                  <a:cubicBezTo>
                    <a:pt x="1380" y="2899"/>
                    <a:pt x="1348" y="2982"/>
                    <a:pt x="1290" y="3039"/>
                  </a:cubicBezTo>
                  <a:cubicBezTo>
                    <a:pt x="1229" y="3100"/>
                    <a:pt x="1154" y="3136"/>
                    <a:pt x="1068" y="3136"/>
                  </a:cubicBezTo>
                  <a:lnTo>
                    <a:pt x="939" y="3139"/>
                  </a:lnTo>
                  <a:cubicBezTo>
                    <a:pt x="935" y="3140"/>
                    <a:pt x="930" y="3140"/>
                    <a:pt x="926" y="3140"/>
                  </a:cubicBezTo>
                  <a:cubicBezTo>
                    <a:pt x="784" y="3140"/>
                    <a:pt x="642" y="3083"/>
                    <a:pt x="538" y="2982"/>
                  </a:cubicBezTo>
                  <a:cubicBezTo>
                    <a:pt x="430" y="2874"/>
                    <a:pt x="366" y="2735"/>
                    <a:pt x="362" y="2584"/>
                  </a:cubicBezTo>
                  <a:lnTo>
                    <a:pt x="326" y="914"/>
                  </a:lnTo>
                  <a:cubicBezTo>
                    <a:pt x="323" y="760"/>
                    <a:pt x="377" y="617"/>
                    <a:pt x="484" y="509"/>
                  </a:cubicBezTo>
                  <a:cubicBezTo>
                    <a:pt x="592" y="402"/>
                    <a:pt x="728" y="341"/>
                    <a:pt x="882" y="334"/>
                  </a:cubicBezTo>
                  <a:lnTo>
                    <a:pt x="1011" y="330"/>
                  </a:lnTo>
                  <a:cubicBezTo>
                    <a:pt x="1015" y="330"/>
                    <a:pt x="1019" y="330"/>
                    <a:pt x="1024" y="330"/>
                  </a:cubicBezTo>
                  <a:cubicBezTo>
                    <a:pt x="1105" y="330"/>
                    <a:pt x="1179" y="362"/>
                    <a:pt x="1237" y="416"/>
                  </a:cubicBezTo>
                  <a:cubicBezTo>
                    <a:pt x="1294" y="474"/>
                    <a:pt x="1330" y="549"/>
                    <a:pt x="1330" y="635"/>
                  </a:cubicBezTo>
                  <a:cubicBezTo>
                    <a:pt x="1330" y="724"/>
                    <a:pt x="1405" y="793"/>
                    <a:pt x="1494" y="793"/>
                  </a:cubicBezTo>
                  <a:cubicBezTo>
                    <a:pt x="1584" y="793"/>
                    <a:pt x="1652" y="717"/>
                    <a:pt x="1652" y="628"/>
                  </a:cubicBezTo>
                  <a:cubicBezTo>
                    <a:pt x="1649" y="456"/>
                    <a:pt x="1573" y="294"/>
                    <a:pt x="1455" y="180"/>
                  </a:cubicBezTo>
                  <a:cubicBezTo>
                    <a:pt x="1339" y="64"/>
                    <a:pt x="1188" y="0"/>
                    <a:pt x="10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4"/>
            <p:cNvSpPr/>
            <p:nvPr/>
          </p:nvSpPr>
          <p:spPr>
            <a:xfrm>
              <a:off x="1900995" y="2282303"/>
              <a:ext cx="15663" cy="123042"/>
            </a:xfrm>
            <a:custGeom>
              <a:avLst/>
              <a:gdLst/>
              <a:ahLst/>
              <a:cxnLst/>
              <a:rect l="l" t="t" r="r" b="b"/>
              <a:pathLst>
                <a:path w="277" h="2176" extrusionOk="0">
                  <a:moveTo>
                    <a:pt x="127" y="0"/>
                  </a:moveTo>
                  <a:cubicBezTo>
                    <a:pt x="123" y="0"/>
                    <a:pt x="119" y="0"/>
                    <a:pt x="115" y="1"/>
                  </a:cubicBezTo>
                  <a:cubicBezTo>
                    <a:pt x="47" y="1"/>
                    <a:pt x="1" y="54"/>
                    <a:pt x="1" y="119"/>
                  </a:cubicBezTo>
                  <a:lnTo>
                    <a:pt x="40" y="2061"/>
                  </a:lnTo>
                  <a:cubicBezTo>
                    <a:pt x="40" y="2125"/>
                    <a:pt x="94" y="2176"/>
                    <a:pt x="155" y="2176"/>
                  </a:cubicBezTo>
                  <a:cubicBezTo>
                    <a:pt x="223" y="2176"/>
                    <a:pt x="277" y="2122"/>
                    <a:pt x="277" y="2054"/>
                  </a:cubicBezTo>
                  <a:lnTo>
                    <a:pt x="237" y="115"/>
                  </a:lnTo>
                  <a:cubicBezTo>
                    <a:pt x="237" y="51"/>
                    <a:pt x="187" y="0"/>
                    <a:pt x="1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4"/>
            <p:cNvSpPr/>
            <p:nvPr/>
          </p:nvSpPr>
          <p:spPr>
            <a:xfrm>
              <a:off x="1537759" y="1918218"/>
              <a:ext cx="163528" cy="83969"/>
            </a:xfrm>
            <a:custGeom>
              <a:avLst/>
              <a:gdLst/>
              <a:ahLst/>
              <a:cxnLst/>
              <a:rect l="l" t="t" r="r" b="b"/>
              <a:pathLst>
                <a:path w="2892" h="1485" extrusionOk="0">
                  <a:moveTo>
                    <a:pt x="780" y="0"/>
                  </a:moveTo>
                  <a:cubicBezTo>
                    <a:pt x="379" y="0"/>
                    <a:pt x="43" y="313"/>
                    <a:pt x="22" y="714"/>
                  </a:cubicBezTo>
                  <a:lnTo>
                    <a:pt x="18" y="818"/>
                  </a:lnTo>
                  <a:cubicBezTo>
                    <a:pt x="0" y="1119"/>
                    <a:pt x="233" y="1373"/>
                    <a:pt x="534" y="1391"/>
                  </a:cubicBezTo>
                  <a:cubicBezTo>
                    <a:pt x="536" y="1391"/>
                    <a:pt x="539" y="1391"/>
                    <a:pt x="541" y="1391"/>
                  </a:cubicBezTo>
                  <a:cubicBezTo>
                    <a:pt x="628" y="1391"/>
                    <a:pt x="699" y="1324"/>
                    <a:pt x="703" y="1237"/>
                  </a:cubicBezTo>
                  <a:cubicBezTo>
                    <a:pt x="706" y="1147"/>
                    <a:pt x="642" y="1072"/>
                    <a:pt x="552" y="1069"/>
                  </a:cubicBezTo>
                  <a:cubicBezTo>
                    <a:pt x="430" y="1065"/>
                    <a:pt x="337" y="958"/>
                    <a:pt x="341" y="836"/>
                  </a:cubicBezTo>
                  <a:lnTo>
                    <a:pt x="344" y="732"/>
                  </a:lnTo>
                  <a:cubicBezTo>
                    <a:pt x="355" y="508"/>
                    <a:pt x="541" y="330"/>
                    <a:pt x="766" y="330"/>
                  </a:cubicBezTo>
                  <a:cubicBezTo>
                    <a:pt x="775" y="330"/>
                    <a:pt x="783" y="330"/>
                    <a:pt x="792" y="331"/>
                  </a:cubicBezTo>
                  <a:lnTo>
                    <a:pt x="2139" y="402"/>
                  </a:lnTo>
                  <a:cubicBezTo>
                    <a:pt x="2372" y="409"/>
                    <a:pt x="2559" y="610"/>
                    <a:pt x="2544" y="850"/>
                  </a:cubicBezTo>
                  <a:lnTo>
                    <a:pt x="2541" y="950"/>
                  </a:lnTo>
                  <a:cubicBezTo>
                    <a:pt x="2541" y="1011"/>
                    <a:pt x="2512" y="1065"/>
                    <a:pt x="2469" y="1104"/>
                  </a:cubicBezTo>
                  <a:cubicBezTo>
                    <a:pt x="2426" y="1141"/>
                    <a:pt x="2373" y="1162"/>
                    <a:pt x="2320" y="1162"/>
                  </a:cubicBezTo>
                  <a:cubicBezTo>
                    <a:pt x="2316" y="1162"/>
                    <a:pt x="2312" y="1162"/>
                    <a:pt x="2308" y="1162"/>
                  </a:cubicBezTo>
                  <a:cubicBezTo>
                    <a:pt x="2306" y="1162"/>
                    <a:pt x="2303" y="1162"/>
                    <a:pt x="2301" y="1162"/>
                  </a:cubicBezTo>
                  <a:cubicBezTo>
                    <a:pt x="2214" y="1162"/>
                    <a:pt x="2139" y="1229"/>
                    <a:pt x="2136" y="1316"/>
                  </a:cubicBezTo>
                  <a:cubicBezTo>
                    <a:pt x="2132" y="1405"/>
                    <a:pt x="2200" y="1481"/>
                    <a:pt x="2290" y="1484"/>
                  </a:cubicBezTo>
                  <a:lnTo>
                    <a:pt x="2319" y="1484"/>
                  </a:lnTo>
                  <a:cubicBezTo>
                    <a:pt x="2609" y="1484"/>
                    <a:pt x="2849" y="1262"/>
                    <a:pt x="2870" y="968"/>
                  </a:cubicBezTo>
                  <a:lnTo>
                    <a:pt x="2874" y="868"/>
                  </a:lnTo>
                  <a:cubicBezTo>
                    <a:pt x="2892" y="449"/>
                    <a:pt x="2577" y="98"/>
                    <a:pt x="2165" y="73"/>
                  </a:cubicBezTo>
                  <a:lnTo>
                    <a:pt x="814" y="1"/>
                  </a:lnTo>
                  <a:cubicBezTo>
                    <a:pt x="803" y="0"/>
                    <a:pt x="791" y="0"/>
                    <a:pt x="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4"/>
            <p:cNvSpPr/>
            <p:nvPr/>
          </p:nvSpPr>
          <p:spPr>
            <a:xfrm>
              <a:off x="1566936" y="1981038"/>
              <a:ext cx="102346" cy="18321"/>
            </a:xfrm>
            <a:custGeom>
              <a:avLst/>
              <a:gdLst/>
              <a:ahLst/>
              <a:cxnLst/>
              <a:rect l="l" t="t" r="r" b="b"/>
              <a:pathLst>
                <a:path w="1810" h="324" extrusionOk="0">
                  <a:moveTo>
                    <a:pt x="122" y="0"/>
                  </a:moveTo>
                  <a:cubicBezTo>
                    <a:pt x="58" y="0"/>
                    <a:pt x="7" y="50"/>
                    <a:pt x="4" y="115"/>
                  </a:cubicBezTo>
                  <a:cubicBezTo>
                    <a:pt x="0" y="180"/>
                    <a:pt x="50" y="234"/>
                    <a:pt x="115" y="241"/>
                  </a:cubicBezTo>
                  <a:lnTo>
                    <a:pt x="1681" y="323"/>
                  </a:lnTo>
                  <a:lnTo>
                    <a:pt x="1684" y="323"/>
                  </a:lnTo>
                  <a:cubicBezTo>
                    <a:pt x="1745" y="323"/>
                    <a:pt x="1799" y="277"/>
                    <a:pt x="1806" y="212"/>
                  </a:cubicBezTo>
                  <a:cubicBezTo>
                    <a:pt x="1810" y="144"/>
                    <a:pt x="1760" y="90"/>
                    <a:pt x="1692" y="87"/>
                  </a:cubicBezTo>
                  <a:lnTo>
                    <a:pt x="129" y="1"/>
                  </a:lnTo>
                  <a:cubicBezTo>
                    <a:pt x="127" y="1"/>
                    <a:pt x="125" y="0"/>
                    <a:pt x="1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4"/>
            <p:cNvSpPr/>
            <p:nvPr/>
          </p:nvSpPr>
          <p:spPr>
            <a:xfrm>
              <a:off x="2121233" y="1886328"/>
              <a:ext cx="163585" cy="85270"/>
            </a:xfrm>
            <a:custGeom>
              <a:avLst/>
              <a:gdLst/>
              <a:ahLst/>
              <a:cxnLst/>
              <a:rect l="l" t="t" r="r" b="b"/>
              <a:pathLst>
                <a:path w="2893" h="1508" extrusionOk="0">
                  <a:moveTo>
                    <a:pt x="2127" y="1"/>
                  </a:moveTo>
                  <a:cubicBezTo>
                    <a:pt x="2110" y="1"/>
                    <a:pt x="2093" y="1"/>
                    <a:pt x="2075" y="2"/>
                  </a:cubicBezTo>
                  <a:lnTo>
                    <a:pt x="728" y="92"/>
                  </a:lnTo>
                  <a:cubicBezTo>
                    <a:pt x="316" y="124"/>
                    <a:pt x="1" y="482"/>
                    <a:pt x="29" y="895"/>
                  </a:cubicBezTo>
                  <a:lnTo>
                    <a:pt x="37" y="995"/>
                  </a:lnTo>
                  <a:cubicBezTo>
                    <a:pt x="47" y="1145"/>
                    <a:pt x="108" y="1278"/>
                    <a:pt x="219" y="1371"/>
                  </a:cubicBezTo>
                  <a:cubicBezTo>
                    <a:pt x="320" y="1457"/>
                    <a:pt x="445" y="1507"/>
                    <a:pt x="578" y="1507"/>
                  </a:cubicBezTo>
                  <a:cubicBezTo>
                    <a:pt x="592" y="1507"/>
                    <a:pt x="606" y="1507"/>
                    <a:pt x="617" y="1504"/>
                  </a:cubicBezTo>
                  <a:cubicBezTo>
                    <a:pt x="707" y="1493"/>
                    <a:pt x="775" y="1418"/>
                    <a:pt x="771" y="1328"/>
                  </a:cubicBezTo>
                  <a:cubicBezTo>
                    <a:pt x="761" y="1241"/>
                    <a:pt x="689" y="1174"/>
                    <a:pt x="602" y="1174"/>
                  </a:cubicBezTo>
                  <a:cubicBezTo>
                    <a:pt x="600" y="1174"/>
                    <a:pt x="598" y="1174"/>
                    <a:pt x="595" y="1174"/>
                  </a:cubicBezTo>
                  <a:cubicBezTo>
                    <a:pt x="587" y="1175"/>
                    <a:pt x="579" y="1176"/>
                    <a:pt x="571" y="1176"/>
                  </a:cubicBezTo>
                  <a:cubicBezTo>
                    <a:pt x="522" y="1176"/>
                    <a:pt x="474" y="1157"/>
                    <a:pt x="434" y="1120"/>
                  </a:cubicBezTo>
                  <a:cubicBezTo>
                    <a:pt x="391" y="1081"/>
                    <a:pt x="363" y="1027"/>
                    <a:pt x="359" y="970"/>
                  </a:cubicBezTo>
                  <a:lnTo>
                    <a:pt x="352" y="866"/>
                  </a:lnTo>
                  <a:cubicBezTo>
                    <a:pt x="337" y="629"/>
                    <a:pt x="517" y="422"/>
                    <a:pt x="750" y="411"/>
                  </a:cubicBezTo>
                  <a:lnTo>
                    <a:pt x="2097" y="321"/>
                  </a:lnTo>
                  <a:cubicBezTo>
                    <a:pt x="2110" y="320"/>
                    <a:pt x="2123" y="319"/>
                    <a:pt x="2136" y="319"/>
                  </a:cubicBezTo>
                  <a:cubicBezTo>
                    <a:pt x="2234" y="319"/>
                    <a:pt x="2332" y="355"/>
                    <a:pt x="2405" y="422"/>
                  </a:cubicBezTo>
                  <a:cubicBezTo>
                    <a:pt x="2491" y="493"/>
                    <a:pt x="2541" y="601"/>
                    <a:pt x="2548" y="715"/>
                  </a:cubicBezTo>
                  <a:lnTo>
                    <a:pt x="2559" y="816"/>
                  </a:lnTo>
                  <a:cubicBezTo>
                    <a:pt x="2566" y="941"/>
                    <a:pt x="2473" y="1045"/>
                    <a:pt x="2351" y="1056"/>
                  </a:cubicBezTo>
                  <a:cubicBezTo>
                    <a:pt x="2262" y="1063"/>
                    <a:pt x="2197" y="1138"/>
                    <a:pt x="2201" y="1228"/>
                  </a:cubicBezTo>
                  <a:cubicBezTo>
                    <a:pt x="2208" y="1315"/>
                    <a:pt x="2283" y="1382"/>
                    <a:pt x="2370" y="1382"/>
                  </a:cubicBezTo>
                  <a:cubicBezTo>
                    <a:pt x="2372" y="1382"/>
                    <a:pt x="2374" y="1382"/>
                    <a:pt x="2376" y="1382"/>
                  </a:cubicBezTo>
                  <a:cubicBezTo>
                    <a:pt x="2523" y="1371"/>
                    <a:pt x="2656" y="1310"/>
                    <a:pt x="2753" y="1199"/>
                  </a:cubicBezTo>
                  <a:cubicBezTo>
                    <a:pt x="2849" y="1092"/>
                    <a:pt x="2892" y="952"/>
                    <a:pt x="2885" y="805"/>
                  </a:cubicBezTo>
                  <a:lnTo>
                    <a:pt x="2878" y="701"/>
                  </a:lnTo>
                  <a:cubicBezTo>
                    <a:pt x="2847" y="306"/>
                    <a:pt x="2517" y="1"/>
                    <a:pt x="21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4"/>
            <p:cNvSpPr/>
            <p:nvPr/>
          </p:nvSpPr>
          <p:spPr>
            <a:xfrm>
              <a:off x="2154254" y="1949430"/>
              <a:ext cx="102403" cy="19338"/>
            </a:xfrm>
            <a:custGeom>
              <a:avLst/>
              <a:gdLst/>
              <a:ahLst/>
              <a:cxnLst/>
              <a:rect l="l" t="t" r="r" b="b"/>
              <a:pathLst>
                <a:path w="1811" h="342" extrusionOk="0">
                  <a:moveTo>
                    <a:pt x="1684" y="0"/>
                  </a:moveTo>
                  <a:cubicBezTo>
                    <a:pt x="1682" y="0"/>
                    <a:pt x="1680" y="1"/>
                    <a:pt x="1678" y="1"/>
                  </a:cubicBezTo>
                  <a:lnTo>
                    <a:pt x="115" y="105"/>
                  </a:lnTo>
                  <a:cubicBezTo>
                    <a:pt x="47" y="108"/>
                    <a:pt x="1" y="162"/>
                    <a:pt x="4" y="230"/>
                  </a:cubicBezTo>
                  <a:cubicBezTo>
                    <a:pt x="8" y="291"/>
                    <a:pt x="58" y="341"/>
                    <a:pt x="119" y="341"/>
                  </a:cubicBezTo>
                  <a:lnTo>
                    <a:pt x="130" y="341"/>
                  </a:lnTo>
                  <a:lnTo>
                    <a:pt x="1692" y="237"/>
                  </a:lnTo>
                  <a:cubicBezTo>
                    <a:pt x="1760" y="234"/>
                    <a:pt x="1810" y="180"/>
                    <a:pt x="1803" y="112"/>
                  </a:cubicBezTo>
                  <a:cubicBezTo>
                    <a:pt x="1800" y="49"/>
                    <a:pt x="1749" y="0"/>
                    <a:pt x="16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4"/>
            <p:cNvSpPr/>
            <p:nvPr/>
          </p:nvSpPr>
          <p:spPr>
            <a:xfrm>
              <a:off x="1423485" y="2556201"/>
              <a:ext cx="479841" cy="504551"/>
            </a:xfrm>
            <a:custGeom>
              <a:avLst/>
              <a:gdLst/>
              <a:ahLst/>
              <a:cxnLst/>
              <a:rect l="l" t="t" r="r" b="b"/>
              <a:pathLst>
                <a:path w="8486" h="8923" extrusionOk="0">
                  <a:moveTo>
                    <a:pt x="174" y="1"/>
                  </a:moveTo>
                  <a:cubicBezTo>
                    <a:pt x="1" y="1"/>
                    <a:pt x="33" y="1912"/>
                    <a:pt x="69" y="2112"/>
                  </a:cubicBezTo>
                  <a:cubicBezTo>
                    <a:pt x="104" y="2316"/>
                    <a:pt x="1541" y="6067"/>
                    <a:pt x="3204" y="6504"/>
                  </a:cubicBezTo>
                  <a:cubicBezTo>
                    <a:pt x="4832" y="6935"/>
                    <a:pt x="7935" y="8923"/>
                    <a:pt x="8189" y="8923"/>
                  </a:cubicBezTo>
                  <a:cubicBezTo>
                    <a:pt x="8195" y="8923"/>
                    <a:pt x="8199" y="8922"/>
                    <a:pt x="8202" y="8919"/>
                  </a:cubicBezTo>
                  <a:cubicBezTo>
                    <a:pt x="8328" y="8819"/>
                    <a:pt x="8485" y="7590"/>
                    <a:pt x="8410" y="7422"/>
                  </a:cubicBezTo>
                  <a:cubicBezTo>
                    <a:pt x="8331" y="7257"/>
                    <a:pt x="5225" y="5541"/>
                    <a:pt x="3601" y="5146"/>
                  </a:cubicBezTo>
                  <a:cubicBezTo>
                    <a:pt x="1982" y="4752"/>
                    <a:pt x="352" y="15"/>
                    <a:pt x="176" y="1"/>
                  </a:cubicBezTo>
                  <a:cubicBezTo>
                    <a:pt x="175" y="1"/>
                    <a:pt x="175" y="1"/>
                    <a:pt x="1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4"/>
            <p:cNvSpPr/>
            <p:nvPr/>
          </p:nvSpPr>
          <p:spPr>
            <a:xfrm>
              <a:off x="1908120" y="2614723"/>
              <a:ext cx="483856" cy="447384"/>
            </a:xfrm>
            <a:custGeom>
              <a:avLst/>
              <a:gdLst/>
              <a:ahLst/>
              <a:cxnLst/>
              <a:rect l="l" t="t" r="r" b="b"/>
              <a:pathLst>
                <a:path w="8557" h="7912" extrusionOk="0">
                  <a:moveTo>
                    <a:pt x="8333" y="1"/>
                  </a:moveTo>
                  <a:cubicBezTo>
                    <a:pt x="8134" y="1"/>
                    <a:pt x="6528" y="3900"/>
                    <a:pt x="4920" y="4291"/>
                  </a:cubicBezTo>
                  <a:cubicBezTo>
                    <a:pt x="3300" y="4685"/>
                    <a:pt x="330" y="6107"/>
                    <a:pt x="165" y="6204"/>
                  </a:cubicBezTo>
                  <a:cubicBezTo>
                    <a:pt x="0" y="6304"/>
                    <a:pt x="154" y="7834"/>
                    <a:pt x="255" y="7910"/>
                  </a:cubicBezTo>
                  <a:cubicBezTo>
                    <a:pt x="256" y="7911"/>
                    <a:pt x="259" y="7912"/>
                    <a:pt x="263" y="7912"/>
                  </a:cubicBezTo>
                  <a:cubicBezTo>
                    <a:pt x="472" y="7912"/>
                    <a:pt x="3639" y="5906"/>
                    <a:pt x="5271" y="5473"/>
                  </a:cubicBezTo>
                  <a:cubicBezTo>
                    <a:pt x="6934" y="5036"/>
                    <a:pt x="8352" y="2191"/>
                    <a:pt x="8456" y="1840"/>
                  </a:cubicBezTo>
                  <a:cubicBezTo>
                    <a:pt x="8557" y="1489"/>
                    <a:pt x="8514" y="73"/>
                    <a:pt x="8338" y="2"/>
                  </a:cubicBezTo>
                  <a:cubicBezTo>
                    <a:pt x="8337" y="1"/>
                    <a:pt x="8335" y="1"/>
                    <a:pt x="83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4"/>
            <p:cNvSpPr/>
            <p:nvPr/>
          </p:nvSpPr>
          <p:spPr>
            <a:xfrm>
              <a:off x="1826641" y="993955"/>
              <a:ext cx="107888" cy="35510"/>
            </a:xfrm>
            <a:custGeom>
              <a:avLst/>
              <a:gdLst/>
              <a:ahLst/>
              <a:cxnLst/>
              <a:rect l="l" t="t" r="r" b="b"/>
              <a:pathLst>
                <a:path w="1908" h="628" extrusionOk="0">
                  <a:moveTo>
                    <a:pt x="950" y="1"/>
                  </a:moveTo>
                  <a:cubicBezTo>
                    <a:pt x="320" y="1"/>
                    <a:pt x="1" y="628"/>
                    <a:pt x="1" y="628"/>
                  </a:cubicBezTo>
                  <a:cubicBezTo>
                    <a:pt x="286" y="343"/>
                    <a:pt x="618" y="200"/>
                    <a:pt x="951" y="200"/>
                  </a:cubicBezTo>
                  <a:cubicBezTo>
                    <a:pt x="1284" y="200"/>
                    <a:pt x="1618" y="343"/>
                    <a:pt x="1907" y="627"/>
                  </a:cubicBezTo>
                  <a:lnTo>
                    <a:pt x="1907" y="627"/>
                  </a:lnTo>
                  <a:cubicBezTo>
                    <a:pt x="1893" y="610"/>
                    <a:pt x="1577" y="1"/>
                    <a:pt x="950" y="1"/>
                  </a:cubicBezTo>
                  <a:close/>
                  <a:moveTo>
                    <a:pt x="1907" y="627"/>
                  </a:moveTo>
                  <a:cubicBezTo>
                    <a:pt x="1907" y="628"/>
                    <a:pt x="1907" y="628"/>
                    <a:pt x="1907" y="628"/>
                  </a:cubicBezTo>
                  <a:cubicBezTo>
                    <a:pt x="1907" y="628"/>
                    <a:pt x="1907" y="628"/>
                    <a:pt x="1907" y="6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54"/>
            <p:cNvSpPr/>
            <p:nvPr/>
          </p:nvSpPr>
          <p:spPr>
            <a:xfrm>
              <a:off x="1722091" y="904899"/>
              <a:ext cx="316765" cy="133107"/>
            </a:xfrm>
            <a:custGeom>
              <a:avLst/>
              <a:gdLst/>
              <a:ahLst/>
              <a:cxnLst/>
              <a:rect l="l" t="t" r="r" b="b"/>
              <a:pathLst>
                <a:path w="5602" h="2354" extrusionOk="0">
                  <a:moveTo>
                    <a:pt x="2798" y="0"/>
                  </a:moveTo>
                  <a:cubicBezTo>
                    <a:pt x="2155" y="0"/>
                    <a:pt x="1513" y="40"/>
                    <a:pt x="875" y="121"/>
                  </a:cubicBezTo>
                  <a:cubicBezTo>
                    <a:pt x="313" y="196"/>
                    <a:pt x="1" y="694"/>
                    <a:pt x="1" y="1293"/>
                  </a:cubicBezTo>
                  <a:cubicBezTo>
                    <a:pt x="1" y="1948"/>
                    <a:pt x="642" y="2353"/>
                    <a:pt x="1294" y="2353"/>
                  </a:cubicBezTo>
                  <a:cubicBezTo>
                    <a:pt x="1606" y="2353"/>
                    <a:pt x="1796" y="2264"/>
                    <a:pt x="1914" y="2099"/>
                  </a:cubicBezTo>
                  <a:lnTo>
                    <a:pt x="1914" y="2102"/>
                  </a:lnTo>
                  <a:cubicBezTo>
                    <a:pt x="2165" y="1719"/>
                    <a:pt x="2351" y="1561"/>
                    <a:pt x="2799" y="1547"/>
                  </a:cubicBezTo>
                  <a:cubicBezTo>
                    <a:pt x="3247" y="1561"/>
                    <a:pt x="3437" y="1719"/>
                    <a:pt x="3688" y="2102"/>
                  </a:cubicBezTo>
                  <a:lnTo>
                    <a:pt x="3688" y="2099"/>
                  </a:lnTo>
                  <a:cubicBezTo>
                    <a:pt x="3803" y="2264"/>
                    <a:pt x="3996" y="2353"/>
                    <a:pt x="4304" y="2353"/>
                  </a:cubicBezTo>
                  <a:cubicBezTo>
                    <a:pt x="4960" y="2353"/>
                    <a:pt x="5601" y="1945"/>
                    <a:pt x="5601" y="1293"/>
                  </a:cubicBezTo>
                  <a:cubicBezTo>
                    <a:pt x="5601" y="694"/>
                    <a:pt x="5282" y="196"/>
                    <a:pt x="4727" y="121"/>
                  </a:cubicBezTo>
                  <a:cubicBezTo>
                    <a:pt x="4086" y="40"/>
                    <a:pt x="3442" y="0"/>
                    <a:pt x="279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54"/>
            <p:cNvSpPr/>
            <p:nvPr/>
          </p:nvSpPr>
          <p:spPr>
            <a:xfrm>
              <a:off x="1739337" y="910101"/>
              <a:ext cx="45236" cy="117783"/>
            </a:xfrm>
            <a:custGeom>
              <a:avLst/>
              <a:gdLst/>
              <a:ahLst/>
              <a:cxnLst/>
              <a:rect l="l" t="t" r="r" b="b"/>
              <a:pathLst>
                <a:path w="800" h="2083" extrusionOk="0">
                  <a:moveTo>
                    <a:pt x="800" y="0"/>
                  </a:moveTo>
                  <a:lnTo>
                    <a:pt x="800" y="0"/>
                  </a:lnTo>
                  <a:cubicBezTo>
                    <a:pt x="721" y="11"/>
                    <a:pt x="645" y="18"/>
                    <a:pt x="567" y="29"/>
                  </a:cubicBezTo>
                  <a:cubicBezTo>
                    <a:pt x="534" y="33"/>
                    <a:pt x="506" y="36"/>
                    <a:pt x="481" y="47"/>
                  </a:cubicBezTo>
                  <a:lnTo>
                    <a:pt x="1" y="1899"/>
                  </a:lnTo>
                  <a:cubicBezTo>
                    <a:pt x="76" y="1971"/>
                    <a:pt x="162" y="2036"/>
                    <a:pt x="262" y="2082"/>
                  </a:cubicBezTo>
                  <a:lnTo>
                    <a:pt x="8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54"/>
            <p:cNvSpPr/>
            <p:nvPr/>
          </p:nvSpPr>
          <p:spPr>
            <a:xfrm>
              <a:off x="1762407" y="908065"/>
              <a:ext cx="40599" cy="126491"/>
            </a:xfrm>
            <a:custGeom>
              <a:avLst/>
              <a:gdLst/>
              <a:ahLst/>
              <a:cxnLst/>
              <a:rect l="l" t="t" r="r" b="b"/>
              <a:pathLst>
                <a:path w="718" h="2237" extrusionOk="0">
                  <a:moveTo>
                    <a:pt x="718" y="0"/>
                  </a:moveTo>
                  <a:lnTo>
                    <a:pt x="718" y="0"/>
                  </a:lnTo>
                  <a:cubicBezTo>
                    <a:pt x="664" y="4"/>
                    <a:pt x="614" y="11"/>
                    <a:pt x="560" y="15"/>
                  </a:cubicBezTo>
                  <a:lnTo>
                    <a:pt x="1" y="2186"/>
                  </a:lnTo>
                  <a:cubicBezTo>
                    <a:pt x="44" y="2208"/>
                    <a:pt x="91" y="2222"/>
                    <a:pt x="137" y="2236"/>
                  </a:cubicBezTo>
                  <a:lnTo>
                    <a:pt x="7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54"/>
            <p:cNvSpPr/>
            <p:nvPr/>
          </p:nvSpPr>
          <p:spPr>
            <a:xfrm>
              <a:off x="1880357" y="905012"/>
              <a:ext cx="41391" cy="90246"/>
            </a:xfrm>
            <a:custGeom>
              <a:avLst/>
              <a:gdLst/>
              <a:ahLst/>
              <a:cxnLst/>
              <a:rect l="l" t="t" r="r" b="b"/>
              <a:pathLst>
                <a:path w="732" h="1596" extrusionOk="0">
                  <a:moveTo>
                    <a:pt x="402" y="1"/>
                  </a:moveTo>
                  <a:lnTo>
                    <a:pt x="0" y="1545"/>
                  </a:lnTo>
                  <a:cubicBezTo>
                    <a:pt x="126" y="1552"/>
                    <a:pt x="233" y="1563"/>
                    <a:pt x="323" y="1595"/>
                  </a:cubicBezTo>
                  <a:lnTo>
                    <a:pt x="731" y="15"/>
                  </a:lnTo>
                  <a:cubicBezTo>
                    <a:pt x="620" y="11"/>
                    <a:pt x="509" y="4"/>
                    <a:pt x="4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54"/>
            <p:cNvSpPr/>
            <p:nvPr/>
          </p:nvSpPr>
          <p:spPr>
            <a:xfrm>
              <a:off x="1948435" y="910723"/>
              <a:ext cx="57393" cy="127283"/>
            </a:xfrm>
            <a:custGeom>
              <a:avLst/>
              <a:gdLst/>
              <a:ahLst/>
              <a:cxnLst/>
              <a:rect l="l" t="t" r="r" b="b"/>
              <a:pathLst>
                <a:path w="1015" h="2251" extrusionOk="0">
                  <a:moveTo>
                    <a:pt x="574" y="0"/>
                  </a:moveTo>
                  <a:lnTo>
                    <a:pt x="0" y="2214"/>
                  </a:lnTo>
                  <a:cubicBezTo>
                    <a:pt x="86" y="2243"/>
                    <a:pt x="187" y="2250"/>
                    <a:pt x="301" y="2250"/>
                  </a:cubicBezTo>
                  <a:cubicBezTo>
                    <a:pt x="355" y="2250"/>
                    <a:pt x="405" y="2247"/>
                    <a:pt x="459" y="2243"/>
                  </a:cubicBezTo>
                  <a:lnTo>
                    <a:pt x="1014" y="100"/>
                  </a:lnTo>
                  <a:cubicBezTo>
                    <a:pt x="925" y="61"/>
                    <a:pt x="828" y="29"/>
                    <a:pt x="724" y="18"/>
                  </a:cubicBezTo>
                  <a:cubicBezTo>
                    <a:pt x="674" y="11"/>
                    <a:pt x="624" y="4"/>
                    <a:pt x="5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4"/>
            <p:cNvSpPr/>
            <p:nvPr/>
          </p:nvSpPr>
          <p:spPr>
            <a:xfrm>
              <a:off x="1711179" y="954657"/>
              <a:ext cx="11988" cy="40599"/>
            </a:xfrm>
            <a:custGeom>
              <a:avLst/>
              <a:gdLst/>
              <a:ahLst/>
              <a:cxnLst/>
              <a:rect l="l" t="t" r="r" b="b"/>
              <a:pathLst>
                <a:path w="212" h="718" extrusionOk="0">
                  <a:moveTo>
                    <a:pt x="122" y="1"/>
                  </a:moveTo>
                  <a:cubicBezTo>
                    <a:pt x="54" y="1"/>
                    <a:pt x="0" y="54"/>
                    <a:pt x="0" y="122"/>
                  </a:cubicBezTo>
                  <a:lnTo>
                    <a:pt x="0" y="595"/>
                  </a:lnTo>
                  <a:cubicBezTo>
                    <a:pt x="0" y="663"/>
                    <a:pt x="54" y="717"/>
                    <a:pt x="122" y="717"/>
                  </a:cubicBezTo>
                  <a:lnTo>
                    <a:pt x="212" y="717"/>
                  </a:lnTo>
                  <a:lnTo>
                    <a:pt x="21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4"/>
            <p:cNvSpPr/>
            <p:nvPr/>
          </p:nvSpPr>
          <p:spPr>
            <a:xfrm>
              <a:off x="2038792" y="954488"/>
              <a:ext cx="11818" cy="40543"/>
            </a:xfrm>
            <a:custGeom>
              <a:avLst/>
              <a:gdLst/>
              <a:ahLst/>
              <a:cxnLst/>
              <a:rect l="l" t="t" r="r" b="b"/>
              <a:pathLst>
                <a:path w="209" h="717" extrusionOk="0">
                  <a:moveTo>
                    <a:pt x="0" y="0"/>
                  </a:moveTo>
                  <a:lnTo>
                    <a:pt x="0" y="717"/>
                  </a:lnTo>
                  <a:lnTo>
                    <a:pt x="90" y="717"/>
                  </a:lnTo>
                  <a:cubicBezTo>
                    <a:pt x="154" y="717"/>
                    <a:pt x="208" y="663"/>
                    <a:pt x="208" y="595"/>
                  </a:cubicBezTo>
                  <a:lnTo>
                    <a:pt x="208" y="122"/>
                  </a:lnTo>
                  <a:cubicBezTo>
                    <a:pt x="208" y="54"/>
                    <a:pt x="154" y="0"/>
                    <a:pt x="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54"/>
            <p:cNvSpPr/>
            <p:nvPr/>
          </p:nvSpPr>
          <p:spPr>
            <a:xfrm>
              <a:off x="1771567" y="892855"/>
              <a:ext cx="217868" cy="16059"/>
            </a:xfrm>
            <a:custGeom>
              <a:avLst/>
              <a:gdLst/>
              <a:ahLst/>
              <a:cxnLst/>
              <a:rect l="l" t="t" r="r" b="b"/>
              <a:pathLst>
                <a:path w="3853" h="284" extrusionOk="0">
                  <a:moveTo>
                    <a:pt x="1924" y="1"/>
                  </a:moveTo>
                  <a:cubicBezTo>
                    <a:pt x="1763" y="4"/>
                    <a:pt x="1598" y="8"/>
                    <a:pt x="1437" y="19"/>
                  </a:cubicBezTo>
                  <a:cubicBezTo>
                    <a:pt x="1276" y="33"/>
                    <a:pt x="1115" y="40"/>
                    <a:pt x="953" y="69"/>
                  </a:cubicBezTo>
                  <a:cubicBezTo>
                    <a:pt x="631" y="112"/>
                    <a:pt x="312" y="180"/>
                    <a:pt x="0" y="284"/>
                  </a:cubicBezTo>
                  <a:cubicBezTo>
                    <a:pt x="638" y="203"/>
                    <a:pt x="1281" y="163"/>
                    <a:pt x="1925" y="163"/>
                  </a:cubicBezTo>
                  <a:cubicBezTo>
                    <a:pt x="2568" y="163"/>
                    <a:pt x="3212" y="203"/>
                    <a:pt x="3852" y="284"/>
                  </a:cubicBezTo>
                  <a:cubicBezTo>
                    <a:pt x="3537" y="176"/>
                    <a:pt x="3221" y="112"/>
                    <a:pt x="2899" y="69"/>
                  </a:cubicBezTo>
                  <a:cubicBezTo>
                    <a:pt x="2738" y="40"/>
                    <a:pt x="2576" y="33"/>
                    <a:pt x="2415" y="19"/>
                  </a:cubicBezTo>
                  <a:cubicBezTo>
                    <a:pt x="2254" y="4"/>
                    <a:pt x="2086" y="4"/>
                    <a:pt x="19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54"/>
            <p:cNvSpPr/>
            <p:nvPr/>
          </p:nvSpPr>
          <p:spPr>
            <a:xfrm>
              <a:off x="1718077" y="900997"/>
              <a:ext cx="325416" cy="141871"/>
            </a:xfrm>
            <a:custGeom>
              <a:avLst/>
              <a:gdLst/>
              <a:ahLst/>
              <a:cxnLst/>
              <a:rect l="l" t="t" r="r" b="b"/>
              <a:pathLst>
                <a:path w="5755" h="2509" extrusionOk="0">
                  <a:moveTo>
                    <a:pt x="2869" y="144"/>
                  </a:moveTo>
                  <a:cubicBezTo>
                    <a:pt x="3507" y="144"/>
                    <a:pt x="4146" y="185"/>
                    <a:pt x="4780" y="265"/>
                  </a:cubicBezTo>
                  <a:lnTo>
                    <a:pt x="4784" y="265"/>
                  </a:lnTo>
                  <a:cubicBezTo>
                    <a:pt x="5275" y="333"/>
                    <a:pt x="5594" y="763"/>
                    <a:pt x="5594" y="1362"/>
                  </a:cubicBezTo>
                  <a:cubicBezTo>
                    <a:pt x="5594" y="1982"/>
                    <a:pt x="4977" y="2347"/>
                    <a:pt x="4375" y="2347"/>
                  </a:cubicBezTo>
                  <a:cubicBezTo>
                    <a:pt x="4107" y="2347"/>
                    <a:pt x="3927" y="2275"/>
                    <a:pt x="3820" y="2125"/>
                  </a:cubicBezTo>
                  <a:cubicBezTo>
                    <a:pt x="3816" y="2125"/>
                    <a:pt x="3816" y="2118"/>
                    <a:pt x="3813" y="2114"/>
                  </a:cubicBezTo>
                  <a:cubicBezTo>
                    <a:pt x="3562" y="1738"/>
                    <a:pt x="3350" y="1555"/>
                    <a:pt x="2863" y="1541"/>
                  </a:cubicBezTo>
                  <a:cubicBezTo>
                    <a:pt x="2383" y="1555"/>
                    <a:pt x="2175" y="1738"/>
                    <a:pt x="1924" y="2114"/>
                  </a:cubicBezTo>
                  <a:cubicBezTo>
                    <a:pt x="1921" y="2114"/>
                    <a:pt x="1921" y="2118"/>
                    <a:pt x="1917" y="2125"/>
                  </a:cubicBezTo>
                  <a:cubicBezTo>
                    <a:pt x="1810" y="2275"/>
                    <a:pt x="1634" y="2347"/>
                    <a:pt x="1362" y="2347"/>
                  </a:cubicBezTo>
                  <a:cubicBezTo>
                    <a:pt x="763" y="2347"/>
                    <a:pt x="144" y="1982"/>
                    <a:pt x="144" y="1362"/>
                  </a:cubicBezTo>
                  <a:cubicBezTo>
                    <a:pt x="144" y="763"/>
                    <a:pt x="462" y="333"/>
                    <a:pt x="953" y="265"/>
                  </a:cubicBezTo>
                  <a:lnTo>
                    <a:pt x="957" y="265"/>
                  </a:lnTo>
                  <a:cubicBezTo>
                    <a:pt x="1591" y="185"/>
                    <a:pt x="2230" y="144"/>
                    <a:pt x="2869" y="144"/>
                  </a:cubicBezTo>
                  <a:close/>
                  <a:moveTo>
                    <a:pt x="2878" y="1"/>
                  </a:moveTo>
                  <a:cubicBezTo>
                    <a:pt x="2230" y="1"/>
                    <a:pt x="1582" y="41"/>
                    <a:pt x="939" y="122"/>
                  </a:cubicBezTo>
                  <a:lnTo>
                    <a:pt x="932" y="122"/>
                  </a:lnTo>
                  <a:cubicBezTo>
                    <a:pt x="366" y="208"/>
                    <a:pt x="0" y="695"/>
                    <a:pt x="0" y="1372"/>
                  </a:cubicBezTo>
                  <a:cubicBezTo>
                    <a:pt x="0" y="2082"/>
                    <a:pt x="695" y="2508"/>
                    <a:pt x="1369" y="2508"/>
                  </a:cubicBezTo>
                  <a:cubicBezTo>
                    <a:pt x="1681" y="2508"/>
                    <a:pt x="1899" y="2419"/>
                    <a:pt x="2039" y="2236"/>
                  </a:cubicBezTo>
                  <a:cubicBezTo>
                    <a:pt x="2043" y="2232"/>
                    <a:pt x="2046" y="2222"/>
                    <a:pt x="2050" y="2218"/>
                  </a:cubicBezTo>
                  <a:cubicBezTo>
                    <a:pt x="2286" y="1860"/>
                    <a:pt x="2451" y="1709"/>
                    <a:pt x="2870" y="1698"/>
                  </a:cubicBezTo>
                  <a:cubicBezTo>
                    <a:pt x="3293" y="1709"/>
                    <a:pt x="3462" y="1860"/>
                    <a:pt x="3694" y="2218"/>
                  </a:cubicBezTo>
                  <a:lnTo>
                    <a:pt x="3709" y="2232"/>
                  </a:lnTo>
                  <a:cubicBezTo>
                    <a:pt x="3845" y="2415"/>
                    <a:pt x="4064" y="2505"/>
                    <a:pt x="4375" y="2505"/>
                  </a:cubicBezTo>
                  <a:cubicBezTo>
                    <a:pt x="5049" y="2505"/>
                    <a:pt x="5748" y="2075"/>
                    <a:pt x="5755" y="1372"/>
                  </a:cubicBezTo>
                  <a:cubicBezTo>
                    <a:pt x="5755" y="695"/>
                    <a:pt x="5393" y="201"/>
                    <a:pt x="4823" y="122"/>
                  </a:cubicBezTo>
                  <a:lnTo>
                    <a:pt x="4816" y="122"/>
                  </a:lnTo>
                  <a:cubicBezTo>
                    <a:pt x="4173" y="41"/>
                    <a:pt x="3525" y="1"/>
                    <a:pt x="2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1367;p54"/>
          <p:cNvGrpSpPr/>
          <p:nvPr/>
        </p:nvGrpSpPr>
        <p:grpSpPr>
          <a:xfrm>
            <a:off x="281309" y="920824"/>
            <a:ext cx="1277400" cy="870000"/>
            <a:chOff x="742350" y="872713"/>
            <a:chExt cx="1277400" cy="870000"/>
          </a:xfrm>
        </p:grpSpPr>
        <p:sp>
          <p:nvSpPr>
            <p:cNvPr id="1368" name="Google Shape;1368;p54"/>
            <p:cNvSpPr/>
            <p:nvPr/>
          </p:nvSpPr>
          <p:spPr>
            <a:xfrm>
              <a:off x="742350" y="9741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69" name="Google Shape;1369;p54"/>
            <p:cNvCxnSpPr>
              <a:stCxn id="1368" idx="6"/>
            </p:cNvCxnSpPr>
            <p:nvPr/>
          </p:nvCxnSpPr>
          <p:spPr>
            <a:xfrm rot="10800000" flipH="1">
              <a:off x="1510950" y="872713"/>
              <a:ext cx="508800" cy="485700"/>
            </a:xfrm>
            <a:prstGeom prst="straightConnector1">
              <a:avLst/>
            </a:prstGeom>
            <a:noFill/>
            <a:ln w="9525" cap="flat" cmpd="sng">
              <a:solidFill>
                <a:schemeClr val="accent5"/>
              </a:solidFill>
              <a:prstDash val="solid"/>
              <a:round/>
              <a:headEnd type="none" w="med" len="med"/>
              <a:tailEnd type="oval" w="med" len="med"/>
            </a:ln>
          </p:spPr>
        </p:cxn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68"/>
        <p:cNvGrpSpPr/>
        <p:nvPr/>
      </p:nvGrpSpPr>
      <p:grpSpPr>
        <a:xfrm>
          <a:off x="0" y="0"/>
          <a:ext cx="0" cy="0"/>
          <a:chOff x="0" y="0"/>
          <a:chExt cx="0" cy="0"/>
        </a:xfrm>
      </p:grpSpPr>
      <p:sp>
        <p:nvSpPr>
          <p:cNvPr id="669" name="Google Shape;669;p42"/>
          <p:cNvSpPr txBox="1">
            <a:spLocks noGrp="1"/>
          </p:cNvSpPr>
          <p:nvPr>
            <p:ph type="title"/>
          </p:nvPr>
        </p:nvSpPr>
        <p:spPr>
          <a:xfrm>
            <a:off x="2071670" y="4022400"/>
            <a:ext cx="4872900" cy="1121100"/>
          </a:xfrm>
          <a:prstGeom prst="rect">
            <a:avLst/>
          </a:prstGeom>
        </p:spPr>
        <p:txBody>
          <a:bodyPr spcFirstLastPara="1" wrap="square" lIns="91425" tIns="91425" rIns="91425" bIns="91425" anchor="b" anchorCtr="0">
            <a:noAutofit/>
          </a:bodyPr>
          <a:lstStyle/>
          <a:p>
            <a:pPr rtl="1"/>
            <a:r>
              <a:rPr lang="fr-FR" sz="4400" b="1" dirty="0" smtClean="0">
                <a:latin typeface="Sakkal Majalla" panose="02000000000000000000" pitchFamily="2" charset="-78"/>
                <a:cs typeface="Sakkal Majalla" panose="02000000000000000000" pitchFamily="2" charset="-78"/>
              </a:rPr>
              <a:t/>
            </a:r>
            <a:br>
              <a:rPr lang="fr-FR" sz="4400" b="1" dirty="0" smtClean="0">
                <a:latin typeface="Sakkal Majalla" panose="02000000000000000000" pitchFamily="2" charset="-78"/>
                <a:cs typeface="Sakkal Majalla" panose="02000000000000000000" pitchFamily="2" charset="-78"/>
              </a:rPr>
            </a:br>
            <a:r>
              <a:rPr lang="fr-FR" sz="4400" b="1" dirty="0" smtClean="0">
                <a:latin typeface="Sakkal Majalla" panose="02000000000000000000" pitchFamily="2" charset="-78"/>
                <a:cs typeface="Sakkal Majalla" panose="02000000000000000000" pitchFamily="2" charset="-78"/>
              </a:rPr>
              <a:t>2</a:t>
            </a:r>
            <a:r>
              <a:rPr lang="ar-DZ" sz="4400" b="1" dirty="0" smtClean="0">
                <a:latin typeface="Sakkal Majalla" panose="02000000000000000000" pitchFamily="2" charset="-78"/>
                <a:cs typeface="Sakkal Majalla" panose="02000000000000000000" pitchFamily="2" charset="-78"/>
              </a:rPr>
              <a:t> .التدريب والوعي:</a:t>
            </a:r>
            <a:r>
              <a:rPr lang="ar-DZ" sz="4400" dirty="0" smtClean="0">
                <a:latin typeface="Sakkal Majalla" panose="02000000000000000000" pitchFamily="2" charset="-78"/>
                <a:cs typeface="Sakkal Majalla" panose="02000000000000000000" pitchFamily="2" charset="-78"/>
              </a:rPr>
              <a:t/>
            </a:r>
            <a:br>
              <a:rPr lang="ar-DZ" sz="4400" dirty="0" smtClean="0">
                <a:latin typeface="Sakkal Majalla" panose="02000000000000000000" pitchFamily="2" charset="-78"/>
                <a:cs typeface="Sakkal Majalla" panose="02000000000000000000" pitchFamily="2" charset="-78"/>
              </a:rPr>
            </a:br>
            <a:r>
              <a:rPr lang="ar-DZ" sz="4400" dirty="0" smtClean="0">
                <a:latin typeface="Sakkal Majalla" panose="02000000000000000000" pitchFamily="2" charset="-78"/>
                <a:cs typeface="Sakkal Majalla" panose="02000000000000000000" pitchFamily="2" charset="-78"/>
              </a:rPr>
              <a:t/>
            </a:r>
            <a:br>
              <a:rPr lang="ar-DZ" sz="4400" dirty="0" smtClean="0">
                <a:latin typeface="Sakkal Majalla" panose="02000000000000000000" pitchFamily="2" charset="-78"/>
                <a:cs typeface="Sakkal Majalla" panose="02000000000000000000" pitchFamily="2" charset="-78"/>
              </a:rPr>
            </a:br>
            <a:r>
              <a:rPr lang="ar-DZ" sz="4400" dirty="0" smtClean="0">
                <a:latin typeface="Sakkal Majalla" panose="02000000000000000000" pitchFamily="2" charset="-78"/>
                <a:cs typeface="Sakkal Majalla" panose="02000000000000000000" pitchFamily="2" charset="-78"/>
              </a:rPr>
              <a:t/>
            </a:r>
            <a:br>
              <a:rPr lang="ar-DZ" sz="4400" dirty="0" smtClean="0">
                <a:latin typeface="Sakkal Majalla" panose="02000000000000000000" pitchFamily="2" charset="-78"/>
                <a:cs typeface="Sakkal Majalla" panose="02000000000000000000" pitchFamily="2" charset="-78"/>
              </a:rPr>
            </a:br>
            <a:r>
              <a:rPr lang="ar-DZ" sz="4400" dirty="0" smtClean="0">
                <a:latin typeface="Sakkal Majalla" panose="02000000000000000000" pitchFamily="2" charset="-78"/>
                <a:cs typeface="Sakkal Majalla" panose="02000000000000000000" pitchFamily="2" charset="-78"/>
              </a:rPr>
              <a:t/>
            </a:r>
            <a:br>
              <a:rPr lang="ar-DZ" sz="4400" dirty="0" smtClean="0">
                <a:latin typeface="Sakkal Majalla" panose="02000000000000000000" pitchFamily="2" charset="-78"/>
                <a:cs typeface="Sakkal Majalla" panose="02000000000000000000" pitchFamily="2" charset="-78"/>
              </a:rPr>
            </a:br>
            <a:endParaRPr sz="4400">
              <a:highlight>
                <a:schemeClr val="lt2"/>
              </a:highlight>
              <a:latin typeface="Sakkal Majalla" panose="02000000000000000000" pitchFamily="2" charset="-78"/>
              <a:cs typeface="Sakkal Majalla" panose="02000000000000000000" pitchFamily="2" charset="-78"/>
            </a:endParaRPr>
          </a:p>
        </p:txBody>
      </p:sp>
      <p:sp>
        <p:nvSpPr>
          <p:cNvPr id="671" name="Google Shape;671;p42"/>
          <p:cNvSpPr/>
          <p:nvPr/>
        </p:nvSpPr>
        <p:spPr>
          <a:xfrm rot="10800000">
            <a:off x="-17975" y="2391800"/>
            <a:ext cx="1519500" cy="2742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2" name="Google Shape;672;p42"/>
          <p:cNvPicPr preferRelativeResize="0"/>
          <p:nvPr/>
        </p:nvPicPr>
        <p:blipFill rotWithShape="1">
          <a:blip r:embed="rId3"/>
          <a:srcRect r="24288" b="45082"/>
          <a:stretch>
            <a:fillRect/>
          </a:stretch>
        </p:blipFill>
        <p:spPr>
          <a:xfrm rot="5400000">
            <a:off x="-463349" y="1064299"/>
            <a:ext cx="2714624" cy="1967776"/>
          </a:xfrm>
          <a:prstGeom prst="rect">
            <a:avLst/>
          </a:prstGeom>
          <a:noFill/>
          <a:ln>
            <a:noFill/>
          </a:ln>
        </p:spPr>
      </p:pic>
      <p:sp>
        <p:nvSpPr>
          <p:cNvPr id="673" name="Google Shape;673;p42"/>
          <p:cNvSpPr/>
          <p:nvPr/>
        </p:nvSpPr>
        <p:spPr>
          <a:xfrm rot="10800000">
            <a:off x="170875" y="953175"/>
            <a:ext cx="1519500" cy="4001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4" name="Google Shape;674;p42"/>
          <p:cNvPicPr preferRelativeResize="0"/>
          <p:nvPr/>
        </p:nvPicPr>
        <p:blipFill rotWithShape="1">
          <a:blip r:embed="rId3"/>
          <a:srcRect l="38365" t="40848" r="38177" b="38011"/>
          <a:stretch>
            <a:fillRect/>
          </a:stretch>
        </p:blipFill>
        <p:spPr>
          <a:xfrm>
            <a:off x="62874" y="3848550"/>
            <a:ext cx="1357800" cy="1222924"/>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91"/>
        <p:cNvGrpSpPr/>
        <p:nvPr/>
      </p:nvGrpSpPr>
      <p:grpSpPr>
        <a:xfrm>
          <a:off x="0" y="0"/>
          <a:ext cx="0" cy="0"/>
          <a:chOff x="0" y="0"/>
          <a:chExt cx="0" cy="0"/>
        </a:xfrm>
      </p:grpSpPr>
      <p:grpSp>
        <p:nvGrpSpPr>
          <p:cNvPr id="2" name="Google Shape;1192;p54"/>
          <p:cNvGrpSpPr/>
          <p:nvPr/>
        </p:nvGrpSpPr>
        <p:grpSpPr>
          <a:xfrm>
            <a:off x="2852571" y="3051959"/>
            <a:ext cx="955441" cy="929341"/>
            <a:chOff x="2852571" y="3051959"/>
            <a:chExt cx="955441" cy="929341"/>
          </a:xfrm>
        </p:grpSpPr>
        <p:sp>
          <p:nvSpPr>
            <p:cNvPr id="1193" name="Google Shape;1193;p54"/>
            <p:cNvSpPr/>
            <p:nvPr/>
          </p:nvSpPr>
          <p:spPr>
            <a:xfrm>
              <a:off x="3039413" y="321270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4" name="Google Shape;1194;p54"/>
            <p:cNvCxnSpPr>
              <a:stCxn id="1193" idx="1"/>
            </p:cNvCxnSpPr>
            <p:nvPr/>
          </p:nvCxnSpPr>
          <p:spPr>
            <a:xfrm rot="10800000">
              <a:off x="2852571" y="3051959"/>
              <a:ext cx="299400" cy="273300"/>
            </a:xfrm>
            <a:prstGeom prst="straightConnector1">
              <a:avLst/>
            </a:prstGeom>
            <a:noFill/>
            <a:ln w="9525" cap="flat" cmpd="sng">
              <a:solidFill>
                <a:schemeClr val="accent5"/>
              </a:solidFill>
              <a:prstDash val="solid"/>
              <a:round/>
              <a:headEnd type="none" w="med" len="med"/>
              <a:tailEnd type="oval" w="med" len="med"/>
            </a:ln>
          </p:spPr>
        </p:cxnSp>
      </p:grpSp>
      <p:grpSp>
        <p:nvGrpSpPr>
          <p:cNvPr id="3" name="Google Shape;1195;p54"/>
          <p:cNvGrpSpPr/>
          <p:nvPr/>
        </p:nvGrpSpPr>
        <p:grpSpPr>
          <a:xfrm>
            <a:off x="2558350" y="396613"/>
            <a:ext cx="1354200" cy="768600"/>
            <a:chOff x="2558350" y="396613"/>
            <a:chExt cx="1354200" cy="768600"/>
          </a:xfrm>
        </p:grpSpPr>
        <p:sp>
          <p:nvSpPr>
            <p:cNvPr id="1196" name="Google Shape;1196;p54"/>
            <p:cNvSpPr/>
            <p:nvPr/>
          </p:nvSpPr>
          <p:spPr>
            <a:xfrm>
              <a:off x="3143950" y="3966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7" name="Google Shape;1197;p54"/>
            <p:cNvCxnSpPr>
              <a:stCxn id="1196" idx="2"/>
            </p:cNvCxnSpPr>
            <p:nvPr/>
          </p:nvCxnSpPr>
          <p:spPr>
            <a:xfrm flipH="1">
              <a:off x="2558350" y="780913"/>
              <a:ext cx="585600" cy="176700"/>
            </a:xfrm>
            <a:prstGeom prst="straightConnector1">
              <a:avLst/>
            </a:prstGeom>
            <a:noFill/>
            <a:ln w="9525" cap="flat" cmpd="sng">
              <a:solidFill>
                <a:schemeClr val="accent5"/>
              </a:solidFill>
              <a:prstDash val="solid"/>
              <a:round/>
              <a:headEnd type="none" w="med" len="med"/>
              <a:tailEnd type="oval" w="med" len="med"/>
            </a:ln>
          </p:spPr>
        </p:cxnSp>
      </p:grpSp>
      <p:sp>
        <p:nvSpPr>
          <p:cNvPr id="1198" name="Google Shape;1198;p54"/>
          <p:cNvSpPr txBox="1">
            <a:spLocks noGrp="1"/>
          </p:cNvSpPr>
          <p:nvPr>
            <p:ph type="subTitle" idx="1"/>
          </p:nvPr>
        </p:nvSpPr>
        <p:spPr>
          <a:xfrm>
            <a:off x="3714744" y="3143254"/>
            <a:ext cx="5000660" cy="1116900"/>
          </a:xfrm>
          <a:prstGeom prst="rect">
            <a:avLst/>
          </a:prstGeom>
        </p:spPr>
        <p:txBody>
          <a:bodyPr spcFirstLastPara="1" wrap="square" lIns="91425" tIns="91425" rIns="91425" bIns="91425" anchor="b" anchorCtr="0">
            <a:noAutofit/>
          </a:bodyPr>
          <a:lstStyle/>
          <a:p>
            <a:pPr algn="ctr" rtl="1"/>
            <a:r>
              <a:rPr lang="ar-DZ" sz="2400" b="1" dirty="0" smtClean="0">
                <a:latin typeface="Sakkal Majalla" panose="02000000000000000000" pitchFamily="2" charset="-78"/>
                <a:cs typeface="Sakkal Majalla" panose="02000000000000000000" pitchFamily="2" charset="-78"/>
              </a:rPr>
              <a:t>أ. تطوير برامج التدريب:</a:t>
            </a:r>
          </a:p>
          <a:p>
            <a:pPr algn="ctr" rtl="1"/>
            <a:endParaRPr lang="ar-DZ" sz="2400" dirty="0" smtClean="0">
              <a:latin typeface="Sakkal Majalla" panose="02000000000000000000" pitchFamily="2" charset="-78"/>
              <a:cs typeface="Sakkal Majalla" panose="02000000000000000000" pitchFamily="2" charset="-78"/>
            </a:endParaRP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تدريب الموظفين الجدد</a:t>
            </a:r>
            <a:r>
              <a:rPr lang="fr-FR" sz="2400" dirty="0" smtClean="0">
                <a:latin typeface="Sakkal Majalla" panose="02000000000000000000" pitchFamily="2" charset="-78"/>
                <a:cs typeface="Sakkal Majalla" panose="02000000000000000000" pitchFamily="2" charset="-78"/>
              </a:rPr>
              <a:t> </a:t>
            </a:r>
            <a:r>
              <a:rPr lang="ar-DZ" sz="2400" dirty="0" smtClean="0">
                <a:latin typeface="Sakkal Majalla" panose="02000000000000000000" pitchFamily="2" charset="-78"/>
                <a:cs typeface="Sakkal Majalla" panose="02000000000000000000" pitchFamily="2" charset="-78"/>
              </a:rPr>
              <a:t> وتعليمهم أساسيات السلامة وإجراءات الطوارئ.</a:t>
            </a: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تحديث التدريب وتوفير تدريب منتظم لتحديث معلومات العاملين حول المخاطر الجديدة وتغييرات السياسات.</a:t>
            </a: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محاكاة الطوارئ وتنظيم تدريبات دورية لمحاكاة الحوادث والطوارئ لتأهيل الموظفين على الاستجابة الفعالة.</a:t>
            </a:r>
          </a:p>
          <a:p>
            <a:pPr marL="0" lvl="0" indent="0" algn="r" rtl="0">
              <a:spcBef>
                <a:spcPts val="0"/>
              </a:spcBef>
              <a:spcAft>
                <a:spcPts val="0"/>
              </a:spcAft>
              <a:buNone/>
            </a:pPr>
            <a:endParaRPr lang="en-GB" dirty="0"/>
          </a:p>
        </p:txBody>
      </p:sp>
      <p:grpSp>
        <p:nvGrpSpPr>
          <p:cNvPr id="4" name="Google Shape;1200;p54"/>
          <p:cNvGrpSpPr/>
          <p:nvPr/>
        </p:nvGrpSpPr>
        <p:grpSpPr>
          <a:xfrm>
            <a:off x="854963" y="1192365"/>
            <a:ext cx="543367" cy="332119"/>
            <a:chOff x="0" y="652601"/>
            <a:chExt cx="746281" cy="456082"/>
          </a:xfrm>
        </p:grpSpPr>
        <p:sp>
          <p:nvSpPr>
            <p:cNvPr id="1201" name="Google Shape;1201;p54"/>
            <p:cNvSpPr/>
            <p:nvPr/>
          </p:nvSpPr>
          <p:spPr>
            <a:xfrm>
              <a:off x="0" y="681156"/>
              <a:ext cx="746281" cy="386033"/>
            </a:xfrm>
            <a:custGeom>
              <a:avLst/>
              <a:gdLst/>
              <a:ahLst/>
              <a:cxnLst/>
              <a:rect l="l" t="t" r="r" b="b"/>
              <a:pathLst>
                <a:path w="13198" h="6827" extrusionOk="0">
                  <a:moveTo>
                    <a:pt x="6597" y="0"/>
                  </a:moveTo>
                  <a:cubicBezTo>
                    <a:pt x="3838" y="0"/>
                    <a:pt x="1606" y="2236"/>
                    <a:pt x="1606" y="4995"/>
                  </a:cubicBezTo>
                  <a:lnTo>
                    <a:pt x="0" y="6826"/>
                  </a:lnTo>
                  <a:lnTo>
                    <a:pt x="13197" y="6826"/>
                  </a:lnTo>
                  <a:lnTo>
                    <a:pt x="11592" y="4995"/>
                  </a:lnTo>
                  <a:cubicBezTo>
                    <a:pt x="11592" y="2236"/>
                    <a:pt x="9356" y="0"/>
                    <a:pt x="65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54"/>
            <p:cNvSpPr/>
            <p:nvPr/>
          </p:nvSpPr>
          <p:spPr>
            <a:xfrm>
              <a:off x="53660" y="863509"/>
              <a:ext cx="85779" cy="183206"/>
            </a:xfrm>
            <a:custGeom>
              <a:avLst/>
              <a:gdLst/>
              <a:ahLst/>
              <a:cxnLst/>
              <a:rect l="l" t="t" r="r" b="b"/>
              <a:pathLst>
                <a:path w="1517" h="3240" extrusionOk="0">
                  <a:moveTo>
                    <a:pt x="488" y="0"/>
                  </a:moveTo>
                  <a:cubicBezTo>
                    <a:pt x="220" y="0"/>
                    <a:pt x="1" y="219"/>
                    <a:pt x="1" y="488"/>
                  </a:cubicBezTo>
                  <a:lnTo>
                    <a:pt x="1" y="3239"/>
                  </a:lnTo>
                  <a:lnTo>
                    <a:pt x="1517" y="3239"/>
                  </a:lnTo>
                  <a:lnTo>
                    <a:pt x="151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54"/>
            <p:cNvSpPr/>
            <p:nvPr/>
          </p:nvSpPr>
          <p:spPr>
            <a:xfrm>
              <a:off x="606769" y="863283"/>
              <a:ext cx="85779" cy="183432"/>
            </a:xfrm>
            <a:custGeom>
              <a:avLst/>
              <a:gdLst/>
              <a:ahLst/>
              <a:cxnLst/>
              <a:rect l="l" t="t" r="r" b="b"/>
              <a:pathLst>
                <a:path w="1517" h="3244" extrusionOk="0">
                  <a:moveTo>
                    <a:pt x="1" y="1"/>
                  </a:moveTo>
                  <a:lnTo>
                    <a:pt x="1" y="3243"/>
                  </a:lnTo>
                  <a:lnTo>
                    <a:pt x="1517" y="3243"/>
                  </a:lnTo>
                  <a:lnTo>
                    <a:pt x="1517" y="488"/>
                  </a:lnTo>
                  <a:cubicBezTo>
                    <a:pt x="1517" y="219"/>
                    <a:pt x="1294" y="1"/>
                    <a:pt x="10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54"/>
            <p:cNvSpPr/>
            <p:nvPr/>
          </p:nvSpPr>
          <p:spPr>
            <a:xfrm>
              <a:off x="307767" y="652601"/>
              <a:ext cx="130732" cy="53096"/>
            </a:xfrm>
            <a:custGeom>
              <a:avLst/>
              <a:gdLst/>
              <a:ahLst/>
              <a:cxnLst/>
              <a:rect l="l" t="t" r="r" b="b"/>
              <a:pathLst>
                <a:path w="2312" h="939" extrusionOk="0">
                  <a:moveTo>
                    <a:pt x="233" y="0"/>
                  </a:moveTo>
                  <a:cubicBezTo>
                    <a:pt x="104" y="0"/>
                    <a:pt x="0" y="104"/>
                    <a:pt x="0" y="233"/>
                  </a:cubicBezTo>
                  <a:lnTo>
                    <a:pt x="0" y="939"/>
                  </a:lnTo>
                  <a:lnTo>
                    <a:pt x="2311" y="939"/>
                  </a:lnTo>
                  <a:lnTo>
                    <a:pt x="2311" y="233"/>
                  </a:lnTo>
                  <a:cubicBezTo>
                    <a:pt x="2311" y="104"/>
                    <a:pt x="2207" y="0"/>
                    <a:pt x="207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54"/>
            <p:cNvSpPr/>
            <p:nvPr/>
          </p:nvSpPr>
          <p:spPr>
            <a:xfrm>
              <a:off x="177886" y="689241"/>
              <a:ext cx="390500" cy="332937"/>
            </a:xfrm>
            <a:custGeom>
              <a:avLst/>
              <a:gdLst/>
              <a:ahLst/>
              <a:cxnLst/>
              <a:rect l="l" t="t" r="r" b="b"/>
              <a:pathLst>
                <a:path w="6906" h="5888" extrusionOk="0">
                  <a:moveTo>
                    <a:pt x="2301" y="4"/>
                  </a:moveTo>
                  <a:cubicBezTo>
                    <a:pt x="2265" y="4"/>
                    <a:pt x="2233" y="37"/>
                    <a:pt x="2233" y="72"/>
                  </a:cubicBezTo>
                  <a:cubicBezTo>
                    <a:pt x="2233" y="1033"/>
                    <a:pt x="1989" y="2140"/>
                    <a:pt x="1606" y="2907"/>
                  </a:cubicBezTo>
                  <a:cubicBezTo>
                    <a:pt x="1416" y="3290"/>
                    <a:pt x="1140" y="3666"/>
                    <a:pt x="760" y="4053"/>
                  </a:cubicBezTo>
                  <a:cubicBezTo>
                    <a:pt x="581" y="4232"/>
                    <a:pt x="434" y="4440"/>
                    <a:pt x="316" y="4659"/>
                  </a:cubicBezTo>
                  <a:cubicBezTo>
                    <a:pt x="309" y="4670"/>
                    <a:pt x="309" y="4673"/>
                    <a:pt x="305" y="4680"/>
                  </a:cubicBezTo>
                  <a:cubicBezTo>
                    <a:pt x="119" y="5035"/>
                    <a:pt x="18" y="5415"/>
                    <a:pt x="0" y="5816"/>
                  </a:cubicBezTo>
                  <a:cubicBezTo>
                    <a:pt x="0" y="5856"/>
                    <a:pt x="26" y="5888"/>
                    <a:pt x="65" y="5888"/>
                  </a:cubicBezTo>
                  <a:cubicBezTo>
                    <a:pt x="101" y="5888"/>
                    <a:pt x="129" y="5859"/>
                    <a:pt x="137" y="5827"/>
                  </a:cubicBezTo>
                  <a:cubicBezTo>
                    <a:pt x="154" y="5447"/>
                    <a:pt x="255" y="5082"/>
                    <a:pt x="434" y="4738"/>
                  </a:cubicBezTo>
                  <a:lnTo>
                    <a:pt x="434" y="4734"/>
                  </a:lnTo>
                  <a:cubicBezTo>
                    <a:pt x="549" y="4523"/>
                    <a:pt x="688" y="4326"/>
                    <a:pt x="860" y="4154"/>
                  </a:cubicBezTo>
                  <a:cubicBezTo>
                    <a:pt x="1247" y="3749"/>
                    <a:pt x="1530" y="3365"/>
                    <a:pt x="1727" y="2971"/>
                  </a:cubicBezTo>
                  <a:cubicBezTo>
                    <a:pt x="2118" y="2186"/>
                    <a:pt x="2369" y="1047"/>
                    <a:pt x="2369" y="72"/>
                  </a:cubicBezTo>
                  <a:cubicBezTo>
                    <a:pt x="2369" y="37"/>
                    <a:pt x="2337" y="4"/>
                    <a:pt x="2301" y="4"/>
                  </a:cubicBezTo>
                  <a:close/>
                  <a:moveTo>
                    <a:pt x="4608" y="1"/>
                  </a:moveTo>
                  <a:cubicBezTo>
                    <a:pt x="4572" y="1"/>
                    <a:pt x="4540" y="33"/>
                    <a:pt x="4540" y="69"/>
                  </a:cubicBezTo>
                  <a:cubicBezTo>
                    <a:pt x="4540" y="1051"/>
                    <a:pt x="4791" y="2183"/>
                    <a:pt x="5182" y="2968"/>
                  </a:cubicBezTo>
                  <a:cubicBezTo>
                    <a:pt x="5379" y="3362"/>
                    <a:pt x="5662" y="3745"/>
                    <a:pt x="6049" y="4150"/>
                  </a:cubicBezTo>
                  <a:cubicBezTo>
                    <a:pt x="6221" y="4322"/>
                    <a:pt x="6364" y="4519"/>
                    <a:pt x="6475" y="4730"/>
                  </a:cubicBezTo>
                  <a:lnTo>
                    <a:pt x="6475" y="4734"/>
                  </a:lnTo>
                  <a:cubicBezTo>
                    <a:pt x="6654" y="5074"/>
                    <a:pt x="6751" y="5443"/>
                    <a:pt x="6773" y="5823"/>
                  </a:cubicBezTo>
                  <a:cubicBezTo>
                    <a:pt x="6773" y="5859"/>
                    <a:pt x="6801" y="5888"/>
                    <a:pt x="6837" y="5888"/>
                  </a:cubicBezTo>
                  <a:cubicBezTo>
                    <a:pt x="6880" y="5888"/>
                    <a:pt x="6905" y="5856"/>
                    <a:pt x="6905" y="5816"/>
                  </a:cubicBezTo>
                  <a:cubicBezTo>
                    <a:pt x="6887" y="5411"/>
                    <a:pt x="6783" y="5031"/>
                    <a:pt x="6597" y="4673"/>
                  </a:cubicBezTo>
                  <a:cubicBezTo>
                    <a:pt x="6597" y="4670"/>
                    <a:pt x="6593" y="4670"/>
                    <a:pt x="6593" y="4662"/>
                  </a:cubicBezTo>
                  <a:cubicBezTo>
                    <a:pt x="6475" y="4440"/>
                    <a:pt x="6325" y="4232"/>
                    <a:pt x="6149" y="4050"/>
                  </a:cubicBezTo>
                  <a:cubicBezTo>
                    <a:pt x="5769" y="3659"/>
                    <a:pt x="5490" y="3283"/>
                    <a:pt x="5303" y="2903"/>
                  </a:cubicBezTo>
                  <a:cubicBezTo>
                    <a:pt x="4920" y="2143"/>
                    <a:pt x="4676" y="1026"/>
                    <a:pt x="4676" y="69"/>
                  </a:cubicBezTo>
                  <a:cubicBezTo>
                    <a:pt x="4676" y="33"/>
                    <a:pt x="4644" y="1"/>
                    <a:pt x="46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54"/>
            <p:cNvSpPr/>
            <p:nvPr/>
          </p:nvSpPr>
          <p:spPr>
            <a:xfrm>
              <a:off x="275763" y="697553"/>
              <a:ext cx="7747" cy="58015"/>
            </a:xfrm>
            <a:custGeom>
              <a:avLst/>
              <a:gdLst/>
              <a:ahLst/>
              <a:cxnLst/>
              <a:rect l="l" t="t" r="r" b="b"/>
              <a:pathLst>
                <a:path w="137" h="1026" extrusionOk="0">
                  <a:moveTo>
                    <a:pt x="68" y="1"/>
                  </a:moveTo>
                  <a:cubicBezTo>
                    <a:pt x="32" y="1"/>
                    <a:pt x="0" y="33"/>
                    <a:pt x="0" y="69"/>
                  </a:cubicBezTo>
                  <a:lnTo>
                    <a:pt x="0" y="961"/>
                  </a:lnTo>
                  <a:cubicBezTo>
                    <a:pt x="0" y="997"/>
                    <a:pt x="32" y="1025"/>
                    <a:pt x="68" y="1025"/>
                  </a:cubicBezTo>
                  <a:cubicBezTo>
                    <a:pt x="104" y="1025"/>
                    <a:pt x="133" y="997"/>
                    <a:pt x="136" y="957"/>
                  </a:cubicBezTo>
                  <a:lnTo>
                    <a:pt x="136" y="69"/>
                  </a:lnTo>
                  <a:cubicBezTo>
                    <a:pt x="136" y="33"/>
                    <a:pt x="104" y="1"/>
                    <a:pt x="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54"/>
            <p:cNvSpPr/>
            <p:nvPr/>
          </p:nvSpPr>
          <p:spPr>
            <a:xfrm>
              <a:off x="463149" y="697779"/>
              <a:ext cx="7747" cy="57789"/>
            </a:xfrm>
            <a:custGeom>
              <a:avLst/>
              <a:gdLst/>
              <a:ahLst/>
              <a:cxnLst/>
              <a:rect l="l" t="t" r="r" b="b"/>
              <a:pathLst>
                <a:path w="137" h="1022" extrusionOk="0">
                  <a:moveTo>
                    <a:pt x="69" y="0"/>
                  </a:moveTo>
                  <a:cubicBezTo>
                    <a:pt x="33" y="0"/>
                    <a:pt x="0" y="32"/>
                    <a:pt x="0" y="68"/>
                  </a:cubicBezTo>
                  <a:lnTo>
                    <a:pt x="0" y="957"/>
                  </a:lnTo>
                  <a:cubicBezTo>
                    <a:pt x="0" y="993"/>
                    <a:pt x="33" y="1021"/>
                    <a:pt x="69" y="1021"/>
                  </a:cubicBezTo>
                  <a:cubicBezTo>
                    <a:pt x="104" y="1021"/>
                    <a:pt x="137" y="993"/>
                    <a:pt x="137" y="957"/>
                  </a:cubicBezTo>
                  <a:lnTo>
                    <a:pt x="137" y="68"/>
                  </a:lnTo>
                  <a:cubicBezTo>
                    <a:pt x="137" y="32"/>
                    <a:pt x="104" y="0"/>
                    <a:pt x="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54"/>
            <p:cNvSpPr/>
            <p:nvPr/>
          </p:nvSpPr>
          <p:spPr>
            <a:xfrm>
              <a:off x="226" y="1067123"/>
              <a:ext cx="746055" cy="41561"/>
            </a:xfrm>
            <a:custGeom>
              <a:avLst/>
              <a:gdLst/>
              <a:ahLst/>
              <a:cxnLst/>
              <a:rect l="l" t="t" r="r" b="b"/>
              <a:pathLst>
                <a:path w="13194" h="735" extrusionOk="0">
                  <a:moveTo>
                    <a:pt x="0" y="0"/>
                  </a:moveTo>
                  <a:cubicBezTo>
                    <a:pt x="0" y="0"/>
                    <a:pt x="1863" y="735"/>
                    <a:pt x="6593" y="735"/>
                  </a:cubicBezTo>
                  <a:cubicBezTo>
                    <a:pt x="11319" y="735"/>
                    <a:pt x="13193" y="0"/>
                    <a:pt x="131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1209;p54"/>
          <p:cNvGrpSpPr/>
          <p:nvPr/>
        </p:nvGrpSpPr>
        <p:grpSpPr>
          <a:xfrm>
            <a:off x="3270388" y="635901"/>
            <a:ext cx="515730" cy="290061"/>
            <a:chOff x="3165875" y="539491"/>
            <a:chExt cx="746677" cy="420013"/>
          </a:xfrm>
        </p:grpSpPr>
        <p:sp>
          <p:nvSpPr>
            <p:cNvPr id="1210" name="Google Shape;1210;p54"/>
            <p:cNvSpPr/>
            <p:nvPr/>
          </p:nvSpPr>
          <p:spPr>
            <a:xfrm>
              <a:off x="3165875" y="540057"/>
              <a:ext cx="746677" cy="321176"/>
            </a:xfrm>
            <a:custGeom>
              <a:avLst/>
              <a:gdLst/>
              <a:ahLst/>
              <a:cxnLst/>
              <a:rect l="l" t="t" r="r" b="b"/>
              <a:pathLst>
                <a:path w="13205" h="5680" extrusionOk="0">
                  <a:moveTo>
                    <a:pt x="3664" y="1"/>
                  </a:moveTo>
                  <a:cubicBezTo>
                    <a:pt x="3516" y="1"/>
                    <a:pt x="3362" y="47"/>
                    <a:pt x="3236" y="126"/>
                  </a:cubicBezTo>
                  <a:cubicBezTo>
                    <a:pt x="2989" y="287"/>
                    <a:pt x="2824" y="542"/>
                    <a:pt x="2677" y="800"/>
                  </a:cubicBezTo>
                  <a:cubicBezTo>
                    <a:pt x="2526" y="1054"/>
                    <a:pt x="2379" y="1319"/>
                    <a:pt x="2157" y="1506"/>
                  </a:cubicBezTo>
                  <a:cubicBezTo>
                    <a:pt x="1752" y="1842"/>
                    <a:pt x="1165" y="1875"/>
                    <a:pt x="735" y="2172"/>
                  </a:cubicBezTo>
                  <a:cubicBezTo>
                    <a:pt x="351" y="2441"/>
                    <a:pt x="133" y="2907"/>
                    <a:pt x="65" y="3372"/>
                  </a:cubicBezTo>
                  <a:cubicBezTo>
                    <a:pt x="0" y="3838"/>
                    <a:pt x="72" y="4315"/>
                    <a:pt x="172" y="4777"/>
                  </a:cubicBezTo>
                  <a:cubicBezTo>
                    <a:pt x="215" y="5003"/>
                    <a:pt x="280" y="5243"/>
                    <a:pt x="423" y="5426"/>
                  </a:cubicBezTo>
                  <a:cubicBezTo>
                    <a:pt x="536" y="5572"/>
                    <a:pt x="718" y="5679"/>
                    <a:pt x="897" y="5679"/>
                  </a:cubicBezTo>
                  <a:cubicBezTo>
                    <a:pt x="945" y="5679"/>
                    <a:pt x="993" y="5672"/>
                    <a:pt x="1039" y="5655"/>
                  </a:cubicBezTo>
                  <a:lnTo>
                    <a:pt x="871" y="4408"/>
                  </a:lnTo>
                  <a:cubicBezTo>
                    <a:pt x="771" y="4383"/>
                    <a:pt x="728" y="4265"/>
                    <a:pt x="713" y="4161"/>
                  </a:cubicBezTo>
                  <a:cubicBezTo>
                    <a:pt x="670" y="3845"/>
                    <a:pt x="996" y="3243"/>
                    <a:pt x="1158" y="2968"/>
                  </a:cubicBezTo>
                  <a:cubicBezTo>
                    <a:pt x="1211" y="2867"/>
                    <a:pt x="1283" y="2778"/>
                    <a:pt x="1369" y="2706"/>
                  </a:cubicBezTo>
                  <a:cubicBezTo>
                    <a:pt x="1462" y="2634"/>
                    <a:pt x="1570" y="2584"/>
                    <a:pt x="1681" y="2545"/>
                  </a:cubicBezTo>
                  <a:cubicBezTo>
                    <a:pt x="1835" y="2491"/>
                    <a:pt x="1989" y="2441"/>
                    <a:pt x="2150" y="2405"/>
                  </a:cubicBezTo>
                  <a:cubicBezTo>
                    <a:pt x="2372" y="2351"/>
                    <a:pt x="2605" y="2323"/>
                    <a:pt x="2813" y="2237"/>
                  </a:cubicBezTo>
                  <a:cubicBezTo>
                    <a:pt x="3207" y="2072"/>
                    <a:pt x="3501" y="1735"/>
                    <a:pt x="3752" y="1391"/>
                  </a:cubicBezTo>
                  <a:lnTo>
                    <a:pt x="3752" y="1391"/>
                  </a:lnTo>
                  <a:cubicBezTo>
                    <a:pt x="3741" y="1481"/>
                    <a:pt x="3809" y="1574"/>
                    <a:pt x="3881" y="1624"/>
                  </a:cubicBezTo>
                  <a:cubicBezTo>
                    <a:pt x="3952" y="1678"/>
                    <a:pt x="4042" y="1699"/>
                    <a:pt x="4128" y="1721"/>
                  </a:cubicBezTo>
                  <a:cubicBezTo>
                    <a:pt x="4279" y="1763"/>
                    <a:pt x="4432" y="1797"/>
                    <a:pt x="4592" y="1797"/>
                  </a:cubicBezTo>
                  <a:cubicBezTo>
                    <a:pt x="4607" y="1797"/>
                    <a:pt x="4622" y="1797"/>
                    <a:pt x="4637" y="1796"/>
                  </a:cubicBezTo>
                  <a:cubicBezTo>
                    <a:pt x="4791" y="1789"/>
                    <a:pt x="4938" y="1749"/>
                    <a:pt x="5088" y="1717"/>
                  </a:cubicBezTo>
                  <a:cubicBezTo>
                    <a:pt x="5369" y="1656"/>
                    <a:pt x="5656" y="1625"/>
                    <a:pt x="5944" y="1625"/>
                  </a:cubicBezTo>
                  <a:cubicBezTo>
                    <a:pt x="6244" y="1625"/>
                    <a:pt x="6544" y="1658"/>
                    <a:pt x="6837" y="1724"/>
                  </a:cubicBezTo>
                  <a:cubicBezTo>
                    <a:pt x="7066" y="1774"/>
                    <a:pt x="7288" y="1846"/>
                    <a:pt x="7518" y="1903"/>
                  </a:cubicBezTo>
                  <a:cubicBezTo>
                    <a:pt x="8610" y="2179"/>
                    <a:pt x="9761" y="2097"/>
                    <a:pt x="10857" y="2333"/>
                  </a:cubicBezTo>
                  <a:cubicBezTo>
                    <a:pt x="11083" y="2384"/>
                    <a:pt x="11348" y="2434"/>
                    <a:pt x="11556" y="2527"/>
                  </a:cubicBezTo>
                  <a:cubicBezTo>
                    <a:pt x="11767" y="2616"/>
                    <a:pt x="11968" y="2756"/>
                    <a:pt x="12100" y="2942"/>
                  </a:cubicBezTo>
                  <a:cubicBezTo>
                    <a:pt x="12247" y="3157"/>
                    <a:pt x="12663" y="3673"/>
                    <a:pt x="12713" y="3928"/>
                  </a:cubicBezTo>
                  <a:cubicBezTo>
                    <a:pt x="12738" y="4068"/>
                    <a:pt x="12767" y="4207"/>
                    <a:pt x="12756" y="4351"/>
                  </a:cubicBezTo>
                  <a:cubicBezTo>
                    <a:pt x="12749" y="4490"/>
                    <a:pt x="12337" y="4383"/>
                    <a:pt x="12233" y="4480"/>
                  </a:cubicBezTo>
                  <a:lnTo>
                    <a:pt x="12237" y="4562"/>
                  </a:lnTo>
                  <a:lnTo>
                    <a:pt x="12226" y="5340"/>
                  </a:lnTo>
                  <a:cubicBezTo>
                    <a:pt x="12228" y="5340"/>
                    <a:pt x="12231" y="5340"/>
                    <a:pt x="12233" y="5340"/>
                  </a:cubicBezTo>
                  <a:cubicBezTo>
                    <a:pt x="12488" y="5340"/>
                    <a:pt x="12483" y="5516"/>
                    <a:pt x="12721" y="5516"/>
                  </a:cubicBezTo>
                  <a:cubicBezTo>
                    <a:pt x="12730" y="5516"/>
                    <a:pt x="12739" y="5516"/>
                    <a:pt x="12749" y="5515"/>
                  </a:cubicBezTo>
                  <a:cubicBezTo>
                    <a:pt x="12989" y="5504"/>
                    <a:pt x="13204" y="4924"/>
                    <a:pt x="13200" y="4655"/>
                  </a:cubicBezTo>
                  <a:cubicBezTo>
                    <a:pt x="13186" y="3992"/>
                    <a:pt x="12756" y="2778"/>
                    <a:pt x="12208" y="2401"/>
                  </a:cubicBezTo>
                  <a:cubicBezTo>
                    <a:pt x="11903" y="2190"/>
                    <a:pt x="11534" y="2090"/>
                    <a:pt x="11194" y="1936"/>
                  </a:cubicBezTo>
                  <a:cubicBezTo>
                    <a:pt x="10707" y="1717"/>
                    <a:pt x="10277" y="1380"/>
                    <a:pt x="9771" y="1212"/>
                  </a:cubicBezTo>
                  <a:cubicBezTo>
                    <a:pt x="9076" y="979"/>
                    <a:pt x="8320" y="1079"/>
                    <a:pt x="7596" y="954"/>
                  </a:cubicBezTo>
                  <a:cubicBezTo>
                    <a:pt x="7113" y="871"/>
                    <a:pt x="6676" y="542"/>
                    <a:pt x="6192" y="459"/>
                  </a:cubicBezTo>
                  <a:cubicBezTo>
                    <a:pt x="6132" y="448"/>
                    <a:pt x="6073" y="443"/>
                    <a:pt x="6014" y="443"/>
                  </a:cubicBezTo>
                  <a:cubicBezTo>
                    <a:pt x="5752" y="443"/>
                    <a:pt x="5493" y="539"/>
                    <a:pt x="5239" y="606"/>
                  </a:cubicBezTo>
                  <a:cubicBezTo>
                    <a:pt x="5114" y="636"/>
                    <a:pt x="4980" y="657"/>
                    <a:pt x="4849" y="657"/>
                  </a:cubicBezTo>
                  <a:cubicBezTo>
                    <a:pt x="4650" y="657"/>
                    <a:pt x="4459" y="609"/>
                    <a:pt x="4318" y="470"/>
                  </a:cubicBezTo>
                  <a:cubicBezTo>
                    <a:pt x="4221" y="373"/>
                    <a:pt x="4157" y="237"/>
                    <a:pt x="4056" y="144"/>
                  </a:cubicBezTo>
                  <a:cubicBezTo>
                    <a:pt x="3950" y="45"/>
                    <a:pt x="3809" y="1"/>
                    <a:pt x="36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54"/>
            <p:cNvSpPr/>
            <p:nvPr/>
          </p:nvSpPr>
          <p:spPr>
            <a:xfrm>
              <a:off x="3439377" y="862412"/>
              <a:ext cx="214588" cy="70738"/>
            </a:xfrm>
            <a:custGeom>
              <a:avLst/>
              <a:gdLst/>
              <a:ahLst/>
              <a:cxnLst/>
              <a:rect l="l" t="t" r="r" b="b"/>
              <a:pathLst>
                <a:path w="3795" h="1251" extrusionOk="0">
                  <a:moveTo>
                    <a:pt x="1896" y="0"/>
                  </a:moveTo>
                  <a:cubicBezTo>
                    <a:pt x="638" y="0"/>
                    <a:pt x="0" y="1251"/>
                    <a:pt x="0" y="1251"/>
                  </a:cubicBezTo>
                  <a:cubicBezTo>
                    <a:pt x="570" y="683"/>
                    <a:pt x="1235" y="399"/>
                    <a:pt x="1899" y="399"/>
                  </a:cubicBezTo>
                  <a:cubicBezTo>
                    <a:pt x="2563" y="399"/>
                    <a:pt x="3227" y="683"/>
                    <a:pt x="3795" y="1251"/>
                  </a:cubicBezTo>
                  <a:lnTo>
                    <a:pt x="3795" y="1251"/>
                  </a:lnTo>
                  <a:cubicBezTo>
                    <a:pt x="3784" y="1236"/>
                    <a:pt x="3146" y="0"/>
                    <a:pt x="1896" y="0"/>
                  </a:cubicBezTo>
                  <a:close/>
                  <a:moveTo>
                    <a:pt x="3795" y="1251"/>
                  </a:moveTo>
                  <a:lnTo>
                    <a:pt x="3795" y="1251"/>
                  </a:lnTo>
                  <a:cubicBezTo>
                    <a:pt x="3795" y="1251"/>
                    <a:pt x="3795" y="1251"/>
                    <a:pt x="3795" y="1251"/>
                  </a:cubicBezTo>
                  <a:cubicBezTo>
                    <a:pt x="3795" y="1251"/>
                    <a:pt x="3795" y="1251"/>
                    <a:pt x="3795" y="12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54"/>
            <p:cNvSpPr/>
            <p:nvPr/>
          </p:nvSpPr>
          <p:spPr>
            <a:xfrm>
              <a:off x="3230674" y="685035"/>
              <a:ext cx="632230" cy="265988"/>
            </a:xfrm>
            <a:custGeom>
              <a:avLst/>
              <a:gdLst/>
              <a:ahLst/>
              <a:cxnLst/>
              <a:rect l="l" t="t" r="r" b="b"/>
              <a:pathLst>
                <a:path w="11181" h="4704" extrusionOk="0">
                  <a:moveTo>
                    <a:pt x="5587" y="0"/>
                  </a:moveTo>
                  <a:cubicBezTo>
                    <a:pt x="4304" y="0"/>
                    <a:pt x="3021" y="81"/>
                    <a:pt x="1746" y="242"/>
                  </a:cubicBezTo>
                  <a:cubicBezTo>
                    <a:pt x="635" y="393"/>
                    <a:pt x="1" y="1382"/>
                    <a:pt x="1" y="2582"/>
                  </a:cubicBezTo>
                  <a:cubicBezTo>
                    <a:pt x="1" y="3886"/>
                    <a:pt x="1280" y="4703"/>
                    <a:pt x="2588" y="4703"/>
                  </a:cubicBezTo>
                  <a:cubicBezTo>
                    <a:pt x="3204" y="4703"/>
                    <a:pt x="3591" y="4517"/>
                    <a:pt x="3824" y="4187"/>
                  </a:cubicBezTo>
                  <a:lnTo>
                    <a:pt x="3824" y="4191"/>
                  </a:lnTo>
                  <a:cubicBezTo>
                    <a:pt x="4329" y="3424"/>
                    <a:pt x="4695" y="3112"/>
                    <a:pt x="5590" y="3084"/>
                  </a:cubicBezTo>
                  <a:cubicBezTo>
                    <a:pt x="6483" y="3109"/>
                    <a:pt x="6855" y="3424"/>
                    <a:pt x="7361" y="4191"/>
                  </a:cubicBezTo>
                  <a:lnTo>
                    <a:pt x="7361" y="4187"/>
                  </a:lnTo>
                  <a:cubicBezTo>
                    <a:pt x="7593" y="4517"/>
                    <a:pt x="7980" y="4703"/>
                    <a:pt x="8597" y="4703"/>
                  </a:cubicBezTo>
                  <a:cubicBezTo>
                    <a:pt x="9901" y="4703"/>
                    <a:pt x="11180" y="3886"/>
                    <a:pt x="11180" y="2582"/>
                  </a:cubicBezTo>
                  <a:cubicBezTo>
                    <a:pt x="11173" y="1382"/>
                    <a:pt x="10542" y="396"/>
                    <a:pt x="9432" y="242"/>
                  </a:cubicBezTo>
                  <a:cubicBezTo>
                    <a:pt x="8154" y="81"/>
                    <a:pt x="6871" y="0"/>
                    <a:pt x="55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54"/>
            <p:cNvSpPr/>
            <p:nvPr/>
          </p:nvSpPr>
          <p:spPr>
            <a:xfrm>
              <a:off x="3265562" y="695269"/>
              <a:ext cx="89793" cy="235058"/>
            </a:xfrm>
            <a:custGeom>
              <a:avLst/>
              <a:gdLst/>
              <a:ahLst/>
              <a:cxnLst/>
              <a:rect l="l" t="t" r="r" b="b"/>
              <a:pathLst>
                <a:path w="1588" h="4157" extrusionOk="0">
                  <a:moveTo>
                    <a:pt x="1587" y="0"/>
                  </a:moveTo>
                  <a:cubicBezTo>
                    <a:pt x="1437" y="18"/>
                    <a:pt x="1279" y="36"/>
                    <a:pt x="1129" y="54"/>
                  </a:cubicBezTo>
                  <a:cubicBezTo>
                    <a:pt x="1068" y="65"/>
                    <a:pt x="1011" y="72"/>
                    <a:pt x="957" y="86"/>
                  </a:cubicBezTo>
                  <a:lnTo>
                    <a:pt x="0" y="3791"/>
                  </a:lnTo>
                  <a:cubicBezTo>
                    <a:pt x="151" y="3935"/>
                    <a:pt x="326" y="4056"/>
                    <a:pt x="513" y="4157"/>
                  </a:cubicBezTo>
                  <a:lnTo>
                    <a:pt x="158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54"/>
            <p:cNvSpPr/>
            <p:nvPr/>
          </p:nvSpPr>
          <p:spPr>
            <a:xfrm>
              <a:off x="3311136" y="691820"/>
              <a:ext cx="81086" cy="252078"/>
            </a:xfrm>
            <a:custGeom>
              <a:avLst/>
              <a:gdLst/>
              <a:ahLst/>
              <a:cxnLst/>
              <a:rect l="l" t="t" r="r" b="b"/>
              <a:pathLst>
                <a:path w="1434" h="4458" extrusionOk="0">
                  <a:moveTo>
                    <a:pt x="1434" y="1"/>
                  </a:moveTo>
                  <a:cubicBezTo>
                    <a:pt x="1330" y="8"/>
                    <a:pt x="1222" y="18"/>
                    <a:pt x="1118" y="33"/>
                  </a:cubicBezTo>
                  <a:lnTo>
                    <a:pt x="0" y="4358"/>
                  </a:lnTo>
                  <a:cubicBezTo>
                    <a:pt x="93" y="4397"/>
                    <a:pt x="187" y="4429"/>
                    <a:pt x="280" y="4458"/>
                  </a:cubicBezTo>
                  <a:lnTo>
                    <a:pt x="14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54"/>
            <p:cNvSpPr/>
            <p:nvPr/>
          </p:nvSpPr>
          <p:spPr>
            <a:xfrm>
              <a:off x="3546357" y="685770"/>
              <a:ext cx="82499" cy="179530"/>
            </a:xfrm>
            <a:custGeom>
              <a:avLst/>
              <a:gdLst/>
              <a:ahLst/>
              <a:cxnLst/>
              <a:rect l="l" t="t" r="r" b="b"/>
              <a:pathLst>
                <a:path w="1459" h="3175" extrusionOk="0">
                  <a:moveTo>
                    <a:pt x="796" y="0"/>
                  </a:moveTo>
                  <a:lnTo>
                    <a:pt x="0" y="3081"/>
                  </a:lnTo>
                  <a:cubicBezTo>
                    <a:pt x="251" y="3089"/>
                    <a:pt x="463" y="3117"/>
                    <a:pt x="645" y="3175"/>
                  </a:cubicBezTo>
                  <a:lnTo>
                    <a:pt x="1459" y="25"/>
                  </a:lnTo>
                  <a:cubicBezTo>
                    <a:pt x="1240" y="14"/>
                    <a:pt x="1022" y="4"/>
                    <a:pt x="7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54"/>
            <p:cNvSpPr/>
            <p:nvPr/>
          </p:nvSpPr>
          <p:spPr>
            <a:xfrm>
              <a:off x="3682514" y="696683"/>
              <a:ext cx="113882" cy="254339"/>
            </a:xfrm>
            <a:custGeom>
              <a:avLst/>
              <a:gdLst/>
              <a:ahLst/>
              <a:cxnLst/>
              <a:rect l="l" t="t" r="r" b="b"/>
              <a:pathLst>
                <a:path w="2014" h="4498" extrusionOk="0">
                  <a:moveTo>
                    <a:pt x="1143" y="0"/>
                  </a:moveTo>
                  <a:lnTo>
                    <a:pt x="0" y="4418"/>
                  </a:lnTo>
                  <a:cubicBezTo>
                    <a:pt x="172" y="4469"/>
                    <a:pt x="369" y="4497"/>
                    <a:pt x="602" y="4497"/>
                  </a:cubicBezTo>
                  <a:cubicBezTo>
                    <a:pt x="706" y="4497"/>
                    <a:pt x="806" y="4490"/>
                    <a:pt x="910" y="4479"/>
                  </a:cubicBezTo>
                  <a:lnTo>
                    <a:pt x="2014" y="205"/>
                  </a:lnTo>
                  <a:cubicBezTo>
                    <a:pt x="1838" y="126"/>
                    <a:pt x="1645" y="65"/>
                    <a:pt x="1441" y="36"/>
                  </a:cubicBezTo>
                  <a:cubicBezTo>
                    <a:pt x="1340" y="22"/>
                    <a:pt x="1244" y="11"/>
                    <a:pt x="11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54"/>
            <p:cNvSpPr/>
            <p:nvPr/>
          </p:nvSpPr>
          <p:spPr>
            <a:xfrm>
              <a:off x="3209810" y="783986"/>
              <a:ext cx="23579" cy="81142"/>
            </a:xfrm>
            <a:custGeom>
              <a:avLst/>
              <a:gdLst/>
              <a:ahLst/>
              <a:cxnLst/>
              <a:rect l="l" t="t" r="r" b="b"/>
              <a:pathLst>
                <a:path w="417" h="1435" extrusionOk="0">
                  <a:moveTo>
                    <a:pt x="241" y="1"/>
                  </a:moveTo>
                  <a:cubicBezTo>
                    <a:pt x="108" y="1"/>
                    <a:pt x="1" y="108"/>
                    <a:pt x="1" y="241"/>
                  </a:cubicBezTo>
                  <a:lnTo>
                    <a:pt x="1" y="1190"/>
                  </a:lnTo>
                  <a:cubicBezTo>
                    <a:pt x="1" y="1327"/>
                    <a:pt x="108" y="1434"/>
                    <a:pt x="241" y="1434"/>
                  </a:cubicBezTo>
                  <a:lnTo>
                    <a:pt x="416" y="1434"/>
                  </a:lnTo>
                  <a:lnTo>
                    <a:pt x="4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54"/>
            <p:cNvSpPr/>
            <p:nvPr/>
          </p:nvSpPr>
          <p:spPr>
            <a:xfrm>
              <a:off x="3862379" y="783816"/>
              <a:ext cx="23579" cy="80859"/>
            </a:xfrm>
            <a:custGeom>
              <a:avLst/>
              <a:gdLst/>
              <a:ahLst/>
              <a:cxnLst/>
              <a:rect l="l" t="t" r="r" b="b"/>
              <a:pathLst>
                <a:path w="417" h="1430" extrusionOk="0">
                  <a:moveTo>
                    <a:pt x="1" y="0"/>
                  </a:moveTo>
                  <a:lnTo>
                    <a:pt x="1" y="1430"/>
                  </a:lnTo>
                  <a:lnTo>
                    <a:pt x="177" y="1430"/>
                  </a:lnTo>
                  <a:cubicBezTo>
                    <a:pt x="309" y="1430"/>
                    <a:pt x="417" y="1322"/>
                    <a:pt x="417" y="1190"/>
                  </a:cubicBezTo>
                  <a:lnTo>
                    <a:pt x="417" y="240"/>
                  </a:lnTo>
                  <a:cubicBezTo>
                    <a:pt x="417" y="104"/>
                    <a:pt x="309" y="0"/>
                    <a:pt x="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54"/>
            <p:cNvSpPr/>
            <p:nvPr/>
          </p:nvSpPr>
          <p:spPr>
            <a:xfrm>
              <a:off x="3329343" y="661456"/>
              <a:ext cx="434661" cy="31439"/>
            </a:xfrm>
            <a:custGeom>
              <a:avLst/>
              <a:gdLst/>
              <a:ahLst/>
              <a:cxnLst/>
              <a:rect l="l" t="t" r="r" b="b"/>
              <a:pathLst>
                <a:path w="7687" h="556" extrusionOk="0">
                  <a:moveTo>
                    <a:pt x="3842" y="0"/>
                  </a:moveTo>
                  <a:cubicBezTo>
                    <a:pt x="3193" y="0"/>
                    <a:pt x="2548" y="39"/>
                    <a:pt x="1903" y="129"/>
                  </a:cubicBezTo>
                  <a:cubicBezTo>
                    <a:pt x="1258" y="215"/>
                    <a:pt x="621" y="344"/>
                    <a:pt x="1" y="555"/>
                  </a:cubicBezTo>
                  <a:cubicBezTo>
                    <a:pt x="1275" y="394"/>
                    <a:pt x="2558" y="314"/>
                    <a:pt x="3842" y="314"/>
                  </a:cubicBezTo>
                  <a:cubicBezTo>
                    <a:pt x="5126" y="314"/>
                    <a:pt x="6411" y="394"/>
                    <a:pt x="7687" y="555"/>
                  </a:cubicBezTo>
                  <a:cubicBezTo>
                    <a:pt x="7063" y="348"/>
                    <a:pt x="6425" y="219"/>
                    <a:pt x="5780" y="129"/>
                  </a:cubicBezTo>
                  <a:cubicBezTo>
                    <a:pt x="5143" y="39"/>
                    <a:pt x="4490" y="0"/>
                    <a:pt x="38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54"/>
            <p:cNvSpPr/>
            <p:nvPr/>
          </p:nvSpPr>
          <p:spPr>
            <a:xfrm>
              <a:off x="3222193" y="676327"/>
              <a:ext cx="648797" cy="283177"/>
            </a:xfrm>
            <a:custGeom>
              <a:avLst/>
              <a:gdLst/>
              <a:ahLst/>
              <a:cxnLst/>
              <a:rect l="l" t="t" r="r" b="b"/>
              <a:pathLst>
                <a:path w="11474" h="5008" extrusionOk="0">
                  <a:moveTo>
                    <a:pt x="5735" y="308"/>
                  </a:moveTo>
                  <a:cubicBezTo>
                    <a:pt x="7009" y="308"/>
                    <a:pt x="8283" y="387"/>
                    <a:pt x="9546" y="547"/>
                  </a:cubicBezTo>
                  <a:lnTo>
                    <a:pt x="9557" y="547"/>
                  </a:lnTo>
                  <a:cubicBezTo>
                    <a:pt x="10538" y="683"/>
                    <a:pt x="11169" y="1543"/>
                    <a:pt x="11169" y="2736"/>
                  </a:cubicBezTo>
                  <a:cubicBezTo>
                    <a:pt x="11169" y="3969"/>
                    <a:pt x="9933" y="4703"/>
                    <a:pt x="8740" y="4703"/>
                  </a:cubicBezTo>
                  <a:cubicBezTo>
                    <a:pt x="8195" y="4703"/>
                    <a:pt x="7844" y="4560"/>
                    <a:pt x="7629" y="4255"/>
                  </a:cubicBezTo>
                  <a:cubicBezTo>
                    <a:pt x="7622" y="4248"/>
                    <a:pt x="7618" y="4237"/>
                    <a:pt x="7611" y="4234"/>
                  </a:cubicBezTo>
                  <a:cubicBezTo>
                    <a:pt x="7113" y="3481"/>
                    <a:pt x="6697" y="3119"/>
                    <a:pt x="5737" y="3091"/>
                  </a:cubicBezTo>
                  <a:lnTo>
                    <a:pt x="5730" y="3091"/>
                  </a:lnTo>
                  <a:cubicBezTo>
                    <a:pt x="4773" y="3119"/>
                    <a:pt x="4357" y="3481"/>
                    <a:pt x="3859" y="4234"/>
                  </a:cubicBezTo>
                  <a:cubicBezTo>
                    <a:pt x="3856" y="4241"/>
                    <a:pt x="3849" y="4248"/>
                    <a:pt x="3841" y="4255"/>
                  </a:cubicBezTo>
                  <a:cubicBezTo>
                    <a:pt x="3626" y="4560"/>
                    <a:pt x="3275" y="4703"/>
                    <a:pt x="2731" y="4703"/>
                  </a:cubicBezTo>
                  <a:cubicBezTo>
                    <a:pt x="1537" y="4703"/>
                    <a:pt x="301" y="3969"/>
                    <a:pt x="301" y="2736"/>
                  </a:cubicBezTo>
                  <a:cubicBezTo>
                    <a:pt x="301" y="1543"/>
                    <a:pt x="932" y="683"/>
                    <a:pt x="1914" y="547"/>
                  </a:cubicBezTo>
                  <a:lnTo>
                    <a:pt x="1924" y="547"/>
                  </a:lnTo>
                  <a:cubicBezTo>
                    <a:pt x="3188" y="387"/>
                    <a:pt x="4461" y="308"/>
                    <a:pt x="5735" y="308"/>
                  </a:cubicBezTo>
                  <a:close/>
                  <a:moveTo>
                    <a:pt x="5739" y="0"/>
                  </a:moveTo>
                  <a:cubicBezTo>
                    <a:pt x="4449" y="0"/>
                    <a:pt x="3159" y="81"/>
                    <a:pt x="1878" y="242"/>
                  </a:cubicBezTo>
                  <a:cubicBezTo>
                    <a:pt x="1871" y="246"/>
                    <a:pt x="1867" y="246"/>
                    <a:pt x="1864" y="246"/>
                  </a:cubicBezTo>
                  <a:cubicBezTo>
                    <a:pt x="731" y="414"/>
                    <a:pt x="0" y="1385"/>
                    <a:pt x="0" y="2736"/>
                  </a:cubicBezTo>
                  <a:cubicBezTo>
                    <a:pt x="0" y="4159"/>
                    <a:pt x="1394" y="5008"/>
                    <a:pt x="2738" y="5008"/>
                  </a:cubicBezTo>
                  <a:cubicBezTo>
                    <a:pt x="3358" y="5008"/>
                    <a:pt x="3795" y="4832"/>
                    <a:pt x="4071" y="4467"/>
                  </a:cubicBezTo>
                  <a:cubicBezTo>
                    <a:pt x="4082" y="4456"/>
                    <a:pt x="4089" y="4449"/>
                    <a:pt x="4099" y="4434"/>
                  </a:cubicBezTo>
                  <a:cubicBezTo>
                    <a:pt x="4565" y="3729"/>
                    <a:pt x="4895" y="3424"/>
                    <a:pt x="5737" y="3399"/>
                  </a:cubicBezTo>
                  <a:cubicBezTo>
                    <a:pt x="6428" y="3417"/>
                    <a:pt x="6808" y="3567"/>
                    <a:pt x="7378" y="4434"/>
                  </a:cubicBezTo>
                  <a:cubicBezTo>
                    <a:pt x="7385" y="4449"/>
                    <a:pt x="7396" y="4456"/>
                    <a:pt x="7403" y="4467"/>
                  </a:cubicBezTo>
                  <a:cubicBezTo>
                    <a:pt x="7683" y="4829"/>
                    <a:pt x="8116" y="5008"/>
                    <a:pt x="8740" y="5008"/>
                  </a:cubicBezTo>
                  <a:cubicBezTo>
                    <a:pt x="10087" y="5008"/>
                    <a:pt x="11473" y="4159"/>
                    <a:pt x="11473" y="2736"/>
                  </a:cubicBezTo>
                  <a:cubicBezTo>
                    <a:pt x="11473" y="1385"/>
                    <a:pt x="10746" y="414"/>
                    <a:pt x="9610" y="246"/>
                  </a:cubicBezTo>
                  <a:cubicBezTo>
                    <a:pt x="9607" y="242"/>
                    <a:pt x="9603" y="242"/>
                    <a:pt x="9600" y="242"/>
                  </a:cubicBezTo>
                  <a:cubicBezTo>
                    <a:pt x="8319" y="81"/>
                    <a:pt x="7029" y="0"/>
                    <a:pt x="5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54"/>
            <p:cNvSpPr/>
            <p:nvPr/>
          </p:nvSpPr>
          <p:spPr>
            <a:xfrm>
              <a:off x="3374521" y="539491"/>
              <a:ext cx="5937" cy="81651"/>
            </a:xfrm>
            <a:custGeom>
              <a:avLst/>
              <a:gdLst/>
              <a:ahLst/>
              <a:cxnLst/>
              <a:rect l="l" t="t" r="r" b="b"/>
              <a:pathLst>
                <a:path w="105" h="1444" extrusionOk="0">
                  <a:moveTo>
                    <a:pt x="51" y="0"/>
                  </a:moveTo>
                  <a:cubicBezTo>
                    <a:pt x="26" y="0"/>
                    <a:pt x="1" y="25"/>
                    <a:pt x="1" y="50"/>
                  </a:cubicBezTo>
                  <a:lnTo>
                    <a:pt x="1" y="1394"/>
                  </a:lnTo>
                  <a:cubicBezTo>
                    <a:pt x="1" y="1422"/>
                    <a:pt x="26" y="1444"/>
                    <a:pt x="51" y="1444"/>
                  </a:cubicBezTo>
                  <a:cubicBezTo>
                    <a:pt x="83" y="1444"/>
                    <a:pt x="105" y="1422"/>
                    <a:pt x="101" y="1394"/>
                  </a:cubicBezTo>
                  <a:lnTo>
                    <a:pt x="101" y="50"/>
                  </a:lnTo>
                  <a:cubicBezTo>
                    <a:pt x="101" y="25"/>
                    <a:pt x="80" y="0"/>
                    <a:pt x="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1222;p54"/>
          <p:cNvGrpSpPr/>
          <p:nvPr/>
        </p:nvGrpSpPr>
        <p:grpSpPr>
          <a:xfrm>
            <a:off x="3165885" y="3141914"/>
            <a:ext cx="515680" cy="910185"/>
            <a:chOff x="112635" y="1823564"/>
            <a:chExt cx="515680" cy="910185"/>
          </a:xfrm>
        </p:grpSpPr>
        <p:sp>
          <p:nvSpPr>
            <p:cNvPr id="1223" name="Google Shape;1223;p54"/>
            <p:cNvSpPr/>
            <p:nvPr/>
          </p:nvSpPr>
          <p:spPr>
            <a:xfrm>
              <a:off x="232564" y="2685686"/>
              <a:ext cx="54792" cy="48063"/>
            </a:xfrm>
            <a:custGeom>
              <a:avLst/>
              <a:gdLst/>
              <a:ahLst/>
              <a:cxnLst/>
              <a:rect l="l" t="t" r="r" b="b"/>
              <a:pathLst>
                <a:path w="969" h="850" extrusionOk="0">
                  <a:moveTo>
                    <a:pt x="531" y="1"/>
                  </a:moveTo>
                  <a:lnTo>
                    <a:pt x="1" y="216"/>
                  </a:lnTo>
                  <a:cubicBezTo>
                    <a:pt x="485" y="506"/>
                    <a:pt x="452" y="850"/>
                    <a:pt x="452" y="850"/>
                  </a:cubicBezTo>
                  <a:lnTo>
                    <a:pt x="968" y="628"/>
                  </a:lnTo>
                  <a:cubicBezTo>
                    <a:pt x="879" y="198"/>
                    <a:pt x="531" y="1"/>
                    <a:pt x="5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54"/>
            <p:cNvSpPr/>
            <p:nvPr/>
          </p:nvSpPr>
          <p:spPr>
            <a:xfrm>
              <a:off x="541970" y="2672737"/>
              <a:ext cx="57789" cy="48289"/>
            </a:xfrm>
            <a:custGeom>
              <a:avLst/>
              <a:gdLst/>
              <a:ahLst/>
              <a:cxnLst/>
              <a:rect l="l" t="t" r="r" b="b"/>
              <a:pathLst>
                <a:path w="1022" h="854" extrusionOk="0">
                  <a:moveTo>
                    <a:pt x="523" y="0"/>
                  </a:moveTo>
                  <a:cubicBezTo>
                    <a:pt x="523" y="0"/>
                    <a:pt x="154" y="144"/>
                    <a:pt x="0" y="552"/>
                  </a:cubicBezTo>
                  <a:lnTo>
                    <a:pt x="477" y="853"/>
                  </a:lnTo>
                  <a:cubicBezTo>
                    <a:pt x="477" y="853"/>
                    <a:pt x="502" y="506"/>
                    <a:pt x="1021" y="291"/>
                  </a:cubicBezTo>
                  <a:lnTo>
                    <a:pt x="52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54"/>
            <p:cNvSpPr/>
            <p:nvPr/>
          </p:nvSpPr>
          <p:spPr>
            <a:xfrm>
              <a:off x="112635" y="2276649"/>
              <a:ext cx="89228" cy="89171"/>
            </a:xfrm>
            <a:custGeom>
              <a:avLst/>
              <a:gdLst/>
              <a:ahLst/>
              <a:cxnLst/>
              <a:rect l="l" t="t" r="r" b="b"/>
              <a:pathLst>
                <a:path w="1578" h="1577" extrusionOk="0">
                  <a:moveTo>
                    <a:pt x="789" y="126"/>
                  </a:moveTo>
                  <a:cubicBezTo>
                    <a:pt x="1154" y="126"/>
                    <a:pt x="1448" y="423"/>
                    <a:pt x="1448" y="785"/>
                  </a:cubicBezTo>
                  <a:cubicBezTo>
                    <a:pt x="1448" y="1147"/>
                    <a:pt x="1154" y="1444"/>
                    <a:pt x="789" y="1444"/>
                  </a:cubicBezTo>
                  <a:cubicBezTo>
                    <a:pt x="427" y="1444"/>
                    <a:pt x="133" y="1147"/>
                    <a:pt x="133" y="785"/>
                  </a:cubicBezTo>
                  <a:cubicBezTo>
                    <a:pt x="133" y="423"/>
                    <a:pt x="427" y="126"/>
                    <a:pt x="789" y="126"/>
                  </a:cubicBezTo>
                  <a:close/>
                  <a:moveTo>
                    <a:pt x="789" y="0"/>
                  </a:moveTo>
                  <a:cubicBezTo>
                    <a:pt x="355" y="0"/>
                    <a:pt x="1" y="355"/>
                    <a:pt x="1" y="789"/>
                  </a:cubicBezTo>
                  <a:cubicBezTo>
                    <a:pt x="1" y="1222"/>
                    <a:pt x="355" y="1577"/>
                    <a:pt x="789" y="1577"/>
                  </a:cubicBezTo>
                  <a:cubicBezTo>
                    <a:pt x="1226" y="1577"/>
                    <a:pt x="1577" y="1222"/>
                    <a:pt x="1577" y="789"/>
                  </a:cubicBezTo>
                  <a:cubicBezTo>
                    <a:pt x="1577" y="355"/>
                    <a:pt x="1226" y="0"/>
                    <a:pt x="7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54"/>
            <p:cNvSpPr/>
            <p:nvPr/>
          </p:nvSpPr>
          <p:spPr>
            <a:xfrm>
              <a:off x="539143" y="2274839"/>
              <a:ext cx="89171" cy="89171"/>
            </a:xfrm>
            <a:custGeom>
              <a:avLst/>
              <a:gdLst/>
              <a:ahLst/>
              <a:cxnLst/>
              <a:rect l="l" t="t" r="r" b="b"/>
              <a:pathLst>
                <a:path w="1577" h="1577" extrusionOk="0">
                  <a:moveTo>
                    <a:pt x="788" y="126"/>
                  </a:moveTo>
                  <a:cubicBezTo>
                    <a:pt x="1154" y="126"/>
                    <a:pt x="1448" y="427"/>
                    <a:pt x="1448" y="785"/>
                  </a:cubicBezTo>
                  <a:cubicBezTo>
                    <a:pt x="1448" y="1147"/>
                    <a:pt x="1150" y="1444"/>
                    <a:pt x="788" y="1444"/>
                  </a:cubicBezTo>
                  <a:cubicBezTo>
                    <a:pt x="427" y="1444"/>
                    <a:pt x="133" y="1147"/>
                    <a:pt x="133" y="785"/>
                  </a:cubicBezTo>
                  <a:cubicBezTo>
                    <a:pt x="133" y="423"/>
                    <a:pt x="427" y="126"/>
                    <a:pt x="788" y="126"/>
                  </a:cubicBezTo>
                  <a:close/>
                  <a:moveTo>
                    <a:pt x="788" y="0"/>
                  </a:moveTo>
                  <a:cubicBezTo>
                    <a:pt x="355" y="0"/>
                    <a:pt x="0" y="355"/>
                    <a:pt x="0" y="788"/>
                  </a:cubicBezTo>
                  <a:cubicBezTo>
                    <a:pt x="0" y="1226"/>
                    <a:pt x="355" y="1577"/>
                    <a:pt x="788" y="1577"/>
                  </a:cubicBezTo>
                  <a:cubicBezTo>
                    <a:pt x="1226" y="1577"/>
                    <a:pt x="1577" y="1226"/>
                    <a:pt x="1577" y="788"/>
                  </a:cubicBezTo>
                  <a:cubicBezTo>
                    <a:pt x="1577" y="355"/>
                    <a:pt x="1222" y="0"/>
                    <a:pt x="7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54"/>
            <p:cNvSpPr/>
            <p:nvPr/>
          </p:nvSpPr>
          <p:spPr>
            <a:xfrm>
              <a:off x="251223" y="1829897"/>
              <a:ext cx="246027" cy="466892"/>
            </a:xfrm>
            <a:custGeom>
              <a:avLst/>
              <a:gdLst/>
              <a:ahLst/>
              <a:cxnLst/>
              <a:rect l="l" t="t" r="r" b="b"/>
              <a:pathLst>
                <a:path w="4351" h="8257" extrusionOk="0">
                  <a:moveTo>
                    <a:pt x="477" y="1"/>
                  </a:moveTo>
                  <a:cubicBezTo>
                    <a:pt x="230" y="219"/>
                    <a:pt x="126" y="506"/>
                    <a:pt x="1" y="785"/>
                  </a:cubicBezTo>
                  <a:lnTo>
                    <a:pt x="3569" y="8256"/>
                  </a:lnTo>
                  <a:lnTo>
                    <a:pt x="4350" y="8098"/>
                  </a:lnTo>
                  <a:lnTo>
                    <a:pt x="506" y="51"/>
                  </a:lnTo>
                  <a:cubicBezTo>
                    <a:pt x="499" y="33"/>
                    <a:pt x="488" y="19"/>
                    <a:pt x="4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4"/>
            <p:cNvSpPr/>
            <p:nvPr/>
          </p:nvSpPr>
          <p:spPr>
            <a:xfrm>
              <a:off x="228719" y="1829727"/>
              <a:ext cx="253152" cy="470285"/>
            </a:xfrm>
            <a:custGeom>
              <a:avLst/>
              <a:gdLst/>
              <a:ahLst/>
              <a:cxnLst/>
              <a:rect l="l" t="t" r="r" b="b"/>
              <a:pathLst>
                <a:path w="4477" h="8317" extrusionOk="0">
                  <a:moveTo>
                    <a:pt x="3985" y="0"/>
                  </a:moveTo>
                  <a:cubicBezTo>
                    <a:pt x="3974" y="18"/>
                    <a:pt x="3960" y="36"/>
                    <a:pt x="3949" y="54"/>
                  </a:cubicBezTo>
                  <a:lnTo>
                    <a:pt x="1" y="8316"/>
                  </a:lnTo>
                  <a:lnTo>
                    <a:pt x="882" y="8263"/>
                  </a:lnTo>
                  <a:lnTo>
                    <a:pt x="4476" y="749"/>
                  </a:lnTo>
                  <a:cubicBezTo>
                    <a:pt x="4336" y="484"/>
                    <a:pt x="4315" y="201"/>
                    <a:pt x="39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54"/>
            <p:cNvSpPr/>
            <p:nvPr/>
          </p:nvSpPr>
          <p:spPr>
            <a:xfrm>
              <a:off x="188629" y="2263700"/>
              <a:ext cx="363132" cy="85100"/>
            </a:xfrm>
            <a:custGeom>
              <a:avLst/>
              <a:gdLst/>
              <a:ahLst/>
              <a:cxnLst/>
              <a:rect l="l" t="t" r="r" b="b"/>
              <a:pathLst>
                <a:path w="6422" h="1505" extrusionOk="0">
                  <a:moveTo>
                    <a:pt x="3218" y="0"/>
                  </a:moveTo>
                  <a:cubicBezTo>
                    <a:pt x="946" y="0"/>
                    <a:pt x="0" y="907"/>
                    <a:pt x="0" y="907"/>
                  </a:cubicBezTo>
                  <a:cubicBezTo>
                    <a:pt x="169" y="1104"/>
                    <a:pt x="104" y="1236"/>
                    <a:pt x="25" y="1494"/>
                  </a:cubicBezTo>
                  <a:lnTo>
                    <a:pt x="513" y="1494"/>
                  </a:lnTo>
                  <a:cubicBezTo>
                    <a:pt x="513" y="1494"/>
                    <a:pt x="1702" y="1351"/>
                    <a:pt x="3222" y="1351"/>
                  </a:cubicBezTo>
                  <a:cubicBezTo>
                    <a:pt x="4741" y="1351"/>
                    <a:pt x="5941" y="1505"/>
                    <a:pt x="5941" y="1505"/>
                  </a:cubicBezTo>
                  <a:lnTo>
                    <a:pt x="6421" y="1505"/>
                  </a:lnTo>
                  <a:cubicBezTo>
                    <a:pt x="6332" y="1247"/>
                    <a:pt x="6368" y="849"/>
                    <a:pt x="6368" y="849"/>
                  </a:cubicBezTo>
                  <a:cubicBezTo>
                    <a:pt x="6368" y="849"/>
                    <a:pt x="5482" y="0"/>
                    <a:pt x="32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54"/>
            <p:cNvSpPr/>
            <p:nvPr/>
          </p:nvSpPr>
          <p:spPr>
            <a:xfrm>
              <a:off x="178112" y="2310236"/>
              <a:ext cx="384393" cy="69890"/>
            </a:xfrm>
            <a:custGeom>
              <a:avLst/>
              <a:gdLst/>
              <a:ahLst/>
              <a:cxnLst/>
              <a:rect l="l" t="t" r="r" b="b"/>
              <a:pathLst>
                <a:path w="6798" h="1236" extrusionOk="0">
                  <a:moveTo>
                    <a:pt x="321" y="0"/>
                  </a:moveTo>
                  <a:cubicBezTo>
                    <a:pt x="252" y="0"/>
                    <a:pt x="185" y="46"/>
                    <a:pt x="165" y="116"/>
                  </a:cubicBezTo>
                  <a:cubicBezTo>
                    <a:pt x="118" y="252"/>
                    <a:pt x="75" y="395"/>
                    <a:pt x="29" y="535"/>
                  </a:cubicBezTo>
                  <a:cubicBezTo>
                    <a:pt x="0" y="625"/>
                    <a:pt x="50" y="718"/>
                    <a:pt x="140" y="746"/>
                  </a:cubicBezTo>
                  <a:cubicBezTo>
                    <a:pt x="1202" y="1073"/>
                    <a:pt x="2301" y="1236"/>
                    <a:pt x="3400" y="1236"/>
                  </a:cubicBezTo>
                  <a:cubicBezTo>
                    <a:pt x="4499" y="1236"/>
                    <a:pt x="5597" y="1073"/>
                    <a:pt x="6657" y="746"/>
                  </a:cubicBezTo>
                  <a:cubicBezTo>
                    <a:pt x="6747" y="718"/>
                    <a:pt x="6797" y="625"/>
                    <a:pt x="6761" y="535"/>
                  </a:cubicBezTo>
                  <a:cubicBezTo>
                    <a:pt x="6718" y="395"/>
                    <a:pt x="6672" y="252"/>
                    <a:pt x="6629" y="116"/>
                  </a:cubicBezTo>
                  <a:cubicBezTo>
                    <a:pt x="6606" y="46"/>
                    <a:pt x="6540" y="0"/>
                    <a:pt x="6471" y="0"/>
                  </a:cubicBezTo>
                  <a:cubicBezTo>
                    <a:pt x="6454" y="0"/>
                    <a:pt x="6437" y="3"/>
                    <a:pt x="6421" y="8"/>
                  </a:cubicBezTo>
                  <a:cubicBezTo>
                    <a:pt x="5436" y="309"/>
                    <a:pt x="4415" y="460"/>
                    <a:pt x="3395" y="460"/>
                  </a:cubicBezTo>
                  <a:cubicBezTo>
                    <a:pt x="2375" y="460"/>
                    <a:pt x="1354" y="309"/>
                    <a:pt x="369" y="8"/>
                  </a:cubicBezTo>
                  <a:cubicBezTo>
                    <a:pt x="353" y="3"/>
                    <a:pt x="337" y="0"/>
                    <a:pt x="3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54"/>
            <p:cNvSpPr/>
            <p:nvPr/>
          </p:nvSpPr>
          <p:spPr>
            <a:xfrm>
              <a:off x="323769" y="2026443"/>
              <a:ext cx="86570" cy="76618"/>
            </a:xfrm>
            <a:custGeom>
              <a:avLst/>
              <a:gdLst/>
              <a:ahLst/>
              <a:cxnLst/>
              <a:rect l="l" t="t" r="r" b="b"/>
              <a:pathLst>
                <a:path w="1531" h="1355" extrusionOk="0">
                  <a:moveTo>
                    <a:pt x="484" y="0"/>
                  </a:moveTo>
                  <a:cubicBezTo>
                    <a:pt x="416" y="0"/>
                    <a:pt x="351" y="36"/>
                    <a:pt x="316" y="93"/>
                  </a:cubicBezTo>
                  <a:lnTo>
                    <a:pt x="36" y="584"/>
                  </a:lnTo>
                  <a:cubicBezTo>
                    <a:pt x="0" y="642"/>
                    <a:pt x="0" y="713"/>
                    <a:pt x="36" y="771"/>
                  </a:cubicBezTo>
                  <a:lnTo>
                    <a:pt x="316" y="1258"/>
                  </a:lnTo>
                  <a:cubicBezTo>
                    <a:pt x="351" y="1319"/>
                    <a:pt x="412" y="1355"/>
                    <a:pt x="484" y="1355"/>
                  </a:cubicBezTo>
                  <a:lnTo>
                    <a:pt x="1047" y="1355"/>
                  </a:lnTo>
                  <a:cubicBezTo>
                    <a:pt x="1115" y="1355"/>
                    <a:pt x="1176" y="1319"/>
                    <a:pt x="1211" y="1258"/>
                  </a:cubicBezTo>
                  <a:lnTo>
                    <a:pt x="1494" y="771"/>
                  </a:lnTo>
                  <a:cubicBezTo>
                    <a:pt x="1530" y="713"/>
                    <a:pt x="1530" y="642"/>
                    <a:pt x="1494" y="584"/>
                  </a:cubicBezTo>
                  <a:lnTo>
                    <a:pt x="1211" y="93"/>
                  </a:lnTo>
                  <a:cubicBezTo>
                    <a:pt x="1176" y="36"/>
                    <a:pt x="1115" y="0"/>
                    <a:pt x="10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54"/>
            <p:cNvSpPr/>
            <p:nvPr/>
          </p:nvSpPr>
          <p:spPr>
            <a:xfrm>
              <a:off x="197733" y="1823621"/>
              <a:ext cx="80520" cy="498444"/>
            </a:xfrm>
            <a:custGeom>
              <a:avLst/>
              <a:gdLst/>
              <a:ahLst/>
              <a:cxnLst/>
              <a:rect l="l" t="t" r="r" b="b"/>
              <a:pathLst>
                <a:path w="1424" h="8815" extrusionOk="0">
                  <a:moveTo>
                    <a:pt x="1183" y="1"/>
                  </a:moveTo>
                  <a:lnTo>
                    <a:pt x="889" y="8"/>
                  </a:lnTo>
                  <a:cubicBezTo>
                    <a:pt x="753" y="15"/>
                    <a:pt x="638" y="90"/>
                    <a:pt x="581" y="212"/>
                  </a:cubicBezTo>
                  <a:lnTo>
                    <a:pt x="388" y="599"/>
                  </a:lnTo>
                  <a:cubicBezTo>
                    <a:pt x="133" y="1111"/>
                    <a:pt x="1" y="1670"/>
                    <a:pt x="1" y="2240"/>
                  </a:cubicBezTo>
                  <a:lnTo>
                    <a:pt x="1" y="8815"/>
                  </a:lnTo>
                  <a:lnTo>
                    <a:pt x="635" y="8815"/>
                  </a:lnTo>
                  <a:lnTo>
                    <a:pt x="635" y="2294"/>
                  </a:lnTo>
                  <a:cubicBezTo>
                    <a:pt x="635" y="1796"/>
                    <a:pt x="735" y="1308"/>
                    <a:pt x="929" y="857"/>
                  </a:cubicBezTo>
                  <a:lnTo>
                    <a:pt x="950" y="900"/>
                  </a:lnTo>
                  <a:cubicBezTo>
                    <a:pt x="1075" y="624"/>
                    <a:pt x="1176" y="330"/>
                    <a:pt x="1423" y="115"/>
                  </a:cubicBezTo>
                  <a:cubicBezTo>
                    <a:pt x="1369" y="40"/>
                    <a:pt x="1280" y="1"/>
                    <a:pt x="11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54"/>
            <p:cNvSpPr/>
            <p:nvPr/>
          </p:nvSpPr>
          <p:spPr>
            <a:xfrm>
              <a:off x="247378" y="1828766"/>
              <a:ext cx="31439" cy="45745"/>
            </a:xfrm>
            <a:custGeom>
              <a:avLst/>
              <a:gdLst/>
              <a:ahLst/>
              <a:cxnLst/>
              <a:rect l="l" t="t" r="r" b="b"/>
              <a:pathLst>
                <a:path w="556" h="809" extrusionOk="0">
                  <a:moveTo>
                    <a:pt x="507" y="0"/>
                  </a:moveTo>
                  <a:cubicBezTo>
                    <a:pt x="497" y="0"/>
                    <a:pt x="486" y="5"/>
                    <a:pt x="477" y="13"/>
                  </a:cubicBezTo>
                  <a:cubicBezTo>
                    <a:pt x="312" y="185"/>
                    <a:pt x="158" y="426"/>
                    <a:pt x="11" y="748"/>
                  </a:cubicBezTo>
                  <a:cubicBezTo>
                    <a:pt x="0" y="769"/>
                    <a:pt x="11" y="795"/>
                    <a:pt x="33" y="805"/>
                  </a:cubicBezTo>
                  <a:cubicBezTo>
                    <a:pt x="36" y="809"/>
                    <a:pt x="47" y="809"/>
                    <a:pt x="51" y="809"/>
                  </a:cubicBezTo>
                  <a:cubicBezTo>
                    <a:pt x="65" y="809"/>
                    <a:pt x="83" y="802"/>
                    <a:pt x="90" y="787"/>
                  </a:cubicBezTo>
                  <a:cubicBezTo>
                    <a:pt x="233" y="472"/>
                    <a:pt x="384" y="239"/>
                    <a:pt x="538" y="74"/>
                  </a:cubicBezTo>
                  <a:cubicBezTo>
                    <a:pt x="556" y="56"/>
                    <a:pt x="556" y="31"/>
                    <a:pt x="538" y="13"/>
                  </a:cubicBezTo>
                  <a:cubicBezTo>
                    <a:pt x="529" y="5"/>
                    <a:pt x="518" y="0"/>
                    <a:pt x="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54"/>
            <p:cNvSpPr/>
            <p:nvPr/>
          </p:nvSpPr>
          <p:spPr>
            <a:xfrm>
              <a:off x="454045" y="1823564"/>
              <a:ext cx="80294" cy="498501"/>
            </a:xfrm>
            <a:custGeom>
              <a:avLst/>
              <a:gdLst/>
              <a:ahLst/>
              <a:cxnLst/>
              <a:rect l="l" t="t" r="r" b="b"/>
              <a:pathLst>
                <a:path w="1420" h="8816" extrusionOk="0">
                  <a:moveTo>
                    <a:pt x="213" y="1"/>
                  </a:moveTo>
                  <a:cubicBezTo>
                    <a:pt x="128" y="1"/>
                    <a:pt x="50" y="43"/>
                    <a:pt x="0" y="109"/>
                  </a:cubicBezTo>
                  <a:cubicBezTo>
                    <a:pt x="330" y="306"/>
                    <a:pt x="323" y="650"/>
                    <a:pt x="462" y="915"/>
                  </a:cubicBezTo>
                  <a:lnTo>
                    <a:pt x="491" y="858"/>
                  </a:lnTo>
                  <a:cubicBezTo>
                    <a:pt x="681" y="1309"/>
                    <a:pt x="785" y="1797"/>
                    <a:pt x="785" y="2295"/>
                  </a:cubicBezTo>
                  <a:lnTo>
                    <a:pt x="785" y="8816"/>
                  </a:lnTo>
                  <a:lnTo>
                    <a:pt x="1416" y="8816"/>
                  </a:lnTo>
                  <a:lnTo>
                    <a:pt x="1416" y="2241"/>
                  </a:lnTo>
                  <a:cubicBezTo>
                    <a:pt x="1419" y="1671"/>
                    <a:pt x="1287" y="1109"/>
                    <a:pt x="1032" y="600"/>
                  </a:cubicBezTo>
                  <a:lnTo>
                    <a:pt x="839" y="213"/>
                  </a:lnTo>
                  <a:cubicBezTo>
                    <a:pt x="781" y="95"/>
                    <a:pt x="660" y="16"/>
                    <a:pt x="531" y="9"/>
                  </a:cubicBezTo>
                  <a:lnTo>
                    <a:pt x="233" y="2"/>
                  </a:lnTo>
                  <a:cubicBezTo>
                    <a:pt x="226" y="1"/>
                    <a:pt x="220" y="1"/>
                    <a:pt x="2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54"/>
            <p:cNvSpPr/>
            <p:nvPr/>
          </p:nvSpPr>
          <p:spPr>
            <a:xfrm>
              <a:off x="453027" y="1828314"/>
              <a:ext cx="31439" cy="46197"/>
            </a:xfrm>
            <a:custGeom>
              <a:avLst/>
              <a:gdLst/>
              <a:ahLst/>
              <a:cxnLst/>
              <a:rect l="l" t="t" r="r" b="b"/>
              <a:pathLst>
                <a:path w="556" h="817" extrusionOk="0">
                  <a:moveTo>
                    <a:pt x="50" y="1"/>
                  </a:moveTo>
                  <a:cubicBezTo>
                    <a:pt x="39" y="1"/>
                    <a:pt x="27" y="5"/>
                    <a:pt x="18" y="14"/>
                  </a:cubicBezTo>
                  <a:cubicBezTo>
                    <a:pt x="0" y="32"/>
                    <a:pt x="0" y="61"/>
                    <a:pt x="18" y="79"/>
                  </a:cubicBezTo>
                  <a:cubicBezTo>
                    <a:pt x="176" y="244"/>
                    <a:pt x="323" y="477"/>
                    <a:pt x="466" y="792"/>
                  </a:cubicBezTo>
                  <a:cubicBezTo>
                    <a:pt x="477" y="810"/>
                    <a:pt x="491" y="817"/>
                    <a:pt x="509" y="817"/>
                  </a:cubicBezTo>
                  <a:cubicBezTo>
                    <a:pt x="516" y="817"/>
                    <a:pt x="520" y="813"/>
                    <a:pt x="527" y="810"/>
                  </a:cubicBezTo>
                  <a:cubicBezTo>
                    <a:pt x="549" y="799"/>
                    <a:pt x="556" y="774"/>
                    <a:pt x="549" y="749"/>
                  </a:cubicBezTo>
                  <a:cubicBezTo>
                    <a:pt x="402" y="426"/>
                    <a:pt x="248" y="190"/>
                    <a:pt x="83" y="14"/>
                  </a:cubicBezTo>
                  <a:cubicBezTo>
                    <a:pt x="74" y="5"/>
                    <a:pt x="62" y="1"/>
                    <a:pt x="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54"/>
            <p:cNvSpPr/>
            <p:nvPr/>
          </p:nvSpPr>
          <p:spPr>
            <a:xfrm>
              <a:off x="190439" y="1937896"/>
              <a:ext cx="350749" cy="43596"/>
            </a:xfrm>
            <a:custGeom>
              <a:avLst/>
              <a:gdLst/>
              <a:ahLst/>
              <a:cxnLst/>
              <a:rect l="l" t="t" r="r" b="b"/>
              <a:pathLst>
                <a:path w="6203" h="771" extrusionOk="0">
                  <a:moveTo>
                    <a:pt x="158" y="0"/>
                  </a:moveTo>
                  <a:cubicBezTo>
                    <a:pt x="147" y="0"/>
                    <a:pt x="137" y="4"/>
                    <a:pt x="126" y="4"/>
                  </a:cubicBezTo>
                  <a:cubicBezTo>
                    <a:pt x="54" y="15"/>
                    <a:pt x="1" y="79"/>
                    <a:pt x="1" y="154"/>
                  </a:cubicBezTo>
                  <a:lnTo>
                    <a:pt x="1" y="613"/>
                  </a:lnTo>
                  <a:cubicBezTo>
                    <a:pt x="1" y="688"/>
                    <a:pt x="54" y="753"/>
                    <a:pt x="126" y="764"/>
                  </a:cubicBezTo>
                  <a:cubicBezTo>
                    <a:pt x="137" y="771"/>
                    <a:pt x="147" y="771"/>
                    <a:pt x="158" y="771"/>
                  </a:cubicBezTo>
                  <a:lnTo>
                    <a:pt x="6078" y="771"/>
                  </a:lnTo>
                  <a:cubicBezTo>
                    <a:pt x="6149" y="756"/>
                    <a:pt x="6203" y="692"/>
                    <a:pt x="6203" y="617"/>
                  </a:cubicBezTo>
                  <a:lnTo>
                    <a:pt x="6203" y="162"/>
                  </a:lnTo>
                  <a:cubicBezTo>
                    <a:pt x="6203" y="79"/>
                    <a:pt x="6146" y="15"/>
                    <a:pt x="6074" y="4"/>
                  </a:cubicBezTo>
                  <a:cubicBezTo>
                    <a:pt x="6067" y="0"/>
                    <a:pt x="6056" y="0"/>
                    <a:pt x="6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54"/>
            <p:cNvSpPr/>
            <p:nvPr/>
          </p:nvSpPr>
          <p:spPr>
            <a:xfrm>
              <a:off x="49837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06"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54"/>
            <p:cNvSpPr/>
            <p:nvPr/>
          </p:nvSpPr>
          <p:spPr>
            <a:xfrm>
              <a:off x="49797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3"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54"/>
            <p:cNvSpPr/>
            <p:nvPr/>
          </p:nvSpPr>
          <p:spPr>
            <a:xfrm>
              <a:off x="19852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10"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54"/>
            <p:cNvSpPr/>
            <p:nvPr/>
          </p:nvSpPr>
          <p:spPr>
            <a:xfrm>
              <a:off x="19812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7"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54"/>
            <p:cNvSpPr/>
            <p:nvPr/>
          </p:nvSpPr>
          <p:spPr>
            <a:xfrm>
              <a:off x="420006" y="1920876"/>
              <a:ext cx="37094" cy="77467"/>
            </a:xfrm>
            <a:custGeom>
              <a:avLst/>
              <a:gdLst/>
              <a:ahLst/>
              <a:cxnLst/>
              <a:rect l="l" t="t" r="r" b="b"/>
              <a:pathLst>
                <a:path w="656" h="1370" extrusionOk="0">
                  <a:moveTo>
                    <a:pt x="255" y="0"/>
                  </a:moveTo>
                  <a:cubicBezTo>
                    <a:pt x="111" y="0"/>
                    <a:pt x="0" y="115"/>
                    <a:pt x="0" y="255"/>
                  </a:cubicBezTo>
                  <a:cubicBezTo>
                    <a:pt x="0" y="291"/>
                    <a:pt x="25" y="316"/>
                    <a:pt x="61" y="316"/>
                  </a:cubicBezTo>
                  <a:cubicBezTo>
                    <a:pt x="97" y="316"/>
                    <a:pt x="126" y="291"/>
                    <a:pt x="126" y="255"/>
                  </a:cubicBezTo>
                  <a:cubicBezTo>
                    <a:pt x="126" y="183"/>
                    <a:pt x="183" y="129"/>
                    <a:pt x="251" y="129"/>
                  </a:cubicBezTo>
                  <a:lnTo>
                    <a:pt x="298" y="129"/>
                  </a:lnTo>
                  <a:cubicBezTo>
                    <a:pt x="419" y="129"/>
                    <a:pt x="523" y="230"/>
                    <a:pt x="523" y="355"/>
                  </a:cubicBezTo>
                  <a:lnTo>
                    <a:pt x="523" y="1018"/>
                  </a:lnTo>
                  <a:cubicBezTo>
                    <a:pt x="523" y="1136"/>
                    <a:pt x="423" y="1240"/>
                    <a:pt x="298" y="1240"/>
                  </a:cubicBezTo>
                  <a:lnTo>
                    <a:pt x="251" y="1240"/>
                  </a:lnTo>
                  <a:cubicBezTo>
                    <a:pt x="179" y="1240"/>
                    <a:pt x="126" y="1183"/>
                    <a:pt x="126" y="1115"/>
                  </a:cubicBezTo>
                  <a:cubicBezTo>
                    <a:pt x="126" y="1079"/>
                    <a:pt x="97" y="1054"/>
                    <a:pt x="61" y="1054"/>
                  </a:cubicBezTo>
                  <a:cubicBezTo>
                    <a:pt x="25" y="1054"/>
                    <a:pt x="0" y="1079"/>
                    <a:pt x="0" y="1115"/>
                  </a:cubicBezTo>
                  <a:cubicBezTo>
                    <a:pt x="0" y="1258"/>
                    <a:pt x="115" y="1369"/>
                    <a:pt x="255" y="1369"/>
                  </a:cubicBezTo>
                  <a:lnTo>
                    <a:pt x="305" y="1369"/>
                  </a:lnTo>
                  <a:cubicBezTo>
                    <a:pt x="495" y="1369"/>
                    <a:pt x="656" y="1215"/>
                    <a:pt x="656" y="1014"/>
                  </a:cubicBezTo>
                  <a:lnTo>
                    <a:pt x="656" y="352"/>
                  </a:lnTo>
                  <a:cubicBezTo>
                    <a:pt x="656" y="162"/>
                    <a:pt x="502"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54"/>
            <p:cNvSpPr/>
            <p:nvPr/>
          </p:nvSpPr>
          <p:spPr>
            <a:xfrm>
              <a:off x="421024" y="1935238"/>
              <a:ext cx="5089" cy="48685"/>
            </a:xfrm>
            <a:custGeom>
              <a:avLst/>
              <a:gdLst/>
              <a:ahLst/>
              <a:cxnLst/>
              <a:rect l="l" t="t" r="r" b="b"/>
              <a:pathLst>
                <a:path w="90" h="861" extrusionOk="0">
                  <a:moveTo>
                    <a:pt x="43" y="1"/>
                  </a:moveTo>
                  <a:cubicBezTo>
                    <a:pt x="18" y="1"/>
                    <a:pt x="0" y="22"/>
                    <a:pt x="0" y="47"/>
                  </a:cubicBezTo>
                  <a:lnTo>
                    <a:pt x="0" y="818"/>
                  </a:lnTo>
                  <a:cubicBezTo>
                    <a:pt x="0" y="843"/>
                    <a:pt x="22" y="861"/>
                    <a:pt x="43" y="861"/>
                  </a:cubicBezTo>
                  <a:cubicBezTo>
                    <a:pt x="65" y="861"/>
                    <a:pt x="90" y="839"/>
                    <a:pt x="90" y="818"/>
                  </a:cubicBezTo>
                  <a:lnTo>
                    <a:pt x="90" y="47"/>
                  </a:lnTo>
                  <a:cubicBezTo>
                    <a:pt x="90" y="19"/>
                    <a:pt x="72" y="1"/>
                    <a:pt x="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54"/>
            <p:cNvSpPr/>
            <p:nvPr/>
          </p:nvSpPr>
          <p:spPr>
            <a:xfrm>
              <a:off x="296006" y="2316738"/>
              <a:ext cx="39355" cy="77467"/>
            </a:xfrm>
            <a:custGeom>
              <a:avLst/>
              <a:gdLst/>
              <a:ahLst/>
              <a:cxnLst/>
              <a:rect l="l" t="t" r="r" b="b"/>
              <a:pathLst>
                <a:path w="696" h="1370" extrusionOk="0">
                  <a:moveTo>
                    <a:pt x="375" y="0"/>
                  </a:moveTo>
                  <a:cubicBezTo>
                    <a:pt x="187" y="0"/>
                    <a:pt x="33" y="151"/>
                    <a:pt x="29" y="341"/>
                  </a:cubicBezTo>
                  <a:lnTo>
                    <a:pt x="8" y="1004"/>
                  </a:lnTo>
                  <a:cubicBezTo>
                    <a:pt x="0" y="1097"/>
                    <a:pt x="36" y="1190"/>
                    <a:pt x="101" y="1259"/>
                  </a:cubicBezTo>
                  <a:cubicBezTo>
                    <a:pt x="162" y="1327"/>
                    <a:pt x="251" y="1366"/>
                    <a:pt x="348" y="1370"/>
                  </a:cubicBezTo>
                  <a:lnTo>
                    <a:pt x="405" y="1370"/>
                  </a:lnTo>
                  <a:cubicBezTo>
                    <a:pt x="466" y="1370"/>
                    <a:pt x="531" y="1348"/>
                    <a:pt x="584" y="1305"/>
                  </a:cubicBezTo>
                  <a:cubicBezTo>
                    <a:pt x="635" y="1262"/>
                    <a:pt x="660" y="1198"/>
                    <a:pt x="663" y="1133"/>
                  </a:cubicBezTo>
                  <a:cubicBezTo>
                    <a:pt x="663" y="1097"/>
                    <a:pt x="638" y="1065"/>
                    <a:pt x="602" y="1065"/>
                  </a:cubicBezTo>
                  <a:cubicBezTo>
                    <a:pt x="567" y="1065"/>
                    <a:pt x="534" y="1094"/>
                    <a:pt x="534" y="1126"/>
                  </a:cubicBezTo>
                  <a:cubicBezTo>
                    <a:pt x="534" y="1158"/>
                    <a:pt x="516" y="1190"/>
                    <a:pt x="495" y="1212"/>
                  </a:cubicBezTo>
                  <a:cubicBezTo>
                    <a:pt x="473" y="1233"/>
                    <a:pt x="438" y="1244"/>
                    <a:pt x="405" y="1244"/>
                  </a:cubicBezTo>
                  <a:lnTo>
                    <a:pt x="355" y="1244"/>
                  </a:lnTo>
                  <a:cubicBezTo>
                    <a:pt x="230" y="1241"/>
                    <a:pt x="133" y="1137"/>
                    <a:pt x="137" y="1011"/>
                  </a:cubicBezTo>
                  <a:lnTo>
                    <a:pt x="158" y="348"/>
                  </a:lnTo>
                  <a:cubicBezTo>
                    <a:pt x="161" y="227"/>
                    <a:pt x="259" y="129"/>
                    <a:pt x="378" y="129"/>
                  </a:cubicBezTo>
                  <a:cubicBezTo>
                    <a:pt x="382" y="129"/>
                    <a:pt x="387" y="130"/>
                    <a:pt x="391" y="130"/>
                  </a:cubicBezTo>
                  <a:lnTo>
                    <a:pt x="441" y="130"/>
                  </a:lnTo>
                  <a:cubicBezTo>
                    <a:pt x="509" y="133"/>
                    <a:pt x="567" y="191"/>
                    <a:pt x="563" y="259"/>
                  </a:cubicBezTo>
                  <a:cubicBezTo>
                    <a:pt x="563" y="295"/>
                    <a:pt x="588" y="327"/>
                    <a:pt x="624" y="327"/>
                  </a:cubicBezTo>
                  <a:cubicBezTo>
                    <a:pt x="660" y="327"/>
                    <a:pt x="692" y="298"/>
                    <a:pt x="692" y="262"/>
                  </a:cubicBezTo>
                  <a:cubicBezTo>
                    <a:pt x="696" y="119"/>
                    <a:pt x="584" y="4"/>
                    <a:pt x="445" y="1"/>
                  </a:cubicBezTo>
                  <a:lnTo>
                    <a:pt x="395" y="1"/>
                  </a:lnTo>
                  <a:cubicBezTo>
                    <a:pt x="388" y="0"/>
                    <a:pt x="382" y="0"/>
                    <a:pt x="3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54"/>
            <p:cNvSpPr/>
            <p:nvPr/>
          </p:nvSpPr>
          <p:spPr>
            <a:xfrm>
              <a:off x="326992" y="2331553"/>
              <a:ext cx="6559" cy="48459"/>
            </a:xfrm>
            <a:custGeom>
              <a:avLst/>
              <a:gdLst/>
              <a:ahLst/>
              <a:cxnLst/>
              <a:rect l="l" t="t" r="r" b="b"/>
              <a:pathLst>
                <a:path w="116" h="857" extrusionOk="0">
                  <a:moveTo>
                    <a:pt x="72" y="0"/>
                  </a:moveTo>
                  <a:cubicBezTo>
                    <a:pt x="51" y="0"/>
                    <a:pt x="26" y="18"/>
                    <a:pt x="26" y="40"/>
                  </a:cubicBezTo>
                  <a:lnTo>
                    <a:pt x="1" y="814"/>
                  </a:lnTo>
                  <a:cubicBezTo>
                    <a:pt x="1" y="835"/>
                    <a:pt x="19" y="857"/>
                    <a:pt x="44" y="857"/>
                  </a:cubicBezTo>
                  <a:cubicBezTo>
                    <a:pt x="69" y="857"/>
                    <a:pt x="90" y="839"/>
                    <a:pt x="87" y="817"/>
                  </a:cubicBezTo>
                  <a:lnTo>
                    <a:pt x="112" y="47"/>
                  </a:lnTo>
                  <a:cubicBezTo>
                    <a:pt x="115" y="25"/>
                    <a:pt x="94" y="0"/>
                    <a:pt x="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54"/>
            <p:cNvSpPr/>
            <p:nvPr/>
          </p:nvSpPr>
          <p:spPr>
            <a:xfrm>
              <a:off x="187385"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19" y="498"/>
                    <a:pt x="244" y="477"/>
                    <a:pt x="244" y="448"/>
                  </a:cubicBezTo>
                  <a:cubicBezTo>
                    <a:pt x="244" y="423"/>
                    <a:pt x="219" y="402"/>
                    <a:pt x="194" y="402"/>
                  </a:cubicBezTo>
                  <a:cubicBezTo>
                    <a:pt x="141" y="402"/>
                    <a:pt x="101" y="359"/>
                    <a:pt x="101" y="305"/>
                  </a:cubicBezTo>
                  <a:lnTo>
                    <a:pt x="101" y="266"/>
                  </a:lnTo>
                  <a:cubicBezTo>
                    <a:pt x="101" y="172"/>
                    <a:pt x="176" y="97"/>
                    <a:pt x="270" y="97"/>
                  </a:cubicBezTo>
                  <a:lnTo>
                    <a:pt x="768" y="97"/>
                  </a:lnTo>
                  <a:cubicBezTo>
                    <a:pt x="861" y="97"/>
                    <a:pt x="936" y="172"/>
                    <a:pt x="936" y="266"/>
                  </a:cubicBezTo>
                  <a:lnTo>
                    <a:pt x="936" y="301"/>
                  </a:lnTo>
                  <a:cubicBezTo>
                    <a:pt x="936" y="355"/>
                    <a:pt x="897" y="395"/>
                    <a:pt x="843" y="395"/>
                  </a:cubicBezTo>
                  <a:cubicBezTo>
                    <a:pt x="818" y="395"/>
                    <a:pt x="793" y="420"/>
                    <a:pt x="793" y="445"/>
                  </a:cubicBezTo>
                  <a:cubicBezTo>
                    <a:pt x="793" y="473"/>
                    <a:pt x="818" y="495"/>
                    <a:pt x="843" y="495"/>
                  </a:cubicBezTo>
                  <a:cubicBezTo>
                    <a:pt x="947" y="495"/>
                    <a:pt x="1033" y="409"/>
                    <a:pt x="1026" y="305"/>
                  </a:cubicBezTo>
                  <a:lnTo>
                    <a:pt x="1026" y="266"/>
                  </a:lnTo>
                  <a:cubicBezTo>
                    <a:pt x="1026"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54"/>
            <p:cNvSpPr/>
            <p:nvPr/>
          </p:nvSpPr>
          <p:spPr>
            <a:xfrm>
              <a:off x="198525"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28" y="65"/>
                    <a:pt x="642" y="51"/>
                    <a:pt x="642" y="33"/>
                  </a:cubicBezTo>
                  <a:cubicBezTo>
                    <a:pt x="642" y="15"/>
                    <a:pt x="628"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54"/>
            <p:cNvSpPr/>
            <p:nvPr/>
          </p:nvSpPr>
          <p:spPr>
            <a:xfrm>
              <a:off x="488650"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23" y="498"/>
                    <a:pt x="245" y="477"/>
                    <a:pt x="245" y="448"/>
                  </a:cubicBezTo>
                  <a:cubicBezTo>
                    <a:pt x="245" y="423"/>
                    <a:pt x="223" y="402"/>
                    <a:pt x="194" y="402"/>
                  </a:cubicBezTo>
                  <a:cubicBezTo>
                    <a:pt x="141" y="402"/>
                    <a:pt x="101" y="359"/>
                    <a:pt x="101" y="305"/>
                  </a:cubicBezTo>
                  <a:lnTo>
                    <a:pt x="101" y="266"/>
                  </a:lnTo>
                  <a:cubicBezTo>
                    <a:pt x="101" y="172"/>
                    <a:pt x="176" y="97"/>
                    <a:pt x="270" y="97"/>
                  </a:cubicBezTo>
                  <a:lnTo>
                    <a:pt x="768" y="97"/>
                  </a:lnTo>
                  <a:cubicBezTo>
                    <a:pt x="864" y="97"/>
                    <a:pt x="940" y="172"/>
                    <a:pt x="940" y="266"/>
                  </a:cubicBezTo>
                  <a:lnTo>
                    <a:pt x="940" y="301"/>
                  </a:lnTo>
                  <a:cubicBezTo>
                    <a:pt x="940" y="355"/>
                    <a:pt x="897" y="395"/>
                    <a:pt x="847" y="395"/>
                  </a:cubicBezTo>
                  <a:cubicBezTo>
                    <a:pt x="818" y="395"/>
                    <a:pt x="796" y="420"/>
                    <a:pt x="796" y="445"/>
                  </a:cubicBezTo>
                  <a:cubicBezTo>
                    <a:pt x="796" y="473"/>
                    <a:pt x="818" y="495"/>
                    <a:pt x="847" y="495"/>
                  </a:cubicBezTo>
                  <a:cubicBezTo>
                    <a:pt x="947" y="495"/>
                    <a:pt x="1033" y="409"/>
                    <a:pt x="1029" y="305"/>
                  </a:cubicBezTo>
                  <a:lnTo>
                    <a:pt x="1029" y="266"/>
                  </a:lnTo>
                  <a:cubicBezTo>
                    <a:pt x="1029"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54"/>
            <p:cNvSpPr/>
            <p:nvPr/>
          </p:nvSpPr>
          <p:spPr>
            <a:xfrm>
              <a:off x="499789"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32" y="65"/>
                    <a:pt x="642" y="51"/>
                    <a:pt x="642" y="33"/>
                  </a:cubicBezTo>
                  <a:cubicBezTo>
                    <a:pt x="642" y="15"/>
                    <a:pt x="632"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54"/>
            <p:cNvSpPr/>
            <p:nvPr/>
          </p:nvSpPr>
          <p:spPr>
            <a:xfrm>
              <a:off x="205649" y="2369211"/>
              <a:ext cx="345264" cy="192932"/>
            </a:xfrm>
            <a:custGeom>
              <a:avLst/>
              <a:gdLst/>
              <a:ahLst/>
              <a:cxnLst/>
              <a:rect l="l" t="t" r="r" b="b"/>
              <a:pathLst>
                <a:path w="6106" h="3412" extrusionOk="0">
                  <a:moveTo>
                    <a:pt x="215" y="1"/>
                  </a:moveTo>
                  <a:cubicBezTo>
                    <a:pt x="0" y="8"/>
                    <a:pt x="136" y="431"/>
                    <a:pt x="176" y="531"/>
                  </a:cubicBezTo>
                  <a:cubicBezTo>
                    <a:pt x="262" y="743"/>
                    <a:pt x="398" y="932"/>
                    <a:pt x="570" y="1087"/>
                  </a:cubicBezTo>
                  <a:cubicBezTo>
                    <a:pt x="663" y="1173"/>
                    <a:pt x="771" y="1248"/>
                    <a:pt x="860" y="1341"/>
                  </a:cubicBezTo>
                  <a:cubicBezTo>
                    <a:pt x="1104" y="1592"/>
                    <a:pt x="1215" y="1936"/>
                    <a:pt x="1348" y="2258"/>
                  </a:cubicBezTo>
                  <a:cubicBezTo>
                    <a:pt x="1484" y="2584"/>
                    <a:pt x="1666" y="2914"/>
                    <a:pt x="1982" y="3064"/>
                  </a:cubicBezTo>
                  <a:cubicBezTo>
                    <a:pt x="2215" y="3179"/>
                    <a:pt x="2483" y="3179"/>
                    <a:pt x="2727" y="3236"/>
                  </a:cubicBezTo>
                  <a:cubicBezTo>
                    <a:pt x="2921" y="3279"/>
                    <a:pt x="3100" y="3365"/>
                    <a:pt x="3293" y="3398"/>
                  </a:cubicBezTo>
                  <a:cubicBezTo>
                    <a:pt x="3353" y="3407"/>
                    <a:pt x="3413" y="3412"/>
                    <a:pt x="3473" y="3412"/>
                  </a:cubicBezTo>
                  <a:cubicBezTo>
                    <a:pt x="3756" y="3412"/>
                    <a:pt x="4040" y="3312"/>
                    <a:pt x="4282" y="3161"/>
                  </a:cubicBezTo>
                  <a:cubicBezTo>
                    <a:pt x="4580" y="2982"/>
                    <a:pt x="4823" y="2731"/>
                    <a:pt x="5067" y="2484"/>
                  </a:cubicBezTo>
                  <a:cubicBezTo>
                    <a:pt x="5386" y="2161"/>
                    <a:pt x="5715" y="1817"/>
                    <a:pt x="5809" y="1373"/>
                  </a:cubicBezTo>
                  <a:cubicBezTo>
                    <a:pt x="5844" y="1216"/>
                    <a:pt x="5844" y="1051"/>
                    <a:pt x="5877" y="893"/>
                  </a:cubicBezTo>
                  <a:cubicBezTo>
                    <a:pt x="5909" y="735"/>
                    <a:pt x="5973" y="574"/>
                    <a:pt x="6106" y="481"/>
                  </a:cubicBezTo>
                  <a:cubicBezTo>
                    <a:pt x="6038" y="338"/>
                    <a:pt x="5966" y="191"/>
                    <a:pt x="5895" y="47"/>
                  </a:cubicBezTo>
                  <a:cubicBezTo>
                    <a:pt x="5662" y="252"/>
                    <a:pt x="5500" y="535"/>
                    <a:pt x="5443" y="839"/>
                  </a:cubicBezTo>
                  <a:cubicBezTo>
                    <a:pt x="5404" y="1054"/>
                    <a:pt x="5396" y="1298"/>
                    <a:pt x="5232" y="1441"/>
                  </a:cubicBezTo>
                  <a:cubicBezTo>
                    <a:pt x="5164" y="1499"/>
                    <a:pt x="5074" y="1531"/>
                    <a:pt x="5002" y="1585"/>
                  </a:cubicBezTo>
                  <a:cubicBezTo>
                    <a:pt x="4859" y="1692"/>
                    <a:pt x="4787" y="1875"/>
                    <a:pt x="4712" y="2040"/>
                  </a:cubicBezTo>
                  <a:cubicBezTo>
                    <a:pt x="4601" y="2283"/>
                    <a:pt x="4454" y="2516"/>
                    <a:pt x="4250" y="2688"/>
                  </a:cubicBezTo>
                  <a:cubicBezTo>
                    <a:pt x="4064" y="2851"/>
                    <a:pt x="3822" y="2955"/>
                    <a:pt x="3574" y="2955"/>
                  </a:cubicBezTo>
                  <a:cubicBezTo>
                    <a:pt x="3554" y="2955"/>
                    <a:pt x="3535" y="2955"/>
                    <a:pt x="3515" y="2953"/>
                  </a:cubicBezTo>
                  <a:cubicBezTo>
                    <a:pt x="3343" y="2943"/>
                    <a:pt x="3171" y="2875"/>
                    <a:pt x="2996" y="2853"/>
                  </a:cubicBezTo>
                  <a:cubicBezTo>
                    <a:pt x="2806" y="2828"/>
                    <a:pt x="2594" y="2860"/>
                    <a:pt x="2412" y="2789"/>
                  </a:cubicBezTo>
                  <a:cubicBezTo>
                    <a:pt x="2089" y="2667"/>
                    <a:pt x="1950" y="2290"/>
                    <a:pt x="1874" y="1957"/>
                  </a:cubicBezTo>
                  <a:cubicBezTo>
                    <a:pt x="1792" y="1620"/>
                    <a:pt x="1713" y="1244"/>
                    <a:pt x="1430" y="1047"/>
                  </a:cubicBezTo>
                  <a:cubicBezTo>
                    <a:pt x="1337" y="983"/>
                    <a:pt x="1222" y="943"/>
                    <a:pt x="1122" y="893"/>
                  </a:cubicBezTo>
                  <a:cubicBezTo>
                    <a:pt x="914" y="796"/>
                    <a:pt x="731" y="653"/>
                    <a:pt x="574" y="477"/>
                  </a:cubicBezTo>
                  <a:cubicBezTo>
                    <a:pt x="488" y="384"/>
                    <a:pt x="334" y="1"/>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54"/>
            <p:cNvSpPr/>
            <p:nvPr/>
          </p:nvSpPr>
          <p:spPr>
            <a:xfrm>
              <a:off x="177264" y="2349364"/>
              <a:ext cx="151201" cy="350409"/>
            </a:xfrm>
            <a:custGeom>
              <a:avLst/>
              <a:gdLst/>
              <a:ahLst/>
              <a:cxnLst/>
              <a:rect l="l" t="t" r="r" b="b"/>
              <a:pathLst>
                <a:path w="2674" h="6197" extrusionOk="0">
                  <a:moveTo>
                    <a:pt x="405" y="0"/>
                  </a:moveTo>
                  <a:cubicBezTo>
                    <a:pt x="401" y="0"/>
                    <a:pt x="398" y="1"/>
                    <a:pt x="395" y="1"/>
                  </a:cubicBezTo>
                  <a:cubicBezTo>
                    <a:pt x="320" y="628"/>
                    <a:pt x="284" y="1427"/>
                    <a:pt x="234" y="2061"/>
                  </a:cubicBezTo>
                  <a:cubicBezTo>
                    <a:pt x="183" y="2745"/>
                    <a:pt x="130" y="3430"/>
                    <a:pt x="79" y="4114"/>
                  </a:cubicBezTo>
                  <a:cubicBezTo>
                    <a:pt x="65" y="4383"/>
                    <a:pt x="19" y="4684"/>
                    <a:pt x="11" y="4953"/>
                  </a:cubicBezTo>
                  <a:cubicBezTo>
                    <a:pt x="1" y="5221"/>
                    <a:pt x="33" y="5504"/>
                    <a:pt x="180" y="5727"/>
                  </a:cubicBezTo>
                  <a:cubicBezTo>
                    <a:pt x="327" y="5942"/>
                    <a:pt x="567" y="6081"/>
                    <a:pt x="818" y="6146"/>
                  </a:cubicBezTo>
                  <a:cubicBezTo>
                    <a:pt x="974" y="6184"/>
                    <a:pt x="1133" y="6197"/>
                    <a:pt x="1294" y="6197"/>
                  </a:cubicBezTo>
                  <a:cubicBezTo>
                    <a:pt x="1391" y="6197"/>
                    <a:pt x="1489" y="6192"/>
                    <a:pt x="1588" y="6185"/>
                  </a:cubicBezTo>
                  <a:cubicBezTo>
                    <a:pt x="1824" y="6167"/>
                    <a:pt x="2065" y="6135"/>
                    <a:pt x="2262" y="6002"/>
                  </a:cubicBezTo>
                  <a:cubicBezTo>
                    <a:pt x="2520" y="5830"/>
                    <a:pt x="2641" y="5515"/>
                    <a:pt x="2663" y="5203"/>
                  </a:cubicBezTo>
                  <a:cubicBezTo>
                    <a:pt x="2674" y="4895"/>
                    <a:pt x="2598" y="4594"/>
                    <a:pt x="2520" y="4297"/>
                  </a:cubicBezTo>
                  <a:cubicBezTo>
                    <a:pt x="2412" y="3892"/>
                    <a:pt x="2308" y="3491"/>
                    <a:pt x="2201" y="3086"/>
                  </a:cubicBezTo>
                  <a:cubicBezTo>
                    <a:pt x="2161" y="2935"/>
                    <a:pt x="2143" y="2713"/>
                    <a:pt x="2050" y="2591"/>
                  </a:cubicBezTo>
                  <a:lnTo>
                    <a:pt x="2050" y="2591"/>
                  </a:lnTo>
                  <a:cubicBezTo>
                    <a:pt x="1742" y="3154"/>
                    <a:pt x="1814" y="3896"/>
                    <a:pt x="2226" y="4383"/>
                  </a:cubicBezTo>
                  <a:cubicBezTo>
                    <a:pt x="2290" y="4458"/>
                    <a:pt x="2355" y="4523"/>
                    <a:pt x="2401" y="4605"/>
                  </a:cubicBezTo>
                  <a:cubicBezTo>
                    <a:pt x="2566" y="4895"/>
                    <a:pt x="2416" y="5289"/>
                    <a:pt x="2140" y="5483"/>
                  </a:cubicBezTo>
                  <a:cubicBezTo>
                    <a:pt x="1909" y="5644"/>
                    <a:pt x="1620" y="5691"/>
                    <a:pt x="1334" y="5691"/>
                  </a:cubicBezTo>
                  <a:cubicBezTo>
                    <a:pt x="1282" y="5691"/>
                    <a:pt x="1231" y="5690"/>
                    <a:pt x="1180" y="5687"/>
                  </a:cubicBezTo>
                  <a:cubicBezTo>
                    <a:pt x="1022" y="5680"/>
                    <a:pt x="861" y="5662"/>
                    <a:pt x="724" y="5583"/>
                  </a:cubicBezTo>
                  <a:cubicBezTo>
                    <a:pt x="438" y="5422"/>
                    <a:pt x="241" y="5042"/>
                    <a:pt x="309" y="4723"/>
                  </a:cubicBezTo>
                  <a:cubicBezTo>
                    <a:pt x="409" y="4257"/>
                    <a:pt x="502" y="3792"/>
                    <a:pt x="599" y="3326"/>
                  </a:cubicBezTo>
                  <a:cubicBezTo>
                    <a:pt x="631" y="3172"/>
                    <a:pt x="664" y="3014"/>
                    <a:pt x="681" y="2856"/>
                  </a:cubicBezTo>
                  <a:cubicBezTo>
                    <a:pt x="703" y="2649"/>
                    <a:pt x="699" y="2430"/>
                    <a:pt x="696" y="2219"/>
                  </a:cubicBezTo>
                  <a:cubicBezTo>
                    <a:pt x="681" y="1541"/>
                    <a:pt x="685" y="850"/>
                    <a:pt x="868" y="201"/>
                  </a:cubicBezTo>
                  <a:cubicBezTo>
                    <a:pt x="720" y="163"/>
                    <a:pt x="559" y="0"/>
                    <a:pt x="4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54"/>
            <p:cNvSpPr/>
            <p:nvPr/>
          </p:nvSpPr>
          <p:spPr>
            <a:xfrm>
              <a:off x="441662" y="2344897"/>
              <a:ext cx="179587" cy="349787"/>
            </a:xfrm>
            <a:custGeom>
              <a:avLst/>
              <a:gdLst/>
              <a:ahLst/>
              <a:cxnLst/>
              <a:rect l="l" t="t" r="r" b="b"/>
              <a:pathLst>
                <a:path w="3176" h="6186" extrusionOk="0">
                  <a:moveTo>
                    <a:pt x="1986" y="1"/>
                  </a:moveTo>
                  <a:lnTo>
                    <a:pt x="1986" y="1"/>
                  </a:lnTo>
                  <a:cubicBezTo>
                    <a:pt x="1878" y="51"/>
                    <a:pt x="1778" y="162"/>
                    <a:pt x="1663" y="187"/>
                  </a:cubicBezTo>
                  <a:cubicBezTo>
                    <a:pt x="1670" y="1133"/>
                    <a:pt x="2222" y="2004"/>
                    <a:pt x="2258" y="2950"/>
                  </a:cubicBezTo>
                  <a:cubicBezTo>
                    <a:pt x="2272" y="3276"/>
                    <a:pt x="2351" y="3645"/>
                    <a:pt x="2491" y="3939"/>
                  </a:cubicBezTo>
                  <a:cubicBezTo>
                    <a:pt x="2623" y="4236"/>
                    <a:pt x="2781" y="4537"/>
                    <a:pt x="2799" y="4863"/>
                  </a:cubicBezTo>
                  <a:cubicBezTo>
                    <a:pt x="2817" y="5189"/>
                    <a:pt x="2656" y="5551"/>
                    <a:pt x="2344" y="5651"/>
                  </a:cubicBezTo>
                  <a:cubicBezTo>
                    <a:pt x="2270" y="5674"/>
                    <a:pt x="2194" y="5682"/>
                    <a:pt x="2118" y="5682"/>
                  </a:cubicBezTo>
                  <a:cubicBezTo>
                    <a:pt x="2052" y="5682"/>
                    <a:pt x="1985" y="5676"/>
                    <a:pt x="1918" y="5669"/>
                  </a:cubicBezTo>
                  <a:cubicBezTo>
                    <a:pt x="1703" y="5651"/>
                    <a:pt x="1484" y="5630"/>
                    <a:pt x="1269" y="5612"/>
                  </a:cubicBezTo>
                  <a:cubicBezTo>
                    <a:pt x="1194" y="5601"/>
                    <a:pt x="1115" y="5594"/>
                    <a:pt x="1058" y="5548"/>
                  </a:cubicBezTo>
                  <a:cubicBezTo>
                    <a:pt x="1007" y="5508"/>
                    <a:pt x="982" y="5440"/>
                    <a:pt x="954" y="5379"/>
                  </a:cubicBezTo>
                  <a:lnTo>
                    <a:pt x="484" y="4182"/>
                  </a:lnTo>
                  <a:cubicBezTo>
                    <a:pt x="452" y="4111"/>
                    <a:pt x="427" y="4035"/>
                    <a:pt x="416" y="3957"/>
                  </a:cubicBezTo>
                  <a:cubicBezTo>
                    <a:pt x="377" y="3609"/>
                    <a:pt x="750" y="3272"/>
                    <a:pt x="613" y="2950"/>
                  </a:cubicBezTo>
                  <a:lnTo>
                    <a:pt x="613" y="2950"/>
                  </a:lnTo>
                  <a:cubicBezTo>
                    <a:pt x="452" y="3090"/>
                    <a:pt x="302" y="3219"/>
                    <a:pt x="155" y="3376"/>
                  </a:cubicBezTo>
                  <a:cubicBezTo>
                    <a:pt x="108" y="3588"/>
                    <a:pt x="47" y="3795"/>
                    <a:pt x="22" y="4010"/>
                  </a:cubicBezTo>
                  <a:cubicBezTo>
                    <a:pt x="4" y="4190"/>
                    <a:pt x="1" y="4376"/>
                    <a:pt x="65" y="4544"/>
                  </a:cubicBezTo>
                  <a:cubicBezTo>
                    <a:pt x="148" y="4770"/>
                    <a:pt x="352" y="4931"/>
                    <a:pt x="427" y="5153"/>
                  </a:cubicBezTo>
                  <a:cubicBezTo>
                    <a:pt x="477" y="5282"/>
                    <a:pt x="477" y="5429"/>
                    <a:pt x="531" y="5562"/>
                  </a:cubicBezTo>
                  <a:cubicBezTo>
                    <a:pt x="631" y="5806"/>
                    <a:pt x="896" y="5938"/>
                    <a:pt x="1151" y="6017"/>
                  </a:cubicBezTo>
                  <a:cubicBezTo>
                    <a:pt x="1398" y="6096"/>
                    <a:pt x="1660" y="6142"/>
                    <a:pt x="1918" y="6171"/>
                  </a:cubicBezTo>
                  <a:cubicBezTo>
                    <a:pt x="2002" y="6180"/>
                    <a:pt x="2088" y="6186"/>
                    <a:pt x="2175" y="6186"/>
                  </a:cubicBezTo>
                  <a:cubicBezTo>
                    <a:pt x="2400" y="6186"/>
                    <a:pt x="2623" y="6146"/>
                    <a:pt x="2799" y="6013"/>
                  </a:cubicBezTo>
                  <a:cubicBezTo>
                    <a:pt x="3100" y="5795"/>
                    <a:pt x="3175" y="5383"/>
                    <a:pt x="3161" y="5010"/>
                  </a:cubicBezTo>
                  <a:cubicBezTo>
                    <a:pt x="3150" y="4630"/>
                    <a:pt x="3064" y="4250"/>
                    <a:pt x="2917" y="3899"/>
                  </a:cubicBezTo>
                  <a:cubicBezTo>
                    <a:pt x="2835" y="3713"/>
                    <a:pt x="2803" y="3473"/>
                    <a:pt x="2738" y="3283"/>
                  </a:cubicBezTo>
                  <a:cubicBezTo>
                    <a:pt x="2702" y="3183"/>
                    <a:pt x="2649" y="3090"/>
                    <a:pt x="2606" y="2989"/>
                  </a:cubicBezTo>
                  <a:cubicBezTo>
                    <a:pt x="2509" y="2735"/>
                    <a:pt x="2534" y="2452"/>
                    <a:pt x="2512" y="2183"/>
                  </a:cubicBezTo>
                  <a:cubicBezTo>
                    <a:pt x="2473" y="1678"/>
                    <a:pt x="2351" y="1173"/>
                    <a:pt x="2165" y="696"/>
                  </a:cubicBezTo>
                  <a:cubicBezTo>
                    <a:pt x="2075" y="474"/>
                    <a:pt x="1971" y="245"/>
                    <a:pt x="19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54"/>
            <p:cNvSpPr/>
            <p:nvPr/>
          </p:nvSpPr>
          <p:spPr>
            <a:xfrm>
              <a:off x="229737" y="2657188"/>
              <a:ext cx="44840" cy="56093"/>
            </a:xfrm>
            <a:custGeom>
              <a:avLst/>
              <a:gdLst/>
              <a:ahLst/>
              <a:cxnLst/>
              <a:rect l="l" t="t" r="r" b="b"/>
              <a:pathLst>
                <a:path w="793" h="992" extrusionOk="0">
                  <a:moveTo>
                    <a:pt x="488" y="0"/>
                  </a:moveTo>
                  <a:cubicBezTo>
                    <a:pt x="469" y="0"/>
                    <a:pt x="450" y="3"/>
                    <a:pt x="431" y="10"/>
                  </a:cubicBezTo>
                  <a:cubicBezTo>
                    <a:pt x="381" y="25"/>
                    <a:pt x="341" y="60"/>
                    <a:pt x="320" y="103"/>
                  </a:cubicBezTo>
                  <a:cubicBezTo>
                    <a:pt x="305" y="132"/>
                    <a:pt x="320" y="161"/>
                    <a:pt x="341" y="171"/>
                  </a:cubicBezTo>
                  <a:cubicBezTo>
                    <a:pt x="348" y="175"/>
                    <a:pt x="355" y="177"/>
                    <a:pt x="363" y="177"/>
                  </a:cubicBezTo>
                  <a:cubicBezTo>
                    <a:pt x="381" y="177"/>
                    <a:pt x="399" y="165"/>
                    <a:pt x="409" y="150"/>
                  </a:cubicBezTo>
                  <a:cubicBezTo>
                    <a:pt x="416" y="128"/>
                    <a:pt x="438" y="114"/>
                    <a:pt x="463" y="103"/>
                  </a:cubicBezTo>
                  <a:cubicBezTo>
                    <a:pt x="471" y="101"/>
                    <a:pt x="479" y="100"/>
                    <a:pt x="487" y="100"/>
                  </a:cubicBezTo>
                  <a:cubicBezTo>
                    <a:pt x="502" y="100"/>
                    <a:pt x="518" y="104"/>
                    <a:pt x="535" y="111"/>
                  </a:cubicBezTo>
                  <a:lnTo>
                    <a:pt x="570" y="128"/>
                  </a:lnTo>
                  <a:cubicBezTo>
                    <a:pt x="610" y="150"/>
                    <a:pt x="642" y="182"/>
                    <a:pt x="653" y="225"/>
                  </a:cubicBezTo>
                  <a:cubicBezTo>
                    <a:pt x="667" y="272"/>
                    <a:pt x="667" y="315"/>
                    <a:pt x="646" y="358"/>
                  </a:cubicBezTo>
                  <a:lnTo>
                    <a:pt x="420" y="806"/>
                  </a:lnTo>
                  <a:cubicBezTo>
                    <a:pt x="389" y="864"/>
                    <a:pt x="330" y="898"/>
                    <a:pt x="268" y="898"/>
                  </a:cubicBezTo>
                  <a:cubicBezTo>
                    <a:pt x="243" y="898"/>
                    <a:pt x="218" y="892"/>
                    <a:pt x="194" y="881"/>
                  </a:cubicBezTo>
                  <a:lnTo>
                    <a:pt x="158" y="863"/>
                  </a:lnTo>
                  <a:cubicBezTo>
                    <a:pt x="112" y="841"/>
                    <a:pt x="94" y="781"/>
                    <a:pt x="115" y="738"/>
                  </a:cubicBezTo>
                  <a:cubicBezTo>
                    <a:pt x="130" y="709"/>
                    <a:pt x="115" y="684"/>
                    <a:pt x="94" y="669"/>
                  </a:cubicBezTo>
                  <a:cubicBezTo>
                    <a:pt x="87" y="665"/>
                    <a:pt x="80" y="664"/>
                    <a:pt x="72" y="664"/>
                  </a:cubicBezTo>
                  <a:cubicBezTo>
                    <a:pt x="54" y="664"/>
                    <a:pt x="36" y="676"/>
                    <a:pt x="26" y="691"/>
                  </a:cubicBezTo>
                  <a:cubicBezTo>
                    <a:pt x="4" y="738"/>
                    <a:pt x="1" y="788"/>
                    <a:pt x="19" y="834"/>
                  </a:cubicBezTo>
                  <a:cubicBezTo>
                    <a:pt x="33" y="884"/>
                    <a:pt x="69" y="924"/>
                    <a:pt x="112" y="949"/>
                  </a:cubicBezTo>
                  <a:lnTo>
                    <a:pt x="148" y="967"/>
                  </a:lnTo>
                  <a:cubicBezTo>
                    <a:pt x="183" y="985"/>
                    <a:pt x="223" y="992"/>
                    <a:pt x="266" y="992"/>
                  </a:cubicBezTo>
                  <a:cubicBezTo>
                    <a:pt x="363" y="992"/>
                    <a:pt x="456" y="938"/>
                    <a:pt x="506" y="845"/>
                  </a:cubicBezTo>
                  <a:lnTo>
                    <a:pt x="732" y="397"/>
                  </a:lnTo>
                  <a:cubicBezTo>
                    <a:pt x="793" y="261"/>
                    <a:pt x="739" y="107"/>
                    <a:pt x="610" y="39"/>
                  </a:cubicBezTo>
                  <a:lnTo>
                    <a:pt x="574" y="21"/>
                  </a:lnTo>
                  <a:cubicBezTo>
                    <a:pt x="546" y="8"/>
                    <a:pt x="517" y="0"/>
                    <a:pt x="4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54"/>
            <p:cNvSpPr/>
            <p:nvPr/>
          </p:nvSpPr>
          <p:spPr>
            <a:xfrm>
              <a:off x="232564" y="2664425"/>
              <a:ext cx="18943" cy="33305"/>
            </a:xfrm>
            <a:custGeom>
              <a:avLst/>
              <a:gdLst/>
              <a:ahLst/>
              <a:cxnLst/>
              <a:rect l="l" t="t" r="r" b="b"/>
              <a:pathLst>
                <a:path w="335" h="589" extrusionOk="0">
                  <a:moveTo>
                    <a:pt x="296" y="1"/>
                  </a:moveTo>
                  <a:cubicBezTo>
                    <a:pt x="284" y="1"/>
                    <a:pt x="274" y="6"/>
                    <a:pt x="270" y="18"/>
                  </a:cubicBezTo>
                  <a:lnTo>
                    <a:pt x="8" y="538"/>
                  </a:lnTo>
                  <a:cubicBezTo>
                    <a:pt x="1" y="556"/>
                    <a:pt x="4" y="574"/>
                    <a:pt x="22" y="581"/>
                  </a:cubicBezTo>
                  <a:cubicBezTo>
                    <a:pt x="26" y="588"/>
                    <a:pt x="30" y="588"/>
                    <a:pt x="37" y="588"/>
                  </a:cubicBezTo>
                  <a:cubicBezTo>
                    <a:pt x="47" y="588"/>
                    <a:pt x="58" y="581"/>
                    <a:pt x="65" y="570"/>
                  </a:cubicBezTo>
                  <a:lnTo>
                    <a:pt x="327" y="51"/>
                  </a:lnTo>
                  <a:cubicBezTo>
                    <a:pt x="334" y="33"/>
                    <a:pt x="331" y="15"/>
                    <a:pt x="313" y="4"/>
                  </a:cubicBezTo>
                  <a:cubicBezTo>
                    <a:pt x="307" y="2"/>
                    <a:pt x="301" y="1"/>
                    <a:pt x="2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54"/>
            <p:cNvSpPr/>
            <p:nvPr/>
          </p:nvSpPr>
          <p:spPr>
            <a:xfrm>
              <a:off x="563457" y="2645709"/>
              <a:ext cx="39525" cy="57450"/>
            </a:xfrm>
            <a:custGeom>
              <a:avLst/>
              <a:gdLst/>
              <a:ahLst/>
              <a:cxnLst/>
              <a:rect l="l" t="t" r="r" b="b"/>
              <a:pathLst>
                <a:path w="699" h="1016" extrusionOk="0">
                  <a:moveTo>
                    <a:pt x="291" y="1"/>
                  </a:moveTo>
                  <a:cubicBezTo>
                    <a:pt x="272" y="1"/>
                    <a:pt x="252" y="3"/>
                    <a:pt x="233" y="9"/>
                  </a:cubicBezTo>
                  <a:lnTo>
                    <a:pt x="197" y="23"/>
                  </a:lnTo>
                  <a:cubicBezTo>
                    <a:pt x="133" y="45"/>
                    <a:pt x="72" y="88"/>
                    <a:pt x="43" y="152"/>
                  </a:cubicBezTo>
                  <a:cubicBezTo>
                    <a:pt x="11" y="213"/>
                    <a:pt x="0" y="285"/>
                    <a:pt x="22" y="353"/>
                  </a:cubicBezTo>
                  <a:lnTo>
                    <a:pt x="172" y="829"/>
                  </a:lnTo>
                  <a:cubicBezTo>
                    <a:pt x="194" y="894"/>
                    <a:pt x="240" y="955"/>
                    <a:pt x="301" y="984"/>
                  </a:cubicBezTo>
                  <a:cubicBezTo>
                    <a:pt x="337" y="1009"/>
                    <a:pt x="380" y="1016"/>
                    <a:pt x="423" y="1016"/>
                  </a:cubicBezTo>
                  <a:cubicBezTo>
                    <a:pt x="448" y="1016"/>
                    <a:pt x="477" y="1012"/>
                    <a:pt x="509" y="1012"/>
                  </a:cubicBezTo>
                  <a:lnTo>
                    <a:pt x="545" y="998"/>
                  </a:lnTo>
                  <a:cubicBezTo>
                    <a:pt x="645" y="966"/>
                    <a:pt x="699" y="858"/>
                    <a:pt x="670" y="761"/>
                  </a:cubicBezTo>
                  <a:cubicBezTo>
                    <a:pt x="662" y="738"/>
                    <a:pt x="644" y="727"/>
                    <a:pt x="622" y="727"/>
                  </a:cubicBezTo>
                  <a:cubicBezTo>
                    <a:pt x="617" y="727"/>
                    <a:pt x="611" y="728"/>
                    <a:pt x="606" y="729"/>
                  </a:cubicBezTo>
                  <a:cubicBezTo>
                    <a:pt x="581" y="740"/>
                    <a:pt x="566" y="765"/>
                    <a:pt x="573" y="794"/>
                  </a:cubicBezTo>
                  <a:cubicBezTo>
                    <a:pt x="588" y="840"/>
                    <a:pt x="563" y="894"/>
                    <a:pt x="512" y="908"/>
                  </a:cubicBezTo>
                  <a:lnTo>
                    <a:pt x="477" y="923"/>
                  </a:lnTo>
                  <a:cubicBezTo>
                    <a:pt x="460" y="928"/>
                    <a:pt x="444" y="930"/>
                    <a:pt x="428" y="930"/>
                  </a:cubicBezTo>
                  <a:cubicBezTo>
                    <a:pt x="400" y="930"/>
                    <a:pt x="373" y="922"/>
                    <a:pt x="348" y="908"/>
                  </a:cubicBezTo>
                  <a:cubicBezTo>
                    <a:pt x="305" y="890"/>
                    <a:pt x="276" y="855"/>
                    <a:pt x="262" y="812"/>
                  </a:cubicBezTo>
                  <a:lnTo>
                    <a:pt x="111" y="335"/>
                  </a:lnTo>
                  <a:cubicBezTo>
                    <a:pt x="100" y="292"/>
                    <a:pt x="104" y="245"/>
                    <a:pt x="125" y="206"/>
                  </a:cubicBezTo>
                  <a:cubicBezTo>
                    <a:pt x="143" y="167"/>
                    <a:pt x="179" y="134"/>
                    <a:pt x="226" y="120"/>
                  </a:cubicBezTo>
                  <a:lnTo>
                    <a:pt x="262" y="106"/>
                  </a:lnTo>
                  <a:cubicBezTo>
                    <a:pt x="271" y="103"/>
                    <a:pt x="281" y="101"/>
                    <a:pt x="291" y="101"/>
                  </a:cubicBezTo>
                  <a:cubicBezTo>
                    <a:pt x="306" y="101"/>
                    <a:pt x="321" y="104"/>
                    <a:pt x="333" y="113"/>
                  </a:cubicBezTo>
                  <a:cubicBezTo>
                    <a:pt x="355" y="120"/>
                    <a:pt x="369" y="142"/>
                    <a:pt x="376" y="167"/>
                  </a:cubicBezTo>
                  <a:cubicBezTo>
                    <a:pt x="385" y="186"/>
                    <a:pt x="401" y="199"/>
                    <a:pt x="422" y="199"/>
                  </a:cubicBezTo>
                  <a:cubicBezTo>
                    <a:pt x="428" y="199"/>
                    <a:pt x="434" y="198"/>
                    <a:pt x="441" y="195"/>
                  </a:cubicBezTo>
                  <a:cubicBezTo>
                    <a:pt x="466" y="188"/>
                    <a:pt x="480" y="159"/>
                    <a:pt x="469" y="134"/>
                  </a:cubicBezTo>
                  <a:cubicBezTo>
                    <a:pt x="452" y="84"/>
                    <a:pt x="423" y="45"/>
                    <a:pt x="376" y="23"/>
                  </a:cubicBezTo>
                  <a:cubicBezTo>
                    <a:pt x="350" y="8"/>
                    <a:pt x="321" y="1"/>
                    <a:pt x="2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54"/>
            <p:cNvSpPr/>
            <p:nvPr/>
          </p:nvSpPr>
          <p:spPr>
            <a:xfrm>
              <a:off x="585735" y="2654247"/>
              <a:ext cx="14023" cy="34719"/>
            </a:xfrm>
            <a:custGeom>
              <a:avLst/>
              <a:gdLst/>
              <a:ahLst/>
              <a:cxnLst/>
              <a:rect l="l" t="t" r="r" b="b"/>
              <a:pathLst>
                <a:path w="248" h="614" extrusionOk="0">
                  <a:moveTo>
                    <a:pt x="38" y="0"/>
                  </a:moveTo>
                  <a:cubicBezTo>
                    <a:pt x="35" y="0"/>
                    <a:pt x="32" y="1"/>
                    <a:pt x="29" y="1"/>
                  </a:cubicBezTo>
                  <a:cubicBezTo>
                    <a:pt x="11" y="5"/>
                    <a:pt x="0" y="23"/>
                    <a:pt x="7" y="41"/>
                  </a:cubicBezTo>
                  <a:lnTo>
                    <a:pt x="179" y="593"/>
                  </a:lnTo>
                  <a:cubicBezTo>
                    <a:pt x="187" y="603"/>
                    <a:pt x="197" y="614"/>
                    <a:pt x="212" y="614"/>
                  </a:cubicBezTo>
                  <a:lnTo>
                    <a:pt x="222" y="614"/>
                  </a:lnTo>
                  <a:cubicBezTo>
                    <a:pt x="240" y="610"/>
                    <a:pt x="247" y="593"/>
                    <a:pt x="244" y="575"/>
                  </a:cubicBezTo>
                  <a:lnTo>
                    <a:pt x="68" y="23"/>
                  </a:lnTo>
                  <a:cubicBezTo>
                    <a:pt x="65" y="8"/>
                    <a:pt x="52" y="0"/>
                    <a:pt x="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1256;p54"/>
          <p:cNvGrpSpPr/>
          <p:nvPr/>
        </p:nvGrpSpPr>
        <p:grpSpPr>
          <a:xfrm>
            <a:off x="1532579" y="594813"/>
            <a:ext cx="1543485" cy="3953875"/>
            <a:chOff x="1108254" y="594813"/>
            <a:chExt cx="1543485" cy="3953875"/>
          </a:xfrm>
        </p:grpSpPr>
        <p:sp>
          <p:nvSpPr>
            <p:cNvPr id="1257" name="Google Shape;1257;p54"/>
            <p:cNvSpPr/>
            <p:nvPr/>
          </p:nvSpPr>
          <p:spPr>
            <a:xfrm>
              <a:off x="1351561" y="4174594"/>
              <a:ext cx="421486" cy="373480"/>
            </a:xfrm>
            <a:custGeom>
              <a:avLst/>
              <a:gdLst/>
              <a:ahLst/>
              <a:cxnLst/>
              <a:rect l="l" t="t" r="r" b="b"/>
              <a:pathLst>
                <a:path w="7454" h="6605" extrusionOk="0">
                  <a:moveTo>
                    <a:pt x="5716" y="0"/>
                  </a:moveTo>
                  <a:cubicBezTo>
                    <a:pt x="5257" y="0"/>
                    <a:pt x="4793" y="29"/>
                    <a:pt x="4325" y="83"/>
                  </a:cubicBezTo>
                  <a:cubicBezTo>
                    <a:pt x="4225" y="98"/>
                    <a:pt x="4150" y="184"/>
                    <a:pt x="4150" y="280"/>
                  </a:cubicBezTo>
                  <a:lnTo>
                    <a:pt x="4150" y="2570"/>
                  </a:lnTo>
                  <a:cubicBezTo>
                    <a:pt x="4150" y="3423"/>
                    <a:pt x="3028" y="4107"/>
                    <a:pt x="2183" y="4107"/>
                  </a:cubicBezTo>
                  <a:lnTo>
                    <a:pt x="1362" y="4107"/>
                  </a:lnTo>
                  <a:cubicBezTo>
                    <a:pt x="610" y="4107"/>
                    <a:pt x="0" y="4716"/>
                    <a:pt x="0" y="5469"/>
                  </a:cubicBezTo>
                  <a:lnTo>
                    <a:pt x="0" y="5637"/>
                  </a:lnTo>
                  <a:cubicBezTo>
                    <a:pt x="0" y="6021"/>
                    <a:pt x="280" y="6347"/>
                    <a:pt x="656" y="6415"/>
                  </a:cubicBezTo>
                  <a:cubicBezTo>
                    <a:pt x="1387" y="6544"/>
                    <a:pt x="2229" y="6605"/>
                    <a:pt x="2616" y="6605"/>
                  </a:cubicBezTo>
                  <a:cubicBezTo>
                    <a:pt x="3200" y="6605"/>
                    <a:pt x="3680" y="6404"/>
                    <a:pt x="4533" y="6404"/>
                  </a:cubicBezTo>
                  <a:cubicBezTo>
                    <a:pt x="5389" y="6404"/>
                    <a:pt x="5726" y="6605"/>
                    <a:pt x="6532" y="6605"/>
                  </a:cubicBezTo>
                  <a:cubicBezTo>
                    <a:pt x="6912" y="6605"/>
                    <a:pt x="7199" y="6307"/>
                    <a:pt x="7199" y="5938"/>
                  </a:cubicBezTo>
                  <a:lnTo>
                    <a:pt x="7199" y="5666"/>
                  </a:lnTo>
                  <a:lnTo>
                    <a:pt x="7364" y="5565"/>
                  </a:lnTo>
                  <a:cubicBezTo>
                    <a:pt x="7417" y="5537"/>
                    <a:pt x="7453" y="5476"/>
                    <a:pt x="7453" y="5411"/>
                  </a:cubicBezTo>
                  <a:lnTo>
                    <a:pt x="7453" y="4766"/>
                  </a:lnTo>
                  <a:cubicBezTo>
                    <a:pt x="7453" y="4702"/>
                    <a:pt x="7425" y="4641"/>
                    <a:pt x="7364" y="4609"/>
                  </a:cubicBezTo>
                  <a:lnTo>
                    <a:pt x="7199" y="4508"/>
                  </a:lnTo>
                  <a:lnTo>
                    <a:pt x="7199" y="4394"/>
                  </a:lnTo>
                  <a:lnTo>
                    <a:pt x="7199" y="280"/>
                  </a:lnTo>
                  <a:cubicBezTo>
                    <a:pt x="7199" y="184"/>
                    <a:pt x="7127" y="98"/>
                    <a:pt x="7030" y="83"/>
                  </a:cubicBezTo>
                  <a:cubicBezTo>
                    <a:pt x="6599" y="27"/>
                    <a:pt x="6160" y="0"/>
                    <a:pt x="5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54"/>
            <p:cNvSpPr/>
            <p:nvPr/>
          </p:nvSpPr>
          <p:spPr>
            <a:xfrm>
              <a:off x="1586161" y="4174594"/>
              <a:ext cx="172462" cy="158100"/>
            </a:xfrm>
            <a:custGeom>
              <a:avLst/>
              <a:gdLst/>
              <a:ahLst/>
              <a:cxnLst/>
              <a:rect l="l" t="t" r="r" b="b"/>
              <a:pathLst>
                <a:path w="3050" h="2796" extrusionOk="0">
                  <a:moveTo>
                    <a:pt x="1567" y="0"/>
                  </a:moveTo>
                  <a:cubicBezTo>
                    <a:pt x="1108" y="0"/>
                    <a:pt x="644" y="29"/>
                    <a:pt x="176" y="83"/>
                  </a:cubicBezTo>
                  <a:cubicBezTo>
                    <a:pt x="76" y="98"/>
                    <a:pt x="1" y="184"/>
                    <a:pt x="1" y="280"/>
                  </a:cubicBezTo>
                  <a:lnTo>
                    <a:pt x="1" y="1040"/>
                  </a:lnTo>
                  <a:lnTo>
                    <a:pt x="3050" y="2796"/>
                  </a:lnTo>
                  <a:lnTo>
                    <a:pt x="3050" y="280"/>
                  </a:lnTo>
                  <a:cubicBezTo>
                    <a:pt x="3050" y="184"/>
                    <a:pt x="2978" y="98"/>
                    <a:pt x="2881" y="83"/>
                  </a:cubicBezTo>
                  <a:cubicBezTo>
                    <a:pt x="2450" y="27"/>
                    <a:pt x="2011" y="0"/>
                    <a:pt x="156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54"/>
            <p:cNvSpPr/>
            <p:nvPr/>
          </p:nvSpPr>
          <p:spPr>
            <a:xfrm>
              <a:off x="1584351" y="4231477"/>
              <a:ext cx="176138" cy="102629"/>
            </a:xfrm>
            <a:custGeom>
              <a:avLst/>
              <a:gdLst/>
              <a:ahLst/>
              <a:cxnLst/>
              <a:rect l="l" t="t" r="r" b="b"/>
              <a:pathLst>
                <a:path w="3115" h="1815" extrusionOk="0">
                  <a:moveTo>
                    <a:pt x="35" y="0"/>
                  </a:moveTo>
                  <a:cubicBezTo>
                    <a:pt x="25" y="0"/>
                    <a:pt x="12" y="5"/>
                    <a:pt x="4" y="16"/>
                  </a:cubicBezTo>
                  <a:cubicBezTo>
                    <a:pt x="0" y="27"/>
                    <a:pt x="4" y="45"/>
                    <a:pt x="18" y="56"/>
                  </a:cubicBezTo>
                  <a:lnTo>
                    <a:pt x="3068" y="1811"/>
                  </a:lnTo>
                  <a:cubicBezTo>
                    <a:pt x="3075" y="1815"/>
                    <a:pt x="3078" y="1815"/>
                    <a:pt x="3082" y="1815"/>
                  </a:cubicBezTo>
                  <a:cubicBezTo>
                    <a:pt x="3096" y="1815"/>
                    <a:pt x="3103" y="1811"/>
                    <a:pt x="3107" y="1797"/>
                  </a:cubicBezTo>
                  <a:cubicBezTo>
                    <a:pt x="3114" y="1783"/>
                    <a:pt x="3107" y="1765"/>
                    <a:pt x="3096" y="1758"/>
                  </a:cubicBezTo>
                  <a:lnTo>
                    <a:pt x="43" y="2"/>
                  </a:lnTo>
                  <a:cubicBezTo>
                    <a:pt x="41" y="1"/>
                    <a:pt x="38" y="0"/>
                    <a:pt x="35" y="0"/>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54"/>
            <p:cNvSpPr/>
            <p:nvPr/>
          </p:nvSpPr>
          <p:spPr>
            <a:xfrm>
              <a:off x="1359647" y="4446456"/>
              <a:ext cx="328696" cy="23410"/>
            </a:xfrm>
            <a:custGeom>
              <a:avLst/>
              <a:gdLst/>
              <a:ahLst/>
              <a:cxnLst/>
              <a:rect l="l" t="t" r="r" b="b"/>
              <a:pathLst>
                <a:path w="5813" h="414" extrusionOk="0">
                  <a:moveTo>
                    <a:pt x="36" y="1"/>
                  </a:moveTo>
                  <a:cubicBezTo>
                    <a:pt x="24" y="1"/>
                    <a:pt x="11" y="8"/>
                    <a:pt x="8" y="23"/>
                  </a:cubicBezTo>
                  <a:cubicBezTo>
                    <a:pt x="1" y="37"/>
                    <a:pt x="11" y="55"/>
                    <a:pt x="29" y="59"/>
                  </a:cubicBezTo>
                  <a:cubicBezTo>
                    <a:pt x="671" y="216"/>
                    <a:pt x="1466" y="414"/>
                    <a:pt x="2473" y="414"/>
                  </a:cubicBezTo>
                  <a:cubicBezTo>
                    <a:pt x="2688" y="414"/>
                    <a:pt x="2903" y="378"/>
                    <a:pt x="3143" y="338"/>
                  </a:cubicBezTo>
                  <a:cubicBezTo>
                    <a:pt x="3484" y="285"/>
                    <a:pt x="3863" y="216"/>
                    <a:pt x="4383" y="216"/>
                  </a:cubicBezTo>
                  <a:cubicBezTo>
                    <a:pt x="4867" y="216"/>
                    <a:pt x="5207" y="274"/>
                    <a:pt x="5512" y="328"/>
                  </a:cubicBezTo>
                  <a:cubicBezTo>
                    <a:pt x="5658" y="356"/>
                    <a:pt x="5766" y="388"/>
                    <a:pt x="5766" y="388"/>
                  </a:cubicBezTo>
                  <a:cubicBezTo>
                    <a:pt x="5768" y="389"/>
                    <a:pt x="5771" y="389"/>
                    <a:pt x="5773" y="389"/>
                  </a:cubicBezTo>
                  <a:cubicBezTo>
                    <a:pt x="5788" y="389"/>
                    <a:pt x="5802" y="379"/>
                    <a:pt x="5805" y="363"/>
                  </a:cubicBezTo>
                  <a:cubicBezTo>
                    <a:pt x="5813" y="345"/>
                    <a:pt x="5802" y="328"/>
                    <a:pt x="5784" y="324"/>
                  </a:cubicBezTo>
                  <a:cubicBezTo>
                    <a:pt x="5780" y="324"/>
                    <a:pt x="5673" y="292"/>
                    <a:pt x="5526" y="267"/>
                  </a:cubicBezTo>
                  <a:cubicBezTo>
                    <a:pt x="5221" y="213"/>
                    <a:pt x="4874" y="156"/>
                    <a:pt x="4386" y="156"/>
                  </a:cubicBezTo>
                  <a:cubicBezTo>
                    <a:pt x="3863" y="156"/>
                    <a:pt x="3473" y="220"/>
                    <a:pt x="3132" y="281"/>
                  </a:cubicBezTo>
                  <a:cubicBezTo>
                    <a:pt x="2892" y="320"/>
                    <a:pt x="2681" y="356"/>
                    <a:pt x="2470" y="356"/>
                  </a:cubicBezTo>
                  <a:cubicBezTo>
                    <a:pt x="1470" y="356"/>
                    <a:pt x="678" y="159"/>
                    <a:pt x="44" y="1"/>
                  </a:cubicBezTo>
                  <a:cubicBezTo>
                    <a:pt x="41" y="1"/>
                    <a:pt x="39" y="1"/>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54"/>
            <p:cNvSpPr/>
            <p:nvPr/>
          </p:nvSpPr>
          <p:spPr>
            <a:xfrm>
              <a:off x="1668601" y="4380470"/>
              <a:ext cx="92055" cy="123042"/>
            </a:xfrm>
            <a:custGeom>
              <a:avLst/>
              <a:gdLst/>
              <a:ahLst/>
              <a:cxnLst/>
              <a:rect l="l" t="t" r="r" b="b"/>
              <a:pathLst>
                <a:path w="1628" h="2176" extrusionOk="0">
                  <a:moveTo>
                    <a:pt x="951" y="0"/>
                  </a:moveTo>
                  <a:cubicBezTo>
                    <a:pt x="356" y="0"/>
                    <a:pt x="1" y="312"/>
                    <a:pt x="1" y="842"/>
                  </a:cubicBezTo>
                  <a:cubicBezTo>
                    <a:pt x="1" y="1401"/>
                    <a:pt x="761" y="2175"/>
                    <a:pt x="1309" y="2175"/>
                  </a:cubicBezTo>
                  <a:cubicBezTo>
                    <a:pt x="1327" y="2175"/>
                    <a:pt x="1337" y="2168"/>
                    <a:pt x="1337" y="2150"/>
                  </a:cubicBezTo>
                  <a:cubicBezTo>
                    <a:pt x="1337" y="2132"/>
                    <a:pt x="1323" y="2118"/>
                    <a:pt x="1305" y="2118"/>
                  </a:cubicBezTo>
                  <a:cubicBezTo>
                    <a:pt x="789" y="2118"/>
                    <a:pt x="58" y="1366"/>
                    <a:pt x="58" y="842"/>
                  </a:cubicBezTo>
                  <a:cubicBezTo>
                    <a:pt x="58" y="355"/>
                    <a:pt x="392" y="61"/>
                    <a:pt x="947" y="61"/>
                  </a:cubicBezTo>
                  <a:cubicBezTo>
                    <a:pt x="1198" y="61"/>
                    <a:pt x="1413" y="115"/>
                    <a:pt x="1574" y="215"/>
                  </a:cubicBezTo>
                  <a:cubicBezTo>
                    <a:pt x="1580" y="218"/>
                    <a:pt x="1586" y="219"/>
                    <a:pt x="1592" y="219"/>
                  </a:cubicBezTo>
                  <a:cubicBezTo>
                    <a:pt x="1603" y="219"/>
                    <a:pt x="1612" y="214"/>
                    <a:pt x="1617" y="205"/>
                  </a:cubicBezTo>
                  <a:cubicBezTo>
                    <a:pt x="1628" y="187"/>
                    <a:pt x="1624" y="169"/>
                    <a:pt x="1610" y="162"/>
                  </a:cubicBezTo>
                  <a:cubicBezTo>
                    <a:pt x="1441" y="58"/>
                    <a:pt x="1212" y="0"/>
                    <a:pt x="9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54"/>
            <p:cNvSpPr/>
            <p:nvPr/>
          </p:nvSpPr>
          <p:spPr>
            <a:xfrm>
              <a:off x="1584351" y="4208238"/>
              <a:ext cx="176138" cy="3506"/>
            </a:xfrm>
            <a:custGeom>
              <a:avLst/>
              <a:gdLst/>
              <a:ahLst/>
              <a:cxnLst/>
              <a:rect l="l" t="t" r="r" b="b"/>
              <a:pathLst>
                <a:path w="3115" h="62" extrusionOk="0">
                  <a:moveTo>
                    <a:pt x="33" y="1"/>
                  </a:moveTo>
                  <a:cubicBezTo>
                    <a:pt x="15" y="1"/>
                    <a:pt x="0" y="11"/>
                    <a:pt x="0" y="33"/>
                  </a:cubicBezTo>
                  <a:cubicBezTo>
                    <a:pt x="0" y="51"/>
                    <a:pt x="15" y="62"/>
                    <a:pt x="33" y="62"/>
                  </a:cubicBezTo>
                  <a:lnTo>
                    <a:pt x="3082" y="62"/>
                  </a:lnTo>
                  <a:cubicBezTo>
                    <a:pt x="3100" y="62"/>
                    <a:pt x="3114" y="44"/>
                    <a:pt x="3114" y="33"/>
                  </a:cubicBezTo>
                  <a:cubicBezTo>
                    <a:pt x="3114"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54"/>
            <p:cNvSpPr/>
            <p:nvPr/>
          </p:nvSpPr>
          <p:spPr>
            <a:xfrm>
              <a:off x="1351561" y="4479930"/>
              <a:ext cx="406898" cy="68759"/>
            </a:xfrm>
            <a:custGeom>
              <a:avLst/>
              <a:gdLst/>
              <a:ahLst/>
              <a:cxnLst/>
              <a:rect l="l" t="t" r="r" b="b"/>
              <a:pathLst>
                <a:path w="7196" h="1216" extrusionOk="0">
                  <a:moveTo>
                    <a:pt x="0" y="1"/>
                  </a:moveTo>
                  <a:lnTo>
                    <a:pt x="0" y="72"/>
                  </a:lnTo>
                  <a:lnTo>
                    <a:pt x="0" y="244"/>
                  </a:lnTo>
                  <a:cubicBezTo>
                    <a:pt x="0" y="624"/>
                    <a:pt x="280" y="950"/>
                    <a:pt x="656" y="1018"/>
                  </a:cubicBezTo>
                  <a:cubicBezTo>
                    <a:pt x="1383" y="1147"/>
                    <a:pt x="2054" y="1212"/>
                    <a:pt x="2616" y="1212"/>
                  </a:cubicBezTo>
                  <a:cubicBezTo>
                    <a:pt x="3200" y="1212"/>
                    <a:pt x="3680" y="1008"/>
                    <a:pt x="4533" y="1008"/>
                  </a:cubicBezTo>
                  <a:cubicBezTo>
                    <a:pt x="5389" y="1008"/>
                    <a:pt x="5726" y="1205"/>
                    <a:pt x="6529" y="1215"/>
                  </a:cubicBezTo>
                  <a:cubicBezTo>
                    <a:pt x="6909" y="1215"/>
                    <a:pt x="7195" y="914"/>
                    <a:pt x="7195" y="549"/>
                  </a:cubicBezTo>
                  <a:lnTo>
                    <a:pt x="7195" y="323"/>
                  </a:lnTo>
                  <a:cubicBezTo>
                    <a:pt x="6909" y="373"/>
                    <a:pt x="6654" y="406"/>
                    <a:pt x="6529" y="406"/>
                  </a:cubicBezTo>
                  <a:cubicBezTo>
                    <a:pt x="6181" y="406"/>
                    <a:pt x="5941" y="363"/>
                    <a:pt x="5662" y="316"/>
                  </a:cubicBezTo>
                  <a:cubicBezTo>
                    <a:pt x="5357" y="262"/>
                    <a:pt x="5017" y="201"/>
                    <a:pt x="4529" y="201"/>
                  </a:cubicBezTo>
                  <a:cubicBezTo>
                    <a:pt x="4010" y="201"/>
                    <a:pt x="3623" y="266"/>
                    <a:pt x="3283" y="323"/>
                  </a:cubicBezTo>
                  <a:cubicBezTo>
                    <a:pt x="3042" y="363"/>
                    <a:pt x="2827" y="398"/>
                    <a:pt x="2616" y="398"/>
                  </a:cubicBezTo>
                  <a:cubicBezTo>
                    <a:pt x="1538" y="398"/>
                    <a:pt x="667" y="165"/>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54"/>
            <p:cNvSpPr/>
            <p:nvPr/>
          </p:nvSpPr>
          <p:spPr>
            <a:xfrm>
              <a:off x="2111338" y="4174594"/>
              <a:ext cx="421430" cy="373480"/>
            </a:xfrm>
            <a:custGeom>
              <a:avLst/>
              <a:gdLst/>
              <a:ahLst/>
              <a:cxnLst/>
              <a:rect l="l" t="t" r="r" b="b"/>
              <a:pathLst>
                <a:path w="7453" h="6605" extrusionOk="0">
                  <a:moveTo>
                    <a:pt x="1741" y="0"/>
                  </a:moveTo>
                  <a:cubicBezTo>
                    <a:pt x="1297" y="0"/>
                    <a:pt x="858" y="27"/>
                    <a:pt x="426" y="83"/>
                  </a:cubicBezTo>
                  <a:cubicBezTo>
                    <a:pt x="330" y="98"/>
                    <a:pt x="255" y="184"/>
                    <a:pt x="255" y="280"/>
                  </a:cubicBezTo>
                  <a:lnTo>
                    <a:pt x="255" y="4394"/>
                  </a:lnTo>
                  <a:lnTo>
                    <a:pt x="255" y="4508"/>
                  </a:lnTo>
                  <a:lnTo>
                    <a:pt x="90" y="4609"/>
                  </a:lnTo>
                  <a:cubicBezTo>
                    <a:pt x="32" y="4641"/>
                    <a:pt x="0" y="4702"/>
                    <a:pt x="0" y="4766"/>
                  </a:cubicBezTo>
                  <a:lnTo>
                    <a:pt x="0" y="5411"/>
                  </a:lnTo>
                  <a:cubicBezTo>
                    <a:pt x="0" y="5476"/>
                    <a:pt x="36" y="5537"/>
                    <a:pt x="90" y="5565"/>
                  </a:cubicBezTo>
                  <a:lnTo>
                    <a:pt x="255" y="5666"/>
                  </a:lnTo>
                  <a:lnTo>
                    <a:pt x="255" y="5938"/>
                  </a:lnTo>
                  <a:cubicBezTo>
                    <a:pt x="255" y="6307"/>
                    <a:pt x="541" y="6605"/>
                    <a:pt x="925" y="6605"/>
                  </a:cubicBezTo>
                  <a:cubicBezTo>
                    <a:pt x="1731" y="6605"/>
                    <a:pt x="2064" y="6404"/>
                    <a:pt x="2920" y="6404"/>
                  </a:cubicBezTo>
                  <a:cubicBezTo>
                    <a:pt x="3777" y="6404"/>
                    <a:pt x="4257" y="6605"/>
                    <a:pt x="4837" y="6605"/>
                  </a:cubicBezTo>
                  <a:cubicBezTo>
                    <a:pt x="5228" y="6605"/>
                    <a:pt x="6070" y="6544"/>
                    <a:pt x="6801" y="6415"/>
                  </a:cubicBezTo>
                  <a:cubicBezTo>
                    <a:pt x="7177" y="6347"/>
                    <a:pt x="7453" y="6021"/>
                    <a:pt x="7453" y="5637"/>
                  </a:cubicBezTo>
                  <a:lnTo>
                    <a:pt x="7453" y="5469"/>
                  </a:lnTo>
                  <a:cubicBezTo>
                    <a:pt x="7453" y="4716"/>
                    <a:pt x="6844" y="4107"/>
                    <a:pt x="6091" y="4107"/>
                  </a:cubicBezTo>
                  <a:lnTo>
                    <a:pt x="5274" y="4107"/>
                  </a:lnTo>
                  <a:cubicBezTo>
                    <a:pt x="4425" y="4107"/>
                    <a:pt x="3307" y="3423"/>
                    <a:pt x="3307" y="2570"/>
                  </a:cubicBezTo>
                  <a:lnTo>
                    <a:pt x="3307" y="280"/>
                  </a:lnTo>
                  <a:cubicBezTo>
                    <a:pt x="3307" y="184"/>
                    <a:pt x="3232" y="98"/>
                    <a:pt x="3132" y="83"/>
                  </a:cubicBezTo>
                  <a:cubicBezTo>
                    <a:pt x="2664" y="29"/>
                    <a:pt x="2200" y="0"/>
                    <a:pt x="17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54"/>
            <p:cNvSpPr/>
            <p:nvPr/>
          </p:nvSpPr>
          <p:spPr>
            <a:xfrm>
              <a:off x="2125700" y="4174594"/>
              <a:ext cx="172688" cy="158100"/>
            </a:xfrm>
            <a:custGeom>
              <a:avLst/>
              <a:gdLst/>
              <a:ahLst/>
              <a:cxnLst/>
              <a:rect l="l" t="t" r="r" b="b"/>
              <a:pathLst>
                <a:path w="3054" h="2796" extrusionOk="0">
                  <a:moveTo>
                    <a:pt x="1487" y="0"/>
                  </a:moveTo>
                  <a:cubicBezTo>
                    <a:pt x="1043" y="0"/>
                    <a:pt x="604" y="27"/>
                    <a:pt x="172" y="83"/>
                  </a:cubicBezTo>
                  <a:cubicBezTo>
                    <a:pt x="76" y="98"/>
                    <a:pt x="1" y="184"/>
                    <a:pt x="1" y="280"/>
                  </a:cubicBezTo>
                  <a:lnTo>
                    <a:pt x="1" y="2796"/>
                  </a:lnTo>
                  <a:lnTo>
                    <a:pt x="3053" y="1040"/>
                  </a:lnTo>
                  <a:lnTo>
                    <a:pt x="3053" y="280"/>
                  </a:lnTo>
                  <a:cubicBezTo>
                    <a:pt x="3053" y="184"/>
                    <a:pt x="2978" y="98"/>
                    <a:pt x="2878" y="83"/>
                  </a:cubicBezTo>
                  <a:cubicBezTo>
                    <a:pt x="2410" y="29"/>
                    <a:pt x="1946" y="0"/>
                    <a:pt x="148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54"/>
            <p:cNvSpPr/>
            <p:nvPr/>
          </p:nvSpPr>
          <p:spPr>
            <a:xfrm>
              <a:off x="2123890" y="4231533"/>
              <a:ext cx="176533" cy="102573"/>
            </a:xfrm>
            <a:custGeom>
              <a:avLst/>
              <a:gdLst/>
              <a:ahLst/>
              <a:cxnLst/>
              <a:rect l="l" t="t" r="r" b="b"/>
              <a:pathLst>
                <a:path w="3122" h="1814" extrusionOk="0">
                  <a:moveTo>
                    <a:pt x="3086" y="1"/>
                  </a:moveTo>
                  <a:cubicBezTo>
                    <a:pt x="3081" y="1"/>
                    <a:pt x="3076" y="2"/>
                    <a:pt x="3071" y="4"/>
                  </a:cubicBezTo>
                  <a:lnTo>
                    <a:pt x="22" y="1760"/>
                  </a:lnTo>
                  <a:cubicBezTo>
                    <a:pt x="4" y="1764"/>
                    <a:pt x="0" y="1789"/>
                    <a:pt x="7" y="1800"/>
                  </a:cubicBezTo>
                  <a:cubicBezTo>
                    <a:pt x="11" y="1810"/>
                    <a:pt x="25" y="1814"/>
                    <a:pt x="36" y="1814"/>
                  </a:cubicBezTo>
                  <a:lnTo>
                    <a:pt x="47" y="1814"/>
                  </a:lnTo>
                  <a:lnTo>
                    <a:pt x="3100" y="58"/>
                  </a:lnTo>
                  <a:cubicBezTo>
                    <a:pt x="3118" y="55"/>
                    <a:pt x="3121" y="33"/>
                    <a:pt x="3110" y="19"/>
                  </a:cubicBezTo>
                  <a:cubicBezTo>
                    <a:pt x="3108" y="6"/>
                    <a:pt x="3097" y="1"/>
                    <a:pt x="3086"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54"/>
            <p:cNvSpPr/>
            <p:nvPr/>
          </p:nvSpPr>
          <p:spPr>
            <a:xfrm>
              <a:off x="2195814" y="4446456"/>
              <a:ext cx="328470" cy="23410"/>
            </a:xfrm>
            <a:custGeom>
              <a:avLst/>
              <a:gdLst/>
              <a:ahLst/>
              <a:cxnLst/>
              <a:rect l="l" t="t" r="r" b="b"/>
              <a:pathLst>
                <a:path w="5809" h="414" extrusionOk="0">
                  <a:moveTo>
                    <a:pt x="5777" y="1"/>
                  </a:moveTo>
                  <a:cubicBezTo>
                    <a:pt x="5775" y="1"/>
                    <a:pt x="5772" y="1"/>
                    <a:pt x="5769" y="1"/>
                  </a:cubicBezTo>
                  <a:cubicBezTo>
                    <a:pt x="5131" y="159"/>
                    <a:pt x="4339" y="356"/>
                    <a:pt x="3340" y="356"/>
                  </a:cubicBezTo>
                  <a:cubicBezTo>
                    <a:pt x="3128" y="356"/>
                    <a:pt x="2921" y="320"/>
                    <a:pt x="2677" y="277"/>
                  </a:cubicBezTo>
                  <a:cubicBezTo>
                    <a:pt x="2333" y="220"/>
                    <a:pt x="1946" y="152"/>
                    <a:pt x="1423" y="152"/>
                  </a:cubicBezTo>
                  <a:cubicBezTo>
                    <a:pt x="935" y="152"/>
                    <a:pt x="591" y="213"/>
                    <a:pt x="287" y="267"/>
                  </a:cubicBezTo>
                  <a:cubicBezTo>
                    <a:pt x="136" y="288"/>
                    <a:pt x="29" y="324"/>
                    <a:pt x="25" y="324"/>
                  </a:cubicBezTo>
                  <a:cubicBezTo>
                    <a:pt x="7" y="328"/>
                    <a:pt x="0" y="345"/>
                    <a:pt x="4" y="363"/>
                  </a:cubicBezTo>
                  <a:cubicBezTo>
                    <a:pt x="7" y="379"/>
                    <a:pt x="21" y="389"/>
                    <a:pt x="36" y="389"/>
                  </a:cubicBezTo>
                  <a:cubicBezTo>
                    <a:pt x="39" y="389"/>
                    <a:pt x="41" y="389"/>
                    <a:pt x="43" y="388"/>
                  </a:cubicBezTo>
                  <a:cubicBezTo>
                    <a:pt x="47" y="388"/>
                    <a:pt x="154" y="356"/>
                    <a:pt x="298" y="328"/>
                  </a:cubicBezTo>
                  <a:cubicBezTo>
                    <a:pt x="602" y="274"/>
                    <a:pt x="943" y="216"/>
                    <a:pt x="1426" y="216"/>
                  </a:cubicBezTo>
                  <a:cubicBezTo>
                    <a:pt x="1942" y="216"/>
                    <a:pt x="2329" y="281"/>
                    <a:pt x="2670" y="338"/>
                  </a:cubicBezTo>
                  <a:cubicBezTo>
                    <a:pt x="2913" y="378"/>
                    <a:pt x="3128" y="414"/>
                    <a:pt x="3343" y="414"/>
                  </a:cubicBezTo>
                  <a:cubicBezTo>
                    <a:pt x="4354" y="414"/>
                    <a:pt x="5149" y="216"/>
                    <a:pt x="5780" y="59"/>
                  </a:cubicBezTo>
                  <a:cubicBezTo>
                    <a:pt x="5798" y="55"/>
                    <a:pt x="5809" y="41"/>
                    <a:pt x="5805" y="23"/>
                  </a:cubicBezTo>
                  <a:cubicBezTo>
                    <a:pt x="5799" y="8"/>
                    <a:pt x="5790" y="1"/>
                    <a:pt x="57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54"/>
            <p:cNvSpPr/>
            <p:nvPr/>
          </p:nvSpPr>
          <p:spPr>
            <a:xfrm>
              <a:off x="2123494" y="4380243"/>
              <a:ext cx="92225" cy="123268"/>
            </a:xfrm>
            <a:custGeom>
              <a:avLst/>
              <a:gdLst/>
              <a:ahLst/>
              <a:cxnLst/>
              <a:rect l="l" t="t" r="r" b="b"/>
              <a:pathLst>
                <a:path w="1631" h="2180" extrusionOk="0">
                  <a:moveTo>
                    <a:pt x="677" y="1"/>
                  </a:moveTo>
                  <a:cubicBezTo>
                    <a:pt x="419" y="1"/>
                    <a:pt x="190" y="51"/>
                    <a:pt x="18" y="158"/>
                  </a:cubicBezTo>
                  <a:cubicBezTo>
                    <a:pt x="7" y="169"/>
                    <a:pt x="0" y="191"/>
                    <a:pt x="11" y="205"/>
                  </a:cubicBezTo>
                  <a:cubicBezTo>
                    <a:pt x="16" y="215"/>
                    <a:pt x="28" y="219"/>
                    <a:pt x="40" y="219"/>
                  </a:cubicBezTo>
                  <a:cubicBezTo>
                    <a:pt x="45" y="219"/>
                    <a:pt x="50" y="218"/>
                    <a:pt x="54" y="216"/>
                  </a:cubicBezTo>
                  <a:cubicBezTo>
                    <a:pt x="215" y="115"/>
                    <a:pt x="437" y="62"/>
                    <a:pt x="681" y="62"/>
                  </a:cubicBezTo>
                  <a:cubicBezTo>
                    <a:pt x="1236" y="62"/>
                    <a:pt x="1570" y="352"/>
                    <a:pt x="1570" y="843"/>
                  </a:cubicBezTo>
                  <a:cubicBezTo>
                    <a:pt x="1570" y="1366"/>
                    <a:pt x="835" y="2118"/>
                    <a:pt x="323" y="2118"/>
                  </a:cubicBezTo>
                  <a:cubicBezTo>
                    <a:pt x="305" y="2118"/>
                    <a:pt x="294" y="2129"/>
                    <a:pt x="294" y="2151"/>
                  </a:cubicBezTo>
                  <a:cubicBezTo>
                    <a:pt x="294" y="2169"/>
                    <a:pt x="305" y="2179"/>
                    <a:pt x="323" y="2179"/>
                  </a:cubicBezTo>
                  <a:cubicBezTo>
                    <a:pt x="874" y="2179"/>
                    <a:pt x="1630" y="1405"/>
                    <a:pt x="1627" y="843"/>
                  </a:cubicBezTo>
                  <a:cubicBezTo>
                    <a:pt x="1627" y="313"/>
                    <a:pt x="1269" y="1"/>
                    <a:pt x="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54"/>
            <p:cNvSpPr/>
            <p:nvPr/>
          </p:nvSpPr>
          <p:spPr>
            <a:xfrm>
              <a:off x="2124060" y="4208238"/>
              <a:ext cx="176138" cy="3506"/>
            </a:xfrm>
            <a:custGeom>
              <a:avLst/>
              <a:gdLst/>
              <a:ahLst/>
              <a:cxnLst/>
              <a:rect l="l" t="t" r="r" b="b"/>
              <a:pathLst>
                <a:path w="3115" h="62" extrusionOk="0">
                  <a:moveTo>
                    <a:pt x="33" y="1"/>
                  </a:moveTo>
                  <a:cubicBezTo>
                    <a:pt x="15" y="1"/>
                    <a:pt x="1" y="11"/>
                    <a:pt x="1" y="33"/>
                  </a:cubicBezTo>
                  <a:cubicBezTo>
                    <a:pt x="1" y="51"/>
                    <a:pt x="15" y="62"/>
                    <a:pt x="33" y="62"/>
                  </a:cubicBezTo>
                  <a:lnTo>
                    <a:pt x="3082" y="62"/>
                  </a:lnTo>
                  <a:cubicBezTo>
                    <a:pt x="3100" y="62"/>
                    <a:pt x="3115" y="44"/>
                    <a:pt x="3111" y="33"/>
                  </a:cubicBezTo>
                  <a:cubicBezTo>
                    <a:pt x="3111"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54"/>
            <p:cNvSpPr/>
            <p:nvPr/>
          </p:nvSpPr>
          <p:spPr>
            <a:xfrm>
              <a:off x="2126095" y="4479930"/>
              <a:ext cx="406672" cy="68759"/>
            </a:xfrm>
            <a:custGeom>
              <a:avLst/>
              <a:gdLst/>
              <a:ahLst/>
              <a:cxnLst/>
              <a:rect l="l" t="t" r="r" b="b"/>
              <a:pathLst>
                <a:path w="7192" h="1216" extrusionOk="0">
                  <a:moveTo>
                    <a:pt x="7192" y="1"/>
                  </a:moveTo>
                  <a:cubicBezTo>
                    <a:pt x="6526" y="165"/>
                    <a:pt x="5658" y="398"/>
                    <a:pt x="4576" y="398"/>
                  </a:cubicBezTo>
                  <a:cubicBezTo>
                    <a:pt x="4368" y="398"/>
                    <a:pt x="4154" y="363"/>
                    <a:pt x="3910" y="323"/>
                  </a:cubicBezTo>
                  <a:cubicBezTo>
                    <a:pt x="3569" y="266"/>
                    <a:pt x="3186" y="201"/>
                    <a:pt x="2667" y="201"/>
                  </a:cubicBezTo>
                  <a:cubicBezTo>
                    <a:pt x="2176" y="201"/>
                    <a:pt x="1835" y="262"/>
                    <a:pt x="1531" y="316"/>
                  </a:cubicBezTo>
                  <a:cubicBezTo>
                    <a:pt x="1255" y="363"/>
                    <a:pt x="1011" y="406"/>
                    <a:pt x="667" y="406"/>
                  </a:cubicBezTo>
                  <a:cubicBezTo>
                    <a:pt x="542" y="406"/>
                    <a:pt x="287" y="373"/>
                    <a:pt x="1" y="323"/>
                  </a:cubicBezTo>
                  <a:lnTo>
                    <a:pt x="1" y="549"/>
                  </a:lnTo>
                  <a:cubicBezTo>
                    <a:pt x="1" y="914"/>
                    <a:pt x="287" y="1215"/>
                    <a:pt x="667" y="1215"/>
                  </a:cubicBezTo>
                  <a:cubicBezTo>
                    <a:pt x="1470" y="1205"/>
                    <a:pt x="1807" y="1008"/>
                    <a:pt x="2659" y="1008"/>
                  </a:cubicBezTo>
                  <a:cubicBezTo>
                    <a:pt x="3516" y="1008"/>
                    <a:pt x="3996" y="1212"/>
                    <a:pt x="4576" y="1212"/>
                  </a:cubicBezTo>
                  <a:cubicBezTo>
                    <a:pt x="5142" y="1212"/>
                    <a:pt x="5809" y="1147"/>
                    <a:pt x="6540" y="1018"/>
                  </a:cubicBezTo>
                  <a:cubicBezTo>
                    <a:pt x="6916" y="950"/>
                    <a:pt x="7192" y="624"/>
                    <a:pt x="7192" y="244"/>
                  </a:cubicBezTo>
                  <a:lnTo>
                    <a:pt x="7192" y="72"/>
                  </a:lnTo>
                  <a:lnTo>
                    <a:pt x="71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54"/>
            <p:cNvSpPr/>
            <p:nvPr/>
          </p:nvSpPr>
          <p:spPr>
            <a:xfrm>
              <a:off x="1638859" y="1084821"/>
              <a:ext cx="462595" cy="170370"/>
            </a:xfrm>
            <a:custGeom>
              <a:avLst/>
              <a:gdLst/>
              <a:ahLst/>
              <a:cxnLst/>
              <a:rect l="l" t="t" r="r" b="b"/>
              <a:pathLst>
                <a:path w="8181" h="3013" extrusionOk="0">
                  <a:moveTo>
                    <a:pt x="2841" y="0"/>
                  </a:moveTo>
                  <a:cubicBezTo>
                    <a:pt x="1781" y="0"/>
                    <a:pt x="646" y="186"/>
                    <a:pt x="330" y="1131"/>
                  </a:cubicBezTo>
                  <a:cubicBezTo>
                    <a:pt x="0" y="2134"/>
                    <a:pt x="688" y="2987"/>
                    <a:pt x="688" y="2987"/>
                  </a:cubicBezTo>
                  <a:lnTo>
                    <a:pt x="7639" y="3012"/>
                  </a:lnTo>
                  <a:cubicBezTo>
                    <a:pt x="7639" y="3012"/>
                    <a:pt x="8181" y="1722"/>
                    <a:pt x="7930" y="1027"/>
                  </a:cubicBezTo>
                  <a:cubicBezTo>
                    <a:pt x="7582" y="46"/>
                    <a:pt x="5525" y="92"/>
                    <a:pt x="4519" y="78"/>
                  </a:cubicBezTo>
                  <a:cubicBezTo>
                    <a:pt x="4132" y="72"/>
                    <a:pt x="3501" y="0"/>
                    <a:pt x="28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54"/>
            <p:cNvSpPr/>
            <p:nvPr/>
          </p:nvSpPr>
          <p:spPr>
            <a:xfrm>
              <a:off x="2397787" y="2493211"/>
              <a:ext cx="232230" cy="103477"/>
            </a:xfrm>
            <a:custGeom>
              <a:avLst/>
              <a:gdLst/>
              <a:ahLst/>
              <a:cxnLst/>
              <a:rect l="l" t="t" r="r" b="b"/>
              <a:pathLst>
                <a:path w="4107" h="1830" extrusionOk="0">
                  <a:moveTo>
                    <a:pt x="4010" y="1"/>
                  </a:moveTo>
                  <a:lnTo>
                    <a:pt x="119" y="94"/>
                  </a:lnTo>
                  <a:lnTo>
                    <a:pt x="1" y="1412"/>
                  </a:lnTo>
                  <a:cubicBezTo>
                    <a:pt x="21" y="1642"/>
                    <a:pt x="668" y="1829"/>
                    <a:pt x="1776" y="1829"/>
                  </a:cubicBezTo>
                  <a:cubicBezTo>
                    <a:pt x="1826" y="1829"/>
                    <a:pt x="1877" y="1829"/>
                    <a:pt x="1928" y="1828"/>
                  </a:cubicBezTo>
                  <a:cubicBezTo>
                    <a:pt x="2545" y="1817"/>
                    <a:pt x="3996" y="1620"/>
                    <a:pt x="4107" y="1387"/>
                  </a:cubicBezTo>
                  <a:lnTo>
                    <a:pt x="40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54"/>
            <p:cNvSpPr/>
            <p:nvPr/>
          </p:nvSpPr>
          <p:spPr>
            <a:xfrm>
              <a:off x="1150379" y="2525837"/>
              <a:ext cx="214192" cy="127679"/>
            </a:xfrm>
            <a:custGeom>
              <a:avLst/>
              <a:gdLst/>
              <a:ahLst/>
              <a:cxnLst/>
              <a:rect l="l" t="t" r="r" b="b"/>
              <a:pathLst>
                <a:path w="3788" h="2258" extrusionOk="0">
                  <a:moveTo>
                    <a:pt x="2602" y="1"/>
                  </a:moveTo>
                  <a:lnTo>
                    <a:pt x="312" y="33"/>
                  </a:lnTo>
                  <a:lnTo>
                    <a:pt x="0" y="1756"/>
                  </a:lnTo>
                  <a:cubicBezTo>
                    <a:pt x="41" y="2121"/>
                    <a:pt x="327" y="2242"/>
                    <a:pt x="1556" y="2242"/>
                  </a:cubicBezTo>
                  <a:cubicBezTo>
                    <a:pt x="1644" y="2242"/>
                    <a:pt x="1737" y="2241"/>
                    <a:pt x="1835" y="2240"/>
                  </a:cubicBezTo>
                  <a:cubicBezTo>
                    <a:pt x="1861" y="2240"/>
                    <a:pt x="1889" y="2239"/>
                    <a:pt x="1917" y="2239"/>
                  </a:cubicBezTo>
                  <a:cubicBezTo>
                    <a:pt x="2189" y="2239"/>
                    <a:pt x="2526" y="2258"/>
                    <a:pt x="2840" y="2258"/>
                  </a:cubicBezTo>
                  <a:cubicBezTo>
                    <a:pt x="3302" y="2258"/>
                    <a:pt x="3712" y="2218"/>
                    <a:pt x="3788" y="2021"/>
                  </a:cubicBezTo>
                  <a:lnTo>
                    <a:pt x="26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54"/>
            <p:cNvSpPr/>
            <p:nvPr/>
          </p:nvSpPr>
          <p:spPr>
            <a:xfrm>
              <a:off x="1181365" y="2577291"/>
              <a:ext cx="164998" cy="308623"/>
            </a:xfrm>
            <a:custGeom>
              <a:avLst/>
              <a:gdLst/>
              <a:ahLst/>
              <a:cxnLst/>
              <a:rect l="l" t="t" r="r" b="b"/>
              <a:pathLst>
                <a:path w="2918" h="5458" extrusionOk="0">
                  <a:moveTo>
                    <a:pt x="370" y="1"/>
                  </a:moveTo>
                  <a:lnTo>
                    <a:pt x="370" y="1"/>
                  </a:lnTo>
                  <a:cubicBezTo>
                    <a:pt x="377" y="742"/>
                    <a:pt x="36" y="2530"/>
                    <a:pt x="19" y="2803"/>
                  </a:cubicBezTo>
                  <a:cubicBezTo>
                    <a:pt x="1" y="3075"/>
                    <a:pt x="83" y="4025"/>
                    <a:pt x="169" y="4322"/>
                  </a:cubicBezTo>
                  <a:cubicBezTo>
                    <a:pt x="251" y="4619"/>
                    <a:pt x="1276" y="5458"/>
                    <a:pt x="1649" y="5458"/>
                  </a:cubicBezTo>
                  <a:cubicBezTo>
                    <a:pt x="1651" y="5458"/>
                    <a:pt x="1653" y="5458"/>
                    <a:pt x="1655" y="5458"/>
                  </a:cubicBezTo>
                  <a:cubicBezTo>
                    <a:pt x="2019" y="5458"/>
                    <a:pt x="1799" y="4838"/>
                    <a:pt x="1799" y="4838"/>
                  </a:cubicBezTo>
                  <a:lnTo>
                    <a:pt x="1799" y="4838"/>
                  </a:lnTo>
                  <a:cubicBezTo>
                    <a:pt x="1877" y="4865"/>
                    <a:pt x="1938" y="4875"/>
                    <a:pt x="1987" y="4875"/>
                  </a:cubicBezTo>
                  <a:cubicBezTo>
                    <a:pt x="2110" y="4875"/>
                    <a:pt x="2150" y="4813"/>
                    <a:pt x="2150" y="4813"/>
                  </a:cubicBezTo>
                  <a:cubicBezTo>
                    <a:pt x="2430" y="4490"/>
                    <a:pt x="1910" y="4268"/>
                    <a:pt x="1910" y="4268"/>
                  </a:cubicBezTo>
                  <a:cubicBezTo>
                    <a:pt x="2075" y="4268"/>
                    <a:pt x="2219" y="4103"/>
                    <a:pt x="2158" y="3924"/>
                  </a:cubicBezTo>
                  <a:cubicBezTo>
                    <a:pt x="2093" y="3745"/>
                    <a:pt x="1495" y="3487"/>
                    <a:pt x="1441" y="3215"/>
                  </a:cubicBezTo>
                  <a:cubicBezTo>
                    <a:pt x="1391" y="2942"/>
                    <a:pt x="1746" y="2785"/>
                    <a:pt x="1746" y="2785"/>
                  </a:cubicBezTo>
                  <a:cubicBezTo>
                    <a:pt x="1964" y="3561"/>
                    <a:pt x="2152" y="3741"/>
                    <a:pt x="2339" y="3741"/>
                  </a:cubicBezTo>
                  <a:cubicBezTo>
                    <a:pt x="2434" y="3741"/>
                    <a:pt x="2529" y="3694"/>
                    <a:pt x="2627" y="3655"/>
                  </a:cubicBezTo>
                  <a:cubicBezTo>
                    <a:pt x="2917" y="3537"/>
                    <a:pt x="2326" y="1631"/>
                    <a:pt x="2201" y="1298"/>
                  </a:cubicBezTo>
                  <a:cubicBezTo>
                    <a:pt x="2075" y="968"/>
                    <a:pt x="2229" y="212"/>
                    <a:pt x="2229" y="212"/>
                  </a:cubicBezTo>
                  <a:lnTo>
                    <a:pt x="37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54"/>
            <p:cNvSpPr/>
            <p:nvPr/>
          </p:nvSpPr>
          <p:spPr>
            <a:xfrm>
              <a:off x="1199007" y="2577518"/>
              <a:ext cx="108623" cy="55640"/>
            </a:xfrm>
            <a:custGeom>
              <a:avLst/>
              <a:gdLst/>
              <a:ahLst/>
              <a:cxnLst/>
              <a:rect l="l" t="t" r="r" b="b"/>
              <a:pathLst>
                <a:path w="1921" h="984" extrusionOk="0">
                  <a:moveTo>
                    <a:pt x="65" y="0"/>
                  </a:moveTo>
                  <a:cubicBezTo>
                    <a:pt x="65" y="226"/>
                    <a:pt x="40" y="541"/>
                    <a:pt x="0" y="885"/>
                  </a:cubicBezTo>
                  <a:lnTo>
                    <a:pt x="43" y="896"/>
                  </a:lnTo>
                  <a:cubicBezTo>
                    <a:pt x="43" y="896"/>
                    <a:pt x="412" y="984"/>
                    <a:pt x="884" y="984"/>
                  </a:cubicBezTo>
                  <a:cubicBezTo>
                    <a:pt x="1175" y="984"/>
                    <a:pt x="1506" y="950"/>
                    <a:pt x="1813" y="842"/>
                  </a:cubicBezTo>
                  <a:lnTo>
                    <a:pt x="1849" y="846"/>
                  </a:lnTo>
                  <a:cubicBezTo>
                    <a:pt x="1856" y="527"/>
                    <a:pt x="1921" y="205"/>
                    <a:pt x="1921" y="205"/>
                  </a:cubicBezTo>
                  <a:lnTo>
                    <a:pt x="6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54"/>
            <p:cNvSpPr/>
            <p:nvPr/>
          </p:nvSpPr>
          <p:spPr>
            <a:xfrm>
              <a:off x="1231406" y="2734709"/>
              <a:ext cx="87588" cy="148374"/>
            </a:xfrm>
            <a:custGeom>
              <a:avLst/>
              <a:gdLst/>
              <a:ahLst/>
              <a:cxnLst/>
              <a:rect l="l" t="t" r="r" b="b"/>
              <a:pathLst>
                <a:path w="1549" h="2624" extrusionOk="0">
                  <a:moveTo>
                    <a:pt x="864" y="1"/>
                  </a:moveTo>
                  <a:lnTo>
                    <a:pt x="864" y="1"/>
                  </a:lnTo>
                  <a:cubicBezTo>
                    <a:pt x="1" y="280"/>
                    <a:pt x="11" y="1495"/>
                    <a:pt x="115" y="1774"/>
                  </a:cubicBezTo>
                  <a:cubicBezTo>
                    <a:pt x="219" y="2061"/>
                    <a:pt x="925" y="2624"/>
                    <a:pt x="925" y="2624"/>
                  </a:cubicBezTo>
                  <a:cubicBezTo>
                    <a:pt x="1076" y="2470"/>
                    <a:pt x="922" y="2054"/>
                    <a:pt x="921" y="2054"/>
                  </a:cubicBezTo>
                  <a:lnTo>
                    <a:pt x="921" y="2054"/>
                  </a:lnTo>
                  <a:cubicBezTo>
                    <a:pt x="1000" y="2082"/>
                    <a:pt x="1062" y="2092"/>
                    <a:pt x="1111" y="2092"/>
                  </a:cubicBezTo>
                  <a:cubicBezTo>
                    <a:pt x="1231" y="2092"/>
                    <a:pt x="1273" y="2032"/>
                    <a:pt x="1273" y="2032"/>
                  </a:cubicBezTo>
                  <a:cubicBezTo>
                    <a:pt x="1549" y="1710"/>
                    <a:pt x="1029" y="1484"/>
                    <a:pt x="1029" y="1484"/>
                  </a:cubicBezTo>
                  <a:cubicBezTo>
                    <a:pt x="1190" y="1484"/>
                    <a:pt x="1337" y="1319"/>
                    <a:pt x="1276" y="1140"/>
                  </a:cubicBezTo>
                  <a:cubicBezTo>
                    <a:pt x="1212" y="961"/>
                    <a:pt x="613" y="703"/>
                    <a:pt x="560" y="431"/>
                  </a:cubicBezTo>
                  <a:cubicBezTo>
                    <a:pt x="506" y="158"/>
                    <a:pt x="864" y="1"/>
                    <a:pt x="8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54"/>
            <p:cNvSpPr/>
            <p:nvPr/>
          </p:nvSpPr>
          <p:spPr>
            <a:xfrm>
              <a:off x="1108254" y="1190897"/>
              <a:ext cx="569578" cy="1449701"/>
            </a:xfrm>
            <a:custGeom>
              <a:avLst/>
              <a:gdLst/>
              <a:ahLst/>
              <a:cxnLst/>
              <a:rect l="l" t="t" r="r" b="b"/>
              <a:pathLst>
                <a:path w="10073" h="25638" extrusionOk="0">
                  <a:moveTo>
                    <a:pt x="10072" y="1"/>
                  </a:moveTo>
                  <a:lnTo>
                    <a:pt x="10072" y="1"/>
                  </a:lnTo>
                  <a:cubicBezTo>
                    <a:pt x="10072" y="2"/>
                    <a:pt x="9953" y="993"/>
                    <a:pt x="8797" y="1280"/>
                  </a:cubicBezTo>
                  <a:cubicBezTo>
                    <a:pt x="7646" y="1559"/>
                    <a:pt x="5138" y="2530"/>
                    <a:pt x="4103" y="3236"/>
                  </a:cubicBezTo>
                  <a:cubicBezTo>
                    <a:pt x="3067" y="3938"/>
                    <a:pt x="1953" y="8095"/>
                    <a:pt x="1473" y="10194"/>
                  </a:cubicBezTo>
                  <a:cubicBezTo>
                    <a:pt x="1028" y="12136"/>
                    <a:pt x="695" y="14562"/>
                    <a:pt x="627" y="15702"/>
                  </a:cubicBezTo>
                  <a:cubicBezTo>
                    <a:pt x="559" y="16838"/>
                    <a:pt x="667" y="18389"/>
                    <a:pt x="337" y="19923"/>
                  </a:cubicBezTo>
                  <a:cubicBezTo>
                    <a:pt x="0" y="21460"/>
                    <a:pt x="215" y="23233"/>
                    <a:pt x="749" y="25369"/>
                  </a:cubicBezTo>
                  <a:cubicBezTo>
                    <a:pt x="772" y="25187"/>
                    <a:pt x="1503" y="25102"/>
                    <a:pt x="2190" y="25102"/>
                  </a:cubicBezTo>
                  <a:cubicBezTo>
                    <a:pt x="2344" y="25102"/>
                    <a:pt x="2496" y="25106"/>
                    <a:pt x="2637" y="25115"/>
                  </a:cubicBezTo>
                  <a:cubicBezTo>
                    <a:pt x="3418" y="25158"/>
                    <a:pt x="4397" y="25315"/>
                    <a:pt x="4536" y="25638"/>
                  </a:cubicBezTo>
                  <a:cubicBezTo>
                    <a:pt x="4536" y="25638"/>
                    <a:pt x="5128" y="23054"/>
                    <a:pt x="4887" y="20614"/>
                  </a:cubicBezTo>
                  <a:cubicBezTo>
                    <a:pt x="4887" y="20614"/>
                    <a:pt x="5411" y="17805"/>
                    <a:pt x="5454" y="16734"/>
                  </a:cubicBezTo>
                  <a:cubicBezTo>
                    <a:pt x="5500" y="15669"/>
                    <a:pt x="5536" y="14240"/>
                    <a:pt x="5848" y="12144"/>
                  </a:cubicBezTo>
                  <a:cubicBezTo>
                    <a:pt x="6163" y="10048"/>
                    <a:pt x="6471" y="7754"/>
                    <a:pt x="6690" y="6952"/>
                  </a:cubicBezTo>
                  <a:lnTo>
                    <a:pt x="9495" y="5325"/>
                  </a:lnTo>
                  <a:lnTo>
                    <a:pt x="1007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54"/>
            <p:cNvSpPr/>
            <p:nvPr/>
          </p:nvSpPr>
          <p:spPr>
            <a:xfrm>
              <a:off x="2434880" y="2532735"/>
              <a:ext cx="162341" cy="314390"/>
            </a:xfrm>
            <a:custGeom>
              <a:avLst/>
              <a:gdLst/>
              <a:ahLst/>
              <a:cxnLst/>
              <a:rect l="l" t="t" r="r" b="b"/>
              <a:pathLst>
                <a:path w="2871" h="5560" extrusionOk="0">
                  <a:moveTo>
                    <a:pt x="2182" y="0"/>
                  </a:moveTo>
                  <a:lnTo>
                    <a:pt x="359" y="391"/>
                  </a:lnTo>
                  <a:cubicBezTo>
                    <a:pt x="359" y="391"/>
                    <a:pt x="581" y="1129"/>
                    <a:pt x="491" y="1473"/>
                  </a:cubicBezTo>
                  <a:cubicBezTo>
                    <a:pt x="402" y="1817"/>
                    <a:pt x="0" y="3770"/>
                    <a:pt x="298" y="3859"/>
                  </a:cubicBezTo>
                  <a:cubicBezTo>
                    <a:pt x="389" y="3887"/>
                    <a:pt x="478" y="3920"/>
                    <a:pt x="564" y="3920"/>
                  </a:cubicBezTo>
                  <a:cubicBezTo>
                    <a:pt x="762" y="3920"/>
                    <a:pt x="942" y="3743"/>
                    <a:pt x="1090" y="2906"/>
                  </a:cubicBezTo>
                  <a:cubicBezTo>
                    <a:pt x="1090" y="2906"/>
                    <a:pt x="1462" y="3028"/>
                    <a:pt x="1437" y="3304"/>
                  </a:cubicBezTo>
                  <a:cubicBezTo>
                    <a:pt x="1409" y="3584"/>
                    <a:pt x="839" y="3895"/>
                    <a:pt x="792" y="4082"/>
                  </a:cubicBezTo>
                  <a:cubicBezTo>
                    <a:pt x="748" y="4259"/>
                    <a:pt x="892" y="4398"/>
                    <a:pt x="1046" y="4398"/>
                  </a:cubicBezTo>
                  <a:cubicBezTo>
                    <a:pt x="1053" y="4398"/>
                    <a:pt x="1061" y="4398"/>
                    <a:pt x="1068" y="4397"/>
                  </a:cubicBezTo>
                  <a:lnTo>
                    <a:pt x="1068" y="4397"/>
                  </a:lnTo>
                  <a:cubicBezTo>
                    <a:pt x="1068" y="4397"/>
                    <a:pt x="577" y="4676"/>
                    <a:pt x="885" y="4967"/>
                  </a:cubicBezTo>
                  <a:cubicBezTo>
                    <a:pt x="885" y="4967"/>
                    <a:pt x="923" y="5012"/>
                    <a:pt x="1019" y="5012"/>
                  </a:cubicBezTo>
                  <a:cubicBezTo>
                    <a:pt x="1073" y="5012"/>
                    <a:pt x="1146" y="4998"/>
                    <a:pt x="1240" y="4952"/>
                  </a:cubicBezTo>
                  <a:lnTo>
                    <a:pt x="1240" y="4952"/>
                  </a:lnTo>
                  <a:cubicBezTo>
                    <a:pt x="1240" y="4952"/>
                    <a:pt x="1088" y="5560"/>
                    <a:pt x="1413" y="5560"/>
                  </a:cubicBezTo>
                  <a:cubicBezTo>
                    <a:pt x="1423" y="5560"/>
                    <a:pt x="1434" y="5559"/>
                    <a:pt x="1444" y="5558"/>
                  </a:cubicBezTo>
                  <a:cubicBezTo>
                    <a:pt x="1813" y="5518"/>
                    <a:pt x="2752" y="4583"/>
                    <a:pt x="2810" y="4279"/>
                  </a:cubicBezTo>
                  <a:cubicBezTo>
                    <a:pt x="2870" y="3974"/>
                    <a:pt x="2856" y="3025"/>
                    <a:pt x="2806" y="2756"/>
                  </a:cubicBezTo>
                  <a:cubicBezTo>
                    <a:pt x="2756" y="2487"/>
                    <a:pt x="2247" y="739"/>
                    <a:pt x="21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54"/>
            <p:cNvSpPr/>
            <p:nvPr/>
          </p:nvSpPr>
          <p:spPr>
            <a:xfrm>
              <a:off x="2455123" y="2532509"/>
              <a:ext cx="111903" cy="60956"/>
            </a:xfrm>
            <a:custGeom>
              <a:avLst/>
              <a:gdLst/>
              <a:ahLst/>
              <a:cxnLst/>
              <a:rect l="l" t="t" r="r" b="b"/>
              <a:pathLst>
                <a:path w="1979" h="1078" extrusionOk="0">
                  <a:moveTo>
                    <a:pt x="1821" y="1"/>
                  </a:moveTo>
                  <a:lnTo>
                    <a:pt x="1" y="388"/>
                  </a:lnTo>
                  <a:cubicBezTo>
                    <a:pt x="1" y="388"/>
                    <a:pt x="97" y="703"/>
                    <a:pt x="137" y="1015"/>
                  </a:cubicBezTo>
                  <a:lnTo>
                    <a:pt x="173" y="1011"/>
                  </a:lnTo>
                  <a:cubicBezTo>
                    <a:pt x="370" y="1059"/>
                    <a:pt x="573" y="1077"/>
                    <a:pt x="768" y="1077"/>
                  </a:cubicBezTo>
                  <a:cubicBezTo>
                    <a:pt x="1395" y="1077"/>
                    <a:pt x="1939" y="889"/>
                    <a:pt x="1939" y="889"/>
                  </a:cubicBezTo>
                  <a:lnTo>
                    <a:pt x="1979" y="879"/>
                  </a:lnTo>
                  <a:cubicBezTo>
                    <a:pt x="1903" y="542"/>
                    <a:pt x="1839" y="227"/>
                    <a:pt x="1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54"/>
            <p:cNvSpPr/>
            <p:nvPr/>
          </p:nvSpPr>
          <p:spPr>
            <a:xfrm>
              <a:off x="2467506" y="2697051"/>
              <a:ext cx="85326" cy="147922"/>
            </a:xfrm>
            <a:custGeom>
              <a:avLst/>
              <a:gdLst/>
              <a:ahLst/>
              <a:cxnLst/>
              <a:rect l="l" t="t" r="r" b="b"/>
              <a:pathLst>
                <a:path w="1509" h="2616" extrusionOk="0">
                  <a:moveTo>
                    <a:pt x="516" y="0"/>
                  </a:moveTo>
                  <a:cubicBezTo>
                    <a:pt x="516" y="0"/>
                    <a:pt x="885" y="122"/>
                    <a:pt x="860" y="398"/>
                  </a:cubicBezTo>
                  <a:cubicBezTo>
                    <a:pt x="832" y="674"/>
                    <a:pt x="258" y="986"/>
                    <a:pt x="215" y="1176"/>
                  </a:cubicBezTo>
                  <a:cubicBezTo>
                    <a:pt x="167" y="1350"/>
                    <a:pt x="315" y="1492"/>
                    <a:pt x="469" y="1492"/>
                  </a:cubicBezTo>
                  <a:cubicBezTo>
                    <a:pt x="477" y="1492"/>
                    <a:pt x="484" y="1492"/>
                    <a:pt x="491" y="1491"/>
                  </a:cubicBezTo>
                  <a:lnTo>
                    <a:pt x="491" y="1491"/>
                  </a:lnTo>
                  <a:cubicBezTo>
                    <a:pt x="491" y="1491"/>
                    <a:pt x="0" y="1770"/>
                    <a:pt x="308" y="2061"/>
                  </a:cubicBezTo>
                  <a:cubicBezTo>
                    <a:pt x="308" y="2061"/>
                    <a:pt x="347" y="2108"/>
                    <a:pt x="447" y="2108"/>
                  </a:cubicBezTo>
                  <a:cubicBezTo>
                    <a:pt x="500" y="2108"/>
                    <a:pt x="571" y="2095"/>
                    <a:pt x="663" y="2053"/>
                  </a:cubicBezTo>
                  <a:lnTo>
                    <a:pt x="663" y="2053"/>
                  </a:lnTo>
                  <a:cubicBezTo>
                    <a:pt x="663" y="2054"/>
                    <a:pt x="556" y="2476"/>
                    <a:pt x="717" y="2616"/>
                  </a:cubicBezTo>
                  <a:cubicBezTo>
                    <a:pt x="717" y="2616"/>
                    <a:pt x="1365" y="1989"/>
                    <a:pt x="1437" y="1695"/>
                  </a:cubicBezTo>
                  <a:cubicBezTo>
                    <a:pt x="1509" y="1398"/>
                    <a:pt x="1401" y="190"/>
                    <a:pt x="5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54"/>
            <p:cNvSpPr/>
            <p:nvPr/>
          </p:nvSpPr>
          <p:spPr>
            <a:xfrm>
              <a:off x="2061579" y="1143061"/>
              <a:ext cx="590160" cy="1430475"/>
            </a:xfrm>
            <a:custGeom>
              <a:avLst/>
              <a:gdLst/>
              <a:ahLst/>
              <a:cxnLst/>
              <a:rect l="l" t="t" r="r" b="b"/>
              <a:pathLst>
                <a:path w="10437" h="25298" extrusionOk="0">
                  <a:moveTo>
                    <a:pt x="52" y="1"/>
                  </a:moveTo>
                  <a:lnTo>
                    <a:pt x="52" y="1"/>
                  </a:lnTo>
                  <a:cubicBezTo>
                    <a:pt x="52" y="1"/>
                    <a:pt x="0" y="377"/>
                    <a:pt x="175" y="757"/>
                  </a:cubicBezTo>
                  <a:lnTo>
                    <a:pt x="175" y="757"/>
                  </a:lnTo>
                  <a:lnTo>
                    <a:pt x="52" y="1"/>
                  </a:lnTo>
                  <a:close/>
                  <a:moveTo>
                    <a:pt x="175" y="757"/>
                  </a:moveTo>
                  <a:lnTo>
                    <a:pt x="970" y="5644"/>
                  </a:lnTo>
                  <a:lnTo>
                    <a:pt x="3847" y="8084"/>
                  </a:lnTo>
                  <a:lnTo>
                    <a:pt x="4313" y="11094"/>
                  </a:lnTo>
                  <a:cubicBezTo>
                    <a:pt x="4313" y="11094"/>
                    <a:pt x="4886" y="13868"/>
                    <a:pt x="4915" y="15509"/>
                  </a:cubicBezTo>
                  <a:cubicBezTo>
                    <a:pt x="4947" y="17142"/>
                    <a:pt x="5287" y="21019"/>
                    <a:pt x="5287" y="21019"/>
                  </a:cubicBezTo>
                  <a:cubicBezTo>
                    <a:pt x="5137" y="22947"/>
                    <a:pt x="5943" y="25298"/>
                    <a:pt x="5943" y="25298"/>
                  </a:cubicBezTo>
                  <a:cubicBezTo>
                    <a:pt x="6110" y="25106"/>
                    <a:pt x="7254" y="24918"/>
                    <a:pt x="7934" y="24918"/>
                  </a:cubicBezTo>
                  <a:cubicBezTo>
                    <a:pt x="7941" y="24918"/>
                    <a:pt x="7947" y="24918"/>
                    <a:pt x="7953" y="24918"/>
                  </a:cubicBezTo>
                  <a:cubicBezTo>
                    <a:pt x="8684" y="24921"/>
                    <a:pt x="9992" y="25015"/>
                    <a:pt x="10053" y="25265"/>
                  </a:cubicBezTo>
                  <a:cubicBezTo>
                    <a:pt x="10053" y="25265"/>
                    <a:pt x="10436" y="22334"/>
                    <a:pt x="10028" y="19826"/>
                  </a:cubicBezTo>
                  <a:cubicBezTo>
                    <a:pt x="9702" y="17813"/>
                    <a:pt x="9669" y="15179"/>
                    <a:pt x="9494" y="13312"/>
                  </a:cubicBezTo>
                  <a:cubicBezTo>
                    <a:pt x="9336" y="11646"/>
                    <a:pt x="7595" y="4931"/>
                    <a:pt x="6215" y="3838"/>
                  </a:cubicBezTo>
                  <a:cubicBezTo>
                    <a:pt x="5563" y="3319"/>
                    <a:pt x="1658" y="1760"/>
                    <a:pt x="787" y="1359"/>
                  </a:cubicBezTo>
                  <a:cubicBezTo>
                    <a:pt x="464" y="1209"/>
                    <a:pt x="279" y="982"/>
                    <a:pt x="175" y="75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54"/>
            <p:cNvSpPr/>
            <p:nvPr/>
          </p:nvSpPr>
          <p:spPr>
            <a:xfrm>
              <a:off x="1383791" y="1143061"/>
              <a:ext cx="1042237" cy="3265191"/>
            </a:xfrm>
            <a:custGeom>
              <a:avLst/>
              <a:gdLst/>
              <a:ahLst/>
              <a:cxnLst/>
              <a:rect l="l" t="t" r="r" b="b"/>
              <a:pathLst>
                <a:path w="18432" h="57745" extrusionOk="0">
                  <a:moveTo>
                    <a:pt x="12039" y="1"/>
                  </a:moveTo>
                  <a:lnTo>
                    <a:pt x="5199" y="847"/>
                  </a:lnTo>
                  <a:lnTo>
                    <a:pt x="4959" y="1932"/>
                  </a:lnTo>
                  <a:lnTo>
                    <a:pt x="846" y="7561"/>
                  </a:lnTo>
                  <a:lnTo>
                    <a:pt x="487" y="12997"/>
                  </a:lnTo>
                  <a:cubicBezTo>
                    <a:pt x="487" y="12997"/>
                    <a:pt x="1333" y="14380"/>
                    <a:pt x="1200" y="16340"/>
                  </a:cubicBezTo>
                  <a:cubicBezTo>
                    <a:pt x="1064" y="18303"/>
                    <a:pt x="1914" y="20084"/>
                    <a:pt x="1914" y="20084"/>
                  </a:cubicBezTo>
                  <a:lnTo>
                    <a:pt x="1867" y="21775"/>
                  </a:lnTo>
                  <a:cubicBezTo>
                    <a:pt x="1867" y="21775"/>
                    <a:pt x="1448" y="23854"/>
                    <a:pt x="1132" y="27465"/>
                  </a:cubicBezTo>
                  <a:cubicBezTo>
                    <a:pt x="821" y="31077"/>
                    <a:pt x="1469" y="37373"/>
                    <a:pt x="1469" y="37373"/>
                  </a:cubicBezTo>
                  <a:cubicBezTo>
                    <a:pt x="1469" y="37373"/>
                    <a:pt x="803" y="39419"/>
                    <a:pt x="667" y="41293"/>
                  </a:cubicBezTo>
                  <a:cubicBezTo>
                    <a:pt x="538" y="43163"/>
                    <a:pt x="982" y="45037"/>
                    <a:pt x="982" y="45037"/>
                  </a:cubicBezTo>
                  <a:cubicBezTo>
                    <a:pt x="0" y="48466"/>
                    <a:pt x="624" y="51852"/>
                    <a:pt x="624" y="51852"/>
                  </a:cubicBezTo>
                  <a:cubicBezTo>
                    <a:pt x="534" y="54887"/>
                    <a:pt x="1064" y="57424"/>
                    <a:pt x="1064" y="57424"/>
                  </a:cubicBezTo>
                  <a:cubicBezTo>
                    <a:pt x="1813" y="57658"/>
                    <a:pt x="2621" y="57745"/>
                    <a:pt x="3405" y="57745"/>
                  </a:cubicBezTo>
                  <a:cubicBezTo>
                    <a:pt x="5603" y="57745"/>
                    <a:pt x="7614" y="57065"/>
                    <a:pt x="7614" y="57065"/>
                  </a:cubicBezTo>
                  <a:cubicBezTo>
                    <a:pt x="7568" y="54708"/>
                    <a:pt x="7629" y="51705"/>
                    <a:pt x="7629" y="51705"/>
                  </a:cubicBezTo>
                  <a:cubicBezTo>
                    <a:pt x="7629" y="51705"/>
                    <a:pt x="7435" y="50071"/>
                    <a:pt x="7435" y="49046"/>
                  </a:cubicBezTo>
                  <a:cubicBezTo>
                    <a:pt x="7435" y="48018"/>
                    <a:pt x="8460" y="43564"/>
                    <a:pt x="8639" y="42626"/>
                  </a:cubicBezTo>
                  <a:cubicBezTo>
                    <a:pt x="8818" y="41690"/>
                    <a:pt x="7926" y="38659"/>
                    <a:pt x="8596" y="37100"/>
                  </a:cubicBezTo>
                  <a:cubicBezTo>
                    <a:pt x="8693" y="36867"/>
                    <a:pt x="8836" y="36047"/>
                    <a:pt x="8876" y="35295"/>
                  </a:cubicBezTo>
                  <a:cubicBezTo>
                    <a:pt x="8936" y="34187"/>
                    <a:pt x="8865" y="33091"/>
                    <a:pt x="8865" y="33091"/>
                  </a:cubicBezTo>
                  <a:lnTo>
                    <a:pt x="9395" y="30590"/>
                  </a:lnTo>
                  <a:lnTo>
                    <a:pt x="9395" y="30590"/>
                  </a:lnTo>
                  <a:cubicBezTo>
                    <a:pt x="9334" y="31478"/>
                    <a:pt x="9535" y="32553"/>
                    <a:pt x="9535" y="32553"/>
                  </a:cubicBezTo>
                  <a:lnTo>
                    <a:pt x="9671" y="33428"/>
                  </a:lnTo>
                  <a:cubicBezTo>
                    <a:pt x="9671" y="33428"/>
                    <a:pt x="9474" y="34263"/>
                    <a:pt x="9553" y="35295"/>
                  </a:cubicBezTo>
                  <a:cubicBezTo>
                    <a:pt x="9682" y="36943"/>
                    <a:pt x="10144" y="39325"/>
                    <a:pt x="10373" y="41371"/>
                  </a:cubicBezTo>
                  <a:cubicBezTo>
                    <a:pt x="10531" y="42780"/>
                    <a:pt x="11308" y="45965"/>
                    <a:pt x="11308" y="45965"/>
                  </a:cubicBezTo>
                  <a:lnTo>
                    <a:pt x="11040" y="48323"/>
                  </a:lnTo>
                  <a:cubicBezTo>
                    <a:pt x="11040" y="48323"/>
                    <a:pt x="11437" y="49838"/>
                    <a:pt x="11527" y="51440"/>
                  </a:cubicBezTo>
                  <a:cubicBezTo>
                    <a:pt x="11617" y="53045"/>
                    <a:pt x="12057" y="56833"/>
                    <a:pt x="12057" y="56833"/>
                  </a:cubicBezTo>
                  <a:cubicBezTo>
                    <a:pt x="12934" y="57235"/>
                    <a:pt x="13860" y="57369"/>
                    <a:pt x="14704" y="57369"/>
                  </a:cubicBezTo>
                  <a:cubicBezTo>
                    <a:pt x="16393" y="57369"/>
                    <a:pt x="17758" y="56833"/>
                    <a:pt x="17758" y="56833"/>
                  </a:cubicBezTo>
                  <a:cubicBezTo>
                    <a:pt x="17758" y="56833"/>
                    <a:pt x="17808" y="53672"/>
                    <a:pt x="17898" y="52737"/>
                  </a:cubicBezTo>
                  <a:cubicBezTo>
                    <a:pt x="17987" y="51798"/>
                    <a:pt x="18009" y="50508"/>
                    <a:pt x="18145" y="48591"/>
                  </a:cubicBezTo>
                  <a:cubicBezTo>
                    <a:pt x="18274" y="46674"/>
                    <a:pt x="17808" y="44449"/>
                    <a:pt x="17808" y="44449"/>
                  </a:cubicBezTo>
                  <a:cubicBezTo>
                    <a:pt x="18432" y="43288"/>
                    <a:pt x="17944" y="40107"/>
                    <a:pt x="17676" y="38369"/>
                  </a:cubicBezTo>
                  <a:cubicBezTo>
                    <a:pt x="17407" y="36631"/>
                    <a:pt x="17407" y="31106"/>
                    <a:pt x="17407" y="28569"/>
                  </a:cubicBezTo>
                  <a:cubicBezTo>
                    <a:pt x="17407" y="26029"/>
                    <a:pt x="16472" y="21027"/>
                    <a:pt x="16472" y="21027"/>
                  </a:cubicBezTo>
                  <a:cubicBezTo>
                    <a:pt x="16608" y="20088"/>
                    <a:pt x="15974" y="18518"/>
                    <a:pt x="15974" y="18518"/>
                  </a:cubicBezTo>
                  <a:cubicBezTo>
                    <a:pt x="17110" y="16981"/>
                    <a:pt x="16307" y="11101"/>
                    <a:pt x="16307" y="11101"/>
                  </a:cubicBezTo>
                  <a:lnTo>
                    <a:pt x="16740" y="8092"/>
                  </a:lnTo>
                  <a:lnTo>
                    <a:pt x="12967" y="5648"/>
                  </a:lnTo>
                  <a:lnTo>
                    <a:pt x="12330" y="1721"/>
                  </a:lnTo>
                  <a:lnTo>
                    <a:pt x="1203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54"/>
            <p:cNvSpPr/>
            <p:nvPr/>
          </p:nvSpPr>
          <p:spPr>
            <a:xfrm>
              <a:off x="1172262" y="1796480"/>
              <a:ext cx="259202" cy="199830"/>
            </a:xfrm>
            <a:custGeom>
              <a:avLst/>
              <a:gdLst/>
              <a:ahLst/>
              <a:cxnLst/>
              <a:rect l="l" t="t" r="r" b="b"/>
              <a:pathLst>
                <a:path w="4584" h="3534" extrusionOk="0">
                  <a:moveTo>
                    <a:pt x="244" y="0"/>
                  </a:moveTo>
                  <a:cubicBezTo>
                    <a:pt x="180" y="144"/>
                    <a:pt x="25" y="900"/>
                    <a:pt x="0" y="1140"/>
                  </a:cubicBezTo>
                  <a:lnTo>
                    <a:pt x="4472" y="3533"/>
                  </a:lnTo>
                  <a:cubicBezTo>
                    <a:pt x="4533" y="3132"/>
                    <a:pt x="4551" y="2745"/>
                    <a:pt x="4583" y="2376"/>
                  </a:cubicBezTo>
                  <a:lnTo>
                    <a:pt x="24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54"/>
            <p:cNvSpPr/>
            <p:nvPr/>
          </p:nvSpPr>
          <p:spPr>
            <a:xfrm>
              <a:off x="2328691" y="1858282"/>
              <a:ext cx="271981" cy="100763"/>
            </a:xfrm>
            <a:custGeom>
              <a:avLst/>
              <a:gdLst/>
              <a:ahLst/>
              <a:cxnLst/>
              <a:rect l="l" t="t" r="r" b="b"/>
              <a:pathLst>
                <a:path w="4810" h="1782" extrusionOk="0">
                  <a:moveTo>
                    <a:pt x="4662" y="0"/>
                  </a:moveTo>
                  <a:lnTo>
                    <a:pt x="1" y="806"/>
                  </a:lnTo>
                  <a:cubicBezTo>
                    <a:pt x="69" y="1143"/>
                    <a:pt x="90" y="1408"/>
                    <a:pt x="126" y="1781"/>
                  </a:cubicBezTo>
                  <a:lnTo>
                    <a:pt x="4809" y="932"/>
                  </a:lnTo>
                  <a:cubicBezTo>
                    <a:pt x="4763" y="538"/>
                    <a:pt x="4748" y="341"/>
                    <a:pt x="46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54"/>
            <p:cNvSpPr/>
            <p:nvPr/>
          </p:nvSpPr>
          <p:spPr>
            <a:xfrm>
              <a:off x="1804589" y="1302118"/>
              <a:ext cx="137235" cy="4750"/>
            </a:xfrm>
            <a:custGeom>
              <a:avLst/>
              <a:gdLst/>
              <a:ahLst/>
              <a:cxnLst/>
              <a:rect l="l" t="t" r="r" b="b"/>
              <a:pathLst>
                <a:path w="2427" h="84" extrusionOk="0">
                  <a:moveTo>
                    <a:pt x="43" y="1"/>
                  </a:moveTo>
                  <a:cubicBezTo>
                    <a:pt x="18" y="1"/>
                    <a:pt x="0" y="19"/>
                    <a:pt x="0" y="40"/>
                  </a:cubicBezTo>
                  <a:cubicBezTo>
                    <a:pt x="0" y="65"/>
                    <a:pt x="18" y="83"/>
                    <a:pt x="43" y="83"/>
                  </a:cubicBezTo>
                  <a:lnTo>
                    <a:pt x="2387" y="83"/>
                  </a:lnTo>
                  <a:cubicBezTo>
                    <a:pt x="2408" y="83"/>
                    <a:pt x="2426" y="65"/>
                    <a:pt x="2426" y="40"/>
                  </a:cubicBezTo>
                  <a:cubicBezTo>
                    <a:pt x="2426" y="19"/>
                    <a:pt x="2408" y="1"/>
                    <a:pt x="23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54"/>
            <p:cNvSpPr/>
            <p:nvPr/>
          </p:nvSpPr>
          <p:spPr>
            <a:xfrm>
              <a:off x="1844904" y="2602227"/>
              <a:ext cx="108057" cy="4693"/>
            </a:xfrm>
            <a:custGeom>
              <a:avLst/>
              <a:gdLst/>
              <a:ahLst/>
              <a:cxnLst/>
              <a:rect l="l" t="t" r="r" b="b"/>
              <a:pathLst>
                <a:path w="1911" h="83" extrusionOk="0">
                  <a:moveTo>
                    <a:pt x="43" y="0"/>
                  </a:moveTo>
                  <a:cubicBezTo>
                    <a:pt x="18" y="0"/>
                    <a:pt x="0" y="22"/>
                    <a:pt x="0" y="43"/>
                  </a:cubicBezTo>
                  <a:cubicBezTo>
                    <a:pt x="0" y="65"/>
                    <a:pt x="18" y="83"/>
                    <a:pt x="43" y="83"/>
                  </a:cubicBezTo>
                  <a:lnTo>
                    <a:pt x="1871" y="83"/>
                  </a:lnTo>
                  <a:cubicBezTo>
                    <a:pt x="1892" y="83"/>
                    <a:pt x="1910" y="65"/>
                    <a:pt x="1910" y="43"/>
                  </a:cubicBezTo>
                  <a:cubicBezTo>
                    <a:pt x="1910" y="22"/>
                    <a:pt x="1892" y="0"/>
                    <a:pt x="1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54"/>
            <p:cNvSpPr/>
            <p:nvPr/>
          </p:nvSpPr>
          <p:spPr>
            <a:xfrm>
              <a:off x="1947813" y="2263926"/>
              <a:ext cx="357647" cy="15380"/>
            </a:xfrm>
            <a:custGeom>
              <a:avLst/>
              <a:gdLst/>
              <a:ahLst/>
              <a:cxnLst/>
              <a:rect l="l" t="t" r="r" b="b"/>
              <a:pathLst>
                <a:path w="6325" h="272" extrusionOk="0">
                  <a:moveTo>
                    <a:pt x="588" y="0"/>
                  </a:moveTo>
                  <a:cubicBezTo>
                    <a:pt x="400" y="0"/>
                    <a:pt x="217" y="1"/>
                    <a:pt x="40" y="3"/>
                  </a:cubicBezTo>
                  <a:cubicBezTo>
                    <a:pt x="18" y="3"/>
                    <a:pt x="1" y="21"/>
                    <a:pt x="1" y="43"/>
                  </a:cubicBezTo>
                  <a:cubicBezTo>
                    <a:pt x="1" y="64"/>
                    <a:pt x="18" y="82"/>
                    <a:pt x="40" y="82"/>
                  </a:cubicBezTo>
                  <a:cubicBezTo>
                    <a:pt x="188" y="81"/>
                    <a:pt x="340" y="80"/>
                    <a:pt x="496" y="80"/>
                  </a:cubicBezTo>
                  <a:cubicBezTo>
                    <a:pt x="1985" y="80"/>
                    <a:pt x="3843" y="142"/>
                    <a:pt x="6285" y="272"/>
                  </a:cubicBezTo>
                  <a:cubicBezTo>
                    <a:pt x="6303" y="272"/>
                    <a:pt x="6321" y="254"/>
                    <a:pt x="6321" y="229"/>
                  </a:cubicBezTo>
                  <a:cubicBezTo>
                    <a:pt x="6325" y="207"/>
                    <a:pt x="6307" y="190"/>
                    <a:pt x="6285" y="190"/>
                  </a:cubicBezTo>
                  <a:cubicBezTo>
                    <a:pt x="3893" y="62"/>
                    <a:pt x="2061" y="0"/>
                    <a:pt x="5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54"/>
            <p:cNvSpPr/>
            <p:nvPr/>
          </p:nvSpPr>
          <p:spPr>
            <a:xfrm>
              <a:off x="1492185" y="2267715"/>
              <a:ext cx="352558" cy="39977"/>
            </a:xfrm>
            <a:custGeom>
              <a:avLst/>
              <a:gdLst/>
              <a:ahLst/>
              <a:cxnLst/>
              <a:rect l="l" t="t" r="r" b="b"/>
              <a:pathLst>
                <a:path w="6235" h="707" extrusionOk="0">
                  <a:moveTo>
                    <a:pt x="6195" y="1"/>
                  </a:moveTo>
                  <a:cubicBezTo>
                    <a:pt x="5575" y="33"/>
                    <a:pt x="5002" y="83"/>
                    <a:pt x="4393" y="133"/>
                  </a:cubicBezTo>
                  <a:lnTo>
                    <a:pt x="4060" y="158"/>
                  </a:lnTo>
                  <a:cubicBezTo>
                    <a:pt x="1613" y="355"/>
                    <a:pt x="50" y="624"/>
                    <a:pt x="36" y="628"/>
                  </a:cubicBezTo>
                  <a:cubicBezTo>
                    <a:pt x="14" y="635"/>
                    <a:pt x="0" y="653"/>
                    <a:pt x="4" y="674"/>
                  </a:cubicBezTo>
                  <a:cubicBezTo>
                    <a:pt x="11" y="692"/>
                    <a:pt x="29" y="707"/>
                    <a:pt x="47" y="707"/>
                  </a:cubicBezTo>
                  <a:lnTo>
                    <a:pt x="50" y="707"/>
                  </a:lnTo>
                  <a:cubicBezTo>
                    <a:pt x="61" y="707"/>
                    <a:pt x="1623" y="431"/>
                    <a:pt x="4063" y="234"/>
                  </a:cubicBezTo>
                  <a:lnTo>
                    <a:pt x="4400" y="209"/>
                  </a:lnTo>
                  <a:cubicBezTo>
                    <a:pt x="5006" y="158"/>
                    <a:pt x="5579" y="112"/>
                    <a:pt x="6199" y="80"/>
                  </a:cubicBezTo>
                  <a:cubicBezTo>
                    <a:pt x="6220" y="80"/>
                    <a:pt x="6235" y="62"/>
                    <a:pt x="6235" y="37"/>
                  </a:cubicBezTo>
                  <a:cubicBezTo>
                    <a:pt x="6235" y="15"/>
                    <a:pt x="6217" y="1"/>
                    <a:pt x="6195"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54"/>
            <p:cNvSpPr/>
            <p:nvPr/>
          </p:nvSpPr>
          <p:spPr>
            <a:xfrm>
              <a:off x="1941141" y="1434035"/>
              <a:ext cx="425897" cy="128696"/>
            </a:xfrm>
            <a:custGeom>
              <a:avLst/>
              <a:gdLst/>
              <a:ahLst/>
              <a:cxnLst/>
              <a:rect l="l" t="t" r="r" b="b"/>
              <a:pathLst>
                <a:path w="7532" h="2276" extrusionOk="0">
                  <a:moveTo>
                    <a:pt x="0" y="0"/>
                  </a:moveTo>
                  <a:cubicBezTo>
                    <a:pt x="0" y="753"/>
                    <a:pt x="11" y="1473"/>
                    <a:pt x="47" y="2218"/>
                  </a:cubicBezTo>
                  <a:lnTo>
                    <a:pt x="6360" y="2276"/>
                  </a:lnTo>
                  <a:lnTo>
                    <a:pt x="753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4"/>
            <p:cNvSpPr/>
            <p:nvPr/>
          </p:nvSpPr>
          <p:spPr>
            <a:xfrm>
              <a:off x="1383791" y="1434035"/>
              <a:ext cx="429742" cy="124229"/>
            </a:xfrm>
            <a:custGeom>
              <a:avLst/>
              <a:gdLst/>
              <a:ahLst/>
              <a:cxnLst/>
              <a:rect l="l" t="t" r="r" b="b"/>
              <a:pathLst>
                <a:path w="7600" h="2197" extrusionOk="0">
                  <a:moveTo>
                    <a:pt x="0" y="0"/>
                  </a:moveTo>
                  <a:lnTo>
                    <a:pt x="1519" y="2143"/>
                  </a:lnTo>
                  <a:lnTo>
                    <a:pt x="7600" y="2197"/>
                  </a:lnTo>
                  <a:lnTo>
                    <a:pt x="760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4"/>
            <p:cNvSpPr/>
            <p:nvPr/>
          </p:nvSpPr>
          <p:spPr>
            <a:xfrm>
              <a:off x="1465440" y="1555377"/>
              <a:ext cx="354990" cy="30647"/>
            </a:xfrm>
            <a:custGeom>
              <a:avLst/>
              <a:gdLst/>
              <a:ahLst/>
              <a:cxnLst/>
              <a:rect l="l" t="t" r="r" b="b"/>
              <a:pathLst>
                <a:path w="6278" h="542" extrusionOk="0">
                  <a:moveTo>
                    <a:pt x="0" y="1"/>
                  </a:moveTo>
                  <a:lnTo>
                    <a:pt x="380" y="506"/>
                  </a:lnTo>
                  <a:lnTo>
                    <a:pt x="6278" y="542"/>
                  </a:lnTo>
                  <a:cubicBezTo>
                    <a:pt x="6278" y="370"/>
                    <a:pt x="6163" y="194"/>
                    <a:pt x="6163" y="15"/>
                  </a:cubicBez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4"/>
            <p:cNvSpPr/>
            <p:nvPr/>
          </p:nvSpPr>
          <p:spPr>
            <a:xfrm>
              <a:off x="1942725" y="1556621"/>
              <a:ext cx="359513" cy="32457"/>
            </a:xfrm>
            <a:custGeom>
              <a:avLst/>
              <a:gdLst/>
              <a:ahLst/>
              <a:cxnLst/>
              <a:rect l="l" t="t" r="r" b="b"/>
              <a:pathLst>
                <a:path w="6358" h="574" extrusionOk="0">
                  <a:moveTo>
                    <a:pt x="1" y="0"/>
                  </a:moveTo>
                  <a:lnTo>
                    <a:pt x="1" y="0"/>
                  </a:lnTo>
                  <a:cubicBezTo>
                    <a:pt x="22" y="179"/>
                    <a:pt x="40" y="358"/>
                    <a:pt x="55" y="537"/>
                  </a:cubicBezTo>
                  <a:lnTo>
                    <a:pt x="6078" y="573"/>
                  </a:lnTo>
                  <a:lnTo>
                    <a:pt x="6357" y="14"/>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54"/>
            <p:cNvSpPr/>
            <p:nvPr/>
          </p:nvSpPr>
          <p:spPr>
            <a:xfrm>
              <a:off x="1999664" y="1672084"/>
              <a:ext cx="239977" cy="270907"/>
            </a:xfrm>
            <a:custGeom>
              <a:avLst/>
              <a:gdLst/>
              <a:ahLst/>
              <a:cxnLst/>
              <a:rect l="l" t="t" r="r" b="b"/>
              <a:pathLst>
                <a:path w="4244" h="4791" extrusionOk="0">
                  <a:moveTo>
                    <a:pt x="234" y="0"/>
                  </a:moveTo>
                  <a:cubicBezTo>
                    <a:pt x="105" y="0"/>
                    <a:pt x="1" y="104"/>
                    <a:pt x="1" y="233"/>
                  </a:cubicBezTo>
                  <a:lnTo>
                    <a:pt x="1" y="4558"/>
                  </a:lnTo>
                  <a:cubicBezTo>
                    <a:pt x="1" y="4687"/>
                    <a:pt x="105" y="4791"/>
                    <a:pt x="234" y="4791"/>
                  </a:cubicBezTo>
                  <a:lnTo>
                    <a:pt x="4010" y="4791"/>
                  </a:lnTo>
                  <a:cubicBezTo>
                    <a:pt x="4139" y="4791"/>
                    <a:pt x="4243" y="4687"/>
                    <a:pt x="4243" y="4558"/>
                  </a:cubicBezTo>
                  <a:lnTo>
                    <a:pt x="4243" y="233"/>
                  </a:lnTo>
                  <a:cubicBezTo>
                    <a:pt x="4243" y="104"/>
                    <a:pt x="4139" y="0"/>
                    <a:pt x="4010"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54"/>
            <p:cNvSpPr/>
            <p:nvPr/>
          </p:nvSpPr>
          <p:spPr>
            <a:xfrm>
              <a:off x="1504512" y="1677964"/>
              <a:ext cx="257167" cy="246197"/>
            </a:xfrm>
            <a:custGeom>
              <a:avLst/>
              <a:gdLst/>
              <a:ahLst/>
              <a:cxnLst/>
              <a:rect l="l" t="t" r="r" b="b"/>
              <a:pathLst>
                <a:path w="4548" h="4354" extrusionOk="0">
                  <a:moveTo>
                    <a:pt x="234" y="0"/>
                  </a:moveTo>
                  <a:cubicBezTo>
                    <a:pt x="105" y="0"/>
                    <a:pt x="1" y="104"/>
                    <a:pt x="1" y="233"/>
                  </a:cubicBezTo>
                  <a:lnTo>
                    <a:pt x="1" y="4121"/>
                  </a:lnTo>
                  <a:cubicBezTo>
                    <a:pt x="1" y="4250"/>
                    <a:pt x="105" y="4354"/>
                    <a:pt x="234" y="4354"/>
                  </a:cubicBezTo>
                  <a:lnTo>
                    <a:pt x="4315" y="4354"/>
                  </a:lnTo>
                  <a:cubicBezTo>
                    <a:pt x="4444" y="4354"/>
                    <a:pt x="4548" y="4250"/>
                    <a:pt x="4548" y="4121"/>
                  </a:cubicBezTo>
                  <a:lnTo>
                    <a:pt x="4548" y="233"/>
                  </a:lnTo>
                  <a:cubicBezTo>
                    <a:pt x="4548" y="104"/>
                    <a:pt x="4444" y="0"/>
                    <a:pt x="4315"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54"/>
            <p:cNvSpPr/>
            <p:nvPr/>
          </p:nvSpPr>
          <p:spPr>
            <a:xfrm>
              <a:off x="2003961" y="1779460"/>
              <a:ext cx="234436" cy="4693"/>
            </a:xfrm>
            <a:custGeom>
              <a:avLst/>
              <a:gdLst/>
              <a:ahLst/>
              <a:cxnLst/>
              <a:rect l="l" t="t" r="r" b="b"/>
              <a:pathLst>
                <a:path w="4146" h="83" extrusionOk="0">
                  <a:moveTo>
                    <a:pt x="43" y="0"/>
                  </a:moveTo>
                  <a:cubicBezTo>
                    <a:pt x="18" y="0"/>
                    <a:pt x="0" y="18"/>
                    <a:pt x="0" y="43"/>
                  </a:cubicBezTo>
                  <a:cubicBezTo>
                    <a:pt x="0" y="65"/>
                    <a:pt x="18" y="83"/>
                    <a:pt x="43" y="83"/>
                  </a:cubicBezTo>
                  <a:lnTo>
                    <a:pt x="4103" y="83"/>
                  </a:lnTo>
                  <a:cubicBezTo>
                    <a:pt x="4128" y="83"/>
                    <a:pt x="4146" y="65"/>
                    <a:pt x="4146" y="43"/>
                  </a:cubicBezTo>
                  <a:cubicBezTo>
                    <a:pt x="4146" y="18"/>
                    <a:pt x="4128" y="0"/>
                    <a:pt x="410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54"/>
            <p:cNvSpPr/>
            <p:nvPr/>
          </p:nvSpPr>
          <p:spPr>
            <a:xfrm>
              <a:off x="1505134" y="1769961"/>
              <a:ext cx="255131" cy="4467"/>
            </a:xfrm>
            <a:custGeom>
              <a:avLst/>
              <a:gdLst/>
              <a:ahLst/>
              <a:cxnLst/>
              <a:rect l="l" t="t" r="r" b="b"/>
              <a:pathLst>
                <a:path w="4512" h="79" extrusionOk="0">
                  <a:moveTo>
                    <a:pt x="40" y="0"/>
                  </a:moveTo>
                  <a:cubicBezTo>
                    <a:pt x="18" y="0"/>
                    <a:pt x="0" y="18"/>
                    <a:pt x="0" y="39"/>
                  </a:cubicBezTo>
                  <a:cubicBezTo>
                    <a:pt x="0" y="61"/>
                    <a:pt x="18" y="79"/>
                    <a:pt x="40" y="79"/>
                  </a:cubicBezTo>
                  <a:lnTo>
                    <a:pt x="4469" y="79"/>
                  </a:lnTo>
                  <a:cubicBezTo>
                    <a:pt x="4494" y="79"/>
                    <a:pt x="4508" y="61"/>
                    <a:pt x="4512" y="39"/>
                  </a:cubicBezTo>
                  <a:cubicBezTo>
                    <a:pt x="4512" y="18"/>
                    <a:pt x="4494" y="0"/>
                    <a:pt x="44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54"/>
            <p:cNvSpPr/>
            <p:nvPr/>
          </p:nvSpPr>
          <p:spPr>
            <a:xfrm>
              <a:off x="1413364" y="3332376"/>
              <a:ext cx="465026" cy="495843"/>
            </a:xfrm>
            <a:custGeom>
              <a:avLst/>
              <a:gdLst/>
              <a:ahLst/>
              <a:cxnLst/>
              <a:rect l="l" t="t" r="r" b="b"/>
              <a:pathLst>
                <a:path w="8224" h="8769" extrusionOk="0">
                  <a:moveTo>
                    <a:pt x="563" y="1"/>
                  </a:moveTo>
                  <a:cubicBezTo>
                    <a:pt x="384" y="735"/>
                    <a:pt x="197" y="1674"/>
                    <a:pt x="136" y="2563"/>
                  </a:cubicBezTo>
                  <a:cubicBezTo>
                    <a:pt x="0" y="4437"/>
                    <a:pt x="448" y="6307"/>
                    <a:pt x="448" y="6307"/>
                  </a:cubicBezTo>
                  <a:cubicBezTo>
                    <a:pt x="262" y="6977"/>
                    <a:pt x="140" y="7640"/>
                    <a:pt x="65" y="8274"/>
                  </a:cubicBezTo>
                  <a:lnTo>
                    <a:pt x="7292" y="8769"/>
                  </a:lnTo>
                  <a:cubicBezTo>
                    <a:pt x="7536" y="7038"/>
                    <a:pt x="7983" y="4569"/>
                    <a:pt x="8112" y="3903"/>
                  </a:cubicBezTo>
                  <a:cubicBezTo>
                    <a:pt x="8224" y="3308"/>
                    <a:pt x="7908" y="1871"/>
                    <a:pt x="7829" y="499"/>
                  </a:cubicBezTo>
                  <a:lnTo>
                    <a:pt x="5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54"/>
            <p:cNvSpPr/>
            <p:nvPr/>
          </p:nvSpPr>
          <p:spPr>
            <a:xfrm>
              <a:off x="1953298" y="3327739"/>
              <a:ext cx="470907" cy="506191"/>
            </a:xfrm>
            <a:custGeom>
              <a:avLst/>
              <a:gdLst/>
              <a:ahLst/>
              <a:cxnLst/>
              <a:rect l="l" t="t" r="r" b="b"/>
              <a:pathLst>
                <a:path w="8328" h="8952" extrusionOk="0">
                  <a:moveTo>
                    <a:pt x="7643" y="1"/>
                  </a:moveTo>
                  <a:lnTo>
                    <a:pt x="0" y="592"/>
                  </a:lnTo>
                  <a:cubicBezTo>
                    <a:pt x="197" y="1857"/>
                    <a:pt x="294" y="2742"/>
                    <a:pt x="294" y="2742"/>
                  </a:cubicBezTo>
                  <a:cubicBezTo>
                    <a:pt x="516" y="4967"/>
                    <a:pt x="1229" y="7332"/>
                    <a:pt x="1229" y="7332"/>
                  </a:cubicBezTo>
                  <a:lnTo>
                    <a:pt x="1050" y="8897"/>
                  </a:lnTo>
                  <a:lnTo>
                    <a:pt x="8095" y="8951"/>
                  </a:lnTo>
                  <a:cubicBezTo>
                    <a:pt x="8127" y="7517"/>
                    <a:pt x="7811" y="5812"/>
                    <a:pt x="7737" y="5812"/>
                  </a:cubicBezTo>
                  <a:cubicBezTo>
                    <a:pt x="7737" y="5812"/>
                    <a:pt x="7737" y="5812"/>
                    <a:pt x="7736" y="5812"/>
                  </a:cubicBezTo>
                  <a:cubicBezTo>
                    <a:pt x="8327" y="4712"/>
                    <a:pt x="7915" y="1778"/>
                    <a:pt x="76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54"/>
            <p:cNvSpPr/>
            <p:nvPr/>
          </p:nvSpPr>
          <p:spPr>
            <a:xfrm>
              <a:off x="1532897" y="2130766"/>
              <a:ext cx="34719" cy="166412"/>
            </a:xfrm>
            <a:custGeom>
              <a:avLst/>
              <a:gdLst/>
              <a:ahLst/>
              <a:cxnLst/>
              <a:rect l="l" t="t" r="r" b="b"/>
              <a:pathLst>
                <a:path w="614" h="2943" extrusionOk="0">
                  <a:moveTo>
                    <a:pt x="68" y="1"/>
                  </a:moveTo>
                  <a:cubicBezTo>
                    <a:pt x="47" y="1"/>
                    <a:pt x="29" y="18"/>
                    <a:pt x="29" y="40"/>
                  </a:cubicBezTo>
                  <a:cubicBezTo>
                    <a:pt x="29" y="58"/>
                    <a:pt x="0" y="1882"/>
                    <a:pt x="534" y="2921"/>
                  </a:cubicBezTo>
                  <a:cubicBezTo>
                    <a:pt x="545" y="2935"/>
                    <a:pt x="556" y="2942"/>
                    <a:pt x="570" y="2942"/>
                  </a:cubicBezTo>
                  <a:cubicBezTo>
                    <a:pt x="574" y="2942"/>
                    <a:pt x="584" y="2942"/>
                    <a:pt x="588" y="2939"/>
                  </a:cubicBezTo>
                  <a:cubicBezTo>
                    <a:pt x="609" y="2932"/>
                    <a:pt x="613" y="2903"/>
                    <a:pt x="606" y="2885"/>
                  </a:cubicBezTo>
                  <a:cubicBezTo>
                    <a:pt x="83" y="1860"/>
                    <a:pt x="108" y="58"/>
                    <a:pt x="108" y="40"/>
                  </a:cubicBezTo>
                  <a:cubicBezTo>
                    <a:pt x="108" y="18"/>
                    <a:pt x="90" y="1"/>
                    <a:pt x="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54"/>
            <p:cNvSpPr/>
            <p:nvPr/>
          </p:nvSpPr>
          <p:spPr>
            <a:xfrm>
              <a:off x="1584351" y="2159943"/>
              <a:ext cx="31269" cy="131524"/>
            </a:xfrm>
            <a:custGeom>
              <a:avLst/>
              <a:gdLst/>
              <a:ahLst/>
              <a:cxnLst/>
              <a:rect l="l" t="t" r="r" b="b"/>
              <a:pathLst>
                <a:path w="553" h="2326" extrusionOk="0">
                  <a:moveTo>
                    <a:pt x="51" y="1"/>
                  </a:moveTo>
                  <a:cubicBezTo>
                    <a:pt x="29" y="1"/>
                    <a:pt x="11" y="18"/>
                    <a:pt x="11" y="40"/>
                  </a:cubicBezTo>
                  <a:cubicBezTo>
                    <a:pt x="11" y="40"/>
                    <a:pt x="0" y="413"/>
                    <a:pt x="54" y="875"/>
                  </a:cubicBezTo>
                  <a:cubicBezTo>
                    <a:pt x="126" y="1495"/>
                    <a:pt x="266" y="1978"/>
                    <a:pt x="470" y="2308"/>
                  </a:cubicBezTo>
                  <a:cubicBezTo>
                    <a:pt x="477" y="2319"/>
                    <a:pt x="488" y="2326"/>
                    <a:pt x="502" y="2326"/>
                  </a:cubicBezTo>
                  <a:cubicBezTo>
                    <a:pt x="509" y="2326"/>
                    <a:pt x="516" y="2326"/>
                    <a:pt x="524" y="2315"/>
                  </a:cubicBezTo>
                  <a:cubicBezTo>
                    <a:pt x="541" y="2301"/>
                    <a:pt x="552" y="2279"/>
                    <a:pt x="538" y="2261"/>
                  </a:cubicBezTo>
                  <a:cubicBezTo>
                    <a:pt x="58" y="1502"/>
                    <a:pt x="90" y="54"/>
                    <a:pt x="90" y="40"/>
                  </a:cubicBezTo>
                  <a:cubicBezTo>
                    <a:pt x="90" y="18"/>
                    <a:pt x="72" y="1"/>
                    <a:pt x="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54"/>
            <p:cNvSpPr/>
            <p:nvPr/>
          </p:nvSpPr>
          <p:spPr>
            <a:xfrm>
              <a:off x="1480028" y="2137269"/>
              <a:ext cx="34266" cy="128470"/>
            </a:xfrm>
            <a:custGeom>
              <a:avLst/>
              <a:gdLst/>
              <a:ahLst/>
              <a:cxnLst/>
              <a:rect l="l" t="t" r="r" b="b"/>
              <a:pathLst>
                <a:path w="606" h="2272" extrusionOk="0">
                  <a:moveTo>
                    <a:pt x="560" y="0"/>
                  </a:moveTo>
                  <a:cubicBezTo>
                    <a:pt x="546" y="0"/>
                    <a:pt x="531" y="12"/>
                    <a:pt x="523" y="25"/>
                  </a:cubicBezTo>
                  <a:cubicBezTo>
                    <a:pt x="520" y="40"/>
                    <a:pt x="505" y="58"/>
                    <a:pt x="495" y="83"/>
                  </a:cubicBezTo>
                  <a:cubicBezTo>
                    <a:pt x="366" y="312"/>
                    <a:pt x="0" y="1000"/>
                    <a:pt x="140" y="2236"/>
                  </a:cubicBezTo>
                  <a:cubicBezTo>
                    <a:pt x="143" y="2261"/>
                    <a:pt x="161" y="2272"/>
                    <a:pt x="179" y="2272"/>
                  </a:cubicBezTo>
                  <a:cubicBezTo>
                    <a:pt x="204" y="2272"/>
                    <a:pt x="219" y="2250"/>
                    <a:pt x="219" y="2229"/>
                  </a:cubicBezTo>
                  <a:cubicBezTo>
                    <a:pt x="86" y="1018"/>
                    <a:pt x="444" y="344"/>
                    <a:pt x="563" y="118"/>
                  </a:cubicBezTo>
                  <a:cubicBezTo>
                    <a:pt x="577" y="86"/>
                    <a:pt x="591" y="65"/>
                    <a:pt x="595" y="50"/>
                  </a:cubicBezTo>
                  <a:cubicBezTo>
                    <a:pt x="606" y="32"/>
                    <a:pt x="591" y="11"/>
                    <a:pt x="573" y="4"/>
                  </a:cubicBezTo>
                  <a:cubicBezTo>
                    <a:pt x="569" y="1"/>
                    <a:pt x="56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4"/>
            <p:cNvSpPr/>
            <p:nvPr/>
          </p:nvSpPr>
          <p:spPr>
            <a:xfrm>
              <a:off x="1527808" y="2290841"/>
              <a:ext cx="61464" cy="178513"/>
            </a:xfrm>
            <a:custGeom>
              <a:avLst/>
              <a:gdLst/>
              <a:ahLst/>
              <a:cxnLst/>
              <a:rect l="l" t="t" r="r" b="b"/>
              <a:pathLst>
                <a:path w="1087" h="3157" extrusionOk="0">
                  <a:moveTo>
                    <a:pt x="1043" y="1"/>
                  </a:moveTo>
                  <a:cubicBezTo>
                    <a:pt x="1033" y="1"/>
                    <a:pt x="1022" y="5"/>
                    <a:pt x="1015" y="15"/>
                  </a:cubicBezTo>
                  <a:cubicBezTo>
                    <a:pt x="1004" y="22"/>
                    <a:pt x="1" y="1251"/>
                    <a:pt x="209" y="3121"/>
                  </a:cubicBezTo>
                  <a:cubicBezTo>
                    <a:pt x="212" y="3146"/>
                    <a:pt x="230" y="3157"/>
                    <a:pt x="248" y="3157"/>
                  </a:cubicBezTo>
                  <a:cubicBezTo>
                    <a:pt x="277" y="3153"/>
                    <a:pt x="287" y="3135"/>
                    <a:pt x="284" y="3114"/>
                  </a:cubicBezTo>
                  <a:cubicBezTo>
                    <a:pt x="83" y="1276"/>
                    <a:pt x="1061" y="75"/>
                    <a:pt x="1072" y="65"/>
                  </a:cubicBezTo>
                  <a:cubicBezTo>
                    <a:pt x="1086" y="50"/>
                    <a:pt x="1086" y="22"/>
                    <a:pt x="1068" y="11"/>
                  </a:cubicBezTo>
                  <a:cubicBezTo>
                    <a:pt x="1062" y="4"/>
                    <a:pt x="1053" y="1"/>
                    <a:pt x="10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4"/>
            <p:cNvSpPr/>
            <p:nvPr/>
          </p:nvSpPr>
          <p:spPr>
            <a:xfrm>
              <a:off x="1619578" y="2284112"/>
              <a:ext cx="35963" cy="151201"/>
            </a:xfrm>
            <a:custGeom>
              <a:avLst/>
              <a:gdLst/>
              <a:ahLst/>
              <a:cxnLst/>
              <a:rect l="l" t="t" r="r" b="b"/>
              <a:pathLst>
                <a:path w="636" h="2674" extrusionOk="0">
                  <a:moveTo>
                    <a:pt x="590" y="0"/>
                  </a:moveTo>
                  <a:cubicBezTo>
                    <a:pt x="574" y="0"/>
                    <a:pt x="561" y="9"/>
                    <a:pt x="556" y="22"/>
                  </a:cubicBezTo>
                  <a:cubicBezTo>
                    <a:pt x="546" y="33"/>
                    <a:pt x="1" y="1284"/>
                    <a:pt x="277" y="2642"/>
                  </a:cubicBezTo>
                  <a:cubicBezTo>
                    <a:pt x="284" y="2660"/>
                    <a:pt x="302" y="2674"/>
                    <a:pt x="320" y="2674"/>
                  </a:cubicBezTo>
                  <a:lnTo>
                    <a:pt x="327" y="2674"/>
                  </a:lnTo>
                  <a:cubicBezTo>
                    <a:pt x="348" y="2667"/>
                    <a:pt x="363" y="2649"/>
                    <a:pt x="359" y="2627"/>
                  </a:cubicBezTo>
                  <a:cubicBezTo>
                    <a:pt x="87" y="1298"/>
                    <a:pt x="624" y="69"/>
                    <a:pt x="628" y="58"/>
                  </a:cubicBezTo>
                  <a:cubicBezTo>
                    <a:pt x="635" y="33"/>
                    <a:pt x="628" y="12"/>
                    <a:pt x="610" y="5"/>
                  </a:cubicBezTo>
                  <a:cubicBezTo>
                    <a:pt x="603" y="2"/>
                    <a:pt x="596" y="0"/>
                    <a:pt x="5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4"/>
            <p:cNvSpPr/>
            <p:nvPr/>
          </p:nvSpPr>
          <p:spPr>
            <a:xfrm>
              <a:off x="2132598" y="2075466"/>
              <a:ext cx="45010" cy="196155"/>
            </a:xfrm>
            <a:custGeom>
              <a:avLst/>
              <a:gdLst/>
              <a:ahLst/>
              <a:cxnLst/>
              <a:rect l="l" t="t" r="r" b="b"/>
              <a:pathLst>
                <a:path w="796" h="3469" extrusionOk="0">
                  <a:moveTo>
                    <a:pt x="688" y="0"/>
                  </a:moveTo>
                  <a:cubicBezTo>
                    <a:pt x="670" y="0"/>
                    <a:pt x="652" y="18"/>
                    <a:pt x="652" y="43"/>
                  </a:cubicBezTo>
                  <a:cubicBezTo>
                    <a:pt x="717" y="2079"/>
                    <a:pt x="18" y="3397"/>
                    <a:pt x="11" y="3411"/>
                  </a:cubicBezTo>
                  <a:cubicBezTo>
                    <a:pt x="0" y="3429"/>
                    <a:pt x="11" y="3454"/>
                    <a:pt x="29" y="3465"/>
                  </a:cubicBezTo>
                  <a:cubicBezTo>
                    <a:pt x="33" y="3469"/>
                    <a:pt x="43" y="3469"/>
                    <a:pt x="47" y="3469"/>
                  </a:cubicBezTo>
                  <a:cubicBezTo>
                    <a:pt x="61" y="3469"/>
                    <a:pt x="72" y="3462"/>
                    <a:pt x="79" y="3447"/>
                  </a:cubicBezTo>
                  <a:cubicBezTo>
                    <a:pt x="83" y="3433"/>
                    <a:pt x="796" y="2096"/>
                    <a:pt x="728" y="36"/>
                  </a:cubicBezTo>
                  <a:cubicBezTo>
                    <a:pt x="728" y="18"/>
                    <a:pt x="710" y="0"/>
                    <a:pt x="6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4"/>
            <p:cNvSpPr/>
            <p:nvPr/>
          </p:nvSpPr>
          <p:spPr>
            <a:xfrm>
              <a:off x="2197227" y="2114368"/>
              <a:ext cx="51286" cy="159287"/>
            </a:xfrm>
            <a:custGeom>
              <a:avLst/>
              <a:gdLst/>
              <a:ahLst/>
              <a:cxnLst/>
              <a:rect l="l" t="t" r="r" b="b"/>
              <a:pathLst>
                <a:path w="907" h="2817" extrusionOk="0">
                  <a:moveTo>
                    <a:pt x="871" y="0"/>
                  </a:moveTo>
                  <a:cubicBezTo>
                    <a:pt x="846" y="0"/>
                    <a:pt x="828" y="15"/>
                    <a:pt x="824" y="36"/>
                  </a:cubicBezTo>
                  <a:cubicBezTo>
                    <a:pt x="674" y="1283"/>
                    <a:pt x="15" y="2745"/>
                    <a:pt x="11" y="2759"/>
                  </a:cubicBezTo>
                  <a:cubicBezTo>
                    <a:pt x="0" y="2781"/>
                    <a:pt x="11" y="2802"/>
                    <a:pt x="29" y="2813"/>
                  </a:cubicBezTo>
                  <a:cubicBezTo>
                    <a:pt x="36" y="2817"/>
                    <a:pt x="40" y="2817"/>
                    <a:pt x="47" y="2817"/>
                  </a:cubicBezTo>
                  <a:cubicBezTo>
                    <a:pt x="58" y="2817"/>
                    <a:pt x="72" y="2813"/>
                    <a:pt x="83" y="2792"/>
                  </a:cubicBezTo>
                  <a:cubicBezTo>
                    <a:pt x="90" y="2777"/>
                    <a:pt x="749" y="1308"/>
                    <a:pt x="907" y="43"/>
                  </a:cubicBezTo>
                  <a:cubicBezTo>
                    <a:pt x="907" y="22"/>
                    <a:pt x="893" y="4"/>
                    <a:pt x="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4"/>
            <p:cNvSpPr/>
            <p:nvPr/>
          </p:nvSpPr>
          <p:spPr>
            <a:xfrm>
              <a:off x="2245855" y="2272069"/>
              <a:ext cx="46650" cy="174611"/>
            </a:xfrm>
            <a:custGeom>
              <a:avLst/>
              <a:gdLst/>
              <a:ahLst/>
              <a:cxnLst/>
              <a:rect l="l" t="t" r="r" b="b"/>
              <a:pathLst>
                <a:path w="825" h="3088" extrusionOk="0">
                  <a:moveTo>
                    <a:pt x="42" y="1"/>
                  </a:moveTo>
                  <a:cubicBezTo>
                    <a:pt x="35" y="1"/>
                    <a:pt x="28" y="3"/>
                    <a:pt x="22" y="6"/>
                  </a:cubicBezTo>
                  <a:cubicBezTo>
                    <a:pt x="4" y="13"/>
                    <a:pt x="0" y="42"/>
                    <a:pt x="11" y="60"/>
                  </a:cubicBezTo>
                  <a:cubicBezTo>
                    <a:pt x="448" y="802"/>
                    <a:pt x="738" y="1977"/>
                    <a:pt x="746" y="3048"/>
                  </a:cubicBezTo>
                  <a:cubicBezTo>
                    <a:pt x="746" y="3070"/>
                    <a:pt x="764" y="3088"/>
                    <a:pt x="785" y="3088"/>
                  </a:cubicBezTo>
                  <a:cubicBezTo>
                    <a:pt x="803" y="3088"/>
                    <a:pt x="821" y="3070"/>
                    <a:pt x="824" y="3048"/>
                  </a:cubicBezTo>
                  <a:cubicBezTo>
                    <a:pt x="817" y="1948"/>
                    <a:pt x="534" y="791"/>
                    <a:pt x="76" y="17"/>
                  </a:cubicBezTo>
                  <a:cubicBezTo>
                    <a:pt x="71" y="7"/>
                    <a:pt x="56" y="1"/>
                    <a:pt x="42"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54"/>
            <p:cNvSpPr/>
            <p:nvPr/>
          </p:nvSpPr>
          <p:spPr>
            <a:xfrm>
              <a:off x="2197397" y="2269298"/>
              <a:ext cx="24371" cy="131976"/>
            </a:xfrm>
            <a:custGeom>
              <a:avLst/>
              <a:gdLst/>
              <a:ahLst/>
              <a:cxnLst/>
              <a:rect l="l" t="t" r="r" b="b"/>
              <a:pathLst>
                <a:path w="431" h="2334" extrusionOk="0">
                  <a:moveTo>
                    <a:pt x="43" y="1"/>
                  </a:moveTo>
                  <a:cubicBezTo>
                    <a:pt x="40" y="1"/>
                    <a:pt x="37" y="1"/>
                    <a:pt x="33" y="1"/>
                  </a:cubicBezTo>
                  <a:cubicBezTo>
                    <a:pt x="12" y="9"/>
                    <a:pt x="1" y="26"/>
                    <a:pt x="8" y="52"/>
                  </a:cubicBezTo>
                  <a:cubicBezTo>
                    <a:pt x="12" y="62"/>
                    <a:pt x="352" y="1263"/>
                    <a:pt x="198" y="2291"/>
                  </a:cubicBezTo>
                  <a:cubicBezTo>
                    <a:pt x="194" y="2312"/>
                    <a:pt x="209" y="2330"/>
                    <a:pt x="230" y="2334"/>
                  </a:cubicBezTo>
                  <a:lnTo>
                    <a:pt x="234" y="2334"/>
                  </a:lnTo>
                  <a:cubicBezTo>
                    <a:pt x="252" y="2334"/>
                    <a:pt x="270" y="2320"/>
                    <a:pt x="280" y="2298"/>
                  </a:cubicBezTo>
                  <a:cubicBezTo>
                    <a:pt x="431" y="1255"/>
                    <a:pt x="87" y="41"/>
                    <a:pt x="83" y="26"/>
                  </a:cubicBezTo>
                  <a:cubicBezTo>
                    <a:pt x="74" y="8"/>
                    <a:pt x="60" y="1"/>
                    <a:pt x="43"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4"/>
            <p:cNvSpPr/>
            <p:nvPr/>
          </p:nvSpPr>
          <p:spPr>
            <a:xfrm>
              <a:off x="2139044" y="2269298"/>
              <a:ext cx="33135" cy="179813"/>
            </a:xfrm>
            <a:custGeom>
              <a:avLst/>
              <a:gdLst/>
              <a:ahLst/>
              <a:cxnLst/>
              <a:rect l="l" t="t" r="r" b="b"/>
              <a:pathLst>
                <a:path w="586" h="3180" extrusionOk="0">
                  <a:moveTo>
                    <a:pt x="308" y="1"/>
                  </a:moveTo>
                  <a:cubicBezTo>
                    <a:pt x="305" y="1"/>
                    <a:pt x="302" y="1"/>
                    <a:pt x="298" y="1"/>
                  </a:cubicBezTo>
                  <a:cubicBezTo>
                    <a:pt x="280" y="9"/>
                    <a:pt x="270" y="26"/>
                    <a:pt x="273" y="52"/>
                  </a:cubicBezTo>
                  <a:cubicBezTo>
                    <a:pt x="506" y="1008"/>
                    <a:pt x="288" y="1936"/>
                    <a:pt x="76" y="2832"/>
                  </a:cubicBezTo>
                  <a:cubicBezTo>
                    <a:pt x="55" y="2929"/>
                    <a:pt x="26" y="3033"/>
                    <a:pt x="5" y="3137"/>
                  </a:cubicBezTo>
                  <a:cubicBezTo>
                    <a:pt x="1" y="3155"/>
                    <a:pt x="12" y="3176"/>
                    <a:pt x="37" y="3180"/>
                  </a:cubicBezTo>
                  <a:lnTo>
                    <a:pt x="44" y="3180"/>
                  </a:lnTo>
                  <a:cubicBezTo>
                    <a:pt x="62" y="3180"/>
                    <a:pt x="76" y="3169"/>
                    <a:pt x="80" y="3155"/>
                  </a:cubicBezTo>
                  <a:cubicBezTo>
                    <a:pt x="101" y="3054"/>
                    <a:pt x="130" y="2954"/>
                    <a:pt x="151" y="2850"/>
                  </a:cubicBezTo>
                  <a:cubicBezTo>
                    <a:pt x="366" y="1940"/>
                    <a:pt x="585" y="1005"/>
                    <a:pt x="349" y="26"/>
                  </a:cubicBezTo>
                  <a:cubicBezTo>
                    <a:pt x="342" y="11"/>
                    <a:pt x="328" y="1"/>
                    <a:pt x="3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4"/>
            <p:cNvSpPr/>
            <p:nvPr/>
          </p:nvSpPr>
          <p:spPr>
            <a:xfrm>
              <a:off x="1595095" y="4064730"/>
              <a:ext cx="219451" cy="170936"/>
            </a:xfrm>
            <a:custGeom>
              <a:avLst/>
              <a:gdLst/>
              <a:ahLst/>
              <a:cxnLst/>
              <a:rect l="l" t="t" r="r" b="b"/>
              <a:pathLst>
                <a:path w="3881" h="3023" extrusionOk="0">
                  <a:moveTo>
                    <a:pt x="3836" y="0"/>
                  </a:moveTo>
                  <a:cubicBezTo>
                    <a:pt x="3825" y="0"/>
                    <a:pt x="3814" y="6"/>
                    <a:pt x="3806" y="16"/>
                  </a:cubicBezTo>
                  <a:lnTo>
                    <a:pt x="2157" y="2277"/>
                  </a:lnTo>
                  <a:cubicBezTo>
                    <a:pt x="1975" y="2295"/>
                    <a:pt x="566" y="2438"/>
                    <a:pt x="11" y="2954"/>
                  </a:cubicBezTo>
                  <a:cubicBezTo>
                    <a:pt x="0" y="2969"/>
                    <a:pt x="0" y="2990"/>
                    <a:pt x="11" y="3008"/>
                  </a:cubicBezTo>
                  <a:cubicBezTo>
                    <a:pt x="18" y="3019"/>
                    <a:pt x="29" y="3022"/>
                    <a:pt x="40" y="3022"/>
                  </a:cubicBezTo>
                  <a:cubicBezTo>
                    <a:pt x="47" y="3022"/>
                    <a:pt x="58" y="3019"/>
                    <a:pt x="72" y="3012"/>
                  </a:cubicBezTo>
                  <a:cubicBezTo>
                    <a:pt x="631" y="2492"/>
                    <a:pt x="2172" y="2356"/>
                    <a:pt x="2186" y="2356"/>
                  </a:cubicBezTo>
                  <a:cubicBezTo>
                    <a:pt x="2193" y="2349"/>
                    <a:pt x="2208" y="2345"/>
                    <a:pt x="2211" y="2338"/>
                  </a:cubicBezTo>
                  <a:lnTo>
                    <a:pt x="3870" y="63"/>
                  </a:lnTo>
                  <a:cubicBezTo>
                    <a:pt x="3881" y="45"/>
                    <a:pt x="3877" y="20"/>
                    <a:pt x="3859" y="9"/>
                  </a:cubicBezTo>
                  <a:cubicBezTo>
                    <a:pt x="3852" y="3"/>
                    <a:pt x="3844" y="0"/>
                    <a:pt x="38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4"/>
            <p:cNvSpPr/>
            <p:nvPr/>
          </p:nvSpPr>
          <p:spPr>
            <a:xfrm>
              <a:off x="1912361" y="2870244"/>
              <a:ext cx="93243" cy="213853"/>
            </a:xfrm>
            <a:custGeom>
              <a:avLst/>
              <a:gdLst/>
              <a:ahLst/>
              <a:cxnLst/>
              <a:rect l="l" t="t" r="r" b="b"/>
              <a:pathLst>
                <a:path w="1649" h="3782" extrusionOk="0">
                  <a:moveTo>
                    <a:pt x="41" y="0"/>
                  </a:moveTo>
                  <a:cubicBezTo>
                    <a:pt x="38" y="0"/>
                    <a:pt x="36" y="0"/>
                    <a:pt x="33" y="1"/>
                  </a:cubicBezTo>
                  <a:cubicBezTo>
                    <a:pt x="15" y="8"/>
                    <a:pt x="0" y="26"/>
                    <a:pt x="4" y="51"/>
                  </a:cubicBezTo>
                  <a:cubicBezTo>
                    <a:pt x="8" y="73"/>
                    <a:pt x="552" y="2258"/>
                    <a:pt x="1566" y="3763"/>
                  </a:cubicBezTo>
                  <a:cubicBezTo>
                    <a:pt x="1573" y="3777"/>
                    <a:pt x="1584" y="3781"/>
                    <a:pt x="1599" y="3781"/>
                  </a:cubicBezTo>
                  <a:cubicBezTo>
                    <a:pt x="1609" y="3781"/>
                    <a:pt x="1616" y="3781"/>
                    <a:pt x="1627" y="3767"/>
                  </a:cubicBezTo>
                  <a:cubicBezTo>
                    <a:pt x="1642" y="3752"/>
                    <a:pt x="1649" y="3731"/>
                    <a:pt x="1634" y="3713"/>
                  </a:cubicBezTo>
                  <a:cubicBezTo>
                    <a:pt x="628" y="2222"/>
                    <a:pt x="83" y="51"/>
                    <a:pt x="79" y="26"/>
                  </a:cubicBezTo>
                  <a:cubicBezTo>
                    <a:pt x="73" y="10"/>
                    <a:pt x="59" y="0"/>
                    <a:pt x="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4"/>
            <p:cNvSpPr/>
            <p:nvPr/>
          </p:nvSpPr>
          <p:spPr>
            <a:xfrm>
              <a:off x="1340422" y="1373929"/>
              <a:ext cx="148770" cy="212496"/>
            </a:xfrm>
            <a:custGeom>
              <a:avLst/>
              <a:gdLst/>
              <a:ahLst/>
              <a:cxnLst/>
              <a:rect l="l" t="t" r="r" b="b"/>
              <a:pathLst>
                <a:path w="2631" h="3758" extrusionOk="0">
                  <a:moveTo>
                    <a:pt x="46" y="0"/>
                  </a:moveTo>
                  <a:cubicBezTo>
                    <a:pt x="39" y="0"/>
                    <a:pt x="32" y="2"/>
                    <a:pt x="25" y="6"/>
                  </a:cubicBezTo>
                  <a:cubicBezTo>
                    <a:pt x="8" y="21"/>
                    <a:pt x="0" y="42"/>
                    <a:pt x="15" y="60"/>
                  </a:cubicBezTo>
                  <a:lnTo>
                    <a:pt x="2555" y="3740"/>
                  </a:lnTo>
                  <a:cubicBezTo>
                    <a:pt x="2559" y="3751"/>
                    <a:pt x="2573" y="3758"/>
                    <a:pt x="2584" y="3758"/>
                  </a:cubicBezTo>
                  <a:cubicBezTo>
                    <a:pt x="2595" y="3758"/>
                    <a:pt x="2605" y="3751"/>
                    <a:pt x="2609" y="3747"/>
                  </a:cubicBezTo>
                  <a:cubicBezTo>
                    <a:pt x="2627" y="3733"/>
                    <a:pt x="2630" y="3711"/>
                    <a:pt x="2616" y="3693"/>
                  </a:cubicBezTo>
                  <a:lnTo>
                    <a:pt x="76" y="17"/>
                  </a:lnTo>
                  <a:cubicBezTo>
                    <a:pt x="69" y="6"/>
                    <a:pt x="58" y="0"/>
                    <a:pt x="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4"/>
            <p:cNvSpPr/>
            <p:nvPr/>
          </p:nvSpPr>
          <p:spPr>
            <a:xfrm>
              <a:off x="2276841" y="1363299"/>
              <a:ext cx="136613" cy="239129"/>
            </a:xfrm>
            <a:custGeom>
              <a:avLst/>
              <a:gdLst/>
              <a:ahLst/>
              <a:cxnLst/>
              <a:rect l="l" t="t" r="r" b="b"/>
              <a:pathLst>
                <a:path w="2416" h="4229" extrusionOk="0">
                  <a:moveTo>
                    <a:pt x="2368" y="0"/>
                  </a:moveTo>
                  <a:cubicBezTo>
                    <a:pt x="2354" y="0"/>
                    <a:pt x="2341" y="7"/>
                    <a:pt x="2337" y="19"/>
                  </a:cubicBezTo>
                  <a:lnTo>
                    <a:pt x="11" y="4171"/>
                  </a:lnTo>
                  <a:cubicBezTo>
                    <a:pt x="1" y="4189"/>
                    <a:pt x="8" y="4218"/>
                    <a:pt x="26" y="4225"/>
                  </a:cubicBezTo>
                  <a:cubicBezTo>
                    <a:pt x="29" y="4229"/>
                    <a:pt x="40" y="4229"/>
                    <a:pt x="44" y="4229"/>
                  </a:cubicBezTo>
                  <a:cubicBezTo>
                    <a:pt x="58" y="4229"/>
                    <a:pt x="72" y="4225"/>
                    <a:pt x="79" y="4214"/>
                  </a:cubicBezTo>
                  <a:lnTo>
                    <a:pt x="2405" y="62"/>
                  </a:lnTo>
                  <a:cubicBezTo>
                    <a:pt x="2416" y="44"/>
                    <a:pt x="2408" y="15"/>
                    <a:pt x="2390" y="8"/>
                  </a:cubicBezTo>
                  <a:cubicBezTo>
                    <a:pt x="2384" y="3"/>
                    <a:pt x="2376" y="0"/>
                    <a:pt x="23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4"/>
            <p:cNvSpPr/>
            <p:nvPr/>
          </p:nvSpPr>
          <p:spPr>
            <a:xfrm>
              <a:off x="1429139" y="1581896"/>
              <a:ext cx="60051" cy="351427"/>
            </a:xfrm>
            <a:custGeom>
              <a:avLst/>
              <a:gdLst/>
              <a:ahLst/>
              <a:cxnLst/>
              <a:rect l="l" t="t" r="r" b="b"/>
              <a:pathLst>
                <a:path w="1062" h="6215" extrusionOk="0">
                  <a:moveTo>
                    <a:pt x="1019" y="0"/>
                  </a:moveTo>
                  <a:cubicBezTo>
                    <a:pt x="1001" y="0"/>
                    <a:pt x="986" y="8"/>
                    <a:pt x="983" y="30"/>
                  </a:cubicBezTo>
                  <a:cubicBezTo>
                    <a:pt x="900" y="316"/>
                    <a:pt x="850" y="839"/>
                    <a:pt x="785" y="1506"/>
                  </a:cubicBezTo>
                  <a:cubicBezTo>
                    <a:pt x="660" y="2767"/>
                    <a:pt x="488" y="4491"/>
                    <a:pt x="4" y="6164"/>
                  </a:cubicBezTo>
                  <a:cubicBezTo>
                    <a:pt x="1" y="6189"/>
                    <a:pt x="8" y="6210"/>
                    <a:pt x="33" y="6214"/>
                  </a:cubicBezTo>
                  <a:lnTo>
                    <a:pt x="40" y="6214"/>
                  </a:lnTo>
                  <a:cubicBezTo>
                    <a:pt x="58" y="6214"/>
                    <a:pt x="72" y="6200"/>
                    <a:pt x="76" y="6189"/>
                  </a:cubicBezTo>
                  <a:cubicBezTo>
                    <a:pt x="563" y="4505"/>
                    <a:pt x="735" y="2778"/>
                    <a:pt x="861" y="1517"/>
                  </a:cubicBezTo>
                  <a:cubicBezTo>
                    <a:pt x="929" y="854"/>
                    <a:pt x="983" y="331"/>
                    <a:pt x="1058" y="51"/>
                  </a:cubicBezTo>
                  <a:cubicBezTo>
                    <a:pt x="1061" y="30"/>
                    <a:pt x="1054" y="4"/>
                    <a:pt x="1029" y="1"/>
                  </a:cubicBezTo>
                  <a:cubicBezTo>
                    <a:pt x="1026" y="0"/>
                    <a:pt x="1022" y="0"/>
                    <a:pt x="10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4"/>
            <p:cNvSpPr/>
            <p:nvPr/>
          </p:nvSpPr>
          <p:spPr>
            <a:xfrm>
              <a:off x="2276841" y="1598125"/>
              <a:ext cx="29630" cy="184450"/>
            </a:xfrm>
            <a:custGeom>
              <a:avLst/>
              <a:gdLst/>
              <a:ahLst/>
              <a:cxnLst/>
              <a:rect l="l" t="t" r="r" b="b"/>
              <a:pathLst>
                <a:path w="524" h="3262" extrusionOk="0">
                  <a:moveTo>
                    <a:pt x="39" y="0"/>
                  </a:moveTo>
                  <a:cubicBezTo>
                    <a:pt x="37" y="0"/>
                    <a:pt x="35" y="0"/>
                    <a:pt x="33" y="1"/>
                  </a:cubicBezTo>
                  <a:cubicBezTo>
                    <a:pt x="18" y="8"/>
                    <a:pt x="1" y="26"/>
                    <a:pt x="4" y="47"/>
                  </a:cubicBezTo>
                  <a:lnTo>
                    <a:pt x="441" y="3225"/>
                  </a:lnTo>
                  <a:cubicBezTo>
                    <a:pt x="448" y="3250"/>
                    <a:pt x="466" y="3261"/>
                    <a:pt x="484" y="3261"/>
                  </a:cubicBezTo>
                  <a:cubicBezTo>
                    <a:pt x="488" y="3261"/>
                    <a:pt x="488" y="3261"/>
                    <a:pt x="488" y="3258"/>
                  </a:cubicBezTo>
                  <a:cubicBezTo>
                    <a:pt x="506" y="3254"/>
                    <a:pt x="524" y="3236"/>
                    <a:pt x="520" y="3215"/>
                  </a:cubicBezTo>
                  <a:lnTo>
                    <a:pt x="79" y="33"/>
                  </a:lnTo>
                  <a:cubicBezTo>
                    <a:pt x="76" y="16"/>
                    <a:pt x="61" y="0"/>
                    <a:pt x="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4"/>
            <p:cNvSpPr/>
            <p:nvPr/>
          </p:nvSpPr>
          <p:spPr>
            <a:xfrm>
              <a:off x="1797068" y="1237715"/>
              <a:ext cx="161153" cy="1484532"/>
            </a:xfrm>
            <a:custGeom>
              <a:avLst/>
              <a:gdLst/>
              <a:ahLst/>
              <a:cxnLst/>
              <a:rect l="l" t="t" r="r" b="b"/>
              <a:pathLst>
                <a:path w="2850" h="26254" extrusionOk="0">
                  <a:moveTo>
                    <a:pt x="37" y="0"/>
                  </a:moveTo>
                  <a:cubicBezTo>
                    <a:pt x="15" y="0"/>
                    <a:pt x="1" y="18"/>
                    <a:pt x="1" y="43"/>
                  </a:cubicBezTo>
                  <a:cubicBezTo>
                    <a:pt x="11" y="187"/>
                    <a:pt x="911" y="14433"/>
                    <a:pt x="843" y="26193"/>
                  </a:cubicBezTo>
                  <a:cubicBezTo>
                    <a:pt x="843" y="26218"/>
                    <a:pt x="861" y="26236"/>
                    <a:pt x="882" y="26236"/>
                  </a:cubicBezTo>
                  <a:lnTo>
                    <a:pt x="2688" y="26254"/>
                  </a:lnTo>
                  <a:cubicBezTo>
                    <a:pt x="2710" y="26254"/>
                    <a:pt x="2727" y="26236"/>
                    <a:pt x="2727" y="26218"/>
                  </a:cubicBezTo>
                  <a:cubicBezTo>
                    <a:pt x="2727" y="26146"/>
                    <a:pt x="2849" y="19070"/>
                    <a:pt x="2652" y="15304"/>
                  </a:cubicBezTo>
                  <a:cubicBezTo>
                    <a:pt x="2530" y="13064"/>
                    <a:pt x="2566" y="11656"/>
                    <a:pt x="2598" y="10169"/>
                  </a:cubicBezTo>
                  <a:cubicBezTo>
                    <a:pt x="2620" y="9151"/>
                    <a:pt x="2645" y="8102"/>
                    <a:pt x="2616" y="6747"/>
                  </a:cubicBezTo>
                  <a:cubicBezTo>
                    <a:pt x="2555" y="3508"/>
                    <a:pt x="2620" y="79"/>
                    <a:pt x="2620" y="43"/>
                  </a:cubicBezTo>
                  <a:cubicBezTo>
                    <a:pt x="2620" y="22"/>
                    <a:pt x="2602" y="4"/>
                    <a:pt x="2581" y="4"/>
                  </a:cubicBezTo>
                  <a:cubicBezTo>
                    <a:pt x="2559" y="4"/>
                    <a:pt x="2541" y="22"/>
                    <a:pt x="2541" y="43"/>
                  </a:cubicBezTo>
                  <a:cubicBezTo>
                    <a:pt x="2538" y="79"/>
                    <a:pt x="2469" y="3515"/>
                    <a:pt x="2538" y="6751"/>
                  </a:cubicBezTo>
                  <a:cubicBezTo>
                    <a:pt x="2563" y="8098"/>
                    <a:pt x="2541" y="9151"/>
                    <a:pt x="2520" y="10169"/>
                  </a:cubicBezTo>
                  <a:cubicBezTo>
                    <a:pt x="2487" y="11656"/>
                    <a:pt x="2455" y="13068"/>
                    <a:pt x="2573" y="15307"/>
                  </a:cubicBezTo>
                  <a:cubicBezTo>
                    <a:pt x="2763" y="18926"/>
                    <a:pt x="2656" y="25605"/>
                    <a:pt x="2649" y="26178"/>
                  </a:cubicBezTo>
                  <a:lnTo>
                    <a:pt x="918" y="26160"/>
                  </a:lnTo>
                  <a:cubicBezTo>
                    <a:pt x="982" y="14401"/>
                    <a:pt x="87" y="179"/>
                    <a:pt x="76" y="40"/>
                  </a:cubicBezTo>
                  <a:cubicBezTo>
                    <a:pt x="76" y="15"/>
                    <a:pt x="58" y="0"/>
                    <a:pt x="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4"/>
            <p:cNvSpPr/>
            <p:nvPr/>
          </p:nvSpPr>
          <p:spPr>
            <a:xfrm>
              <a:off x="1436659" y="3488267"/>
              <a:ext cx="73000" cy="202601"/>
            </a:xfrm>
            <a:custGeom>
              <a:avLst/>
              <a:gdLst/>
              <a:ahLst/>
              <a:cxnLst/>
              <a:rect l="l" t="t" r="r" b="b"/>
              <a:pathLst>
                <a:path w="1291" h="3583" extrusionOk="0">
                  <a:moveTo>
                    <a:pt x="1257" y="0"/>
                  </a:moveTo>
                  <a:cubicBezTo>
                    <a:pt x="1246" y="0"/>
                    <a:pt x="1235" y="7"/>
                    <a:pt x="1229" y="17"/>
                  </a:cubicBezTo>
                  <a:cubicBezTo>
                    <a:pt x="344" y="1698"/>
                    <a:pt x="7" y="3529"/>
                    <a:pt x="0" y="3547"/>
                  </a:cubicBezTo>
                  <a:cubicBezTo>
                    <a:pt x="0" y="3565"/>
                    <a:pt x="11" y="3579"/>
                    <a:pt x="29" y="3582"/>
                  </a:cubicBezTo>
                  <a:lnTo>
                    <a:pt x="33" y="3582"/>
                  </a:lnTo>
                  <a:cubicBezTo>
                    <a:pt x="50" y="3582"/>
                    <a:pt x="61" y="3575"/>
                    <a:pt x="61" y="3557"/>
                  </a:cubicBezTo>
                  <a:cubicBezTo>
                    <a:pt x="65" y="3539"/>
                    <a:pt x="405" y="1716"/>
                    <a:pt x="1283" y="46"/>
                  </a:cubicBezTo>
                  <a:cubicBezTo>
                    <a:pt x="1290" y="32"/>
                    <a:pt x="1283" y="14"/>
                    <a:pt x="1269" y="3"/>
                  </a:cubicBezTo>
                  <a:cubicBezTo>
                    <a:pt x="1265" y="1"/>
                    <a:pt x="1261" y="0"/>
                    <a:pt x="12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4"/>
            <p:cNvSpPr/>
            <p:nvPr/>
          </p:nvSpPr>
          <p:spPr>
            <a:xfrm>
              <a:off x="1464592" y="3014600"/>
              <a:ext cx="32683" cy="242917"/>
            </a:xfrm>
            <a:custGeom>
              <a:avLst/>
              <a:gdLst/>
              <a:ahLst/>
              <a:cxnLst/>
              <a:rect l="l" t="t" r="r" b="b"/>
              <a:pathLst>
                <a:path w="578" h="4296" extrusionOk="0">
                  <a:moveTo>
                    <a:pt x="536" y="1"/>
                  </a:moveTo>
                  <a:cubicBezTo>
                    <a:pt x="522" y="1"/>
                    <a:pt x="510" y="13"/>
                    <a:pt x="510" y="28"/>
                  </a:cubicBezTo>
                  <a:lnTo>
                    <a:pt x="1" y="4259"/>
                  </a:lnTo>
                  <a:cubicBezTo>
                    <a:pt x="1" y="4277"/>
                    <a:pt x="8" y="4292"/>
                    <a:pt x="29" y="4295"/>
                  </a:cubicBezTo>
                  <a:cubicBezTo>
                    <a:pt x="44" y="4295"/>
                    <a:pt x="58" y="4284"/>
                    <a:pt x="62" y="4270"/>
                  </a:cubicBezTo>
                  <a:lnTo>
                    <a:pt x="574" y="38"/>
                  </a:lnTo>
                  <a:cubicBezTo>
                    <a:pt x="578" y="21"/>
                    <a:pt x="563" y="3"/>
                    <a:pt x="545" y="3"/>
                  </a:cubicBezTo>
                  <a:cubicBezTo>
                    <a:pt x="542" y="1"/>
                    <a:pt x="539" y="1"/>
                    <a:pt x="53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54"/>
            <p:cNvSpPr/>
            <p:nvPr/>
          </p:nvSpPr>
          <p:spPr>
            <a:xfrm>
              <a:off x="2339661" y="3654449"/>
              <a:ext cx="52926" cy="73678"/>
            </a:xfrm>
            <a:custGeom>
              <a:avLst/>
              <a:gdLst/>
              <a:ahLst/>
              <a:cxnLst/>
              <a:rect l="l" t="t" r="r" b="b"/>
              <a:pathLst>
                <a:path w="936" h="1303" extrusionOk="0">
                  <a:moveTo>
                    <a:pt x="904" y="1"/>
                  </a:moveTo>
                  <a:cubicBezTo>
                    <a:pt x="892" y="1"/>
                    <a:pt x="879" y="6"/>
                    <a:pt x="871" y="20"/>
                  </a:cubicBezTo>
                  <a:cubicBezTo>
                    <a:pt x="871" y="31"/>
                    <a:pt x="566" y="722"/>
                    <a:pt x="11" y="1249"/>
                  </a:cubicBezTo>
                  <a:cubicBezTo>
                    <a:pt x="0" y="1260"/>
                    <a:pt x="0" y="1281"/>
                    <a:pt x="11" y="1292"/>
                  </a:cubicBezTo>
                  <a:cubicBezTo>
                    <a:pt x="18" y="1299"/>
                    <a:pt x="25" y="1303"/>
                    <a:pt x="36" y="1303"/>
                  </a:cubicBezTo>
                  <a:cubicBezTo>
                    <a:pt x="43" y="1303"/>
                    <a:pt x="54" y="1299"/>
                    <a:pt x="54" y="1288"/>
                  </a:cubicBezTo>
                  <a:cubicBezTo>
                    <a:pt x="620" y="755"/>
                    <a:pt x="925" y="52"/>
                    <a:pt x="932" y="42"/>
                  </a:cubicBezTo>
                  <a:cubicBezTo>
                    <a:pt x="935" y="31"/>
                    <a:pt x="932" y="13"/>
                    <a:pt x="914" y="2"/>
                  </a:cubicBezTo>
                  <a:cubicBezTo>
                    <a:pt x="911" y="1"/>
                    <a:pt x="907" y="1"/>
                    <a:pt x="9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54"/>
            <p:cNvSpPr/>
            <p:nvPr/>
          </p:nvSpPr>
          <p:spPr>
            <a:xfrm>
              <a:off x="2021151" y="3597792"/>
              <a:ext cx="27820" cy="145943"/>
            </a:xfrm>
            <a:custGeom>
              <a:avLst/>
              <a:gdLst/>
              <a:ahLst/>
              <a:cxnLst/>
              <a:rect l="l" t="t" r="r" b="b"/>
              <a:pathLst>
                <a:path w="492" h="2581" extrusionOk="0">
                  <a:moveTo>
                    <a:pt x="463" y="1"/>
                  </a:moveTo>
                  <a:cubicBezTo>
                    <a:pt x="445" y="1"/>
                    <a:pt x="431" y="12"/>
                    <a:pt x="427" y="29"/>
                  </a:cubicBezTo>
                  <a:lnTo>
                    <a:pt x="1" y="2545"/>
                  </a:lnTo>
                  <a:cubicBezTo>
                    <a:pt x="1" y="2563"/>
                    <a:pt x="11" y="2577"/>
                    <a:pt x="29" y="2581"/>
                  </a:cubicBezTo>
                  <a:lnTo>
                    <a:pt x="33" y="2581"/>
                  </a:lnTo>
                  <a:cubicBezTo>
                    <a:pt x="47" y="2581"/>
                    <a:pt x="62" y="2573"/>
                    <a:pt x="65" y="2556"/>
                  </a:cubicBezTo>
                  <a:lnTo>
                    <a:pt x="492" y="37"/>
                  </a:lnTo>
                  <a:cubicBezTo>
                    <a:pt x="492" y="19"/>
                    <a:pt x="481" y="8"/>
                    <a:pt x="4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4"/>
            <p:cNvSpPr/>
            <p:nvPr/>
          </p:nvSpPr>
          <p:spPr>
            <a:xfrm>
              <a:off x="1968282" y="3421715"/>
              <a:ext cx="127905" cy="62482"/>
            </a:xfrm>
            <a:custGeom>
              <a:avLst/>
              <a:gdLst/>
              <a:ahLst/>
              <a:cxnLst/>
              <a:rect l="l" t="t" r="r" b="b"/>
              <a:pathLst>
                <a:path w="2262" h="1105" extrusionOk="0">
                  <a:moveTo>
                    <a:pt x="2228" y="1"/>
                  </a:moveTo>
                  <a:cubicBezTo>
                    <a:pt x="2226" y="1"/>
                    <a:pt x="2224" y="1"/>
                    <a:pt x="2222" y="1"/>
                  </a:cubicBezTo>
                  <a:cubicBezTo>
                    <a:pt x="624" y="338"/>
                    <a:pt x="33" y="1026"/>
                    <a:pt x="11" y="1051"/>
                  </a:cubicBezTo>
                  <a:cubicBezTo>
                    <a:pt x="0" y="1065"/>
                    <a:pt x="0" y="1087"/>
                    <a:pt x="15" y="1098"/>
                  </a:cubicBezTo>
                  <a:cubicBezTo>
                    <a:pt x="18" y="1101"/>
                    <a:pt x="22" y="1105"/>
                    <a:pt x="33" y="1105"/>
                  </a:cubicBezTo>
                  <a:cubicBezTo>
                    <a:pt x="40" y="1105"/>
                    <a:pt x="51" y="1101"/>
                    <a:pt x="58" y="1087"/>
                  </a:cubicBezTo>
                  <a:cubicBezTo>
                    <a:pt x="65" y="1083"/>
                    <a:pt x="212" y="908"/>
                    <a:pt x="552" y="696"/>
                  </a:cubicBezTo>
                  <a:cubicBezTo>
                    <a:pt x="864" y="499"/>
                    <a:pt x="1412" y="230"/>
                    <a:pt x="2236" y="62"/>
                  </a:cubicBezTo>
                  <a:cubicBezTo>
                    <a:pt x="2251" y="58"/>
                    <a:pt x="2261" y="44"/>
                    <a:pt x="2258" y="26"/>
                  </a:cubicBezTo>
                  <a:cubicBezTo>
                    <a:pt x="2255" y="13"/>
                    <a:pt x="2243" y="1"/>
                    <a:pt x="22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4"/>
            <p:cNvSpPr/>
            <p:nvPr/>
          </p:nvSpPr>
          <p:spPr>
            <a:xfrm>
              <a:off x="2063275" y="4281914"/>
              <a:ext cx="174328" cy="76732"/>
            </a:xfrm>
            <a:custGeom>
              <a:avLst/>
              <a:gdLst/>
              <a:ahLst/>
              <a:cxnLst/>
              <a:rect l="l" t="t" r="r" b="b"/>
              <a:pathLst>
                <a:path w="3083" h="1357" extrusionOk="0">
                  <a:moveTo>
                    <a:pt x="3045" y="0"/>
                  </a:moveTo>
                  <a:cubicBezTo>
                    <a:pt x="3040" y="0"/>
                    <a:pt x="3034" y="2"/>
                    <a:pt x="3029" y="6"/>
                  </a:cubicBezTo>
                  <a:cubicBezTo>
                    <a:pt x="1667" y="969"/>
                    <a:pt x="51" y="1285"/>
                    <a:pt x="33" y="1292"/>
                  </a:cubicBezTo>
                  <a:cubicBezTo>
                    <a:pt x="15" y="1295"/>
                    <a:pt x="1" y="1310"/>
                    <a:pt x="4" y="1328"/>
                  </a:cubicBezTo>
                  <a:cubicBezTo>
                    <a:pt x="8" y="1346"/>
                    <a:pt x="22" y="1353"/>
                    <a:pt x="37" y="1353"/>
                  </a:cubicBezTo>
                  <a:cubicBezTo>
                    <a:pt x="40" y="1353"/>
                    <a:pt x="40" y="1353"/>
                    <a:pt x="44" y="1356"/>
                  </a:cubicBezTo>
                  <a:cubicBezTo>
                    <a:pt x="58" y="1353"/>
                    <a:pt x="1692" y="1030"/>
                    <a:pt x="3064" y="59"/>
                  </a:cubicBezTo>
                  <a:cubicBezTo>
                    <a:pt x="3079" y="49"/>
                    <a:pt x="3082" y="27"/>
                    <a:pt x="3072" y="13"/>
                  </a:cubicBezTo>
                  <a:cubicBezTo>
                    <a:pt x="3067" y="6"/>
                    <a:pt x="3056" y="0"/>
                    <a:pt x="30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4"/>
            <p:cNvSpPr/>
            <p:nvPr/>
          </p:nvSpPr>
          <p:spPr>
            <a:xfrm>
              <a:off x="2251509" y="2187875"/>
              <a:ext cx="37320" cy="27820"/>
            </a:xfrm>
            <a:custGeom>
              <a:avLst/>
              <a:gdLst/>
              <a:ahLst/>
              <a:cxnLst/>
              <a:rect l="l" t="t" r="r" b="b"/>
              <a:pathLst>
                <a:path w="660" h="492" extrusionOk="0">
                  <a:moveTo>
                    <a:pt x="629" y="1"/>
                  </a:moveTo>
                  <a:cubicBezTo>
                    <a:pt x="622" y="1"/>
                    <a:pt x="614" y="3"/>
                    <a:pt x="610" y="8"/>
                  </a:cubicBezTo>
                  <a:lnTo>
                    <a:pt x="19" y="435"/>
                  </a:lnTo>
                  <a:cubicBezTo>
                    <a:pt x="1" y="442"/>
                    <a:pt x="1" y="463"/>
                    <a:pt x="8" y="478"/>
                  </a:cubicBezTo>
                  <a:cubicBezTo>
                    <a:pt x="19" y="488"/>
                    <a:pt x="26" y="492"/>
                    <a:pt x="36" y="492"/>
                  </a:cubicBezTo>
                  <a:cubicBezTo>
                    <a:pt x="44" y="492"/>
                    <a:pt x="47" y="492"/>
                    <a:pt x="54" y="488"/>
                  </a:cubicBezTo>
                  <a:lnTo>
                    <a:pt x="646" y="62"/>
                  </a:lnTo>
                  <a:cubicBezTo>
                    <a:pt x="660" y="51"/>
                    <a:pt x="660" y="30"/>
                    <a:pt x="653" y="15"/>
                  </a:cubicBezTo>
                  <a:cubicBezTo>
                    <a:pt x="649" y="5"/>
                    <a:pt x="639" y="1"/>
                    <a:pt x="629"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54"/>
            <p:cNvSpPr/>
            <p:nvPr/>
          </p:nvSpPr>
          <p:spPr>
            <a:xfrm>
              <a:off x="1673690" y="674483"/>
              <a:ext cx="400395" cy="304778"/>
            </a:xfrm>
            <a:custGeom>
              <a:avLst/>
              <a:gdLst/>
              <a:ahLst/>
              <a:cxnLst/>
              <a:rect l="l" t="t" r="r" b="b"/>
              <a:pathLst>
                <a:path w="7081" h="5390" extrusionOk="0">
                  <a:moveTo>
                    <a:pt x="3465" y="1"/>
                  </a:moveTo>
                  <a:cubicBezTo>
                    <a:pt x="3069" y="1"/>
                    <a:pt x="2595" y="62"/>
                    <a:pt x="2018" y="229"/>
                  </a:cubicBezTo>
                  <a:cubicBezTo>
                    <a:pt x="1061" y="509"/>
                    <a:pt x="979" y="1244"/>
                    <a:pt x="979" y="1244"/>
                  </a:cubicBezTo>
                  <a:cubicBezTo>
                    <a:pt x="1" y="1566"/>
                    <a:pt x="588" y="5221"/>
                    <a:pt x="588" y="5221"/>
                  </a:cubicBezTo>
                  <a:lnTo>
                    <a:pt x="6773" y="5389"/>
                  </a:lnTo>
                  <a:cubicBezTo>
                    <a:pt x="6773" y="5389"/>
                    <a:pt x="6980" y="4028"/>
                    <a:pt x="7034" y="3429"/>
                  </a:cubicBezTo>
                  <a:cubicBezTo>
                    <a:pt x="7081" y="2834"/>
                    <a:pt x="6980" y="960"/>
                    <a:pt x="6615" y="634"/>
                  </a:cubicBezTo>
                  <a:cubicBezTo>
                    <a:pt x="6289" y="341"/>
                    <a:pt x="5748" y="545"/>
                    <a:pt x="5200" y="401"/>
                  </a:cubicBezTo>
                  <a:cubicBezTo>
                    <a:pt x="4845" y="307"/>
                    <a:pt x="4354" y="1"/>
                    <a:pt x="3465"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54"/>
            <p:cNvSpPr/>
            <p:nvPr/>
          </p:nvSpPr>
          <p:spPr>
            <a:xfrm>
              <a:off x="1738941" y="1104951"/>
              <a:ext cx="261012" cy="79728"/>
            </a:xfrm>
            <a:custGeom>
              <a:avLst/>
              <a:gdLst/>
              <a:ahLst/>
              <a:cxnLst/>
              <a:rect l="l" t="t" r="r" b="b"/>
              <a:pathLst>
                <a:path w="4616" h="1410" extrusionOk="0">
                  <a:moveTo>
                    <a:pt x="2615" y="0"/>
                  </a:moveTo>
                  <a:cubicBezTo>
                    <a:pt x="1758" y="0"/>
                    <a:pt x="801" y="125"/>
                    <a:pt x="448" y="446"/>
                  </a:cubicBezTo>
                  <a:cubicBezTo>
                    <a:pt x="0" y="854"/>
                    <a:pt x="738" y="1370"/>
                    <a:pt x="738" y="1370"/>
                  </a:cubicBezTo>
                  <a:lnTo>
                    <a:pt x="3927" y="1409"/>
                  </a:lnTo>
                  <a:cubicBezTo>
                    <a:pt x="4125" y="1223"/>
                    <a:pt x="4615" y="446"/>
                    <a:pt x="4085" y="184"/>
                  </a:cubicBezTo>
                  <a:cubicBezTo>
                    <a:pt x="3854" y="71"/>
                    <a:pt x="3263" y="0"/>
                    <a:pt x="26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4"/>
            <p:cNvSpPr/>
            <p:nvPr/>
          </p:nvSpPr>
          <p:spPr>
            <a:xfrm>
              <a:off x="1778635" y="1064069"/>
              <a:ext cx="185468" cy="176929"/>
            </a:xfrm>
            <a:custGeom>
              <a:avLst/>
              <a:gdLst/>
              <a:ahLst/>
              <a:cxnLst/>
              <a:rect l="l" t="t" r="r" b="b"/>
              <a:pathLst>
                <a:path w="3280" h="3129" extrusionOk="0">
                  <a:moveTo>
                    <a:pt x="1" y="0"/>
                  </a:moveTo>
                  <a:lnTo>
                    <a:pt x="36" y="2093"/>
                  </a:lnTo>
                  <a:cubicBezTo>
                    <a:pt x="359" y="2534"/>
                    <a:pt x="1541" y="3129"/>
                    <a:pt x="1541" y="3129"/>
                  </a:cubicBezTo>
                  <a:cubicBezTo>
                    <a:pt x="1541" y="3129"/>
                    <a:pt x="2971" y="2591"/>
                    <a:pt x="3229" y="2129"/>
                  </a:cubicBezTo>
                  <a:lnTo>
                    <a:pt x="3279" y="1394"/>
                  </a:lnTo>
                  <a:lnTo>
                    <a:pt x="1" y="0"/>
                  </a:lnTo>
                  <a:close/>
                </a:path>
              </a:pathLst>
            </a:custGeom>
            <a:solidFill>
              <a:srgbClr val="945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4"/>
            <p:cNvSpPr/>
            <p:nvPr/>
          </p:nvSpPr>
          <p:spPr>
            <a:xfrm>
              <a:off x="1708747" y="731988"/>
              <a:ext cx="343850" cy="451455"/>
            </a:xfrm>
            <a:custGeom>
              <a:avLst/>
              <a:gdLst/>
              <a:ahLst/>
              <a:cxnLst/>
              <a:rect l="l" t="t" r="r" b="b"/>
              <a:pathLst>
                <a:path w="6081" h="7984" extrusionOk="0">
                  <a:moveTo>
                    <a:pt x="3114" y="1"/>
                  </a:moveTo>
                  <a:cubicBezTo>
                    <a:pt x="896" y="1"/>
                    <a:pt x="0" y="1667"/>
                    <a:pt x="273" y="4928"/>
                  </a:cubicBezTo>
                  <a:cubicBezTo>
                    <a:pt x="452" y="7077"/>
                    <a:pt x="2021" y="7973"/>
                    <a:pt x="3050" y="7984"/>
                  </a:cubicBezTo>
                  <a:cubicBezTo>
                    <a:pt x="3054" y="7984"/>
                    <a:pt x="3058" y="7984"/>
                    <a:pt x="3062" y="7984"/>
                  </a:cubicBezTo>
                  <a:cubicBezTo>
                    <a:pt x="4095" y="7984"/>
                    <a:pt x="5752" y="7119"/>
                    <a:pt x="5884" y="4974"/>
                  </a:cubicBezTo>
                  <a:cubicBezTo>
                    <a:pt x="6081" y="1771"/>
                    <a:pt x="5329" y="1"/>
                    <a:pt x="3114" y="1"/>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4"/>
            <p:cNvSpPr/>
            <p:nvPr/>
          </p:nvSpPr>
          <p:spPr>
            <a:xfrm>
              <a:off x="1940915" y="948155"/>
              <a:ext cx="23579" cy="37546"/>
            </a:xfrm>
            <a:custGeom>
              <a:avLst/>
              <a:gdLst/>
              <a:ahLst/>
              <a:cxnLst/>
              <a:rect l="l" t="t" r="r" b="b"/>
              <a:pathLst>
                <a:path w="417" h="664" extrusionOk="0">
                  <a:moveTo>
                    <a:pt x="212" y="1"/>
                  </a:moveTo>
                  <a:cubicBezTo>
                    <a:pt x="94" y="1"/>
                    <a:pt x="1" y="148"/>
                    <a:pt x="1" y="331"/>
                  </a:cubicBezTo>
                  <a:cubicBezTo>
                    <a:pt x="1" y="511"/>
                    <a:pt x="88" y="664"/>
                    <a:pt x="198" y="664"/>
                  </a:cubicBezTo>
                  <a:cubicBezTo>
                    <a:pt x="199" y="664"/>
                    <a:pt x="200" y="664"/>
                    <a:pt x="201" y="664"/>
                  </a:cubicBezTo>
                  <a:cubicBezTo>
                    <a:pt x="320" y="664"/>
                    <a:pt x="413" y="513"/>
                    <a:pt x="413" y="331"/>
                  </a:cubicBezTo>
                  <a:cubicBezTo>
                    <a:pt x="416" y="148"/>
                    <a:pt x="323" y="1"/>
                    <a:pt x="212" y="1"/>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4"/>
            <p:cNvSpPr/>
            <p:nvPr/>
          </p:nvSpPr>
          <p:spPr>
            <a:xfrm>
              <a:off x="1802327" y="947194"/>
              <a:ext cx="23579" cy="37320"/>
            </a:xfrm>
            <a:custGeom>
              <a:avLst/>
              <a:gdLst/>
              <a:ahLst/>
              <a:cxnLst/>
              <a:rect l="l" t="t" r="r" b="b"/>
              <a:pathLst>
                <a:path w="417" h="660" extrusionOk="0">
                  <a:moveTo>
                    <a:pt x="212" y="0"/>
                  </a:moveTo>
                  <a:cubicBezTo>
                    <a:pt x="98" y="0"/>
                    <a:pt x="1" y="147"/>
                    <a:pt x="1" y="330"/>
                  </a:cubicBezTo>
                  <a:cubicBezTo>
                    <a:pt x="1" y="508"/>
                    <a:pt x="86" y="660"/>
                    <a:pt x="197" y="660"/>
                  </a:cubicBezTo>
                  <a:cubicBezTo>
                    <a:pt x="200" y="660"/>
                    <a:pt x="203" y="659"/>
                    <a:pt x="205" y="659"/>
                  </a:cubicBezTo>
                  <a:cubicBezTo>
                    <a:pt x="320" y="659"/>
                    <a:pt x="413" y="512"/>
                    <a:pt x="413" y="330"/>
                  </a:cubicBezTo>
                  <a:cubicBezTo>
                    <a:pt x="416" y="147"/>
                    <a:pt x="323" y="0"/>
                    <a:pt x="212" y="0"/>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4"/>
            <p:cNvSpPr/>
            <p:nvPr/>
          </p:nvSpPr>
          <p:spPr>
            <a:xfrm>
              <a:off x="1872271" y="945328"/>
              <a:ext cx="21883" cy="104608"/>
            </a:xfrm>
            <a:custGeom>
              <a:avLst/>
              <a:gdLst/>
              <a:ahLst/>
              <a:cxnLst/>
              <a:rect l="l" t="t" r="r" b="b"/>
              <a:pathLst>
                <a:path w="387" h="1850" extrusionOk="0">
                  <a:moveTo>
                    <a:pt x="222" y="1"/>
                  </a:moveTo>
                  <a:cubicBezTo>
                    <a:pt x="190" y="1"/>
                    <a:pt x="165" y="22"/>
                    <a:pt x="161" y="51"/>
                  </a:cubicBezTo>
                  <a:lnTo>
                    <a:pt x="7" y="1663"/>
                  </a:lnTo>
                  <a:cubicBezTo>
                    <a:pt x="0" y="1685"/>
                    <a:pt x="14" y="1706"/>
                    <a:pt x="32" y="1717"/>
                  </a:cubicBezTo>
                  <a:lnTo>
                    <a:pt x="297" y="1846"/>
                  </a:lnTo>
                  <a:cubicBezTo>
                    <a:pt x="301" y="1850"/>
                    <a:pt x="312" y="1850"/>
                    <a:pt x="319" y="1850"/>
                  </a:cubicBezTo>
                  <a:cubicBezTo>
                    <a:pt x="337" y="1850"/>
                    <a:pt x="355" y="1835"/>
                    <a:pt x="373" y="1817"/>
                  </a:cubicBezTo>
                  <a:cubicBezTo>
                    <a:pt x="387" y="1792"/>
                    <a:pt x="376" y="1760"/>
                    <a:pt x="351" y="1746"/>
                  </a:cubicBezTo>
                  <a:lnTo>
                    <a:pt x="118" y="1631"/>
                  </a:lnTo>
                  <a:lnTo>
                    <a:pt x="269" y="58"/>
                  </a:lnTo>
                  <a:cubicBezTo>
                    <a:pt x="269" y="26"/>
                    <a:pt x="247" y="4"/>
                    <a:pt x="222" y="1"/>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4"/>
            <p:cNvSpPr/>
            <p:nvPr/>
          </p:nvSpPr>
          <p:spPr>
            <a:xfrm>
              <a:off x="1927571" y="904786"/>
              <a:ext cx="79050" cy="25049"/>
            </a:xfrm>
            <a:custGeom>
              <a:avLst/>
              <a:gdLst/>
              <a:ahLst/>
              <a:cxnLst/>
              <a:rect l="l" t="t" r="r" b="b"/>
              <a:pathLst>
                <a:path w="1398" h="443" extrusionOk="0">
                  <a:moveTo>
                    <a:pt x="364" y="0"/>
                  </a:moveTo>
                  <a:cubicBezTo>
                    <a:pt x="152" y="0"/>
                    <a:pt x="31" y="54"/>
                    <a:pt x="18" y="141"/>
                  </a:cubicBezTo>
                  <a:cubicBezTo>
                    <a:pt x="0" y="256"/>
                    <a:pt x="194" y="342"/>
                    <a:pt x="570" y="399"/>
                  </a:cubicBezTo>
                  <a:cubicBezTo>
                    <a:pt x="742" y="425"/>
                    <a:pt x="922" y="442"/>
                    <a:pt x="1069" y="442"/>
                  </a:cubicBezTo>
                  <a:cubicBezTo>
                    <a:pt x="1243" y="442"/>
                    <a:pt x="1370" y="418"/>
                    <a:pt x="1380" y="356"/>
                  </a:cubicBezTo>
                  <a:cubicBezTo>
                    <a:pt x="1398" y="238"/>
                    <a:pt x="1003" y="87"/>
                    <a:pt x="631" y="23"/>
                  </a:cubicBezTo>
                  <a:cubicBezTo>
                    <a:pt x="531" y="7"/>
                    <a:pt x="441" y="0"/>
                    <a:pt x="364"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4"/>
            <p:cNvSpPr/>
            <p:nvPr/>
          </p:nvSpPr>
          <p:spPr>
            <a:xfrm>
              <a:off x="1762237" y="900093"/>
              <a:ext cx="78880" cy="27085"/>
            </a:xfrm>
            <a:custGeom>
              <a:avLst/>
              <a:gdLst/>
              <a:ahLst/>
              <a:cxnLst/>
              <a:rect l="l" t="t" r="r" b="b"/>
              <a:pathLst>
                <a:path w="1395" h="479" extrusionOk="0">
                  <a:moveTo>
                    <a:pt x="1095" y="0"/>
                  </a:moveTo>
                  <a:cubicBezTo>
                    <a:pt x="1017" y="0"/>
                    <a:pt x="921" y="11"/>
                    <a:pt x="807" y="34"/>
                  </a:cubicBezTo>
                  <a:cubicBezTo>
                    <a:pt x="430" y="109"/>
                    <a:pt x="0" y="288"/>
                    <a:pt x="22" y="407"/>
                  </a:cubicBezTo>
                  <a:cubicBezTo>
                    <a:pt x="32" y="458"/>
                    <a:pt x="130" y="479"/>
                    <a:pt x="270" y="479"/>
                  </a:cubicBezTo>
                  <a:cubicBezTo>
                    <a:pt x="441" y="479"/>
                    <a:pt x="673" y="448"/>
                    <a:pt x="878" y="407"/>
                  </a:cubicBezTo>
                  <a:cubicBezTo>
                    <a:pt x="1247" y="331"/>
                    <a:pt x="1394" y="249"/>
                    <a:pt x="1373" y="134"/>
                  </a:cubicBezTo>
                  <a:cubicBezTo>
                    <a:pt x="1358" y="53"/>
                    <a:pt x="1270" y="0"/>
                    <a:pt x="1095"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4"/>
            <p:cNvSpPr/>
            <p:nvPr/>
          </p:nvSpPr>
          <p:spPr>
            <a:xfrm>
              <a:off x="1684660" y="958276"/>
              <a:ext cx="74809" cy="100537"/>
            </a:xfrm>
            <a:custGeom>
              <a:avLst/>
              <a:gdLst/>
              <a:ahLst/>
              <a:cxnLst/>
              <a:rect l="l" t="t" r="r" b="b"/>
              <a:pathLst>
                <a:path w="1323" h="1778" extrusionOk="0">
                  <a:moveTo>
                    <a:pt x="613" y="0"/>
                  </a:moveTo>
                  <a:cubicBezTo>
                    <a:pt x="584" y="0"/>
                    <a:pt x="554" y="5"/>
                    <a:pt x="523" y="15"/>
                  </a:cubicBezTo>
                  <a:cubicBezTo>
                    <a:pt x="244" y="112"/>
                    <a:pt x="0" y="603"/>
                    <a:pt x="154" y="1076"/>
                  </a:cubicBezTo>
                  <a:cubicBezTo>
                    <a:pt x="290" y="1489"/>
                    <a:pt x="578" y="1777"/>
                    <a:pt x="838" y="1777"/>
                  </a:cubicBezTo>
                  <a:cubicBezTo>
                    <a:pt x="873" y="1777"/>
                    <a:pt x="908" y="1772"/>
                    <a:pt x="942" y="1760"/>
                  </a:cubicBezTo>
                  <a:cubicBezTo>
                    <a:pt x="1222" y="1667"/>
                    <a:pt x="1322" y="1212"/>
                    <a:pt x="1168" y="739"/>
                  </a:cubicBezTo>
                  <a:cubicBezTo>
                    <a:pt x="1031" y="322"/>
                    <a:pt x="849" y="0"/>
                    <a:pt x="613"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4"/>
            <p:cNvSpPr/>
            <p:nvPr/>
          </p:nvSpPr>
          <p:spPr>
            <a:xfrm>
              <a:off x="2004527" y="958276"/>
              <a:ext cx="74809" cy="100537"/>
            </a:xfrm>
            <a:custGeom>
              <a:avLst/>
              <a:gdLst/>
              <a:ahLst/>
              <a:cxnLst/>
              <a:rect l="l" t="t" r="r" b="b"/>
              <a:pathLst>
                <a:path w="1323" h="1778" extrusionOk="0">
                  <a:moveTo>
                    <a:pt x="707" y="0"/>
                  </a:moveTo>
                  <a:cubicBezTo>
                    <a:pt x="474" y="0"/>
                    <a:pt x="292" y="322"/>
                    <a:pt x="151" y="739"/>
                  </a:cubicBezTo>
                  <a:cubicBezTo>
                    <a:pt x="1" y="1212"/>
                    <a:pt x="98" y="1667"/>
                    <a:pt x="381" y="1760"/>
                  </a:cubicBezTo>
                  <a:cubicBezTo>
                    <a:pt x="415" y="1772"/>
                    <a:pt x="450" y="1777"/>
                    <a:pt x="485" y="1777"/>
                  </a:cubicBezTo>
                  <a:cubicBezTo>
                    <a:pt x="745" y="1777"/>
                    <a:pt x="1030" y="1489"/>
                    <a:pt x="1169" y="1076"/>
                  </a:cubicBezTo>
                  <a:cubicBezTo>
                    <a:pt x="1323" y="603"/>
                    <a:pt x="1079" y="112"/>
                    <a:pt x="796" y="15"/>
                  </a:cubicBezTo>
                  <a:cubicBezTo>
                    <a:pt x="766" y="5"/>
                    <a:pt x="736" y="0"/>
                    <a:pt x="707"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4"/>
            <p:cNvSpPr/>
            <p:nvPr/>
          </p:nvSpPr>
          <p:spPr>
            <a:xfrm>
              <a:off x="1852594" y="1079110"/>
              <a:ext cx="59825" cy="12553"/>
            </a:xfrm>
            <a:custGeom>
              <a:avLst/>
              <a:gdLst/>
              <a:ahLst/>
              <a:cxnLst/>
              <a:rect l="l" t="t" r="r" b="b"/>
              <a:pathLst>
                <a:path w="1058" h="222" extrusionOk="0">
                  <a:moveTo>
                    <a:pt x="997" y="0"/>
                  </a:moveTo>
                  <a:cubicBezTo>
                    <a:pt x="989" y="0"/>
                    <a:pt x="980" y="2"/>
                    <a:pt x="971" y="7"/>
                  </a:cubicBezTo>
                  <a:cubicBezTo>
                    <a:pt x="828" y="78"/>
                    <a:pt x="684" y="114"/>
                    <a:pt x="536" y="114"/>
                  </a:cubicBezTo>
                  <a:cubicBezTo>
                    <a:pt x="388" y="114"/>
                    <a:pt x="237" y="78"/>
                    <a:pt x="79" y="7"/>
                  </a:cubicBezTo>
                  <a:cubicBezTo>
                    <a:pt x="73" y="5"/>
                    <a:pt x="67" y="4"/>
                    <a:pt x="61" y="4"/>
                  </a:cubicBezTo>
                  <a:cubicBezTo>
                    <a:pt x="40" y="4"/>
                    <a:pt x="19" y="14"/>
                    <a:pt x="8" y="35"/>
                  </a:cubicBezTo>
                  <a:cubicBezTo>
                    <a:pt x="0" y="61"/>
                    <a:pt x="8" y="93"/>
                    <a:pt x="36" y="107"/>
                  </a:cubicBezTo>
                  <a:cubicBezTo>
                    <a:pt x="205" y="182"/>
                    <a:pt x="373" y="222"/>
                    <a:pt x="538" y="222"/>
                  </a:cubicBezTo>
                  <a:cubicBezTo>
                    <a:pt x="703" y="222"/>
                    <a:pt x="864" y="182"/>
                    <a:pt x="1022" y="104"/>
                  </a:cubicBezTo>
                  <a:cubicBezTo>
                    <a:pt x="1047" y="89"/>
                    <a:pt x="1057" y="57"/>
                    <a:pt x="1043" y="28"/>
                  </a:cubicBezTo>
                  <a:cubicBezTo>
                    <a:pt x="1033" y="11"/>
                    <a:pt x="1016" y="0"/>
                    <a:pt x="997" y="0"/>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4"/>
            <p:cNvSpPr/>
            <p:nvPr/>
          </p:nvSpPr>
          <p:spPr>
            <a:xfrm>
              <a:off x="1711970" y="731593"/>
              <a:ext cx="334577" cy="259202"/>
            </a:xfrm>
            <a:custGeom>
              <a:avLst/>
              <a:gdLst/>
              <a:ahLst/>
              <a:cxnLst/>
              <a:rect l="l" t="t" r="r" b="b"/>
              <a:pathLst>
                <a:path w="5917" h="4584" extrusionOk="0">
                  <a:moveTo>
                    <a:pt x="3050" y="1"/>
                  </a:moveTo>
                  <a:cubicBezTo>
                    <a:pt x="968" y="1"/>
                    <a:pt x="1" y="1129"/>
                    <a:pt x="108" y="3967"/>
                  </a:cubicBezTo>
                  <a:lnTo>
                    <a:pt x="270" y="4583"/>
                  </a:lnTo>
                  <a:cubicBezTo>
                    <a:pt x="270" y="4583"/>
                    <a:pt x="570" y="1656"/>
                    <a:pt x="1595" y="1416"/>
                  </a:cubicBezTo>
                  <a:cubicBezTo>
                    <a:pt x="1742" y="1381"/>
                    <a:pt x="1875" y="1368"/>
                    <a:pt x="1998" y="1368"/>
                  </a:cubicBezTo>
                  <a:cubicBezTo>
                    <a:pt x="2415" y="1368"/>
                    <a:pt x="2728" y="1520"/>
                    <a:pt x="3102" y="1520"/>
                  </a:cubicBezTo>
                  <a:cubicBezTo>
                    <a:pt x="3108" y="1520"/>
                    <a:pt x="3115" y="1520"/>
                    <a:pt x="3122" y="1520"/>
                  </a:cubicBezTo>
                  <a:cubicBezTo>
                    <a:pt x="3523" y="1508"/>
                    <a:pt x="3983" y="1348"/>
                    <a:pt x="4391" y="1348"/>
                  </a:cubicBezTo>
                  <a:cubicBezTo>
                    <a:pt x="4490" y="1348"/>
                    <a:pt x="4586" y="1357"/>
                    <a:pt x="4677" y="1380"/>
                  </a:cubicBezTo>
                  <a:cubicBezTo>
                    <a:pt x="5340" y="1545"/>
                    <a:pt x="5659" y="2684"/>
                    <a:pt x="5659" y="4583"/>
                  </a:cubicBezTo>
                  <a:lnTo>
                    <a:pt x="5870" y="4010"/>
                  </a:lnTo>
                  <a:cubicBezTo>
                    <a:pt x="5917" y="1237"/>
                    <a:pt x="5121" y="1"/>
                    <a:pt x="3050"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4"/>
            <p:cNvSpPr/>
            <p:nvPr/>
          </p:nvSpPr>
          <p:spPr>
            <a:xfrm>
              <a:off x="1642874" y="615056"/>
              <a:ext cx="486739" cy="270455"/>
            </a:xfrm>
            <a:custGeom>
              <a:avLst/>
              <a:gdLst/>
              <a:ahLst/>
              <a:cxnLst/>
              <a:rect l="l" t="t" r="r" b="b"/>
              <a:pathLst>
                <a:path w="8608" h="4783" extrusionOk="0">
                  <a:moveTo>
                    <a:pt x="4386" y="0"/>
                  </a:moveTo>
                  <a:cubicBezTo>
                    <a:pt x="2686" y="0"/>
                    <a:pt x="1253" y="1317"/>
                    <a:pt x="1130" y="3036"/>
                  </a:cubicBezTo>
                  <a:lnTo>
                    <a:pt x="1" y="4161"/>
                  </a:lnTo>
                  <a:cubicBezTo>
                    <a:pt x="2564" y="4586"/>
                    <a:pt x="5124" y="4783"/>
                    <a:pt x="7671" y="4783"/>
                  </a:cubicBezTo>
                  <a:cubicBezTo>
                    <a:pt x="7983" y="4783"/>
                    <a:pt x="8296" y="4780"/>
                    <a:pt x="8608" y="4774"/>
                  </a:cubicBezTo>
                  <a:lnTo>
                    <a:pt x="7651" y="3502"/>
                  </a:lnTo>
                  <a:cubicBezTo>
                    <a:pt x="7780" y="1703"/>
                    <a:pt x="6422" y="141"/>
                    <a:pt x="4623" y="8"/>
                  </a:cubicBezTo>
                  <a:cubicBezTo>
                    <a:pt x="4544" y="3"/>
                    <a:pt x="4465" y="0"/>
                    <a:pt x="4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4"/>
            <p:cNvSpPr/>
            <p:nvPr/>
          </p:nvSpPr>
          <p:spPr>
            <a:xfrm>
              <a:off x="2039810" y="745389"/>
              <a:ext cx="63839" cy="123834"/>
            </a:xfrm>
            <a:custGeom>
              <a:avLst/>
              <a:gdLst/>
              <a:ahLst/>
              <a:cxnLst/>
              <a:rect l="l" t="t" r="r" b="b"/>
              <a:pathLst>
                <a:path w="1129" h="2190" extrusionOk="0">
                  <a:moveTo>
                    <a:pt x="151" y="0"/>
                  </a:moveTo>
                  <a:lnTo>
                    <a:pt x="0" y="2118"/>
                  </a:lnTo>
                  <a:lnTo>
                    <a:pt x="986" y="2190"/>
                  </a:lnTo>
                  <a:lnTo>
                    <a:pt x="1115" y="391"/>
                  </a:lnTo>
                  <a:cubicBezTo>
                    <a:pt x="1129" y="219"/>
                    <a:pt x="993" y="65"/>
                    <a:pt x="817" y="50"/>
                  </a:cubicBezTo>
                  <a:lnTo>
                    <a:pt x="1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4"/>
            <p:cNvSpPr/>
            <p:nvPr/>
          </p:nvSpPr>
          <p:spPr>
            <a:xfrm>
              <a:off x="1678553" y="721019"/>
              <a:ext cx="64461" cy="122476"/>
            </a:xfrm>
            <a:custGeom>
              <a:avLst/>
              <a:gdLst/>
              <a:ahLst/>
              <a:cxnLst/>
              <a:rect l="l" t="t" r="r" b="b"/>
              <a:pathLst>
                <a:path w="1140" h="2166" extrusionOk="0">
                  <a:moveTo>
                    <a:pt x="450" y="1"/>
                  </a:moveTo>
                  <a:cubicBezTo>
                    <a:pt x="286" y="1"/>
                    <a:pt x="143" y="130"/>
                    <a:pt x="130" y="299"/>
                  </a:cubicBezTo>
                  <a:lnTo>
                    <a:pt x="1" y="2094"/>
                  </a:lnTo>
                  <a:lnTo>
                    <a:pt x="986" y="2165"/>
                  </a:lnTo>
                  <a:lnTo>
                    <a:pt x="1140" y="51"/>
                  </a:lnTo>
                  <a:lnTo>
                    <a:pt x="470" y="1"/>
                  </a:lnTo>
                  <a:cubicBezTo>
                    <a:pt x="463" y="1"/>
                    <a:pt x="457" y="1"/>
                    <a:pt x="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4"/>
            <p:cNvSpPr/>
            <p:nvPr/>
          </p:nvSpPr>
          <p:spPr>
            <a:xfrm>
              <a:off x="1860510" y="594813"/>
              <a:ext cx="87362" cy="39977"/>
            </a:xfrm>
            <a:custGeom>
              <a:avLst/>
              <a:gdLst/>
              <a:ahLst/>
              <a:cxnLst/>
              <a:rect l="l" t="t" r="r" b="b"/>
              <a:pathLst>
                <a:path w="1545" h="707" extrusionOk="0">
                  <a:moveTo>
                    <a:pt x="187" y="1"/>
                  </a:moveTo>
                  <a:cubicBezTo>
                    <a:pt x="107" y="1"/>
                    <a:pt x="40" y="61"/>
                    <a:pt x="36" y="141"/>
                  </a:cubicBezTo>
                  <a:lnTo>
                    <a:pt x="0" y="599"/>
                  </a:lnTo>
                  <a:lnTo>
                    <a:pt x="1509" y="707"/>
                  </a:lnTo>
                  <a:lnTo>
                    <a:pt x="1537" y="248"/>
                  </a:lnTo>
                  <a:cubicBezTo>
                    <a:pt x="1545" y="162"/>
                    <a:pt x="1480" y="91"/>
                    <a:pt x="1401" y="87"/>
                  </a:cubicBezTo>
                  <a:lnTo>
                    <a:pt x="194" y="1"/>
                  </a:lnTo>
                  <a:cubicBezTo>
                    <a:pt x="191" y="1"/>
                    <a:pt x="189" y="1"/>
                    <a:pt x="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4"/>
            <p:cNvSpPr/>
            <p:nvPr/>
          </p:nvSpPr>
          <p:spPr>
            <a:xfrm>
              <a:off x="1761220" y="617940"/>
              <a:ext cx="254961" cy="229177"/>
            </a:xfrm>
            <a:custGeom>
              <a:avLst/>
              <a:gdLst/>
              <a:ahLst/>
              <a:cxnLst/>
              <a:rect l="l" t="t" r="r" b="b"/>
              <a:pathLst>
                <a:path w="4509" h="4053" extrusionOk="0">
                  <a:moveTo>
                    <a:pt x="1767" y="0"/>
                  </a:moveTo>
                  <a:cubicBezTo>
                    <a:pt x="1745" y="0"/>
                    <a:pt x="1724" y="18"/>
                    <a:pt x="1724" y="40"/>
                  </a:cubicBezTo>
                  <a:cubicBezTo>
                    <a:pt x="1677" y="667"/>
                    <a:pt x="1462" y="1380"/>
                    <a:pt x="1179" y="1864"/>
                  </a:cubicBezTo>
                  <a:cubicBezTo>
                    <a:pt x="1036" y="2104"/>
                    <a:pt x="839" y="2337"/>
                    <a:pt x="577" y="2573"/>
                  </a:cubicBezTo>
                  <a:cubicBezTo>
                    <a:pt x="452" y="2688"/>
                    <a:pt x="344" y="2810"/>
                    <a:pt x="258" y="2949"/>
                  </a:cubicBezTo>
                  <a:cubicBezTo>
                    <a:pt x="255" y="2957"/>
                    <a:pt x="248" y="2960"/>
                    <a:pt x="248" y="2964"/>
                  </a:cubicBezTo>
                  <a:cubicBezTo>
                    <a:pt x="115" y="3189"/>
                    <a:pt x="29" y="3430"/>
                    <a:pt x="0" y="3687"/>
                  </a:cubicBezTo>
                  <a:cubicBezTo>
                    <a:pt x="0" y="3716"/>
                    <a:pt x="18" y="3734"/>
                    <a:pt x="40" y="3738"/>
                  </a:cubicBezTo>
                  <a:lnTo>
                    <a:pt x="43" y="3738"/>
                  </a:lnTo>
                  <a:cubicBezTo>
                    <a:pt x="65" y="3738"/>
                    <a:pt x="83" y="3720"/>
                    <a:pt x="86" y="3691"/>
                  </a:cubicBezTo>
                  <a:cubicBezTo>
                    <a:pt x="115" y="3444"/>
                    <a:pt x="194" y="3211"/>
                    <a:pt x="330" y="2996"/>
                  </a:cubicBezTo>
                  <a:cubicBezTo>
                    <a:pt x="416" y="2860"/>
                    <a:pt x="516" y="2742"/>
                    <a:pt x="635" y="2634"/>
                  </a:cubicBezTo>
                  <a:cubicBezTo>
                    <a:pt x="907" y="2390"/>
                    <a:pt x="1108" y="2150"/>
                    <a:pt x="1258" y="1903"/>
                  </a:cubicBezTo>
                  <a:cubicBezTo>
                    <a:pt x="1545" y="1409"/>
                    <a:pt x="1763" y="681"/>
                    <a:pt x="1806" y="43"/>
                  </a:cubicBezTo>
                  <a:cubicBezTo>
                    <a:pt x="1806" y="22"/>
                    <a:pt x="1788" y="0"/>
                    <a:pt x="1767" y="0"/>
                  </a:cubicBezTo>
                  <a:close/>
                  <a:moveTo>
                    <a:pt x="3272" y="112"/>
                  </a:moveTo>
                  <a:cubicBezTo>
                    <a:pt x="3250" y="112"/>
                    <a:pt x="3229" y="129"/>
                    <a:pt x="3229" y="151"/>
                  </a:cubicBezTo>
                  <a:cubicBezTo>
                    <a:pt x="3179" y="792"/>
                    <a:pt x="3290" y="1545"/>
                    <a:pt x="3512" y="2072"/>
                  </a:cubicBezTo>
                  <a:cubicBezTo>
                    <a:pt x="3619" y="2337"/>
                    <a:pt x="3788" y="2602"/>
                    <a:pt x="4021" y="2885"/>
                  </a:cubicBezTo>
                  <a:cubicBezTo>
                    <a:pt x="4125" y="3003"/>
                    <a:pt x="4211" y="3139"/>
                    <a:pt x="4272" y="3283"/>
                  </a:cubicBezTo>
                  <a:cubicBezTo>
                    <a:pt x="4375" y="3516"/>
                    <a:pt x="4418" y="3756"/>
                    <a:pt x="4415" y="4006"/>
                  </a:cubicBezTo>
                  <a:cubicBezTo>
                    <a:pt x="4415" y="4031"/>
                    <a:pt x="4433" y="4053"/>
                    <a:pt x="4461" y="4053"/>
                  </a:cubicBezTo>
                  <a:cubicBezTo>
                    <a:pt x="4487" y="4053"/>
                    <a:pt x="4504" y="4035"/>
                    <a:pt x="4501" y="4014"/>
                  </a:cubicBezTo>
                  <a:cubicBezTo>
                    <a:pt x="4508" y="3748"/>
                    <a:pt x="4461" y="3494"/>
                    <a:pt x="4354" y="3250"/>
                  </a:cubicBezTo>
                  <a:cubicBezTo>
                    <a:pt x="4347" y="3250"/>
                    <a:pt x="4347" y="3247"/>
                    <a:pt x="4347" y="3247"/>
                  </a:cubicBezTo>
                  <a:cubicBezTo>
                    <a:pt x="4286" y="3093"/>
                    <a:pt x="4196" y="2949"/>
                    <a:pt x="4089" y="2824"/>
                  </a:cubicBezTo>
                  <a:cubicBezTo>
                    <a:pt x="3859" y="2552"/>
                    <a:pt x="3698" y="2294"/>
                    <a:pt x="3591" y="2036"/>
                  </a:cubicBezTo>
                  <a:cubicBezTo>
                    <a:pt x="3376" y="1516"/>
                    <a:pt x="3268" y="782"/>
                    <a:pt x="3315" y="155"/>
                  </a:cubicBezTo>
                  <a:cubicBezTo>
                    <a:pt x="3315" y="133"/>
                    <a:pt x="3293" y="112"/>
                    <a:pt x="3272" y="1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4"/>
            <p:cNvSpPr/>
            <p:nvPr/>
          </p:nvSpPr>
          <p:spPr>
            <a:xfrm>
              <a:off x="1959348" y="631284"/>
              <a:ext cx="7181" cy="37546"/>
            </a:xfrm>
            <a:custGeom>
              <a:avLst/>
              <a:gdLst/>
              <a:ahLst/>
              <a:cxnLst/>
              <a:rect l="l" t="t" r="r" b="b"/>
              <a:pathLst>
                <a:path w="127" h="664" extrusionOk="0">
                  <a:moveTo>
                    <a:pt x="87" y="1"/>
                  </a:moveTo>
                  <a:cubicBezTo>
                    <a:pt x="65" y="1"/>
                    <a:pt x="44" y="19"/>
                    <a:pt x="44" y="40"/>
                  </a:cubicBezTo>
                  <a:lnTo>
                    <a:pt x="1" y="617"/>
                  </a:lnTo>
                  <a:cubicBezTo>
                    <a:pt x="1" y="642"/>
                    <a:pt x="19" y="664"/>
                    <a:pt x="47" y="664"/>
                  </a:cubicBezTo>
                  <a:cubicBezTo>
                    <a:pt x="69" y="664"/>
                    <a:pt x="87" y="646"/>
                    <a:pt x="87" y="624"/>
                  </a:cubicBezTo>
                  <a:lnTo>
                    <a:pt x="126" y="44"/>
                  </a:lnTo>
                  <a:cubicBezTo>
                    <a:pt x="126" y="22"/>
                    <a:pt x="108" y="1"/>
                    <a:pt x="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4"/>
            <p:cNvSpPr/>
            <p:nvPr/>
          </p:nvSpPr>
          <p:spPr>
            <a:xfrm>
              <a:off x="1837214" y="622407"/>
              <a:ext cx="7125" cy="37546"/>
            </a:xfrm>
            <a:custGeom>
              <a:avLst/>
              <a:gdLst/>
              <a:ahLst/>
              <a:cxnLst/>
              <a:rect l="l" t="t" r="r" b="b"/>
              <a:pathLst>
                <a:path w="126" h="664" extrusionOk="0">
                  <a:moveTo>
                    <a:pt x="83" y="0"/>
                  </a:moveTo>
                  <a:cubicBezTo>
                    <a:pt x="61" y="0"/>
                    <a:pt x="40" y="18"/>
                    <a:pt x="40" y="40"/>
                  </a:cubicBezTo>
                  <a:lnTo>
                    <a:pt x="0" y="620"/>
                  </a:lnTo>
                  <a:cubicBezTo>
                    <a:pt x="0" y="642"/>
                    <a:pt x="18" y="663"/>
                    <a:pt x="43" y="663"/>
                  </a:cubicBezTo>
                  <a:cubicBezTo>
                    <a:pt x="65" y="663"/>
                    <a:pt x="83" y="645"/>
                    <a:pt x="83" y="624"/>
                  </a:cubicBezTo>
                  <a:lnTo>
                    <a:pt x="126" y="47"/>
                  </a:lnTo>
                  <a:cubicBezTo>
                    <a:pt x="126" y="22"/>
                    <a:pt x="108" y="0"/>
                    <a:pt x="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4"/>
            <p:cNvSpPr/>
            <p:nvPr/>
          </p:nvSpPr>
          <p:spPr>
            <a:xfrm>
              <a:off x="1473752" y="2266019"/>
              <a:ext cx="873677" cy="164207"/>
            </a:xfrm>
            <a:custGeom>
              <a:avLst/>
              <a:gdLst/>
              <a:ahLst/>
              <a:cxnLst/>
              <a:rect l="l" t="t" r="r" b="b"/>
              <a:pathLst>
                <a:path w="15451" h="2904" extrusionOk="0">
                  <a:moveTo>
                    <a:pt x="7786" y="0"/>
                  </a:moveTo>
                  <a:cubicBezTo>
                    <a:pt x="5470" y="0"/>
                    <a:pt x="3130" y="191"/>
                    <a:pt x="842" y="575"/>
                  </a:cubicBezTo>
                  <a:cubicBezTo>
                    <a:pt x="634" y="604"/>
                    <a:pt x="437" y="629"/>
                    <a:pt x="376" y="862"/>
                  </a:cubicBezTo>
                  <a:cubicBezTo>
                    <a:pt x="272" y="1242"/>
                    <a:pt x="168" y="1618"/>
                    <a:pt x="68" y="1998"/>
                  </a:cubicBezTo>
                  <a:cubicBezTo>
                    <a:pt x="0" y="2234"/>
                    <a:pt x="97" y="2539"/>
                    <a:pt x="312" y="2564"/>
                  </a:cubicBezTo>
                  <a:cubicBezTo>
                    <a:pt x="2676" y="2798"/>
                    <a:pt x="5098" y="2903"/>
                    <a:pt x="7502" y="2903"/>
                  </a:cubicBezTo>
                  <a:cubicBezTo>
                    <a:pt x="10103" y="2903"/>
                    <a:pt x="12682" y="2780"/>
                    <a:pt x="15142" y="2564"/>
                  </a:cubicBezTo>
                  <a:cubicBezTo>
                    <a:pt x="15354" y="2539"/>
                    <a:pt x="15450" y="2231"/>
                    <a:pt x="15386" y="1998"/>
                  </a:cubicBezTo>
                  <a:cubicBezTo>
                    <a:pt x="15282" y="1618"/>
                    <a:pt x="15178" y="1242"/>
                    <a:pt x="15074" y="862"/>
                  </a:cubicBezTo>
                  <a:cubicBezTo>
                    <a:pt x="15013" y="633"/>
                    <a:pt x="14816" y="611"/>
                    <a:pt x="14608" y="575"/>
                  </a:cubicBezTo>
                  <a:cubicBezTo>
                    <a:pt x="12412" y="193"/>
                    <a:pt x="10112"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4"/>
            <p:cNvSpPr/>
            <p:nvPr/>
          </p:nvSpPr>
          <p:spPr>
            <a:xfrm>
              <a:off x="1429987" y="1275034"/>
              <a:ext cx="257562" cy="1384617"/>
            </a:xfrm>
            <a:custGeom>
              <a:avLst/>
              <a:gdLst/>
              <a:ahLst/>
              <a:cxnLst/>
              <a:rect l="l" t="t" r="r" b="b"/>
              <a:pathLst>
                <a:path w="4555" h="24487" extrusionOk="0">
                  <a:moveTo>
                    <a:pt x="1698" y="1"/>
                  </a:moveTo>
                  <a:cubicBezTo>
                    <a:pt x="1325" y="1"/>
                    <a:pt x="896" y="234"/>
                    <a:pt x="634" y="512"/>
                  </a:cubicBezTo>
                  <a:cubicBezTo>
                    <a:pt x="344" y="824"/>
                    <a:pt x="1111" y="2311"/>
                    <a:pt x="1763" y="3722"/>
                  </a:cubicBezTo>
                  <a:cubicBezTo>
                    <a:pt x="2300" y="4883"/>
                    <a:pt x="2433" y="5725"/>
                    <a:pt x="2433" y="6420"/>
                  </a:cubicBezTo>
                  <a:cubicBezTo>
                    <a:pt x="2433" y="6420"/>
                    <a:pt x="2892" y="10254"/>
                    <a:pt x="2537" y="12694"/>
                  </a:cubicBezTo>
                  <a:cubicBezTo>
                    <a:pt x="2247" y="14708"/>
                    <a:pt x="1261" y="17729"/>
                    <a:pt x="917" y="18911"/>
                  </a:cubicBezTo>
                  <a:cubicBezTo>
                    <a:pt x="595" y="20008"/>
                    <a:pt x="0" y="23028"/>
                    <a:pt x="0" y="23028"/>
                  </a:cubicBezTo>
                  <a:lnTo>
                    <a:pt x="831" y="24486"/>
                  </a:lnTo>
                  <a:cubicBezTo>
                    <a:pt x="831" y="24486"/>
                    <a:pt x="2017" y="20574"/>
                    <a:pt x="2351" y="19409"/>
                  </a:cubicBezTo>
                  <a:cubicBezTo>
                    <a:pt x="2709" y="18148"/>
                    <a:pt x="3913" y="14708"/>
                    <a:pt x="4203" y="12727"/>
                  </a:cubicBezTo>
                  <a:cubicBezTo>
                    <a:pt x="4554" y="10337"/>
                    <a:pt x="4149" y="6574"/>
                    <a:pt x="4149" y="6574"/>
                  </a:cubicBezTo>
                  <a:cubicBezTo>
                    <a:pt x="4149" y="5937"/>
                    <a:pt x="3834" y="4736"/>
                    <a:pt x="3207" y="3285"/>
                  </a:cubicBezTo>
                  <a:cubicBezTo>
                    <a:pt x="2519" y="1701"/>
                    <a:pt x="2243" y="82"/>
                    <a:pt x="1845" y="14"/>
                  </a:cubicBezTo>
                  <a:cubicBezTo>
                    <a:pt x="1798" y="5"/>
                    <a:pt x="1749" y="1"/>
                    <a:pt x="16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4"/>
            <p:cNvSpPr/>
            <p:nvPr/>
          </p:nvSpPr>
          <p:spPr>
            <a:xfrm>
              <a:off x="2139270" y="1249024"/>
              <a:ext cx="247667" cy="1507490"/>
            </a:xfrm>
            <a:custGeom>
              <a:avLst/>
              <a:gdLst/>
              <a:ahLst/>
              <a:cxnLst/>
              <a:rect l="l" t="t" r="r" b="b"/>
              <a:pathLst>
                <a:path w="4380" h="26660" extrusionOk="0">
                  <a:moveTo>
                    <a:pt x="719" y="1"/>
                  </a:moveTo>
                  <a:cubicBezTo>
                    <a:pt x="601" y="1"/>
                    <a:pt x="759" y="1729"/>
                    <a:pt x="527" y="3304"/>
                  </a:cubicBezTo>
                  <a:cubicBezTo>
                    <a:pt x="294" y="4892"/>
                    <a:pt x="1" y="6354"/>
                    <a:pt x="1" y="7027"/>
                  </a:cubicBezTo>
                  <a:cubicBezTo>
                    <a:pt x="47" y="9622"/>
                    <a:pt x="165" y="12022"/>
                    <a:pt x="577" y="14265"/>
                  </a:cubicBezTo>
                  <a:cubicBezTo>
                    <a:pt x="1018" y="16662"/>
                    <a:pt x="2014" y="18848"/>
                    <a:pt x="2459" y="20998"/>
                  </a:cubicBezTo>
                  <a:cubicBezTo>
                    <a:pt x="2856" y="22926"/>
                    <a:pt x="3010" y="25147"/>
                    <a:pt x="3494" y="26659"/>
                  </a:cubicBezTo>
                  <a:lnTo>
                    <a:pt x="4379" y="24896"/>
                  </a:lnTo>
                  <a:cubicBezTo>
                    <a:pt x="4139" y="23954"/>
                    <a:pt x="4053" y="21933"/>
                    <a:pt x="3817" y="20557"/>
                  </a:cubicBezTo>
                  <a:cubicBezTo>
                    <a:pt x="3473" y="18551"/>
                    <a:pt x="2563" y="16447"/>
                    <a:pt x="2183" y="14057"/>
                  </a:cubicBezTo>
                  <a:cubicBezTo>
                    <a:pt x="1835" y="11879"/>
                    <a:pt x="1710" y="9417"/>
                    <a:pt x="1717" y="6870"/>
                  </a:cubicBezTo>
                  <a:cubicBezTo>
                    <a:pt x="1717" y="6099"/>
                    <a:pt x="1989" y="4680"/>
                    <a:pt x="2165" y="3433"/>
                  </a:cubicBezTo>
                  <a:cubicBezTo>
                    <a:pt x="2348" y="2115"/>
                    <a:pt x="2201" y="682"/>
                    <a:pt x="2140" y="581"/>
                  </a:cubicBezTo>
                  <a:cubicBezTo>
                    <a:pt x="2025" y="381"/>
                    <a:pt x="957" y="30"/>
                    <a:pt x="721" y="1"/>
                  </a:cubicBezTo>
                  <a:cubicBezTo>
                    <a:pt x="720" y="1"/>
                    <a:pt x="720" y="1"/>
                    <a:pt x="7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4"/>
            <p:cNvSpPr/>
            <p:nvPr/>
          </p:nvSpPr>
          <p:spPr>
            <a:xfrm>
              <a:off x="1565692" y="1596654"/>
              <a:ext cx="684477" cy="125926"/>
            </a:xfrm>
            <a:custGeom>
              <a:avLst/>
              <a:gdLst/>
              <a:ahLst/>
              <a:cxnLst/>
              <a:rect l="l" t="t" r="r" b="b"/>
              <a:pathLst>
                <a:path w="12105" h="2227" extrusionOk="0">
                  <a:moveTo>
                    <a:pt x="5852" y="0"/>
                  </a:moveTo>
                  <a:cubicBezTo>
                    <a:pt x="4591" y="0"/>
                    <a:pt x="3334" y="47"/>
                    <a:pt x="2083" y="141"/>
                  </a:cubicBezTo>
                  <a:lnTo>
                    <a:pt x="424" y="141"/>
                  </a:lnTo>
                  <a:cubicBezTo>
                    <a:pt x="398" y="141"/>
                    <a:pt x="366" y="145"/>
                    <a:pt x="341" y="148"/>
                  </a:cubicBezTo>
                  <a:cubicBezTo>
                    <a:pt x="148" y="188"/>
                    <a:pt x="1" y="360"/>
                    <a:pt x="1" y="564"/>
                  </a:cubicBezTo>
                  <a:lnTo>
                    <a:pt x="1" y="1800"/>
                  </a:lnTo>
                  <a:cubicBezTo>
                    <a:pt x="1" y="2008"/>
                    <a:pt x="148" y="2176"/>
                    <a:pt x="341" y="2219"/>
                  </a:cubicBezTo>
                  <a:cubicBezTo>
                    <a:pt x="366" y="2223"/>
                    <a:pt x="395" y="2227"/>
                    <a:pt x="424" y="2227"/>
                  </a:cubicBezTo>
                  <a:lnTo>
                    <a:pt x="2050" y="2227"/>
                  </a:lnTo>
                  <a:cubicBezTo>
                    <a:pt x="3331" y="2124"/>
                    <a:pt x="4614" y="2071"/>
                    <a:pt x="5901" y="2071"/>
                  </a:cubicBezTo>
                  <a:cubicBezTo>
                    <a:pt x="7165" y="2071"/>
                    <a:pt x="8432" y="2122"/>
                    <a:pt x="9704" y="2227"/>
                  </a:cubicBezTo>
                  <a:lnTo>
                    <a:pt x="11327" y="2227"/>
                  </a:lnTo>
                  <a:cubicBezTo>
                    <a:pt x="11359" y="2227"/>
                    <a:pt x="11739" y="2223"/>
                    <a:pt x="11771" y="2219"/>
                  </a:cubicBezTo>
                  <a:cubicBezTo>
                    <a:pt x="11961" y="2176"/>
                    <a:pt x="12105" y="2008"/>
                    <a:pt x="12105" y="1800"/>
                  </a:cubicBezTo>
                  <a:lnTo>
                    <a:pt x="12076" y="564"/>
                  </a:lnTo>
                  <a:cubicBezTo>
                    <a:pt x="12076" y="356"/>
                    <a:pt x="11925" y="181"/>
                    <a:pt x="11725" y="145"/>
                  </a:cubicBezTo>
                  <a:cubicBezTo>
                    <a:pt x="11703" y="145"/>
                    <a:pt x="9679" y="141"/>
                    <a:pt x="9679" y="141"/>
                  </a:cubicBezTo>
                  <a:cubicBezTo>
                    <a:pt x="8401" y="48"/>
                    <a:pt x="7124" y="0"/>
                    <a:pt x="5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4"/>
            <p:cNvSpPr/>
            <p:nvPr/>
          </p:nvSpPr>
          <p:spPr>
            <a:xfrm>
              <a:off x="1941141" y="1588795"/>
              <a:ext cx="70738" cy="148996"/>
            </a:xfrm>
            <a:custGeom>
              <a:avLst/>
              <a:gdLst/>
              <a:ahLst/>
              <a:cxnLst/>
              <a:rect l="l" t="t" r="r" b="b"/>
              <a:pathLst>
                <a:path w="1251" h="2635" extrusionOk="0">
                  <a:moveTo>
                    <a:pt x="480" y="1"/>
                  </a:moveTo>
                  <a:cubicBezTo>
                    <a:pt x="334" y="1"/>
                    <a:pt x="190" y="69"/>
                    <a:pt x="101" y="191"/>
                  </a:cubicBezTo>
                  <a:cubicBezTo>
                    <a:pt x="33" y="273"/>
                    <a:pt x="0" y="373"/>
                    <a:pt x="0" y="481"/>
                  </a:cubicBezTo>
                  <a:lnTo>
                    <a:pt x="230" y="481"/>
                  </a:lnTo>
                  <a:cubicBezTo>
                    <a:pt x="230" y="427"/>
                    <a:pt x="248" y="377"/>
                    <a:pt x="280" y="334"/>
                  </a:cubicBezTo>
                  <a:cubicBezTo>
                    <a:pt x="323" y="269"/>
                    <a:pt x="394" y="234"/>
                    <a:pt x="477" y="234"/>
                  </a:cubicBezTo>
                  <a:lnTo>
                    <a:pt x="574" y="234"/>
                  </a:lnTo>
                  <a:cubicBezTo>
                    <a:pt x="821" y="234"/>
                    <a:pt x="1018" y="431"/>
                    <a:pt x="1018" y="678"/>
                  </a:cubicBezTo>
                  <a:lnTo>
                    <a:pt x="1018" y="1957"/>
                  </a:lnTo>
                  <a:cubicBezTo>
                    <a:pt x="1018" y="2204"/>
                    <a:pt x="821" y="2401"/>
                    <a:pt x="574" y="2401"/>
                  </a:cubicBezTo>
                  <a:lnTo>
                    <a:pt x="477" y="2401"/>
                  </a:lnTo>
                  <a:cubicBezTo>
                    <a:pt x="409" y="2401"/>
                    <a:pt x="348" y="2376"/>
                    <a:pt x="301" y="2330"/>
                  </a:cubicBezTo>
                  <a:cubicBezTo>
                    <a:pt x="258" y="2287"/>
                    <a:pt x="230" y="2222"/>
                    <a:pt x="230" y="2154"/>
                  </a:cubicBezTo>
                  <a:lnTo>
                    <a:pt x="0" y="2154"/>
                  </a:lnTo>
                  <a:cubicBezTo>
                    <a:pt x="0" y="2287"/>
                    <a:pt x="50" y="2405"/>
                    <a:pt x="140" y="2495"/>
                  </a:cubicBezTo>
                  <a:cubicBezTo>
                    <a:pt x="233" y="2584"/>
                    <a:pt x="351" y="2634"/>
                    <a:pt x="480" y="2634"/>
                  </a:cubicBezTo>
                  <a:lnTo>
                    <a:pt x="581" y="2634"/>
                  </a:lnTo>
                  <a:cubicBezTo>
                    <a:pt x="950" y="2634"/>
                    <a:pt x="1251" y="2330"/>
                    <a:pt x="1251" y="1954"/>
                  </a:cubicBezTo>
                  <a:lnTo>
                    <a:pt x="1251" y="674"/>
                  </a:lnTo>
                  <a:cubicBezTo>
                    <a:pt x="1251" y="302"/>
                    <a:pt x="950" y="1"/>
                    <a:pt x="5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4"/>
            <p:cNvSpPr/>
            <p:nvPr/>
          </p:nvSpPr>
          <p:spPr>
            <a:xfrm>
              <a:off x="1941537" y="1620233"/>
              <a:ext cx="10574" cy="86740"/>
            </a:xfrm>
            <a:custGeom>
              <a:avLst/>
              <a:gdLst/>
              <a:ahLst/>
              <a:cxnLst/>
              <a:rect l="l" t="t" r="r" b="b"/>
              <a:pathLst>
                <a:path w="187" h="1534" extrusionOk="0">
                  <a:moveTo>
                    <a:pt x="94" y="0"/>
                  </a:moveTo>
                  <a:cubicBezTo>
                    <a:pt x="40" y="0"/>
                    <a:pt x="0" y="40"/>
                    <a:pt x="0" y="93"/>
                  </a:cubicBezTo>
                  <a:lnTo>
                    <a:pt x="0" y="1437"/>
                  </a:lnTo>
                  <a:cubicBezTo>
                    <a:pt x="0" y="1491"/>
                    <a:pt x="40" y="1534"/>
                    <a:pt x="94" y="1534"/>
                  </a:cubicBezTo>
                  <a:cubicBezTo>
                    <a:pt x="144" y="1534"/>
                    <a:pt x="187" y="1487"/>
                    <a:pt x="187" y="1437"/>
                  </a:cubicBezTo>
                  <a:lnTo>
                    <a:pt x="187" y="93"/>
                  </a:lnTo>
                  <a:cubicBezTo>
                    <a:pt x="187" y="40"/>
                    <a:pt x="147" y="0"/>
                    <a:pt x="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4"/>
            <p:cNvSpPr/>
            <p:nvPr/>
          </p:nvSpPr>
          <p:spPr>
            <a:xfrm>
              <a:off x="1823022" y="2246850"/>
              <a:ext cx="96296" cy="195759"/>
            </a:xfrm>
            <a:custGeom>
              <a:avLst/>
              <a:gdLst/>
              <a:ahLst/>
              <a:cxnLst/>
              <a:rect l="l" t="t" r="r" b="b"/>
              <a:pathLst>
                <a:path w="1703" h="3462" extrusionOk="0">
                  <a:moveTo>
                    <a:pt x="1029" y="0"/>
                  </a:moveTo>
                  <a:cubicBezTo>
                    <a:pt x="1021" y="0"/>
                    <a:pt x="1012" y="0"/>
                    <a:pt x="1004" y="1"/>
                  </a:cubicBezTo>
                  <a:lnTo>
                    <a:pt x="871" y="4"/>
                  </a:lnTo>
                  <a:cubicBezTo>
                    <a:pt x="635" y="8"/>
                    <a:pt x="416" y="108"/>
                    <a:pt x="251" y="277"/>
                  </a:cubicBezTo>
                  <a:cubicBezTo>
                    <a:pt x="90" y="449"/>
                    <a:pt x="0" y="674"/>
                    <a:pt x="4" y="914"/>
                  </a:cubicBezTo>
                  <a:lnTo>
                    <a:pt x="40" y="2584"/>
                  </a:lnTo>
                  <a:cubicBezTo>
                    <a:pt x="43" y="2821"/>
                    <a:pt x="140" y="3039"/>
                    <a:pt x="312" y="3208"/>
                  </a:cubicBezTo>
                  <a:cubicBezTo>
                    <a:pt x="484" y="3362"/>
                    <a:pt x="699" y="3451"/>
                    <a:pt x="932" y="3451"/>
                  </a:cubicBezTo>
                  <a:cubicBezTo>
                    <a:pt x="936" y="3451"/>
                    <a:pt x="939" y="3451"/>
                    <a:pt x="939" y="3462"/>
                  </a:cubicBezTo>
                  <a:lnTo>
                    <a:pt x="1068" y="3455"/>
                  </a:lnTo>
                  <a:cubicBezTo>
                    <a:pt x="1240" y="3451"/>
                    <a:pt x="1401" y="3380"/>
                    <a:pt x="1516" y="3258"/>
                  </a:cubicBezTo>
                  <a:cubicBezTo>
                    <a:pt x="1638" y="3139"/>
                    <a:pt x="1702" y="2978"/>
                    <a:pt x="1695" y="2806"/>
                  </a:cubicBezTo>
                  <a:cubicBezTo>
                    <a:pt x="1695" y="2717"/>
                    <a:pt x="1620" y="2649"/>
                    <a:pt x="1530" y="2649"/>
                  </a:cubicBezTo>
                  <a:cubicBezTo>
                    <a:pt x="1441" y="2649"/>
                    <a:pt x="1373" y="2727"/>
                    <a:pt x="1373" y="2817"/>
                  </a:cubicBezTo>
                  <a:cubicBezTo>
                    <a:pt x="1380" y="2899"/>
                    <a:pt x="1348" y="2982"/>
                    <a:pt x="1290" y="3039"/>
                  </a:cubicBezTo>
                  <a:cubicBezTo>
                    <a:pt x="1229" y="3100"/>
                    <a:pt x="1154" y="3136"/>
                    <a:pt x="1068" y="3136"/>
                  </a:cubicBezTo>
                  <a:lnTo>
                    <a:pt x="939" y="3139"/>
                  </a:lnTo>
                  <a:cubicBezTo>
                    <a:pt x="935" y="3140"/>
                    <a:pt x="930" y="3140"/>
                    <a:pt x="926" y="3140"/>
                  </a:cubicBezTo>
                  <a:cubicBezTo>
                    <a:pt x="784" y="3140"/>
                    <a:pt x="642" y="3083"/>
                    <a:pt x="538" y="2982"/>
                  </a:cubicBezTo>
                  <a:cubicBezTo>
                    <a:pt x="430" y="2874"/>
                    <a:pt x="366" y="2735"/>
                    <a:pt x="362" y="2584"/>
                  </a:cubicBezTo>
                  <a:lnTo>
                    <a:pt x="326" y="914"/>
                  </a:lnTo>
                  <a:cubicBezTo>
                    <a:pt x="323" y="760"/>
                    <a:pt x="377" y="617"/>
                    <a:pt x="484" y="509"/>
                  </a:cubicBezTo>
                  <a:cubicBezTo>
                    <a:pt x="592" y="402"/>
                    <a:pt x="728" y="341"/>
                    <a:pt x="882" y="334"/>
                  </a:cubicBezTo>
                  <a:lnTo>
                    <a:pt x="1011" y="330"/>
                  </a:lnTo>
                  <a:cubicBezTo>
                    <a:pt x="1015" y="330"/>
                    <a:pt x="1019" y="330"/>
                    <a:pt x="1024" y="330"/>
                  </a:cubicBezTo>
                  <a:cubicBezTo>
                    <a:pt x="1105" y="330"/>
                    <a:pt x="1179" y="362"/>
                    <a:pt x="1237" y="416"/>
                  </a:cubicBezTo>
                  <a:cubicBezTo>
                    <a:pt x="1294" y="474"/>
                    <a:pt x="1330" y="549"/>
                    <a:pt x="1330" y="635"/>
                  </a:cubicBezTo>
                  <a:cubicBezTo>
                    <a:pt x="1330" y="724"/>
                    <a:pt x="1405" y="793"/>
                    <a:pt x="1494" y="793"/>
                  </a:cubicBezTo>
                  <a:cubicBezTo>
                    <a:pt x="1584" y="793"/>
                    <a:pt x="1652" y="717"/>
                    <a:pt x="1652" y="628"/>
                  </a:cubicBezTo>
                  <a:cubicBezTo>
                    <a:pt x="1649" y="456"/>
                    <a:pt x="1573" y="294"/>
                    <a:pt x="1455" y="180"/>
                  </a:cubicBezTo>
                  <a:cubicBezTo>
                    <a:pt x="1339" y="64"/>
                    <a:pt x="1188" y="0"/>
                    <a:pt x="10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4"/>
            <p:cNvSpPr/>
            <p:nvPr/>
          </p:nvSpPr>
          <p:spPr>
            <a:xfrm>
              <a:off x="1900995" y="2282303"/>
              <a:ext cx="15663" cy="123042"/>
            </a:xfrm>
            <a:custGeom>
              <a:avLst/>
              <a:gdLst/>
              <a:ahLst/>
              <a:cxnLst/>
              <a:rect l="l" t="t" r="r" b="b"/>
              <a:pathLst>
                <a:path w="277" h="2176" extrusionOk="0">
                  <a:moveTo>
                    <a:pt x="127" y="0"/>
                  </a:moveTo>
                  <a:cubicBezTo>
                    <a:pt x="123" y="0"/>
                    <a:pt x="119" y="0"/>
                    <a:pt x="115" y="1"/>
                  </a:cubicBezTo>
                  <a:cubicBezTo>
                    <a:pt x="47" y="1"/>
                    <a:pt x="1" y="54"/>
                    <a:pt x="1" y="119"/>
                  </a:cubicBezTo>
                  <a:lnTo>
                    <a:pt x="40" y="2061"/>
                  </a:lnTo>
                  <a:cubicBezTo>
                    <a:pt x="40" y="2125"/>
                    <a:pt x="94" y="2176"/>
                    <a:pt x="155" y="2176"/>
                  </a:cubicBezTo>
                  <a:cubicBezTo>
                    <a:pt x="223" y="2176"/>
                    <a:pt x="277" y="2122"/>
                    <a:pt x="277" y="2054"/>
                  </a:cubicBezTo>
                  <a:lnTo>
                    <a:pt x="237" y="115"/>
                  </a:lnTo>
                  <a:cubicBezTo>
                    <a:pt x="237" y="51"/>
                    <a:pt x="187" y="0"/>
                    <a:pt x="1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4"/>
            <p:cNvSpPr/>
            <p:nvPr/>
          </p:nvSpPr>
          <p:spPr>
            <a:xfrm>
              <a:off x="1537759" y="1918218"/>
              <a:ext cx="163528" cy="83969"/>
            </a:xfrm>
            <a:custGeom>
              <a:avLst/>
              <a:gdLst/>
              <a:ahLst/>
              <a:cxnLst/>
              <a:rect l="l" t="t" r="r" b="b"/>
              <a:pathLst>
                <a:path w="2892" h="1485" extrusionOk="0">
                  <a:moveTo>
                    <a:pt x="780" y="0"/>
                  </a:moveTo>
                  <a:cubicBezTo>
                    <a:pt x="379" y="0"/>
                    <a:pt x="43" y="313"/>
                    <a:pt x="22" y="714"/>
                  </a:cubicBezTo>
                  <a:lnTo>
                    <a:pt x="18" y="818"/>
                  </a:lnTo>
                  <a:cubicBezTo>
                    <a:pt x="0" y="1119"/>
                    <a:pt x="233" y="1373"/>
                    <a:pt x="534" y="1391"/>
                  </a:cubicBezTo>
                  <a:cubicBezTo>
                    <a:pt x="536" y="1391"/>
                    <a:pt x="539" y="1391"/>
                    <a:pt x="541" y="1391"/>
                  </a:cubicBezTo>
                  <a:cubicBezTo>
                    <a:pt x="628" y="1391"/>
                    <a:pt x="699" y="1324"/>
                    <a:pt x="703" y="1237"/>
                  </a:cubicBezTo>
                  <a:cubicBezTo>
                    <a:pt x="706" y="1147"/>
                    <a:pt x="642" y="1072"/>
                    <a:pt x="552" y="1069"/>
                  </a:cubicBezTo>
                  <a:cubicBezTo>
                    <a:pt x="430" y="1065"/>
                    <a:pt x="337" y="958"/>
                    <a:pt x="341" y="836"/>
                  </a:cubicBezTo>
                  <a:lnTo>
                    <a:pt x="344" y="732"/>
                  </a:lnTo>
                  <a:cubicBezTo>
                    <a:pt x="355" y="508"/>
                    <a:pt x="541" y="330"/>
                    <a:pt x="766" y="330"/>
                  </a:cubicBezTo>
                  <a:cubicBezTo>
                    <a:pt x="775" y="330"/>
                    <a:pt x="783" y="330"/>
                    <a:pt x="792" y="331"/>
                  </a:cubicBezTo>
                  <a:lnTo>
                    <a:pt x="2139" y="402"/>
                  </a:lnTo>
                  <a:cubicBezTo>
                    <a:pt x="2372" y="409"/>
                    <a:pt x="2559" y="610"/>
                    <a:pt x="2544" y="850"/>
                  </a:cubicBezTo>
                  <a:lnTo>
                    <a:pt x="2541" y="950"/>
                  </a:lnTo>
                  <a:cubicBezTo>
                    <a:pt x="2541" y="1011"/>
                    <a:pt x="2512" y="1065"/>
                    <a:pt x="2469" y="1104"/>
                  </a:cubicBezTo>
                  <a:cubicBezTo>
                    <a:pt x="2426" y="1141"/>
                    <a:pt x="2373" y="1162"/>
                    <a:pt x="2320" y="1162"/>
                  </a:cubicBezTo>
                  <a:cubicBezTo>
                    <a:pt x="2316" y="1162"/>
                    <a:pt x="2312" y="1162"/>
                    <a:pt x="2308" y="1162"/>
                  </a:cubicBezTo>
                  <a:cubicBezTo>
                    <a:pt x="2306" y="1162"/>
                    <a:pt x="2303" y="1162"/>
                    <a:pt x="2301" y="1162"/>
                  </a:cubicBezTo>
                  <a:cubicBezTo>
                    <a:pt x="2214" y="1162"/>
                    <a:pt x="2139" y="1229"/>
                    <a:pt x="2136" y="1316"/>
                  </a:cubicBezTo>
                  <a:cubicBezTo>
                    <a:pt x="2132" y="1405"/>
                    <a:pt x="2200" y="1481"/>
                    <a:pt x="2290" y="1484"/>
                  </a:cubicBezTo>
                  <a:lnTo>
                    <a:pt x="2319" y="1484"/>
                  </a:lnTo>
                  <a:cubicBezTo>
                    <a:pt x="2609" y="1484"/>
                    <a:pt x="2849" y="1262"/>
                    <a:pt x="2870" y="968"/>
                  </a:cubicBezTo>
                  <a:lnTo>
                    <a:pt x="2874" y="868"/>
                  </a:lnTo>
                  <a:cubicBezTo>
                    <a:pt x="2892" y="449"/>
                    <a:pt x="2577" y="98"/>
                    <a:pt x="2165" y="73"/>
                  </a:cubicBezTo>
                  <a:lnTo>
                    <a:pt x="814" y="1"/>
                  </a:lnTo>
                  <a:cubicBezTo>
                    <a:pt x="803" y="0"/>
                    <a:pt x="791" y="0"/>
                    <a:pt x="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4"/>
            <p:cNvSpPr/>
            <p:nvPr/>
          </p:nvSpPr>
          <p:spPr>
            <a:xfrm>
              <a:off x="1566936" y="1981038"/>
              <a:ext cx="102346" cy="18321"/>
            </a:xfrm>
            <a:custGeom>
              <a:avLst/>
              <a:gdLst/>
              <a:ahLst/>
              <a:cxnLst/>
              <a:rect l="l" t="t" r="r" b="b"/>
              <a:pathLst>
                <a:path w="1810" h="324" extrusionOk="0">
                  <a:moveTo>
                    <a:pt x="122" y="0"/>
                  </a:moveTo>
                  <a:cubicBezTo>
                    <a:pt x="58" y="0"/>
                    <a:pt x="7" y="50"/>
                    <a:pt x="4" y="115"/>
                  </a:cubicBezTo>
                  <a:cubicBezTo>
                    <a:pt x="0" y="180"/>
                    <a:pt x="50" y="234"/>
                    <a:pt x="115" y="241"/>
                  </a:cubicBezTo>
                  <a:lnTo>
                    <a:pt x="1681" y="323"/>
                  </a:lnTo>
                  <a:lnTo>
                    <a:pt x="1684" y="323"/>
                  </a:lnTo>
                  <a:cubicBezTo>
                    <a:pt x="1745" y="323"/>
                    <a:pt x="1799" y="277"/>
                    <a:pt x="1806" y="212"/>
                  </a:cubicBezTo>
                  <a:cubicBezTo>
                    <a:pt x="1810" y="144"/>
                    <a:pt x="1760" y="90"/>
                    <a:pt x="1692" y="87"/>
                  </a:cubicBezTo>
                  <a:lnTo>
                    <a:pt x="129" y="1"/>
                  </a:lnTo>
                  <a:cubicBezTo>
                    <a:pt x="127" y="1"/>
                    <a:pt x="125" y="0"/>
                    <a:pt x="1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4"/>
            <p:cNvSpPr/>
            <p:nvPr/>
          </p:nvSpPr>
          <p:spPr>
            <a:xfrm>
              <a:off x="2121233" y="1886328"/>
              <a:ext cx="163585" cy="85270"/>
            </a:xfrm>
            <a:custGeom>
              <a:avLst/>
              <a:gdLst/>
              <a:ahLst/>
              <a:cxnLst/>
              <a:rect l="l" t="t" r="r" b="b"/>
              <a:pathLst>
                <a:path w="2893" h="1508" extrusionOk="0">
                  <a:moveTo>
                    <a:pt x="2127" y="1"/>
                  </a:moveTo>
                  <a:cubicBezTo>
                    <a:pt x="2110" y="1"/>
                    <a:pt x="2093" y="1"/>
                    <a:pt x="2075" y="2"/>
                  </a:cubicBezTo>
                  <a:lnTo>
                    <a:pt x="728" y="92"/>
                  </a:lnTo>
                  <a:cubicBezTo>
                    <a:pt x="316" y="124"/>
                    <a:pt x="1" y="482"/>
                    <a:pt x="29" y="895"/>
                  </a:cubicBezTo>
                  <a:lnTo>
                    <a:pt x="37" y="995"/>
                  </a:lnTo>
                  <a:cubicBezTo>
                    <a:pt x="47" y="1145"/>
                    <a:pt x="108" y="1278"/>
                    <a:pt x="219" y="1371"/>
                  </a:cubicBezTo>
                  <a:cubicBezTo>
                    <a:pt x="320" y="1457"/>
                    <a:pt x="445" y="1507"/>
                    <a:pt x="578" y="1507"/>
                  </a:cubicBezTo>
                  <a:cubicBezTo>
                    <a:pt x="592" y="1507"/>
                    <a:pt x="606" y="1507"/>
                    <a:pt x="617" y="1504"/>
                  </a:cubicBezTo>
                  <a:cubicBezTo>
                    <a:pt x="707" y="1493"/>
                    <a:pt x="775" y="1418"/>
                    <a:pt x="771" y="1328"/>
                  </a:cubicBezTo>
                  <a:cubicBezTo>
                    <a:pt x="761" y="1241"/>
                    <a:pt x="689" y="1174"/>
                    <a:pt x="602" y="1174"/>
                  </a:cubicBezTo>
                  <a:cubicBezTo>
                    <a:pt x="600" y="1174"/>
                    <a:pt x="598" y="1174"/>
                    <a:pt x="595" y="1174"/>
                  </a:cubicBezTo>
                  <a:cubicBezTo>
                    <a:pt x="587" y="1175"/>
                    <a:pt x="579" y="1176"/>
                    <a:pt x="571" y="1176"/>
                  </a:cubicBezTo>
                  <a:cubicBezTo>
                    <a:pt x="522" y="1176"/>
                    <a:pt x="474" y="1157"/>
                    <a:pt x="434" y="1120"/>
                  </a:cubicBezTo>
                  <a:cubicBezTo>
                    <a:pt x="391" y="1081"/>
                    <a:pt x="363" y="1027"/>
                    <a:pt x="359" y="970"/>
                  </a:cubicBezTo>
                  <a:lnTo>
                    <a:pt x="352" y="866"/>
                  </a:lnTo>
                  <a:cubicBezTo>
                    <a:pt x="337" y="629"/>
                    <a:pt x="517" y="422"/>
                    <a:pt x="750" y="411"/>
                  </a:cubicBezTo>
                  <a:lnTo>
                    <a:pt x="2097" y="321"/>
                  </a:lnTo>
                  <a:cubicBezTo>
                    <a:pt x="2110" y="320"/>
                    <a:pt x="2123" y="319"/>
                    <a:pt x="2136" y="319"/>
                  </a:cubicBezTo>
                  <a:cubicBezTo>
                    <a:pt x="2234" y="319"/>
                    <a:pt x="2332" y="355"/>
                    <a:pt x="2405" y="422"/>
                  </a:cubicBezTo>
                  <a:cubicBezTo>
                    <a:pt x="2491" y="493"/>
                    <a:pt x="2541" y="601"/>
                    <a:pt x="2548" y="715"/>
                  </a:cubicBezTo>
                  <a:lnTo>
                    <a:pt x="2559" y="816"/>
                  </a:lnTo>
                  <a:cubicBezTo>
                    <a:pt x="2566" y="941"/>
                    <a:pt x="2473" y="1045"/>
                    <a:pt x="2351" y="1056"/>
                  </a:cubicBezTo>
                  <a:cubicBezTo>
                    <a:pt x="2262" y="1063"/>
                    <a:pt x="2197" y="1138"/>
                    <a:pt x="2201" y="1228"/>
                  </a:cubicBezTo>
                  <a:cubicBezTo>
                    <a:pt x="2208" y="1315"/>
                    <a:pt x="2283" y="1382"/>
                    <a:pt x="2370" y="1382"/>
                  </a:cubicBezTo>
                  <a:cubicBezTo>
                    <a:pt x="2372" y="1382"/>
                    <a:pt x="2374" y="1382"/>
                    <a:pt x="2376" y="1382"/>
                  </a:cubicBezTo>
                  <a:cubicBezTo>
                    <a:pt x="2523" y="1371"/>
                    <a:pt x="2656" y="1310"/>
                    <a:pt x="2753" y="1199"/>
                  </a:cubicBezTo>
                  <a:cubicBezTo>
                    <a:pt x="2849" y="1092"/>
                    <a:pt x="2892" y="952"/>
                    <a:pt x="2885" y="805"/>
                  </a:cubicBezTo>
                  <a:lnTo>
                    <a:pt x="2878" y="701"/>
                  </a:lnTo>
                  <a:cubicBezTo>
                    <a:pt x="2847" y="306"/>
                    <a:pt x="2517" y="1"/>
                    <a:pt x="21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4"/>
            <p:cNvSpPr/>
            <p:nvPr/>
          </p:nvSpPr>
          <p:spPr>
            <a:xfrm>
              <a:off x="2154254" y="1949430"/>
              <a:ext cx="102403" cy="19338"/>
            </a:xfrm>
            <a:custGeom>
              <a:avLst/>
              <a:gdLst/>
              <a:ahLst/>
              <a:cxnLst/>
              <a:rect l="l" t="t" r="r" b="b"/>
              <a:pathLst>
                <a:path w="1811" h="342" extrusionOk="0">
                  <a:moveTo>
                    <a:pt x="1684" y="0"/>
                  </a:moveTo>
                  <a:cubicBezTo>
                    <a:pt x="1682" y="0"/>
                    <a:pt x="1680" y="1"/>
                    <a:pt x="1678" y="1"/>
                  </a:cubicBezTo>
                  <a:lnTo>
                    <a:pt x="115" y="105"/>
                  </a:lnTo>
                  <a:cubicBezTo>
                    <a:pt x="47" y="108"/>
                    <a:pt x="1" y="162"/>
                    <a:pt x="4" y="230"/>
                  </a:cubicBezTo>
                  <a:cubicBezTo>
                    <a:pt x="8" y="291"/>
                    <a:pt x="58" y="341"/>
                    <a:pt x="119" y="341"/>
                  </a:cubicBezTo>
                  <a:lnTo>
                    <a:pt x="130" y="341"/>
                  </a:lnTo>
                  <a:lnTo>
                    <a:pt x="1692" y="237"/>
                  </a:lnTo>
                  <a:cubicBezTo>
                    <a:pt x="1760" y="234"/>
                    <a:pt x="1810" y="180"/>
                    <a:pt x="1803" y="112"/>
                  </a:cubicBezTo>
                  <a:cubicBezTo>
                    <a:pt x="1800" y="49"/>
                    <a:pt x="1749" y="0"/>
                    <a:pt x="16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4"/>
            <p:cNvSpPr/>
            <p:nvPr/>
          </p:nvSpPr>
          <p:spPr>
            <a:xfrm>
              <a:off x="1423485" y="2556201"/>
              <a:ext cx="479841" cy="504551"/>
            </a:xfrm>
            <a:custGeom>
              <a:avLst/>
              <a:gdLst/>
              <a:ahLst/>
              <a:cxnLst/>
              <a:rect l="l" t="t" r="r" b="b"/>
              <a:pathLst>
                <a:path w="8486" h="8923" extrusionOk="0">
                  <a:moveTo>
                    <a:pt x="174" y="1"/>
                  </a:moveTo>
                  <a:cubicBezTo>
                    <a:pt x="1" y="1"/>
                    <a:pt x="33" y="1912"/>
                    <a:pt x="69" y="2112"/>
                  </a:cubicBezTo>
                  <a:cubicBezTo>
                    <a:pt x="104" y="2316"/>
                    <a:pt x="1541" y="6067"/>
                    <a:pt x="3204" y="6504"/>
                  </a:cubicBezTo>
                  <a:cubicBezTo>
                    <a:pt x="4832" y="6935"/>
                    <a:pt x="7935" y="8923"/>
                    <a:pt x="8189" y="8923"/>
                  </a:cubicBezTo>
                  <a:cubicBezTo>
                    <a:pt x="8195" y="8923"/>
                    <a:pt x="8199" y="8922"/>
                    <a:pt x="8202" y="8919"/>
                  </a:cubicBezTo>
                  <a:cubicBezTo>
                    <a:pt x="8328" y="8819"/>
                    <a:pt x="8485" y="7590"/>
                    <a:pt x="8410" y="7422"/>
                  </a:cubicBezTo>
                  <a:cubicBezTo>
                    <a:pt x="8331" y="7257"/>
                    <a:pt x="5225" y="5541"/>
                    <a:pt x="3601" y="5146"/>
                  </a:cubicBezTo>
                  <a:cubicBezTo>
                    <a:pt x="1982" y="4752"/>
                    <a:pt x="352" y="15"/>
                    <a:pt x="176" y="1"/>
                  </a:cubicBezTo>
                  <a:cubicBezTo>
                    <a:pt x="175" y="1"/>
                    <a:pt x="175" y="1"/>
                    <a:pt x="1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4"/>
            <p:cNvSpPr/>
            <p:nvPr/>
          </p:nvSpPr>
          <p:spPr>
            <a:xfrm>
              <a:off x="1908120" y="2614723"/>
              <a:ext cx="483856" cy="447384"/>
            </a:xfrm>
            <a:custGeom>
              <a:avLst/>
              <a:gdLst/>
              <a:ahLst/>
              <a:cxnLst/>
              <a:rect l="l" t="t" r="r" b="b"/>
              <a:pathLst>
                <a:path w="8557" h="7912" extrusionOk="0">
                  <a:moveTo>
                    <a:pt x="8333" y="1"/>
                  </a:moveTo>
                  <a:cubicBezTo>
                    <a:pt x="8134" y="1"/>
                    <a:pt x="6528" y="3900"/>
                    <a:pt x="4920" y="4291"/>
                  </a:cubicBezTo>
                  <a:cubicBezTo>
                    <a:pt x="3300" y="4685"/>
                    <a:pt x="330" y="6107"/>
                    <a:pt x="165" y="6204"/>
                  </a:cubicBezTo>
                  <a:cubicBezTo>
                    <a:pt x="0" y="6304"/>
                    <a:pt x="154" y="7834"/>
                    <a:pt x="255" y="7910"/>
                  </a:cubicBezTo>
                  <a:cubicBezTo>
                    <a:pt x="256" y="7911"/>
                    <a:pt x="259" y="7912"/>
                    <a:pt x="263" y="7912"/>
                  </a:cubicBezTo>
                  <a:cubicBezTo>
                    <a:pt x="472" y="7912"/>
                    <a:pt x="3639" y="5906"/>
                    <a:pt x="5271" y="5473"/>
                  </a:cubicBezTo>
                  <a:cubicBezTo>
                    <a:pt x="6934" y="5036"/>
                    <a:pt x="8352" y="2191"/>
                    <a:pt x="8456" y="1840"/>
                  </a:cubicBezTo>
                  <a:cubicBezTo>
                    <a:pt x="8557" y="1489"/>
                    <a:pt x="8514" y="73"/>
                    <a:pt x="8338" y="2"/>
                  </a:cubicBezTo>
                  <a:cubicBezTo>
                    <a:pt x="8337" y="1"/>
                    <a:pt x="8335" y="1"/>
                    <a:pt x="83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4"/>
            <p:cNvSpPr/>
            <p:nvPr/>
          </p:nvSpPr>
          <p:spPr>
            <a:xfrm>
              <a:off x="1826641" y="993955"/>
              <a:ext cx="107888" cy="35510"/>
            </a:xfrm>
            <a:custGeom>
              <a:avLst/>
              <a:gdLst/>
              <a:ahLst/>
              <a:cxnLst/>
              <a:rect l="l" t="t" r="r" b="b"/>
              <a:pathLst>
                <a:path w="1908" h="628" extrusionOk="0">
                  <a:moveTo>
                    <a:pt x="950" y="1"/>
                  </a:moveTo>
                  <a:cubicBezTo>
                    <a:pt x="320" y="1"/>
                    <a:pt x="1" y="628"/>
                    <a:pt x="1" y="628"/>
                  </a:cubicBezTo>
                  <a:cubicBezTo>
                    <a:pt x="286" y="343"/>
                    <a:pt x="618" y="200"/>
                    <a:pt x="951" y="200"/>
                  </a:cubicBezTo>
                  <a:cubicBezTo>
                    <a:pt x="1284" y="200"/>
                    <a:pt x="1618" y="343"/>
                    <a:pt x="1907" y="627"/>
                  </a:cubicBezTo>
                  <a:lnTo>
                    <a:pt x="1907" y="627"/>
                  </a:lnTo>
                  <a:cubicBezTo>
                    <a:pt x="1893" y="610"/>
                    <a:pt x="1577" y="1"/>
                    <a:pt x="950" y="1"/>
                  </a:cubicBezTo>
                  <a:close/>
                  <a:moveTo>
                    <a:pt x="1907" y="627"/>
                  </a:moveTo>
                  <a:cubicBezTo>
                    <a:pt x="1907" y="628"/>
                    <a:pt x="1907" y="628"/>
                    <a:pt x="1907" y="628"/>
                  </a:cubicBezTo>
                  <a:cubicBezTo>
                    <a:pt x="1907" y="628"/>
                    <a:pt x="1907" y="628"/>
                    <a:pt x="1907" y="6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54"/>
            <p:cNvSpPr/>
            <p:nvPr/>
          </p:nvSpPr>
          <p:spPr>
            <a:xfrm>
              <a:off x="1722091" y="904899"/>
              <a:ext cx="316765" cy="133107"/>
            </a:xfrm>
            <a:custGeom>
              <a:avLst/>
              <a:gdLst/>
              <a:ahLst/>
              <a:cxnLst/>
              <a:rect l="l" t="t" r="r" b="b"/>
              <a:pathLst>
                <a:path w="5602" h="2354" extrusionOk="0">
                  <a:moveTo>
                    <a:pt x="2798" y="0"/>
                  </a:moveTo>
                  <a:cubicBezTo>
                    <a:pt x="2155" y="0"/>
                    <a:pt x="1513" y="40"/>
                    <a:pt x="875" y="121"/>
                  </a:cubicBezTo>
                  <a:cubicBezTo>
                    <a:pt x="313" y="196"/>
                    <a:pt x="1" y="694"/>
                    <a:pt x="1" y="1293"/>
                  </a:cubicBezTo>
                  <a:cubicBezTo>
                    <a:pt x="1" y="1948"/>
                    <a:pt x="642" y="2353"/>
                    <a:pt x="1294" y="2353"/>
                  </a:cubicBezTo>
                  <a:cubicBezTo>
                    <a:pt x="1606" y="2353"/>
                    <a:pt x="1796" y="2264"/>
                    <a:pt x="1914" y="2099"/>
                  </a:cubicBezTo>
                  <a:lnTo>
                    <a:pt x="1914" y="2102"/>
                  </a:lnTo>
                  <a:cubicBezTo>
                    <a:pt x="2165" y="1719"/>
                    <a:pt x="2351" y="1561"/>
                    <a:pt x="2799" y="1547"/>
                  </a:cubicBezTo>
                  <a:cubicBezTo>
                    <a:pt x="3247" y="1561"/>
                    <a:pt x="3437" y="1719"/>
                    <a:pt x="3688" y="2102"/>
                  </a:cubicBezTo>
                  <a:lnTo>
                    <a:pt x="3688" y="2099"/>
                  </a:lnTo>
                  <a:cubicBezTo>
                    <a:pt x="3803" y="2264"/>
                    <a:pt x="3996" y="2353"/>
                    <a:pt x="4304" y="2353"/>
                  </a:cubicBezTo>
                  <a:cubicBezTo>
                    <a:pt x="4960" y="2353"/>
                    <a:pt x="5601" y="1945"/>
                    <a:pt x="5601" y="1293"/>
                  </a:cubicBezTo>
                  <a:cubicBezTo>
                    <a:pt x="5601" y="694"/>
                    <a:pt x="5282" y="196"/>
                    <a:pt x="4727" y="121"/>
                  </a:cubicBezTo>
                  <a:cubicBezTo>
                    <a:pt x="4086" y="40"/>
                    <a:pt x="3442" y="0"/>
                    <a:pt x="279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54"/>
            <p:cNvSpPr/>
            <p:nvPr/>
          </p:nvSpPr>
          <p:spPr>
            <a:xfrm>
              <a:off x="1739337" y="910101"/>
              <a:ext cx="45236" cy="117783"/>
            </a:xfrm>
            <a:custGeom>
              <a:avLst/>
              <a:gdLst/>
              <a:ahLst/>
              <a:cxnLst/>
              <a:rect l="l" t="t" r="r" b="b"/>
              <a:pathLst>
                <a:path w="800" h="2083" extrusionOk="0">
                  <a:moveTo>
                    <a:pt x="800" y="0"/>
                  </a:moveTo>
                  <a:lnTo>
                    <a:pt x="800" y="0"/>
                  </a:lnTo>
                  <a:cubicBezTo>
                    <a:pt x="721" y="11"/>
                    <a:pt x="645" y="18"/>
                    <a:pt x="567" y="29"/>
                  </a:cubicBezTo>
                  <a:cubicBezTo>
                    <a:pt x="534" y="33"/>
                    <a:pt x="506" y="36"/>
                    <a:pt x="481" y="47"/>
                  </a:cubicBezTo>
                  <a:lnTo>
                    <a:pt x="1" y="1899"/>
                  </a:lnTo>
                  <a:cubicBezTo>
                    <a:pt x="76" y="1971"/>
                    <a:pt x="162" y="2036"/>
                    <a:pt x="262" y="2082"/>
                  </a:cubicBezTo>
                  <a:lnTo>
                    <a:pt x="8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54"/>
            <p:cNvSpPr/>
            <p:nvPr/>
          </p:nvSpPr>
          <p:spPr>
            <a:xfrm>
              <a:off x="1762407" y="908065"/>
              <a:ext cx="40599" cy="126491"/>
            </a:xfrm>
            <a:custGeom>
              <a:avLst/>
              <a:gdLst/>
              <a:ahLst/>
              <a:cxnLst/>
              <a:rect l="l" t="t" r="r" b="b"/>
              <a:pathLst>
                <a:path w="718" h="2237" extrusionOk="0">
                  <a:moveTo>
                    <a:pt x="718" y="0"/>
                  </a:moveTo>
                  <a:lnTo>
                    <a:pt x="718" y="0"/>
                  </a:lnTo>
                  <a:cubicBezTo>
                    <a:pt x="664" y="4"/>
                    <a:pt x="614" y="11"/>
                    <a:pt x="560" y="15"/>
                  </a:cubicBezTo>
                  <a:lnTo>
                    <a:pt x="1" y="2186"/>
                  </a:lnTo>
                  <a:cubicBezTo>
                    <a:pt x="44" y="2208"/>
                    <a:pt x="91" y="2222"/>
                    <a:pt x="137" y="2236"/>
                  </a:cubicBezTo>
                  <a:lnTo>
                    <a:pt x="7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54"/>
            <p:cNvSpPr/>
            <p:nvPr/>
          </p:nvSpPr>
          <p:spPr>
            <a:xfrm>
              <a:off x="1880357" y="905012"/>
              <a:ext cx="41391" cy="90246"/>
            </a:xfrm>
            <a:custGeom>
              <a:avLst/>
              <a:gdLst/>
              <a:ahLst/>
              <a:cxnLst/>
              <a:rect l="l" t="t" r="r" b="b"/>
              <a:pathLst>
                <a:path w="732" h="1596" extrusionOk="0">
                  <a:moveTo>
                    <a:pt x="402" y="1"/>
                  </a:moveTo>
                  <a:lnTo>
                    <a:pt x="0" y="1545"/>
                  </a:lnTo>
                  <a:cubicBezTo>
                    <a:pt x="126" y="1552"/>
                    <a:pt x="233" y="1563"/>
                    <a:pt x="323" y="1595"/>
                  </a:cubicBezTo>
                  <a:lnTo>
                    <a:pt x="731" y="15"/>
                  </a:lnTo>
                  <a:cubicBezTo>
                    <a:pt x="620" y="11"/>
                    <a:pt x="509" y="4"/>
                    <a:pt x="4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54"/>
            <p:cNvSpPr/>
            <p:nvPr/>
          </p:nvSpPr>
          <p:spPr>
            <a:xfrm>
              <a:off x="1948435" y="910723"/>
              <a:ext cx="57393" cy="127283"/>
            </a:xfrm>
            <a:custGeom>
              <a:avLst/>
              <a:gdLst/>
              <a:ahLst/>
              <a:cxnLst/>
              <a:rect l="l" t="t" r="r" b="b"/>
              <a:pathLst>
                <a:path w="1015" h="2251" extrusionOk="0">
                  <a:moveTo>
                    <a:pt x="574" y="0"/>
                  </a:moveTo>
                  <a:lnTo>
                    <a:pt x="0" y="2214"/>
                  </a:lnTo>
                  <a:cubicBezTo>
                    <a:pt x="86" y="2243"/>
                    <a:pt x="187" y="2250"/>
                    <a:pt x="301" y="2250"/>
                  </a:cubicBezTo>
                  <a:cubicBezTo>
                    <a:pt x="355" y="2250"/>
                    <a:pt x="405" y="2247"/>
                    <a:pt x="459" y="2243"/>
                  </a:cubicBezTo>
                  <a:lnTo>
                    <a:pt x="1014" y="100"/>
                  </a:lnTo>
                  <a:cubicBezTo>
                    <a:pt x="925" y="61"/>
                    <a:pt x="828" y="29"/>
                    <a:pt x="724" y="18"/>
                  </a:cubicBezTo>
                  <a:cubicBezTo>
                    <a:pt x="674" y="11"/>
                    <a:pt x="624" y="4"/>
                    <a:pt x="5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4"/>
            <p:cNvSpPr/>
            <p:nvPr/>
          </p:nvSpPr>
          <p:spPr>
            <a:xfrm>
              <a:off x="1711179" y="954657"/>
              <a:ext cx="11988" cy="40599"/>
            </a:xfrm>
            <a:custGeom>
              <a:avLst/>
              <a:gdLst/>
              <a:ahLst/>
              <a:cxnLst/>
              <a:rect l="l" t="t" r="r" b="b"/>
              <a:pathLst>
                <a:path w="212" h="718" extrusionOk="0">
                  <a:moveTo>
                    <a:pt x="122" y="1"/>
                  </a:moveTo>
                  <a:cubicBezTo>
                    <a:pt x="54" y="1"/>
                    <a:pt x="0" y="54"/>
                    <a:pt x="0" y="122"/>
                  </a:cubicBezTo>
                  <a:lnTo>
                    <a:pt x="0" y="595"/>
                  </a:lnTo>
                  <a:cubicBezTo>
                    <a:pt x="0" y="663"/>
                    <a:pt x="54" y="717"/>
                    <a:pt x="122" y="717"/>
                  </a:cubicBezTo>
                  <a:lnTo>
                    <a:pt x="212" y="717"/>
                  </a:lnTo>
                  <a:lnTo>
                    <a:pt x="21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4"/>
            <p:cNvSpPr/>
            <p:nvPr/>
          </p:nvSpPr>
          <p:spPr>
            <a:xfrm>
              <a:off x="2038792" y="954488"/>
              <a:ext cx="11818" cy="40543"/>
            </a:xfrm>
            <a:custGeom>
              <a:avLst/>
              <a:gdLst/>
              <a:ahLst/>
              <a:cxnLst/>
              <a:rect l="l" t="t" r="r" b="b"/>
              <a:pathLst>
                <a:path w="209" h="717" extrusionOk="0">
                  <a:moveTo>
                    <a:pt x="0" y="0"/>
                  </a:moveTo>
                  <a:lnTo>
                    <a:pt x="0" y="717"/>
                  </a:lnTo>
                  <a:lnTo>
                    <a:pt x="90" y="717"/>
                  </a:lnTo>
                  <a:cubicBezTo>
                    <a:pt x="154" y="717"/>
                    <a:pt x="208" y="663"/>
                    <a:pt x="208" y="595"/>
                  </a:cubicBezTo>
                  <a:lnTo>
                    <a:pt x="208" y="122"/>
                  </a:lnTo>
                  <a:cubicBezTo>
                    <a:pt x="208" y="54"/>
                    <a:pt x="154" y="0"/>
                    <a:pt x="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54"/>
            <p:cNvSpPr/>
            <p:nvPr/>
          </p:nvSpPr>
          <p:spPr>
            <a:xfrm>
              <a:off x="1771567" y="892855"/>
              <a:ext cx="217868" cy="16059"/>
            </a:xfrm>
            <a:custGeom>
              <a:avLst/>
              <a:gdLst/>
              <a:ahLst/>
              <a:cxnLst/>
              <a:rect l="l" t="t" r="r" b="b"/>
              <a:pathLst>
                <a:path w="3853" h="284" extrusionOk="0">
                  <a:moveTo>
                    <a:pt x="1924" y="1"/>
                  </a:moveTo>
                  <a:cubicBezTo>
                    <a:pt x="1763" y="4"/>
                    <a:pt x="1598" y="8"/>
                    <a:pt x="1437" y="19"/>
                  </a:cubicBezTo>
                  <a:cubicBezTo>
                    <a:pt x="1276" y="33"/>
                    <a:pt x="1115" y="40"/>
                    <a:pt x="953" y="69"/>
                  </a:cubicBezTo>
                  <a:cubicBezTo>
                    <a:pt x="631" y="112"/>
                    <a:pt x="312" y="180"/>
                    <a:pt x="0" y="284"/>
                  </a:cubicBezTo>
                  <a:cubicBezTo>
                    <a:pt x="638" y="203"/>
                    <a:pt x="1281" y="163"/>
                    <a:pt x="1925" y="163"/>
                  </a:cubicBezTo>
                  <a:cubicBezTo>
                    <a:pt x="2568" y="163"/>
                    <a:pt x="3212" y="203"/>
                    <a:pt x="3852" y="284"/>
                  </a:cubicBezTo>
                  <a:cubicBezTo>
                    <a:pt x="3537" y="176"/>
                    <a:pt x="3221" y="112"/>
                    <a:pt x="2899" y="69"/>
                  </a:cubicBezTo>
                  <a:cubicBezTo>
                    <a:pt x="2738" y="40"/>
                    <a:pt x="2576" y="33"/>
                    <a:pt x="2415" y="19"/>
                  </a:cubicBezTo>
                  <a:cubicBezTo>
                    <a:pt x="2254" y="4"/>
                    <a:pt x="2086" y="4"/>
                    <a:pt x="19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54"/>
            <p:cNvSpPr/>
            <p:nvPr/>
          </p:nvSpPr>
          <p:spPr>
            <a:xfrm>
              <a:off x="1718077" y="900997"/>
              <a:ext cx="325416" cy="141871"/>
            </a:xfrm>
            <a:custGeom>
              <a:avLst/>
              <a:gdLst/>
              <a:ahLst/>
              <a:cxnLst/>
              <a:rect l="l" t="t" r="r" b="b"/>
              <a:pathLst>
                <a:path w="5755" h="2509" extrusionOk="0">
                  <a:moveTo>
                    <a:pt x="2869" y="144"/>
                  </a:moveTo>
                  <a:cubicBezTo>
                    <a:pt x="3507" y="144"/>
                    <a:pt x="4146" y="185"/>
                    <a:pt x="4780" y="265"/>
                  </a:cubicBezTo>
                  <a:lnTo>
                    <a:pt x="4784" y="265"/>
                  </a:lnTo>
                  <a:cubicBezTo>
                    <a:pt x="5275" y="333"/>
                    <a:pt x="5594" y="763"/>
                    <a:pt x="5594" y="1362"/>
                  </a:cubicBezTo>
                  <a:cubicBezTo>
                    <a:pt x="5594" y="1982"/>
                    <a:pt x="4977" y="2347"/>
                    <a:pt x="4375" y="2347"/>
                  </a:cubicBezTo>
                  <a:cubicBezTo>
                    <a:pt x="4107" y="2347"/>
                    <a:pt x="3927" y="2275"/>
                    <a:pt x="3820" y="2125"/>
                  </a:cubicBezTo>
                  <a:cubicBezTo>
                    <a:pt x="3816" y="2125"/>
                    <a:pt x="3816" y="2118"/>
                    <a:pt x="3813" y="2114"/>
                  </a:cubicBezTo>
                  <a:cubicBezTo>
                    <a:pt x="3562" y="1738"/>
                    <a:pt x="3350" y="1555"/>
                    <a:pt x="2863" y="1541"/>
                  </a:cubicBezTo>
                  <a:cubicBezTo>
                    <a:pt x="2383" y="1555"/>
                    <a:pt x="2175" y="1738"/>
                    <a:pt x="1924" y="2114"/>
                  </a:cubicBezTo>
                  <a:cubicBezTo>
                    <a:pt x="1921" y="2114"/>
                    <a:pt x="1921" y="2118"/>
                    <a:pt x="1917" y="2125"/>
                  </a:cubicBezTo>
                  <a:cubicBezTo>
                    <a:pt x="1810" y="2275"/>
                    <a:pt x="1634" y="2347"/>
                    <a:pt x="1362" y="2347"/>
                  </a:cubicBezTo>
                  <a:cubicBezTo>
                    <a:pt x="763" y="2347"/>
                    <a:pt x="144" y="1982"/>
                    <a:pt x="144" y="1362"/>
                  </a:cubicBezTo>
                  <a:cubicBezTo>
                    <a:pt x="144" y="763"/>
                    <a:pt x="462" y="333"/>
                    <a:pt x="953" y="265"/>
                  </a:cubicBezTo>
                  <a:lnTo>
                    <a:pt x="957" y="265"/>
                  </a:lnTo>
                  <a:cubicBezTo>
                    <a:pt x="1591" y="185"/>
                    <a:pt x="2230" y="144"/>
                    <a:pt x="2869" y="144"/>
                  </a:cubicBezTo>
                  <a:close/>
                  <a:moveTo>
                    <a:pt x="2878" y="1"/>
                  </a:moveTo>
                  <a:cubicBezTo>
                    <a:pt x="2230" y="1"/>
                    <a:pt x="1582" y="41"/>
                    <a:pt x="939" y="122"/>
                  </a:cubicBezTo>
                  <a:lnTo>
                    <a:pt x="932" y="122"/>
                  </a:lnTo>
                  <a:cubicBezTo>
                    <a:pt x="366" y="208"/>
                    <a:pt x="0" y="695"/>
                    <a:pt x="0" y="1372"/>
                  </a:cubicBezTo>
                  <a:cubicBezTo>
                    <a:pt x="0" y="2082"/>
                    <a:pt x="695" y="2508"/>
                    <a:pt x="1369" y="2508"/>
                  </a:cubicBezTo>
                  <a:cubicBezTo>
                    <a:pt x="1681" y="2508"/>
                    <a:pt x="1899" y="2419"/>
                    <a:pt x="2039" y="2236"/>
                  </a:cubicBezTo>
                  <a:cubicBezTo>
                    <a:pt x="2043" y="2232"/>
                    <a:pt x="2046" y="2222"/>
                    <a:pt x="2050" y="2218"/>
                  </a:cubicBezTo>
                  <a:cubicBezTo>
                    <a:pt x="2286" y="1860"/>
                    <a:pt x="2451" y="1709"/>
                    <a:pt x="2870" y="1698"/>
                  </a:cubicBezTo>
                  <a:cubicBezTo>
                    <a:pt x="3293" y="1709"/>
                    <a:pt x="3462" y="1860"/>
                    <a:pt x="3694" y="2218"/>
                  </a:cubicBezTo>
                  <a:lnTo>
                    <a:pt x="3709" y="2232"/>
                  </a:lnTo>
                  <a:cubicBezTo>
                    <a:pt x="3845" y="2415"/>
                    <a:pt x="4064" y="2505"/>
                    <a:pt x="4375" y="2505"/>
                  </a:cubicBezTo>
                  <a:cubicBezTo>
                    <a:pt x="5049" y="2505"/>
                    <a:pt x="5748" y="2075"/>
                    <a:pt x="5755" y="1372"/>
                  </a:cubicBezTo>
                  <a:cubicBezTo>
                    <a:pt x="5755" y="695"/>
                    <a:pt x="5393" y="201"/>
                    <a:pt x="4823" y="122"/>
                  </a:cubicBezTo>
                  <a:lnTo>
                    <a:pt x="4816" y="122"/>
                  </a:lnTo>
                  <a:cubicBezTo>
                    <a:pt x="4173" y="41"/>
                    <a:pt x="3525" y="1"/>
                    <a:pt x="2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1367;p54"/>
          <p:cNvGrpSpPr/>
          <p:nvPr/>
        </p:nvGrpSpPr>
        <p:grpSpPr>
          <a:xfrm>
            <a:off x="742350" y="872713"/>
            <a:ext cx="1277400" cy="870000"/>
            <a:chOff x="742350" y="872713"/>
            <a:chExt cx="1277400" cy="870000"/>
          </a:xfrm>
        </p:grpSpPr>
        <p:sp>
          <p:nvSpPr>
            <p:cNvPr id="1368" name="Google Shape;1368;p54"/>
            <p:cNvSpPr/>
            <p:nvPr/>
          </p:nvSpPr>
          <p:spPr>
            <a:xfrm>
              <a:off x="742350" y="9741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69" name="Google Shape;1369;p54"/>
            <p:cNvCxnSpPr>
              <a:stCxn id="1368" idx="6"/>
            </p:cNvCxnSpPr>
            <p:nvPr/>
          </p:nvCxnSpPr>
          <p:spPr>
            <a:xfrm rot="10800000" flipH="1">
              <a:off x="1510950" y="872713"/>
              <a:ext cx="508800" cy="485700"/>
            </a:xfrm>
            <a:prstGeom prst="straightConnector1">
              <a:avLst/>
            </a:prstGeom>
            <a:noFill/>
            <a:ln w="9525" cap="flat" cmpd="sng">
              <a:solidFill>
                <a:schemeClr val="accent5"/>
              </a:solidFill>
              <a:prstDash val="solid"/>
              <a:round/>
              <a:headEnd type="none" w="med" len="med"/>
              <a:tailEnd type="oval" w="med" len="med"/>
            </a:ln>
          </p:spPr>
        </p:cxn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191"/>
        <p:cNvGrpSpPr/>
        <p:nvPr/>
      </p:nvGrpSpPr>
      <p:grpSpPr>
        <a:xfrm>
          <a:off x="0" y="0"/>
          <a:ext cx="0" cy="0"/>
          <a:chOff x="0" y="0"/>
          <a:chExt cx="0" cy="0"/>
        </a:xfrm>
      </p:grpSpPr>
      <p:grpSp>
        <p:nvGrpSpPr>
          <p:cNvPr id="2" name="Google Shape;1192;p54"/>
          <p:cNvGrpSpPr/>
          <p:nvPr/>
        </p:nvGrpSpPr>
        <p:grpSpPr>
          <a:xfrm>
            <a:off x="2852571" y="3051959"/>
            <a:ext cx="955441" cy="929341"/>
            <a:chOff x="2852571" y="3051959"/>
            <a:chExt cx="955441" cy="929341"/>
          </a:xfrm>
        </p:grpSpPr>
        <p:sp>
          <p:nvSpPr>
            <p:cNvPr id="1193" name="Google Shape;1193;p54"/>
            <p:cNvSpPr/>
            <p:nvPr/>
          </p:nvSpPr>
          <p:spPr>
            <a:xfrm>
              <a:off x="3039413" y="321270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4" name="Google Shape;1194;p54"/>
            <p:cNvCxnSpPr>
              <a:stCxn id="1193" idx="1"/>
            </p:cNvCxnSpPr>
            <p:nvPr/>
          </p:nvCxnSpPr>
          <p:spPr>
            <a:xfrm rot="10800000">
              <a:off x="2852571" y="3051959"/>
              <a:ext cx="299400" cy="273300"/>
            </a:xfrm>
            <a:prstGeom prst="straightConnector1">
              <a:avLst/>
            </a:prstGeom>
            <a:noFill/>
            <a:ln w="9525" cap="flat" cmpd="sng">
              <a:solidFill>
                <a:schemeClr val="accent5"/>
              </a:solidFill>
              <a:prstDash val="solid"/>
              <a:round/>
              <a:headEnd type="none" w="med" len="med"/>
              <a:tailEnd type="oval" w="med" len="med"/>
            </a:ln>
          </p:spPr>
        </p:cxnSp>
      </p:grpSp>
      <p:grpSp>
        <p:nvGrpSpPr>
          <p:cNvPr id="3" name="Google Shape;1195;p54"/>
          <p:cNvGrpSpPr/>
          <p:nvPr/>
        </p:nvGrpSpPr>
        <p:grpSpPr>
          <a:xfrm>
            <a:off x="2558350" y="396613"/>
            <a:ext cx="1354200" cy="768600"/>
            <a:chOff x="2558350" y="396613"/>
            <a:chExt cx="1354200" cy="768600"/>
          </a:xfrm>
        </p:grpSpPr>
        <p:sp>
          <p:nvSpPr>
            <p:cNvPr id="1196" name="Google Shape;1196;p54"/>
            <p:cNvSpPr/>
            <p:nvPr/>
          </p:nvSpPr>
          <p:spPr>
            <a:xfrm>
              <a:off x="3143950" y="3966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7" name="Google Shape;1197;p54"/>
            <p:cNvCxnSpPr>
              <a:stCxn id="1196" idx="2"/>
            </p:cNvCxnSpPr>
            <p:nvPr/>
          </p:nvCxnSpPr>
          <p:spPr>
            <a:xfrm flipH="1">
              <a:off x="2558350" y="780913"/>
              <a:ext cx="585600" cy="176700"/>
            </a:xfrm>
            <a:prstGeom prst="straightConnector1">
              <a:avLst/>
            </a:prstGeom>
            <a:noFill/>
            <a:ln w="9525" cap="flat" cmpd="sng">
              <a:solidFill>
                <a:schemeClr val="accent5"/>
              </a:solidFill>
              <a:prstDash val="solid"/>
              <a:round/>
              <a:headEnd type="none" w="med" len="med"/>
              <a:tailEnd type="oval" w="med" len="med"/>
            </a:ln>
          </p:spPr>
        </p:cxnSp>
      </p:grpSp>
      <p:sp>
        <p:nvSpPr>
          <p:cNvPr id="1198" name="Google Shape;1198;p54"/>
          <p:cNvSpPr txBox="1">
            <a:spLocks noGrp="1"/>
          </p:cNvSpPr>
          <p:nvPr>
            <p:ph type="subTitle" idx="1"/>
          </p:nvPr>
        </p:nvSpPr>
        <p:spPr>
          <a:xfrm>
            <a:off x="4000496" y="2857502"/>
            <a:ext cx="4418100" cy="1116900"/>
          </a:xfrm>
          <a:prstGeom prst="rect">
            <a:avLst/>
          </a:prstGeom>
        </p:spPr>
        <p:txBody>
          <a:bodyPr spcFirstLastPara="1" wrap="square" lIns="91425" tIns="91425" rIns="91425" bIns="91425" anchor="b" anchorCtr="0">
            <a:noAutofit/>
          </a:bodyPr>
          <a:lstStyle/>
          <a:p>
            <a:pPr algn="ctr" rtl="1"/>
            <a:r>
              <a:rPr lang="ar-DZ" sz="2400" b="1" dirty="0" smtClean="0">
                <a:latin typeface="Sakkal Majalla" panose="02000000000000000000" pitchFamily="2" charset="-78"/>
                <a:cs typeface="Sakkal Majalla" panose="02000000000000000000" pitchFamily="2" charset="-78"/>
              </a:rPr>
              <a:t>ب. تعزيز الوعي بالسلامة:</a:t>
            </a:r>
          </a:p>
          <a:p>
            <a:pPr algn="ctr" rtl="1"/>
            <a:endParaRPr lang="ar-DZ" sz="2400" b="1" dirty="0" smtClean="0">
              <a:latin typeface="Sakkal Majalla" panose="02000000000000000000" pitchFamily="2" charset="-78"/>
              <a:cs typeface="Sakkal Majalla" panose="02000000000000000000" pitchFamily="2" charset="-78"/>
            </a:endParaRP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الملصقات والإشارات:استخدام ملصقات وإشارات مرئية لتذكير العاملين بإجراءات السلامة.</a:t>
            </a: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جلسات التوعية:تنظيم محاضرات وندوات </a:t>
            </a:r>
            <a:r>
              <a:rPr lang="ar-DZ" sz="2400" dirty="0" err="1" smtClean="0">
                <a:latin typeface="Sakkal Majalla" panose="02000000000000000000" pitchFamily="2" charset="-78"/>
                <a:cs typeface="Sakkal Majalla" panose="02000000000000000000" pitchFamily="2" charset="-78"/>
              </a:rPr>
              <a:t>توعوية</a:t>
            </a:r>
            <a:r>
              <a:rPr lang="ar-DZ" sz="2400" dirty="0" smtClean="0">
                <a:latin typeface="Sakkal Majalla" panose="02000000000000000000" pitchFamily="2" charset="-78"/>
                <a:cs typeface="Sakkal Majalla" panose="02000000000000000000" pitchFamily="2" charset="-78"/>
              </a:rPr>
              <a:t> لزيادة الوعي بمخاطر السلامة.</a:t>
            </a:r>
          </a:p>
          <a:p>
            <a:pPr marL="0" lvl="0" indent="0" algn="r" rtl="0">
              <a:spcBef>
                <a:spcPts val="0"/>
              </a:spcBef>
              <a:spcAft>
                <a:spcPts val="0"/>
              </a:spcAft>
              <a:buNone/>
            </a:pPr>
            <a:endParaRPr lang="en-GB" sz="2800" dirty="0"/>
          </a:p>
        </p:txBody>
      </p:sp>
      <p:grpSp>
        <p:nvGrpSpPr>
          <p:cNvPr id="4" name="Google Shape;1200;p54"/>
          <p:cNvGrpSpPr/>
          <p:nvPr/>
        </p:nvGrpSpPr>
        <p:grpSpPr>
          <a:xfrm>
            <a:off x="854963" y="1192365"/>
            <a:ext cx="543367" cy="332119"/>
            <a:chOff x="0" y="652601"/>
            <a:chExt cx="746281" cy="456082"/>
          </a:xfrm>
        </p:grpSpPr>
        <p:sp>
          <p:nvSpPr>
            <p:cNvPr id="1201" name="Google Shape;1201;p54"/>
            <p:cNvSpPr/>
            <p:nvPr/>
          </p:nvSpPr>
          <p:spPr>
            <a:xfrm>
              <a:off x="0" y="681156"/>
              <a:ext cx="746281" cy="386033"/>
            </a:xfrm>
            <a:custGeom>
              <a:avLst/>
              <a:gdLst/>
              <a:ahLst/>
              <a:cxnLst/>
              <a:rect l="l" t="t" r="r" b="b"/>
              <a:pathLst>
                <a:path w="13198" h="6827" extrusionOk="0">
                  <a:moveTo>
                    <a:pt x="6597" y="0"/>
                  </a:moveTo>
                  <a:cubicBezTo>
                    <a:pt x="3838" y="0"/>
                    <a:pt x="1606" y="2236"/>
                    <a:pt x="1606" y="4995"/>
                  </a:cubicBezTo>
                  <a:lnTo>
                    <a:pt x="0" y="6826"/>
                  </a:lnTo>
                  <a:lnTo>
                    <a:pt x="13197" y="6826"/>
                  </a:lnTo>
                  <a:lnTo>
                    <a:pt x="11592" y="4995"/>
                  </a:lnTo>
                  <a:cubicBezTo>
                    <a:pt x="11592" y="2236"/>
                    <a:pt x="9356" y="0"/>
                    <a:pt x="65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54"/>
            <p:cNvSpPr/>
            <p:nvPr/>
          </p:nvSpPr>
          <p:spPr>
            <a:xfrm>
              <a:off x="53660" y="863509"/>
              <a:ext cx="85779" cy="183206"/>
            </a:xfrm>
            <a:custGeom>
              <a:avLst/>
              <a:gdLst/>
              <a:ahLst/>
              <a:cxnLst/>
              <a:rect l="l" t="t" r="r" b="b"/>
              <a:pathLst>
                <a:path w="1517" h="3240" extrusionOk="0">
                  <a:moveTo>
                    <a:pt x="488" y="0"/>
                  </a:moveTo>
                  <a:cubicBezTo>
                    <a:pt x="220" y="0"/>
                    <a:pt x="1" y="219"/>
                    <a:pt x="1" y="488"/>
                  </a:cubicBezTo>
                  <a:lnTo>
                    <a:pt x="1" y="3239"/>
                  </a:lnTo>
                  <a:lnTo>
                    <a:pt x="1517" y="3239"/>
                  </a:lnTo>
                  <a:lnTo>
                    <a:pt x="151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54"/>
            <p:cNvSpPr/>
            <p:nvPr/>
          </p:nvSpPr>
          <p:spPr>
            <a:xfrm>
              <a:off x="606769" y="863283"/>
              <a:ext cx="85779" cy="183432"/>
            </a:xfrm>
            <a:custGeom>
              <a:avLst/>
              <a:gdLst/>
              <a:ahLst/>
              <a:cxnLst/>
              <a:rect l="l" t="t" r="r" b="b"/>
              <a:pathLst>
                <a:path w="1517" h="3244" extrusionOk="0">
                  <a:moveTo>
                    <a:pt x="1" y="1"/>
                  </a:moveTo>
                  <a:lnTo>
                    <a:pt x="1" y="3243"/>
                  </a:lnTo>
                  <a:lnTo>
                    <a:pt x="1517" y="3243"/>
                  </a:lnTo>
                  <a:lnTo>
                    <a:pt x="1517" y="488"/>
                  </a:lnTo>
                  <a:cubicBezTo>
                    <a:pt x="1517" y="219"/>
                    <a:pt x="1294" y="1"/>
                    <a:pt x="10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54"/>
            <p:cNvSpPr/>
            <p:nvPr/>
          </p:nvSpPr>
          <p:spPr>
            <a:xfrm>
              <a:off x="307767" y="652601"/>
              <a:ext cx="130732" cy="53096"/>
            </a:xfrm>
            <a:custGeom>
              <a:avLst/>
              <a:gdLst/>
              <a:ahLst/>
              <a:cxnLst/>
              <a:rect l="l" t="t" r="r" b="b"/>
              <a:pathLst>
                <a:path w="2312" h="939" extrusionOk="0">
                  <a:moveTo>
                    <a:pt x="233" y="0"/>
                  </a:moveTo>
                  <a:cubicBezTo>
                    <a:pt x="104" y="0"/>
                    <a:pt x="0" y="104"/>
                    <a:pt x="0" y="233"/>
                  </a:cubicBezTo>
                  <a:lnTo>
                    <a:pt x="0" y="939"/>
                  </a:lnTo>
                  <a:lnTo>
                    <a:pt x="2311" y="939"/>
                  </a:lnTo>
                  <a:lnTo>
                    <a:pt x="2311" y="233"/>
                  </a:lnTo>
                  <a:cubicBezTo>
                    <a:pt x="2311" y="104"/>
                    <a:pt x="2207" y="0"/>
                    <a:pt x="207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54"/>
            <p:cNvSpPr/>
            <p:nvPr/>
          </p:nvSpPr>
          <p:spPr>
            <a:xfrm>
              <a:off x="177886" y="689241"/>
              <a:ext cx="390500" cy="332937"/>
            </a:xfrm>
            <a:custGeom>
              <a:avLst/>
              <a:gdLst/>
              <a:ahLst/>
              <a:cxnLst/>
              <a:rect l="l" t="t" r="r" b="b"/>
              <a:pathLst>
                <a:path w="6906" h="5888" extrusionOk="0">
                  <a:moveTo>
                    <a:pt x="2301" y="4"/>
                  </a:moveTo>
                  <a:cubicBezTo>
                    <a:pt x="2265" y="4"/>
                    <a:pt x="2233" y="37"/>
                    <a:pt x="2233" y="72"/>
                  </a:cubicBezTo>
                  <a:cubicBezTo>
                    <a:pt x="2233" y="1033"/>
                    <a:pt x="1989" y="2140"/>
                    <a:pt x="1606" y="2907"/>
                  </a:cubicBezTo>
                  <a:cubicBezTo>
                    <a:pt x="1416" y="3290"/>
                    <a:pt x="1140" y="3666"/>
                    <a:pt x="760" y="4053"/>
                  </a:cubicBezTo>
                  <a:cubicBezTo>
                    <a:pt x="581" y="4232"/>
                    <a:pt x="434" y="4440"/>
                    <a:pt x="316" y="4659"/>
                  </a:cubicBezTo>
                  <a:cubicBezTo>
                    <a:pt x="309" y="4670"/>
                    <a:pt x="309" y="4673"/>
                    <a:pt x="305" y="4680"/>
                  </a:cubicBezTo>
                  <a:cubicBezTo>
                    <a:pt x="119" y="5035"/>
                    <a:pt x="18" y="5415"/>
                    <a:pt x="0" y="5816"/>
                  </a:cubicBezTo>
                  <a:cubicBezTo>
                    <a:pt x="0" y="5856"/>
                    <a:pt x="26" y="5888"/>
                    <a:pt x="65" y="5888"/>
                  </a:cubicBezTo>
                  <a:cubicBezTo>
                    <a:pt x="101" y="5888"/>
                    <a:pt x="129" y="5859"/>
                    <a:pt x="137" y="5827"/>
                  </a:cubicBezTo>
                  <a:cubicBezTo>
                    <a:pt x="154" y="5447"/>
                    <a:pt x="255" y="5082"/>
                    <a:pt x="434" y="4738"/>
                  </a:cubicBezTo>
                  <a:lnTo>
                    <a:pt x="434" y="4734"/>
                  </a:lnTo>
                  <a:cubicBezTo>
                    <a:pt x="549" y="4523"/>
                    <a:pt x="688" y="4326"/>
                    <a:pt x="860" y="4154"/>
                  </a:cubicBezTo>
                  <a:cubicBezTo>
                    <a:pt x="1247" y="3749"/>
                    <a:pt x="1530" y="3365"/>
                    <a:pt x="1727" y="2971"/>
                  </a:cubicBezTo>
                  <a:cubicBezTo>
                    <a:pt x="2118" y="2186"/>
                    <a:pt x="2369" y="1047"/>
                    <a:pt x="2369" y="72"/>
                  </a:cubicBezTo>
                  <a:cubicBezTo>
                    <a:pt x="2369" y="37"/>
                    <a:pt x="2337" y="4"/>
                    <a:pt x="2301" y="4"/>
                  </a:cubicBezTo>
                  <a:close/>
                  <a:moveTo>
                    <a:pt x="4608" y="1"/>
                  </a:moveTo>
                  <a:cubicBezTo>
                    <a:pt x="4572" y="1"/>
                    <a:pt x="4540" y="33"/>
                    <a:pt x="4540" y="69"/>
                  </a:cubicBezTo>
                  <a:cubicBezTo>
                    <a:pt x="4540" y="1051"/>
                    <a:pt x="4791" y="2183"/>
                    <a:pt x="5182" y="2968"/>
                  </a:cubicBezTo>
                  <a:cubicBezTo>
                    <a:pt x="5379" y="3362"/>
                    <a:pt x="5662" y="3745"/>
                    <a:pt x="6049" y="4150"/>
                  </a:cubicBezTo>
                  <a:cubicBezTo>
                    <a:pt x="6221" y="4322"/>
                    <a:pt x="6364" y="4519"/>
                    <a:pt x="6475" y="4730"/>
                  </a:cubicBezTo>
                  <a:lnTo>
                    <a:pt x="6475" y="4734"/>
                  </a:lnTo>
                  <a:cubicBezTo>
                    <a:pt x="6654" y="5074"/>
                    <a:pt x="6751" y="5443"/>
                    <a:pt x="6773" y="5823"/>
                  </a:cubicBezTo>
                  <a:cubicBezTo>
                    <a:pt x="6773" y="5859"/>
                    <a:pt x="6801" y="5888"/>
                    <a:pt x="6837" y="5888"/>
                  </a:cubicBezTo>
                  <a:cubicBezTo>
                    <a:pt x="6880" y="5888"/>
                    <a:pt x="6905" y="5856"/>
                    <a:pt x="6905" y="5816"/>
                  </a:cubicBezTo>
                  <a:cubicBezTo>
                    <a:pt x="6887" y="5411"/>
                    <a:pt x="6783" y="5031"/>
                    <a:pt x="6597" y="4673"/>
                  </a:cubicBezTo>
                  <a:cubicBezTo>
                    <a:pt x="6597" y="4670"/>
                    <a:pt x="6593" y="4670"/>
                    <a:pt x="6593" y="4662"/>
                  </a:cubicBezTo>
                  <a:cubicBezTo>
                    <a:pt x="6475" y="4440"/>
                    <a:pt x="6325" y="4232"/>
                    <a:pt x="6149" y="4050"/>
                  </a:cubicBezTo>
                  <a:cubicBezTo>
                    <a:pt x="5769" y="3659"/>
                    <a:pt x="5490" y="3283"/>
                    <a:pt x="5303" y="2903"/>
                  </a:cubicBezTo>
                  <a:cubicBezTo>
                    <a:pt x="4920" y="2143"/>
                    <a:pt x="4676" y="1026"/>
                    <a:pt x="4676" y="69"/>
                  </a:cubicBezTo>
                  <a:cubicBezTo>
                    <a:pt x="4676" y="33"/>
                    <a:pt x="4644" y="1"/>
                    <a:pt x="46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54"/>
            <p:cNvSpPr/>
            <p:nvPr/>
          </p:nvSpPr>
          <p:spPr>
            <a:xfrm>
              <a:off x="275763" y="697553"/>
              <a:ext cx="7747" cy="58015"/>
            </a:xfrm>
            <a:custGeom>
              <a:avLst/>
              <a:gdLst/>
              <a:ahLst/>
              <a:cxnLst/>
              <a:rect l="l" t="t" r="r" b="b"/>
              <a:pathLst>
                <a:path w="137" h="1026" extrusionOk="0">
                  <a:moveTo>
                    <a:pt x="68" y="1"/>
                  </a:moveTo>
                  <a:cubicBezTo>
                    <a:pt x="32" y="1"/>
                    <a:pt x="0" y="33"/>
                    <a:pt x="0" y="69"/>
                  </a:cubicBezTo>
                  <a:lnTo>
                    <a:pt x="0" y="961"/>
                  </a:lnTo>
                  <a:cubicBezTo>
                    <a:pt x="0" y="997"/>
                    <a:pt x="32" y="1025"/>
                    <a:pt x="68" y="1025"/>
                  </a:cubicBezTo>
                  <a:cubicBezTo>
                    <a:pt x="104" y="1025"/>
                    <a:pt x="133" y="997"/>
                    <a:pt x="136" y="957"/>
                  </a:cubicBezTo>
                  <a:lnTo>
                    <a:pt x="136" y="69"/>
                  </a:lnTo>
                  <a:cubicBezTo>
                    <a:pt x="136" y="33"/>
                    <a:pt x="104" y="1"/>
                    <a:pt x="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54"/>
            <p:cNvSpPr/>
            <p:nvPr/>
          </p:nvSpPr>
          <p:spPr>
            <a:xfrm>
              <a:off x="463149" y="697779"/>
              <a:ext cx="7747" cy="57789"/>
            </a:xfrm>
            <a:custGeom>
              <a:avLst/>
              <a:gdLst/>
              <a:ahLst/>
              <a:cxnLst/>
              <a:rect l="l" t="t" r="r" b="b"/>
              <a:pathLst>
                <a:path w="137" h="1022" extrusionOk="0">
                  <a:moveTo>
                    <a:pt x="69" y="0"/>
                  </a:moveTo>
                  <a:cubicBezTo>
                    <a:pt x="33" y="0"/>
                    <a:pt x="0" y="32"/>
                    <a:pt x="0" y="68"/>
                  </a:cubicBezTo>
                  <a:lnTo>
                    <a:pt x="0" y="957"/>
                  </a:lnTo>
                  <a:cubicBezTo>
                    <a:pt x="0" y="993"/>
                    <a:pt x="33" y="1021"/>
                    <a:pt x="69" y="1021"/>
                  </a:cubicBezTo>
                  <a:cubicBezTo>
                    <a:pt x="104" y="1021"/>
                    <a:pt x="137" y="993"/>
                    <a:pt x="137" y="957"/>
                  </a:cubicBezTo>
                  <a:lnTo>
                    <a:pt x="137" y="68"/>
                  </a:lnTo>
                  <a:cubicBezTo>
                    <a:pt x="137" y="32"/>
                    <a:pt x="104" y="0"/>
                    <a:pt x="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54"/>
            <p:cNvSpPr/>
            <p:nvPr/>
          </p:nvSpPr>
          <p:spPr>
            <a:xfrm>
              <a:off x="226" y="1067123"/>
              <a:ext cx="746055" cy="41561"/>
            </a:xfrm>
            <a:custGeom>
              <a:avLst/>
              <a:gdLst/>
              <a:ahLst/>
              <a:cxnLst/>
              <a:rect l="l" t="t" r="r" b="b"/>
              <a:pathLst>
                <a:path w="13194" h="735" extrusionOk="0">
                  <a:moveTo>
                    <a:pt x="0" y="0"/>
                  </a:moveTo>
                  <a:cubicBezTo>
                    <a:pt x="0" y="0"/>
                    <a:pt x="1863" y="735"/>
                    <a:pt x="6593" y="735"/>
                  </a:cubicBezTo>
                  <a:cubicBezTo>
                    <a:pt x="11319" y="735"/>
                    <a:pt x="13193" y="0"/>
                    <a:pt x="131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1209;p54"/>
          <p:cNvGrpSpPr/>
          <p:nvPr/>
        </p:nvGrpSpPr>
        <p:grpSpPr>
          <a:xfrm>
            <a:off x="3270388" y="635901"/>
            <a:ext cx="515730" cy="290061"/>
            <a:chOff x="3165875" y="539491"/>
            <a:chExt cx="746677" cy="420013"/>
          </a:xfrm>
        </p:grpSpPr>
        <p:sp>
          <p:nvSpPr>
            <p:cNvPr id="1210" name="Google Shape;1210;p54"/>
            <p:cNvSpPr/>
            <p:nvPr/>
          </p:nvSpPr>
          <p:spPr>
            <a:xfrm>
              <a:off x="3165875" y="540057"/>
              <a:ext cx="746677" cy="321176"/>
            </a:xfrm>
            <a:custGeom>
              <a:avLst/>
              <a:gdLst/>
              <a:ahLst/>
              <a:cxnLst/>
              <a:rect l="l" t="t" r="r" b="b"/>
              <a:pathLst>
                <a:path w="13205" h="5680" extrusionOk="0">
                  <a:moveTo>
                    <a:pt x="3664" y="1"/>
                  </a:moveTo>
                  <a:cubicBezTo>
                    <a:pt x="3516" y="1"/>
                    <a:pt x="3362" y="47"/>
                    <a:pt x="3236" y="126"/>
                  </a:cubicBezTo>
                  <a:cubicBezTo>
                    <a:pt x="2989" y="287"/>
                    <a:pt x="2824" y="542"/>
                    <a:pt x="2677" y="800"/>
                  </a:cubicBezTo>
                  <a:cubicBezTo>
                    <a:pt x="2526" y="1054"/>
                    <a:pt x="2379" y="1319"/>
                    <a:pt x="2157" y="1506"/>
                  </a:cubicBezTo>
                  <a:cubicBezTo>
                    <a:pt x="1752" y="1842"/>
                    <a:pt x="1165" y="1875"/>
                    <a:pt x="735" y="2172"/>
                  </a:cubicBezTo>
                  <a:cubicBezTo>
                    <a:pt x="351" y="2441"/>
                    <a:pt x="133" y="2907"/>
                    <a:pt x="65" y="3372"/>
                  </a:cubicBezTo>
                  <a:cubicBezTo>
                    <a:pt x="0" y="3838"/>
                    <a:pt x="72" y="4315"/>
                    <a:pt x="172" y="4777"/>
                  </a:cubicBezTo>
                  <a:cubicBezTo>
                    <a:pt x="215" y="5003"/>
                    <a:pt x="280" y="5243"/>
                    <a:pt x="423" y="5426"/>
                  </a:cubicBezTo>
                  <a:cubicBezTo>
                    <a:pt x="536" y="5572"/>
                    <a:pt x="718" y="5679"/>
                    <a:pt x="897" y="5679"/>
                  </a:cubicBezTo>
                  <a:cubicBezTo>
                    <a:pt x="945" y="5679"/>
                    <a:pt x="993" y="5672"/>
                    <a:pt x="1039" y="5655"/>
                  </a:cubicBezTo>
                  <a:lnTo>
                    <a:pt x="871" y="4408"/>
                  </a:lnTo>
                  <a:cubicBezTo>
                    <a:pt x="771" y="4383"/>
                    <a:pt x="728" y="4265"/>
                    <a:pt x="713" y="4161"/>
                  </a:cubicBezTo>
                  <a:cubicBezTo>
                    <a:pt x="670" y="3845"/>
                    <a:pt x="996" y="3243"/>
                    <a:pt x="1158" y="2968"/>
                  </a:cubicBezTo>
                  <a:cubicBezTo>
                    <a:pt x="1211" y="2867"/>
                    <a:pt x="1283" y="2778"/>
                    <a:pt x="1369" y="2706"/>
                  </a:cubicBezTo>
                  <a:cubicBezTo>
                    <a:pt x="1462" y="2634"/>
                    <a:pt x="1570" y="2584"/>
                    <a:pt x="1681" y="2545"/>
                  </a:cubicBezTo>
                  <a:cubicBezTo>
                    <a:pt x="1835" y="2491"/>
                    <a:pt x="1989" y="2441"/>
                    <a:pt x="2150" y="2405"/>
                  </a:cubicBezTo>
                  <a:cubicBezTo>
                    <a:pt x="2372" y="2351"/>
                    <a:pt x="2605" y="2323"/>
                    <a:pt x="2813" y="2237"/>
                  </a:cubicBezTo>
                  <a:cubicBezTo>
                    <a:pt x="3207" y="2072"/>
                    <a:pt x="3501" y="1735"/>
                    <a:pt x="3752" y="1391"/>
                  </a:cubicBezTo>
                  <a:lnTo>
                    <a:pt x="3752" y="1391"/>
                  </a:lnTo>
                  <a:cubicBezTo>
                    <a:pt x="3741" y="1481"/>
                    <a:pt x="3809" y="1574"/>
                    <a:pt x="3881" y="1624"/>
                  </a:cubicBezTo>
                  <a:cubicBezTo>
                    <a:pt x="3952" y="1678"/>
                    <a:pt x="4042" y="1699"/>
                    <a:pt x="4128" y="1721"/>
                  </a:cubicBezTo>
                  <a:cubicBezTo>
                    <a:pt x="4279" y="1763"/>
                    <a:pt x="4432" y="1797"/>
                    <a:pt x="4592" y="1797"/>
                  </a:cubicBezTo>
                  <a:cubicBezTo>
                    <a:pt x="4607" y="1797"/>
                    <a:pt x="4622" y="1797"/>
                    <a:pt x="4637" y="1796"/>
                  </a:cubicBezTo>
                  <a:cubicBezTo>
                    <a:pt x="4791" y="1789"/>
                    <a:pt x="4938" y="1749"/>
                    <a:pt x="5088" y="1717"/>
                  </a:cubicBezTo>
                  <a:cubicBezTo>
                    <a:pt x="5369" y="1656"/>
                    <a:pt x="5656" y="1625"/>
                    <a:pt x="5944" y="1625"/>
                  </a:cubicBezTo>
                  <a:cubicBezTo>
                    <a:pt x="6244" y="1625"/>
                    <a:pt x="6544" y="1658"/>
                    <a:pt x="6837" y="1724"/>
                  </a:cubicBezTo>
                  <a:cubicBezTo>
                    <a:pt x="7066" y="1774"/>
                    <a:pt x="7288" y="1846"/>
                    <a:pt x="7518" y="1903"/>
                  </a:cubicBezTo>
                  <a:cubicBezTo>
                    <a:pt x="8610" y="2179"/>
                    <a:pt x="9761" y="2097"/>
                    <a:pt x="10857" y="2333"/>
                  </a:cubicBezTo>
                  <a:cubicBezTo>
                    <a:pt x="11083" y="2384"/>
                    <a:pt x="11348" y="2434"/>
                    <a:pt x="11556" y="2527"/>
                  </a:cubicBezTo>
                  <a:cubicBezTo>
                    <a:pt x="11767" y="2616"/>
                    <a:pt x="11968" y="2756"/>
                    <a:pt x="12100" y="2942"/>
                  </a:cubicBezTo>
                  <a:cubicBezTo>
                    <a:pt x="12247" y="3157"/>
                    <a:pt x="12663" y="3673"/>
                    <a:pt x="12713" y="3928"/>
                  </a:cubicBezTo>
                  <a:cubicBezTo>
                    <a:pt x="12738" y="4068"/>
                    <a:pt x="12767" y="4207"/>
                    <a:pt x="12756" y="4351"/>
                  </a:cubicBezTo>
                  <a:cubicBezTo>
                    <a:pt x="12749" y="4490"/>
                    <a:pt x="12337" y="4383"/>
                    <a:pt x="12233" y="4480"/>
                  </a:cubicBezTo>
                  <a:lnTo>
                    <a:pt x="12237" y="4562"/>
                  </a:lnTo>
                  <a:lnTo>
                    <a:pt x="12226" y="5340"/>
                  </a:lnTo>
                  <a:cubicBezTo>
                    <a:pt x="12228" y="5340"/>
                    <a:pt x="12231" y="5340"/>
                    <a:pt x="12233" y="5340"/>
                  </a:cubicBezTo>
                  <a:cubicBezTo>
                    <a:pt x="12488" y="5340"/>
                    <a:pt x="12483" y="5516"/>
                    <a:pt x="12721" y="5516"/>
                  </a:cubicBezTo>
                  <a:cubicBezTo>
                    <a:pt x="12730" y="5516"/>
                    <a:pt x="12739" y="5516"/>
                    <a:pt x="12749" y="5515"/>
                  </a:cubicBezTo>
                  <a:cubicBezTo>
                    <a:pt x="12989" y="5504"/>
                    <a:pt x="13204" y="4924"/>
                    <a:pt x="13200" y="4655"/>
                  </a:cubicBezTo>
                  <a:cubicBezTo>
                    <a:pt x="13186" y="3992"/>
                    <a:pt x="12756" y="2778"/>
                    <a:pt x="12208" y="2401"/>
                  </a:cubicBezTo>
                  <a:cubicBezTo>
                    <a:pt x="11903" y="2190"/>
                    <a:pt x="11534" y="2090"/>
                    <a:pt x="11194" y="1936"/>
                  </a:cubicBezTo>
                  <a:cubicBezTo>
                    <a:pt x="10707" y="1717"/>
                    <a:pt x="10277" y="1380"/>
                    <a:pt x="9771" y="1212"/>
                  </a:cubicBezTo>
                  <a:cubicBezTo>
                    <a:pt x="9076" y="979"/>
                    <a:pt x="8320" y="1079"/>
                    <a:pt x="7596" y="954"/>
                  </a:cubicBezTo>
                  <a:cubicBezTo>
                    <a:pt x="7113" y="871"/>
                    <a:pt x="6676" y="542"/>
                    <a:pt x="6192" y="459"/>
                  </a:cubicBezTo>
                  <a:cubicBezTo>
                    <a:pt x="6132" y="448"/>
                    <a:pt x="6073" y="443"/>
                    <a:pt x="6014" y="443"/>
                  </a:cubicBezTo>
                  <a:cubicBezTo>
                    <a:pt x="5752" y="443"/>
                    <a:pt x="5493" y="539"/>
                    <a:pt x="5239" y="606"/>
                  </a:cubicBezTo>
                  <a:cubicBezTo>
                    <a:pt x="5114" y="636"/>
                    <a:pt x="4980" y="657"/>
                    <a:pt x="4849" y="657"/>
                  </a:cubicBezTo>
                  <a:cubicBezTo>
                    <a:pt x="4650" y="657"/>
                    <a:pt x="4459" y="609"/>
                    <a:pt x="4318" y="470"/>
                  </a:cubicBezTo>
                  <a:cubicBezTo>
                    <a:pt x="4221" y="373"/>
                    <a:pt x="4157" y="237"/>
                    <a:pt x="4056" y="144"/>
                  </a:cubicBezTo>
                  <a:cubicBezTo>
                    <a:pt x="3950" y="45"/>
                    <a:pt x="3809" y="1"/>
                    <a:pt x="36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54"/>
            <p:cNvSpPr/>
            <p:nvPr/>
          </p:nvSpPr>
          <p:spPr>
            <a:xfrm>
              <a:off x="3439377" y="862412"/>
              <a:ext cx="214588" cy="70738"/>
            </a:xfrm>
            <a:custGeom>
              <a:avLst/>
              <a:gdLst/>
              <a:ahLst/>
              <a:cxnLst/>
              <a:rect l="l" t="t" r="r" b="b"/>
              <a:pathLst>
                <a:path w="3795" h="1251" extrusionOk="0">
                  <a:moveTo>
                    <a:pt x="1896" y="0"/>
                  </a:moveTo>
                  <a:cubicBezTo>
                    <a:pt x="638" y="0"/>
                    <a:pt x="0" y="1251"/>
                    <a:pt x="0" y="1251"/>
                  </a:cubicBezTo>
                  <a:cubicBezTo>
                    <a:pt x="570" y="683"/>
                    <a:pt x="1235" y="399"/>
                    <a:pt x="1899" y="399"/>
                  </a:cubicBezTo>
                  <a:cubicBezTo>
                    <a:pt x="2563" y="399"/>
                    <a:pt x="3227" y="683"/>
                    <a:pt x="3795" y="1251"/>
                  </a:cubicBezTo>
                  <a:lnTo>
                    <a:pt x="3795" y="1251"/>
                  </a:lnTo>
                  <a:cubicBezTo>
                    <a:pt x="3784" y="1236"/>
                    <a:pt x="3146" y="0"/>
                    <a:pt x="1896" y="0"/>
                  </a:cubicBezTo>
                  <a:close/>
                  <a:moveTo>
                    <a:pt x="3795" y="1251"/>
                  </a:moveTo>
                  <a:lnTo>
                    <a:pt x="3795" y="1251"/>
                  </a:lnTo>
                  <a:cubicBezTo>
                    <a:pt x="3795" y="1251"/>
                    <a:pt x="3795" y="1251"/>
                    <a:pt x="3795" y="1251"/>
                  </a:cubicBezTo>
                  <a:cubicBezTo>
                    <a:pt x="3795" y="1251"/>
                    <a:pt x="3795" y="1251"/>
                    <a:pt x="3795" y="12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54"/>
            <p:cNvSpPr/>
            <p:nvPr/>
          </p:nvSpPr>
          <p:spPr>
            <a:xfrm>
              <a:off x="3230674" y="685035"/>
              <a:ext cx="632230" cy="265988"/>
            </a:xfrm>
            <a:custGeom>
              <a:avLst/>
              <a:gdLst/>
              <a:ahLst/>
              <a:cxnLst/>
              <a:rect l="l" t="t" r="r" b="b"/>
              <a:pathLst>
                <a:path w="11181" h="4704" extrusionOk="0">
                  <a:moveTo>
                    <a:pt x="5587" y="0"/>
                  </a:moveTo>
                  <a:cubicBezTo>
                    <a:pt x="4304" y="0"/>
                    <a:pt x="3021" y="81"/>
                    <a:pt x="1746" y="242"/>
                  </a:cubicBezTo>
                  <a:cubicBezTo>
                    <a:pt x="635" y="393"/>
                    <a:pt x="1" y="1382"/>
                    <a:pt x="1" y="2582"/>
                  </a:cubicBezTo>
                  <a:cubicBezTo>
                    <a:pt x="1" y="3886"/>
                    <a:pt x="1280" y="4703"/>
                    <a:pt x="2588" y="4703"/>
                  </a:cubicBezTo>
                  <a:cubicBezTo>
                    <a:pt x="3204" y="4703"/>
                    <a:pt x="3591" y="4517"/>
                    <a:pt x="3824" y="4187"/>
                  </a:cubicBezTo>
                  <a:lnTo>
                    <a:pt x="3824" y="4191"/>
                  </a:lnTo>
                  <a:cubicBezTo>
                    <a:pt x="4329" y="3424"/>
                    <a:pt x="4695" y="3112"/>
                    <a:pt x="5590" y="3084"/>
                  </a:cubicBezTo>
                  <a:cubicBezTo>
                    <a:pt x="6483" y="3109"/>
                    <a:pt x="6855" y="3424"/>
                    <a:pt x="7361" y="4191"/>
                  </a:cubicBezTo>
                  <a:lnTo>
                    <a:pt x="7361" y="4187"/>
                  </a:lnTo>
                  <a:cubicBezTo>
                    <a:pt x="7593" y="4517"/>
                    <a:pt x="7980" y="4703"/>
                    <a:pt x="8597" y="4703"/>
                  </a:cubicBezTo>
                  <a:cubicBezTo>
                    <a:pt x="9901" y="4703"/>
                    <a:pt x="11180" y="3886"/>
                    <a:pt x="11180" y="2582"/>
                  </a:cubicBezTo>
                  <a:cubicBezTo>
                    <a:pt x="11173" y="1382"/>
                    <a:pt x="10542" y="396"/>
                    <a:pt x="9432" y="242"/>
                  </a:cubicBezTo>
                  <a:cubicBezTo>
                    <a:pt x="8154" y="81"/>
                    <a:pt x="6871" y="0"/>
                    <a:pt x="55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54"/>
            <p:cNvSpPr/>
            <p:nvPr/>
          </p:nvSpPr>
          <p:spPr>
            <a:xfrm>
              <a:off x="3265562" y="695269"/>
              <a:ext cx="89793" cy="235058"/>
            </a:xfrm>
            <a:custGeom>
              <a:avLst/>
              <a:gdLst/>
              <a:ahLst/>
              <a:cxnLst/>
              <a:rect l="l" t="t" r="r" b="b"/>
              <a:pathLst>
                <a:path w="1588" h="4157" extrusionOk="0">
                  <a:moveTo>
                    <a:pt x="1587" y="0"/>
                  </a:moveTo>
                  <a:cubicBezTo>
                    <a:pt x="1437" y="18"/>
                    <a:pt x="1279" y="36"/>
                    <a:pt x="1129" y="54"/>
                  </a:cubicBezTo>
                  <a:cubicBezTo>
                    <a:pt x="1068" y="65"/>
                    <a:pt x="1011" y="72"/>
                    <a:pt x="957" y="86"/>
                  </a:cubicBezTo>
                  <a:lnTo>
                    <a:pt x="0" y="3791"/>
                  </a:lnTo>
                  <a:cubicBezTo>
                    <a:pt x="151" y="3935"/>
                    <a:pt x="326" y="4056"/>
                    <a:pt x="513" y="4157"/>
                  </a:cubicBezTo>
                  <a:lnTo>
                    <a:pt x="158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54"/>
            <p:cNvSpPr/>
            <p:nvPr/>
          </p:nvSpPr>
          <p:spPr>
            <a:xfrm>
              <a:off x="3311136" y="691820"/>
              <a:ext cx="81086" cy="252078"/>
            </a:xfrm>
            <a:custGeom>
              <a:avLst/>
              <a:gdLst/>
              <a:ahLst/>
              <a:cxnLst/>
              <a:rect l="l" t="t" r="r" b="b"/>
              <a:pathLst>
                <a:path w="1434" h="4458" extrusionOk="0">
                  <a:moveTo>
                    <a:pt x="1434" y="1"/>
                  </a:moveTo>
                  <a:cubicBezTo>
                    <a:pt x="1330" y="8"/>
                    <a:pt x="1222" y="18"/>
                    <a:pt x="1118" y="33"/>
                  </a:cubicBezTo>
                  <a:lnTo>
                    <a:pt x="0" y="4358"/>
                  </a:lnTo>
                  <a:cubicBezTo>
                    <a:pt x="93" y="4397"/>
                    <a:pt x="187" y="4429"/>
                    <a:pt x="280" y="4458"/>
                  </a:cubicBezTo>
                  <a:lnTo>
                    <a:pt x="14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54"/>
            <p:cNvSpPr/>
            <p:nvPr/>
          </p:nvSpPr>
          <p:spPr>
            <a:xfrm>
              <a:off x="3546357" y="685770"/>
              <a:ext cx="82499" cy="179530"/>
            </a:xfrm>
            <a:custGeom>
              <a:avLst/>
              <a:gdLst/>
              <a:ahLst/>
              <a:cxnLst/>
              <a:rect l="l" t="t" r="r" b="b"/>
              <a:pathLst>
                <a:path w="1459" h="3175" extrusionOk="0">
                  <a:moveTo>
                    <a:pt x="796" y="0"/>
                  </a:moveTo>
                  <a:lnTo>
                    <a:pt x="0" y="3081"/>
                  </a:lnTo>
                  <a:cubicBezTo>
                    <a:pt x="251" y="3089"/>
                    <a:pt x="463" y="3117"/>
                    <a:pt x="645" y="3175"/>
                  </a:cubicBezTo>
                  <a:lnTo>
                    <a:pt x="1459" y="25"/>
                  </a:lnTo>
                  <a:cubicBezTo>
                    <a:pt x="1240" y="14"/>
                    <a:pt x="1022" y="4"/>
                    <a:pt x="7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54"/>
            <p:cNvSpPr/>
            <p:nvPr/>
          </p:nvSpPr>
          <p:spPr>
            <a:xfrm>
              <a:off x="3682514" y="696683"/>
              <a:ext cx="113882" cy="254339"/>
            </a:xfrm>
            <a:custGeom>
              <a:avLst/>
              <a:gdLst/>
              <a:ahLst/>
              <a:cxnLst/>
              <a:rect l="l" t="t" r="r" b="b"/>
              <a:pathLst>
                <a:path w="2014" h="4498" extrusionOk="0">
                  <a:moveTo>
                    <a:pt x="1143" y="0"/>
                  </a:moveTo>
                  <a:lnTo>
                    <a:pt x="0" y="4418"/>
                  </a:lnTo>
                  <a:cubicBezTo>
                    <a:pt x="172" y="4469"/>
                    <a:pt x="369" y="4497"/>
                    <a:pt x="602" y="4497"/>
                  </a:cubicBezTo>
                  <a:cubicBezTo>
                    <a:pt x="706" y="4497"/>
                    <a:pt x="806" y="4490"/>
                    <a:pt x="910" y="4479"/>
                  </a:cubicBezTo>
                  <a:lnTo>
                    <a:pt x="2014" y="205"/>
                  </a:lnTo>
                  <a:cubicBezTo>
                    <a:pt x="1838" y="126"/>
                    <a:pt x="1645" y="65"/>
                    <a:pt x="1441" y="36"/>
                  </a:cubicBezTo>
                  <a:cubicBezTo>
                    <a:pt x="1340" y="22"/>
                    <a:pt x="1244" y="11"/>
                    <a:pt x="11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54"/>
            <p:cNvSpPr/>
            <p:nvPr/>
          </p:nvSpPr>
          <p:spPr>
            <a:xfrm>
              <a:off x="3209810" y="783986"/>
              <a:ext cx="23579" cy="81142"/>
            </a:xfrm>
            <a:custGeom>
              <a:avLst/>
              <a:gdLst/>
              <a:ahLst/>
              <a:cxnLst/>
              <a:rect l="l" t="t" r="r" b="b"/>
              <a:pathLst>
                <a:path w="417" h="1435" extrusionOk="0">
                  <a:moveTo>
                    <a:pt x="241" y="1"/>
                  </a:moveTo>
                  <a:cubicBezTo>
                    <a:pt x="108" y="1"/>
                    <a:pt x="1" y="108"/>
                    <a:pt x="1" y="241"/>
                  </a:cubicBezTo>
                  <a:lnTo>
                    <a:pt x="1" y="1190"/>
                  </a:lnTo>
                  <a:cubicBezTo>
                    <a:pt x="1" y="1327"/>
                    <a:pt x="108" y="1434"/>
                    <a:pt x="241" y="1434"/>
                  </a:cubicBezTo>
                  <a:lnTo>
                    <a:pt x="416" y="1434"/>
                  </a:lnTo>
                  <a:lnTo>
                    <a:pt x="4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54"/>
            <p:cNvSpPr/>
            <p:nvPr/>
          </p:nvSpPr>
          <p:spPr>
            <a:xfrm>
              <a:off x="3862379" y="783816"/>
              <a:ext cx="23579" cy="80859"/>
            </a:xfrm>
            <a:custGeom>
              <a:avLst/>
              <a:gdLst/>
              <a:ahLst/>
              <a:cxnLst/>
              <a:rect l="l" t="t" r="r" b="b"/>
              <a:pathLst>
                <a:path w="417" h="1430" extrusionOk="0">
                  <a:moveTo>
                    <a:pt x="1" y="0"/>
                  </a:moveTo>
                  <a:lnTo>
                    <a:pt x="1" y="1430"/>
                  </a:lnTo>
                  <a:lnTo>
                    <a:pt x="177" y="1430"/>
                  </a:lnTo>
                  <a:cubicBezTo>
                    <a:pt x="309" y="1430"/>
                    <a:pt x="417" y="1322"/>
                    <a:pt x="417" y="1190"/>
                  </a:cubicBezTo>
                  <a:lnTo>
                    <a:pt x="417" y="240"/>
                  </a:lnTo>
                  <a:cubicBezTo>
                    <a:pt x="417" y="104"/>
                    <a:pt x="309" y="0"/>
                    <a:pt x="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54"/>
            <p:cNvSpPr/>
            <p:nvPr/>
          </p:nvSpPr>
          <p:spPr>
            <a:xfrm>
              <a:off x="3329343" y="661456"/>
              <a:ext cx="434661" cy="31439"/>
            </a:xfrm>
            <a:custGeom>
              <a:avLst/>
              <a:gdLst/>
              <a:ahLst/>
              <a:cxnLst/>
              <a:rect l="l" t="t" r="r" b="b"/>
              <a:pathLst>
                <a:path w="7687" h="556" extrusionOk="0">
                  <a:moveTo>
                    <a:pt x="3842" y="0"/>
                  </a:moveTo>
                  <a:cubicBezTo>
                    <a:pt x="3193" y="0"/>
                    <a:pt x="2548" y="39"/>
                    <a:pt x="1903" y="129"/>
                  </a:cubicBezTo>
                  <a:cubicBezTo>
                    <a:pt x="1258" y="215"/>
                    <a:pt x="621" y="344"/>
                    <a:pt x="1" y="555"/>
                  </a:cubicBezTo>
                  <a:cubicBezTo>
                    <a:pt x="1275" y="394"/>
                    <a:pt x="2558" y="314"/>
                    <a:pt x="3842" y="314"/>
                  </a:cubicBezTo>
                  <a:cubicBezTo>
                    <a:pt x="5126" y="314"/>
                    <a:pt x="6411" y="394"/>
                    <a:pt x="7687" y="555"/>
                  </a:cubicBezTo>
                  <a:cubicBezTo>
                    <a:pt x="7063" y="348"/>
                    <a:pt x="6425" y="219"/>
                    <a:pt x="5780" y="129"/>
                  </a:cubicBezTo>
                  <a:cubicBezTo>
                    <a:pt x="5143" y="39"/>
                    <a:pt x="4490" y="0"/>
                    <a:pt x="38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54"/>
            <p:cNvSpPr/>
            <p:nvPr/>
          </p:nvSpPr>
          <p:spPr>
            <a:xfrm>
              <a:off x="3222193" y="676327"/>
              <a:ext cx="648797" cy="283177"/>
            </a:xfrm>
            <a:custGeom>
              <a:avLst/>
              <a:gdLst/>
              <a:ahLst/>
              <a:cxnLst/>
              <a:rect l="l" t="t" r="r" b="b"/>
              <a:pathLst>
                <a:path w="11474" h="5008" extrusionOk="0">
                  <a:moveTo>
                    <a:pt x="5735" y="308"/>
                  </a:moveTo>
                  <a:cubicBezTo>
                    <a:pt x="7009" y="308"/>
                    <a:pt x="8283" y="387"/>
                    <a:pt x="9546" y="547"/>
                  </a:cubicBezTo>
                  <a:lnTo>
                    <a:pt x="9557" y="547"/>
                  </a:lnTo>
                  <a:cubicBezTo>
                    <a:pt x="10538" y="683"/>
                    <a:pt x="11169" y="1543"/>
                    <a:pt x="11169" y="2736"/>
                  </a:cubicBezTo>
                  <a:cubicBezTo>
                    <a:pt x="11169" y="3969"/>
                    <a:pt x="9933" y="4703"/>
                    <a:pt x="8740" y="4703"/>
                  </a:cubicBezTo>
                  <a:cubicBezTo>
                    <a:pt x="8195" y="4703"/>
                    <a:pt x="7844" y="4560"/>
                    <a:pt x="7629" y="4255"/>
                  </a:cubicBezTo>
                  <a:cubicBezTo>
                    <a:pt x="7622" y="4248"/>
                    <a:pt x="7618" y="4237"/>
                    <a:pt x="7611" y="4234"/>
                  </a:cubicBezTo>
                  <a:cubicBezTo>
                    <a:pt x="7113" y="3481"/>
                    <a:pt x="6697" y="3119"/>
                    <a:pt x="5737" y="3091"/>
                  </a:cubicBezTo>
                  <a:lnTo>
                    <a:pt x="5730" y="3091"/>
                  </a:lnTo>
                  <a:cubicBezTo>
                    <a:pt x="4773" y="3119"/>
                    <a:pt x="4357" y="3481"/>
                    <a:pt x="3859" y="4234"/>
                  </a:cubicBezTo>
                  <a:cubicBezTo>
                    <a:pt x="3856" y="4241"/>
                    <a:pt x="3849" y="4248"/>
                    <a:pt x="3841" y="4255"/>
                  </a:cubicBezTo>
                  <a:cubicBezTo>
                    <a:pt x="3626" y="4560"/>
                    <a:pt x="3275" y="4703"/>
                    <a:pt x="2731" y="4703"/>
                  </a:cubicBezTo>
                  <a:cubicBezTo>
                    <a:pt x="1537" y="4703"/>
                    <a:pt x="301" y="3969"/>
                    <a:pt x="301" y="2736"/>
                  </a:cubicBezTo>
                  <a:cubicBezTo>
                    <a:pt x="301" y="1543"/>
                    <a:pt x="932" y="683"/>
                    <a:pt x="1914" y="547"/>
                  </a:cubicBezTo>
                  <a:lnTo>
                    <a:pt x="1924" y="547"/>
                  </a:lnTo>
                  <a:cubicBezTo>
                    <a:pt x="3188" y="387"/>
                    <a:pt x="4461" y="308"/>
                    <a:pt x="5735" y="308"/>
                  </a:cubicBezTo>
                  <a:close/>
                  <a:moveTo>
                    <a:pt x="5739" y="0"/>
                  </a:moveTo>
                  <a:cubicBezTo>
                    <a:pt x="4449" y="0"/>
                    <a:pt x="3159" y="81"/>
                    <a:pt x="1878" y="242"/>
                  </a:cubicBezTo>
                  <a:cubicBezTo>
                    <a:pt x="1871" y="246"/>
                    <a:pt x="1867" y="246"/>
                    <a:pt x="1864" y="246"/>
                  </a:cubicBezTo>
                  <a:cubicBezTo>
                    <a:pt x="731" y="414"/>
                    <a:pt x="0" y="1385"/>
                    <a:pt x="0" y="2736"/>
                  </a:cubicBezTo>
                  <a:cubicBezTo>
                    <a:pt x="0" y="4159"/>
                    <a:pt x="1394" y="5008"/>
                    <a:pt x="2738" y="5008"/>
                  </a:cubicBezTo>
                  <a:cubicBezTo>
                    <a:pt x="3358" y="5008"/>
                    <a:pt x="3795" y="4832"/>
                    <a:pt x="4071" y="4467"/>
                  </a:cubicBezTo>
                  <a:cubicBezTo>
                    <a:pt x="4082" y="4456"/>
                    <a:pt x="4089" y="4449"/>
                    <a:pt x="4099" y="4434"/>
                  </a:cubicBezTo>
                  <a:cubicBezTo>
                    <a:pt x="4565" y="3729"/>
                    <a:pt x="4895" y="3424"/>
                    <a:pt x="5737" y="3399"/>
                  </a:cubicBezTo>
                  <a:cubicBezTo>
                    <a:pt x="6428" y="3417"/>
                    <a:pt x="6808" y="3567"/>
                    <a:pt x="7378" y="4434"/>
                  </a:cubicBezTo>
                  <a:cubicBezTo>
                    <a:pt x="7385" y="4449"/>
                    <a:pt x="7396" y="4456"/>
                    <a:pt x="7403" y="4467"/>
                  </a:cubicBezTo>
                  <a:cubicBezTo>
                    <a:pt x="7683" y="4829"/>
                    <a:pt x="8116" y="5008"/>
                    <a:pt x="8740" y="5008"/>
                  </a:cubicBezTo>
                  <a:cubicBezTo>
                    <a:pt x="10087" y="5008"/>
                    <a:pt x="11473" y="4159"/>
                    <a:pt x="11473" y="2736"/>
                  </a:cubicBezTo>
                  <a:cubicBezTo>
                    <a:pt x="11473" y="1385"/>
                    <a:pt x="10746" y="414"/>
                    <a:pt x="9610" y="246"/>
                  </a:cubicBezTo>
                  <a:cubicBezTo>
                    <a:pt x="9607" y="242"/>
                    <a:pt x="9603" y="242"/>
                    <a:pt x="9600" y="242"/>
                  </a:cubicBezTo>
                  <a:cubicBezTo>
                    <a:pt x="8319" y="81"/>
                    <a:pt x="7029" y="0"/>
                    <a:pt x="5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54"/>
            <p:cNvSpPr/>
            <p:nvPr/>
          </p:nvSpPr>
          <p:spPr>
            <a:xfrm>
              <a:off x="3374521" y="539491"/>
              <a:ext cx="5937" cy="81651"/>
            </a:xfrm>
            <a:custGeom>
              <a:avLst/>
              <a:gdLst/>
              <a:ahLst/>
              <a:cxnLst/>
              <a:rect l="l" t="t" r="r" b="b"/>
              <a:pathLst>
                <a:path w="105" h="1444" extrusionOk="0">
                  <a:moveTo>
                    <a:pt x="51" y="0"/>
                  </a:moveTo>
                  <a:cubicBezTo>
                    <a:pt x="26" y="0"/>
                    <a:pt x="1" y="25"/>
                    <a:pt x="1" y="50"/>
                  </a:cubicBezTo>
                  <a:lnTo>
                    <a:pt x="1" y="1394"/>
                  </a:lnTo>
                  <a:cubicBezTo>
                    <a:pt x="1" y="1422"/>
                    <a:pt x="26" y="1444"/>
                    <a:pt x="51" y="1444"/>
                  </a:cubicBezTo>
                  <a:cubicBezTo>
                    <a:pt x="83" y="1444"/>
                    <a:pt x="105" y="1422"/>
                    <a:pt x="101" y="1394"/>
                  </a:cubicBezTo>
                  <a:lnTo>
                    <a:pt x="101" y="50"/>
                  </a:lnTo>
                  <a:cubicBezTo>
                    <a:pt x="101" y="25"/>
                    <a:pt x="80" y="0"/>
                    <a:pt x="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1222;p54"/>
          <p:cNvGrpSpPr/>
          <p:nvPr/>
        </p:nvGrpSpPr>
        <p:grpSpPr>
          <a:xfrm>
            <a:off x="3165885" y="3141914"/>
            <a:ext cx="515680" cy="910185"/>
            <a:chOff x="112635" y="1823564"/>
            <a:chExt cx="515680" cy="910185"/>
          </a:xfrm>
        </p:grpSpPr>
        <p:sp>
          <p:nvSpPr>
            <p:cNvPr id="1223" name="Google Shape;1223;p54"/>
            <p:cNvSpPr/>
            <p:nvPr/>
          </p:nvSpPr>
          <p:spPr>
            <a:xfrm>
              <a:off x="232564" y="2685686"/>
              <a:ext cx="54792" cy="48063"/>
            </a:xfrm>
            <a:custGeom>
              <a:avLst/>
              <a:gdLst/>
              <a:ahLst/>
              <a:cxnLst/>
              <a:rect l="l" t="t" r="r" b="b"/>
              <a:pathLst>
                <a:path w="969" h="850" extrusionOk="0">
                  <a:moveTo>
                    <a:pt x="531" y="1"/>
                  </a:moveTo>
                  <a:lnTo>
                    <a:pt x="1" y="216"/>
                  </a:lnTo>
                  <a:cubicBezTo>
                    <a:pt x="485" y="506"/>
                    <a:pt x="452" y="850"/>
                    <a:pt x="452" y="850"/>
                  </a:cubicBezTo>
                  <a:lnTo>
                    <a:pt x="968" y="628"/>
                  </a:lnTo>
                  <a:cubicBezTo>
                    <a:pt x="879" y="198"/>
                    <a:pt x="531" y="1"/>
                    <a:pt x="5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54"/>
            <p:cNvSpPr/>
            <p:nvPr/>
          </p:nvSpPr>
          <p:spPr>
            <a:xfrm>
              <a:off x="541970" y="2672737"/>
              <a:ext cx="57789" cy="48289"/>
            </a:xfrm>
            <a:custGeom>
              <a:avLst/>
              <a:gdLst/>
              <a:ahLst/>
              <a:cxnLst/>
              <a:rect l="l" t="t" r="r" b="b"/>
              <a:pathLst>
                <a:path w="1022" h="854" extrusionOk="0">
                  <a:moveTo>
                    <a:pt x="523" y="0"/>
                  </a:moveTo>
                  <a:cubicBezTo>
                    <a:pt x="523" y="0"/>
                    <a:pt x="154" y="144"/>
                    <a:pt x="0" y="552"/>
                  </a:cubicBezTo>
                  <a:lnTo>
                    <a:pt x="477" y="853"/>
                  </a:lnTo>
                  <a:cubicBezTo>
                    <a:pt x="477" y="853"/>
                    <a:pt x="502" y="506"/>
                    <a:pt x="1021" y="291"/>
                  </a:cubicBezTo>
                  <a:lnTo>
                    <a:pt x="52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54"/>
            <p:cNvSpPr/>
            <p:nvPr/>
          </p:nvSpPr>
          <p:spPr>
            <a:xfrm>
              <a:off x="112635" y="2276649"/>
              <a:ext cx="89228" cy="89171"/>
            </a:xfrm>
            <a:custGeom>
              <a:avLst/>
              <a:gdLst/>
              <a:ahLst/>
              <a:cxnLst/>
              <a:rect l="l" t="t" r="r" b="b"/>
              <a:pathLst>
                <a:path w="1578" h="1577" extrusionOk="0">
                  <a:moveTo>
                    <a:pt x="789" y="126"/>
                  </a:moveTo>
                  <a:cubicBezTo>
                    <a:pt x="1154" y="126"/>
                    <a:pt x="1448" y="423"/>
                    <a:pt x="1448" y="785"/>
                  </a:cubicBezTo>
                  <a:cubicBezTo>
                    <a:pt x="1448" y="1147"/>
                    <a:pt x="1154" y="1444"/>
                    <a:pt x="789" y="1444"/>
                  </a:cubicBezTo>
                  <a:cubicBezTo>
                    <a:pt x="427" y="1444"/>
                    <a:pt x="133" y="1147"/>
                    <a:pt x="133" y="785"/>
                  </a:cubicBezTo>
                  <a:cubicBezTo>
                    <a:pt x="133" y="423"/>
                    <a:pt x="427" y="126"/>
                    <a:pt x="789" y="126"/>
                  </a:cubicBezTo>
                  <a:close/>
                  <a:moveTo>
                    <a:pt x="789" y="0"/>
                  </a:moveTo>
                  <a:cubicBezTo>
                    <a:pt x="355" y="0"/>
                    <a:pt x="1" y="355"/>
                    <a:pt x="1" y="789"/>
                  </a:cubicBezTo>
                  <a:cubicBezTo>
                    <a:pt x="1" y="1222"/>
                    <a:pt x="355" y="1577"/>
                    <a:pt x="789" y="1577"/>
                  </a:cubicBezTo>
                  <a:cubicBezTo>
                    <a:pt x="1226" y="1577"/>
                    <a:pt x="1577" y="1222"/>
                    <a:pt x="1577" y="789"/>
                  </a:cubicBezTo>
                  <a:cubicBezTo>
                    <a:pt x="1577" y="355"/>
                    <a:pt x="1226" y="0"/>
                    <a:pt x="7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54"/>
            <p:cNvSpPr/>
            <p:nvPr/>
          </p:nvSpPr>
          <p:spPr>
            <a:xfrm>
              <a:off x="539143" y="2274839"/>
              <a:ext cx="89171" cy="89171"/>
            </a:xfrm>
            <a:custGeom>
              <a:avLst/>
              <a:gdLst/>
              <a:ahLst/>
              <a:cxnLst/>
              <a:rect l="l" t="t" r="r" b="b"/>
              <a:pathLst>
                <a:path w="1577" h="1577" extrusionOk="0">
                  <a:moveTo>
                    <a:pt x="788" y="126"/>
                  </a:moveTo>
                  <a:cubicBezTo>
                    <a:pt x="1154" y="126"/>
                    <a:pt x="1448" y="427"/>
                    <a:pt x="1448" y="785"/>
                  </a:cubicBezTo>
                  <a:cubicBezTo>
                    <a:pt x="1448" y="1147"/>
                    <a:pt x="1150" y="1444"/>
                    <a:pt x="788" y="1444"/>
                  </a:cubicBezTo>
                  <a:cubicBezTo>
                    <a:pt x="427" y="1444"/>
                    <a:pt x="133" y="1147"/>
                    <a:pt x="133" y="785"/>
                  </a:cubicBezTo>
                  <a:cubicBezTo>
                    <a:pt x="133" y="423"/>
                    <a:pt x="427" y="126"/>
                    <a:pt x="788" y="126"/>
                  </a:cubicBezTo>
                  <a:close/>
                  <a:moveTo>
                    <a:pt x="788" y="0"/>
                  </a:moveTo>
                  <a:cubicBezTo>
                    <a:pt x="355" y="0"/>
                    <a:pt x="0" y="355"/>
                    <a:pt x="0" y="788"/>
                  </a:cubicBezTo>
                  <a:cubicBezTo>
                    <a:pt x="0" y="1226"/>
                    <a:pt x="355" y="1577"/>
                    <a:pt x="788" y="1577"/>
                  </a:cubicBezTo>
                  <a:cubicBezTo>
                    <a:pt x="1226" y="1577"/>
                    <a:pt x="1577" y="1226"/>
                    <a:pt x="1577" y="788"/>
                  </a:cubicBezTo>
                  <a:cubicBezTo>
                    <a:pt x="1577" y="355"/>
                    <a:pt x="1222" y="0"/>
                    <a:pt x="7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54"/>
            <p:cNvSpPr/>
            <p:nvPr/>
          </p:nvSpPr>
          <p:spPr>
            <a:xfrm>
              <a:off x="251223" y="1829897"/>
              <a:ext cx="246027" cy="466892"/>
            </a:xfrm>
            <a:custGeom>
              <a:avLst/>
              <a:gdLst/>
              <a:ahLst/>
              <a:cxnLst/>
              <a:rect l="l" t="t" r="r" b="b"/>
              <a:pathLst>
                <a:path w="4351" h="8257" extrusionOk="0">
                  <a:moveTo>
                    <a:pt x="477" y="1"/>
                  </a:moveTo>
                  <a:cubicBezTo>
                    <a:pt x="230" y="219"/>
                    <a:pt x="126" y="506"/>
                    <a:pt x="1" y="785"/>
                  </a:cubicBezTo>
                  <a:lnTo>
                    <a:pt x="3569" y="8256"/>
                  </a:lnTo>
                  <a:lnTo>
                    <a:pt x="4350" y="8098"/>
                  </a:lnTo>
                  <a:lnTo>
                    <a:pt x="506" y="51"/>
                  </a:lnTo>
                  <a:cubicBezTo>
                    <a:pt x="499" y="33"/>
                    <a:pt x="488" y="19"/>
                    <a:pt x="4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4"/>
            <p:cNvSpPr/>
            <p:nvPr/>
          </p:nvSpPr>
          <p:spPr>
            <a:xfrm>
              <a:off x="228719" y="1829727"/>
              <a:ext cx="253152" cy="470285"/>
            </a:xfrm>
            <a:custGeom>
              <a:avLst/>
              <a:gdLst/>
              <a:ahLst/>
              <a:cxnLst/>
              <a:rect l="l" t="t" r="r" b="b"/>
              <a:pathLst>
                <a:path w="4477" h="8317" extrusionOk="0">
                  <a:moveTo>
                    <a:pt x="3985" y="0"/>
                  </a:moveTo>
                  <a:cubicBezTo>
                    <a:pt x="3974" y="18"/>
                    <a:pt x="3960" y="36"/>
                    <a:pt x="3949" y="54"/>
                  </a:cubicBezTo>
                  <a:lnTo>
                    <a:pt x="1" y="8316"/>
                  </a:lnTo>
                  <a:lnTo>
                    <a:pt x="882" y="8263"/>
                  </a:lnTo>
                  <a:lnTo>
                    <a:pt x="4476" y="749"/>
                  </a:lnTo>
                  <a:cubicBezTo>
                    <a:pt x="4336" y="484"/>
                    <a:pt x="4315" y="201"/>
                    <a:pt x="39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54"/>
            <p:cNvSpPr/>
            <p:nvPr/>
          </p:nvSpPr>
          <p:spPr>
            <a:xfrm>
              <a:off x="188629" y="2263700"/>
              <a:ext cx="363132" cy="85100"/>
            </a:xfrm>
            <a:custGeom>
              <a:avLst/>
              <a:gdLst/>
              <a:ahLst/>
              <a:cxnLst/>
              <a:rect l="l" t="t" r="r" b="b"/>
              <a:pathLst>
                <a:path w="6422" h="1505" extrusionOk="0">
                  <a:moveTo>
                    <a:pt x="3218" y="0"/>
                  </a:moveTo>
                  <a:cubicBezTo>
                    <a:pt x="946" y="0"/>
                    <a:pt x="0" y="907"/>
                    <a:pt x="0" y="907"/>
                  </a:cubicBezTo>
                  <a:cubicBezTo>
                    <a:pt x="169" y="1104"/>
                    <a:pt x="104" y="1236"/>
                    <a:pt x="25" y="1494"/>
                  </a:cubicBezTo>
                  <a:lnTo>
                    <a:pt x="513" y="1494"/>
                  </a:lnTo>
                  <a:cubicBezTo>
                    <a:pt x="513" y="1494"/>
                    <a:pt x="1702" y="1351"/>
                    <a:pt x="3222" y="1351"/>
                  </a:cubicBezTo>
                  <a:cubicBezTo>
                    <a:pt x="4741" y="1351"/>
                    <a:pt x="5941" y="1505"/>
                    <a:pt x="5941" y="1505"/>
                  </a:cubicBezTo>
                  <a:lnTo>
                    <a:pt x="6421" y="1505"/>
                  </a:lnTo>
                  <a:cubicBezTo>
                    <a:pt x="6332" y="1247"/>
                    <a:pt x="6368" y="849"/>
                    <a:pt x="6368" y="849"/>
                  </a:cubicBezTo>
                  <a:cubicBezTo>
                    <a:pt x="6368" y="849"/>
                    <a:pt x="5482" y="0"/>
                    <a:pt x="32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54"/>
            <p:cNvSpPr/>
            <p:nvPr/>
          </p:nvSpPr>
          <p:spPr>
            <a:xfrm>
              <a:off x="178112" y="2310236"/>
              <a:ext cx="384393" cy="69890"/>
            </a:xfrm>
            <a:custGeom>
              <a:avLst/>
              <a:gdLst/>
              <a:ahLst/>
              <a:cxnLst/>
              <a:rect l="l" t="t" r="r" b="b"/>
              <a:pathLst>
                <a:path w="6798" h="1236" extrusionOk="0">
                  <a:moveTo>
                    <a:pt x="321" y="0"/>
                  </a:moveTo>
                  <a:cubicBezTo>
                    <a:pt x="252" y="0"/>
                    <a:pt x="185" y="46"/>
                    <a:pt x="165" y="116"/>
                  </a:cubicBezTo>
                  <a:cubicBezTo>
                    <a:pt x="118" y="252"/>
                    <a:pt x="75" y="395"/>
                    <a:pt x="29" y="535"/>
                  </a:cubicBezTo>
                  <a:cubicBezTo>
                    <a:pt x="0" y="625"/>
                    <a:pt x="50" y="718"/>
                    <a:pt x="140" y="746"/>
                  </a:cubicBezTo>
                  <a:cubicBezTo>
                    <a:pt x="1202" y="1073"/>
                    <a:pt x="2301" y="1236"/>
                    <a:pt x="3400" y="1236"/>
                  </a:cubicBezTo>
                  <a:cubicBezTo>
                    <a:pt x="4499" y="1236"/>
                    <a:pt x="5597" y="1073"/>
                    <a:pt x="6657" y="746"/>
                  </a:cubicBezTo>
                  <a:cubicBezTo>
                    <a:pt x="6747" y="718"/>
                    <a:pt x="6797" y="625"/>
                    <a:pt x="6761" y="535"/>
                  </a:cubicBezTo>
                  <a:cubicBezTo>
                    <a:pt x="6718" y="395"/>
                    <a:pt x="6672" y="252"/>
                    <a:pt x="6629" y="116"/>
                  </a:cubicBezTo>
                  <a:cubicBezTo>
                    <a:pt x="6606" y="46"/>
                    <a:pt x="6540" y="0"/>
                    <a:pt x="6471" y="0"/>
                  </a:cubicBezTo>
                  <a:cubicBezTo>
                    <a:pt x="6454" y="0"/>
                    <a:pt x="6437" y="3"/>
                    <a:pt x="6421" y="8"/>
                  </a:cubicBezTo>
                  <a:cubicBezTo>
                    <a:pt x="5436" y="309"/>
                    <a:pt x="4415" y="460"/>
                    <a:pt x="3395" y="460"/>
                  </a:cubicBezTo>
                  <a:cubicBezTo>
                    <a:pt x="2375" y="460"/>
                    <a:pt x="1354" y="309"/>
                    <a:pt x="369" y="8"/>
                  </a:cubicBezTo>
                  <a:cubicBezTo>
                    <a:pt x="353" y="3"/>
                    <a:pt x="337" y="0"/>
                    <a:pt x="3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54"/>
            <p:cNvSpPr/>
            <p:nvPr/>
          </p:nvSpPr>
          <p:spPr>
            <a:xfrm>
              <a:off x="323769" y="2026443"/>
              <a:ext cx="86570" cy="76618"/>
            </a:xfrm>
            <a:custGeom>
              <a:avLst/>
              <a:gdLst/>
              <a:ahLst/>
              <a:cxnLst/>
              <a:rect l="l" t="t" r="r" b="b"/>
              <a:pathLst>
                <a:path w="1531" h="1355" extrusionOk="0">
                  <a:moveTo>
                    <a:pt x="484" y="0"/>
                  </a:moveTo>
                  <a:cubicBezTo>
                    <a:pt x="416" y="0"/>
                    <a:pt x="351" y="36"/>
                    <a:pt x="316" y="93"/>
                  </a:cubicBezTo>
                  <a:lnTo>
                    <a:pt x="36" y="584"/>
                  </a:lnTo>
                  <a:cubicBezTo>
                    <a:pt x="0" y="642"/>
                    <a:pt x="0" y="713"/>
                    <a:pt x="36" y="771"/>
                  </a:cubicBezTo>
                  <a:lnTo>
                    <a:pt x="316" y="1258"/>
                  </a:lnTo>
                  <a:cubicBezTo>
                    <a:pt x="351" y="1319"/>
                    <a:pt x="412" y="1355"/>
                    <a:pt x="484" y="1355"/>
                  </a:cubicBezTo>
                  <a:lnTo>
                    <a:pt x="1047" y="1355"/>
                  </a:lnTo>
                  <a:cubicBezTo>
                    <a:pt x="1115" y="1355"/>
                    <a:pt x="1176" y="1319"/>
                    <a:pt x="1211" y="1258"/>
                  </a:cubicBezTo>
                  <a:lnTo>
                    <a:pt x="1494" y="771"/>
                  </a:lnTo>
                  <a:cubicBezTo>
                    <a:pt x="1530" y="713"/>
                    <a:pt x="1530" y="642"/>
                    <a:pt x="1494" y="584"/>
                  </a:cubicBezTo>
                  <a:lnTo>
                    <a:pt x="1211" y="93"/>
                  </a:lnTo>
                  <a:cubicBezTo>
                    <a:pt x="1176" y="36"/>
                    <a:pt x="1115" y="0"/>
                    <a:pt x="10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54"/>
            <p:cNvSpPr/>
            <p:nvPr/>
          </p:nvSpPr>
          <p:spPr>
            <a:xfrm>
              <a:off x="197733" y="1823621"/>
              <a:ext cx="80520" cy="498444"/>
            </a:xfrm>
            <a:custGeom>
              <a:avLst/>
              <a:gdLst/>
              <a:ahLst/>
              <a:cxnLst/>
              <a:rect l="l" t="t" r="r" b="b"/>
              <a:pathLst>
                <a:path w="1424" h="8815" extrusionOk="0">
                  <a:moveTo>
                    <a:pt x="1183" y="1"/>
                  </a:moveTo>
                  <a:lnTo>
                    <a:pt x="889" y="8"/>
                  </a:lnTo>
                  <a:cubicBezTo>
                    <a:pt x="753" y="15"/>
                    <a:pt x="638" y="90"/>
                    <a:pt x="581" y="212"/>
                  </a:cubicBezTo>
                  <a:lnTo>
                    <a:pt x="388" y="599"/>
                  </a:lnTo>
                  <a:cubicBezTo>
                    <a:pt x="133" y="1111"/>
                    <a:pt x="1" y="1670"/>
                    <a:pt x="1" y="2240"/>
                  </a:cubicBezTo>
                  <a:lnTo>
                    <a:pt x="1" y="8815"/>
                  </a:lnTo>
                  <a:lnTo>
                    <a:pt x="635" y="8815"/>
                  </a:lnTo>
                  <a:lnTo>
                    <a:pt x="635" y="2294"/>
                  </a:lnTo>
                  <a:cubicBezTo>
                    <a:pt x="635" y="1796"/>
                    <a:pt x="735" y="1308"/>
                    <a:pt x="929" y="857"/>
                  </a:cubicBezTo>
                  <a:lnTo>
                    <a:pt x="950" y="900"/>
                  </a:lnTo>
                  <a:cubicBezTo>
                    <a:pt x="1075" y="624"/>
                    <a:pt x="1176" y="330"/>
                    <a:pt x="1423" y="115"/>
                  </a:cubicBezTo>
                  <a:cubicBezTo>
                    <a:pt x="1369" y="40"/>
                    <a:pt x="1280" y="1"/>
                    <a:pt x="11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54"/>
            <p:cNvSpPr/>
            <p:nvPr/>
          </p:nvSpPr>
          <p:spPr>
            <a:xfrm>
              <a:off x="247378" y="1828766"/>
              <a:ext cx="31439" cy="45745"/>
            </a:xfrm>
            <a:custGeom>
              <a:avLst/>
              <a:gdLst/>
              <a:ahLst/>
              <a:cxnLst/>
              <a:rect l="l" t="t" r="r" b="b"/>
              <a:pathLst>
                <a:path w="556" h="809" extrusionOk="0">
                  <a:moveTo>
                    <a:pt x="507" y="0"/>
                  </a:moveTo>
                  <a:cubicBezTo>
                    <a:pt x="497" y="0"/>
                    <a:pt x="486" y="5"/>
                    <a:pt x="477" y="13"/>
                  </a:cubicBezTo>
                  <a:cubicBezTo>
                    <a:pt x="312" y="185"/>
                    <a:pt x="158" y="426"/>
                    <a:pt x="11" y="748"/>
                  </a:cubicBezTo>
                  <a:cubicBezTo>
                    <a:pt x="0" y="769"/>
                    <a:pt x="11" y="795"/>
                    <a:pt x="33" y="805"/>
                  </a:cubicBezTo>
                  <a:cubicBezTo>
                    <a:pt x="36" y="809"/>
                    <a:pt x="47" y="809"/>
                    <a:pt x="51" y="809"/>
                  </a:cubicBezTo>
                  <a:cubicBezTo>
                    <a:pt x="65" y="809"/>
                    <a:pt x="83" y="802"/>
                    <a:pt x="90" y="787"/>
                  </a:cubicBezTo>
                  <a:cubicBezTo>
                    <a:pt x="233" y="472"/>
                    <a:pt x="384" y="239"/>
                    <a:pt x="538" y="74"/>
                  </a:cubicBezTo>
                  <a:cubicBezTo>
                    <a:pt x="556" y="56"/>
                    <a:pt x="556" y="31"/>
                    <a:pt x="538" y="13"/>
                  </a:cubicBezTo>
                  <a:cubicBezTo>
                    <a:pt x="529" y="5"/>
                    <a:pt x="518" y="0"/>
                    <a:pt x="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54"/>
            <p:cNvSpPr/>
            <p:nvPr/>
          </p:nvSpPr>
          <p:spPr>
            <a:xfrm>
              <a:off x="454045" y="1823564"/>
              <a:ext cx="80294" cy="498501"/>
            </a:xfrm>
            <a:custGeom>
              <a:avLst/>
              <a:gdLst/>
              <a:ahLst/>
              <a:cxnLst/>
              <a:rect l="l" t="t" r="r" b="b"/>
              <a:pathLst>
                <a:path w="1420" h="8816" extrusionOk="0">
                  <a:moveTo>
                    <a:pt x="213" y="1"/>
                  </a:moveTo>
                  <a:cubicBezTo>
                    <a:pt x="128" y="1"/>
                    <a:pt x="50" y="43"/>
                    <a:pt x="0" y="109"/>
                  </a:cubicBezTo>
                  <a:cubicBezTo>
                    <a:pt x="330" y="306"/>
                    <a:pt x="323" y="650"/>
                    <a:pt x="462" y="915"/>
                  </a:cubicBezTo>
                  <a:lnTo>
                    <a:pt x="491" y="858"/>
                  </a:lnTo>
                  <a:cubicBezTo>
                    <a:pt x="681" y="1309"/>
                    <a:pt x="785" y="1797"/>
                    <a:pt x="785" y="2295"/>
                  </a:cubicBezTo>
                  <a:lnTo>
                    <a:pt x="785" y="8816"/>
                  </a:lnTo>
                  <a:lnTo>
                    <a:pt x="1416" y="8816"/>
                  </a:lnTo>
                  <a:lnTo>
                    <a:pt x="1416" y="2241"/>
                  </a:lnTo>
                  <a:cubicBezTo>
                    <a:pt x="1419" y="1671"/>
                    <a:pt x="1287" y="1109"/>
                    <a:pt x="1032" y="600"/>
                  </a:cubicBezTo>
                  <a:lnTo>
                    <a:pt x="839" y="213"/>
                  </a:lnTo>
                  <a:cubicBezTo>
                    <a:pt x="781" y="95"/>
                    <a:pt x="660" y="16"/>
                    <a:pt x="531" y="9"/>
                  </a:cubicBezTo>
                  <a:lnTo>
                    <a:pt x="233" y="2"/>
                  </a:lnTo>
                  <a:cubicBezTo>
                    <a:pt x="226" y="1"/>
                    <a:pt x="220" y="1"/>
                    <a:pt x="2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54"/>
            <p:cNvSpPr/>
            <p:nvPr/>
          </p:nvSpPr>
          <p:spPr>
            <a:xfrm>
              <a:off x="453027" y="1828314"/>
              <a:ext cx="31439" cy="46197"/>
            </a:xfrm>
            <a:custGeom>
              <a:avLst/>
              <a:gdLst/>
              <a:ahLst/>
              <a:cxnLst/>
              <a:rect l="l" t="t" r="r" b="b"/>
              <a:pathLst>
                <a:path w="556" h="817" extrusionOk="0">
                  <a:moveTo>
                    <a:pt x="50" y="1"/>
                  </a:moveTo>
                  <a:cubicBezTo>
                    <a:pt x="39" y="1"/>
                    <a:pt x="27" y="5"/>
                    <a:pt x="18" y="14"/>
                  </a:cubicBezTo>
                  <a:cubicBezTo>
                    <a:pt x="0" y="32"/>
                    <a:pt x="0" y="61"/>
                    <a:pt x="18" y="79"/>
                  </a:cubicBezTo>
                  <a:cubicBezTo>
                    <a:pt x="176" y="244"/>
                    <a:pt x="323" y="477"/>
                    <a:pt x="466" y="792"/>
                  </a:cubicBezTo>
                  <a:cubicBezTo>
                    <a:pt x="477" y="810"/>
                    <a:pt x="491" y="817"/>
                    <a:pt x="509" y="817"/>
                  </a:cubicBezTo>
                  <a:cubicBezTo>
                    <a:pt x="516" y="817"/>
                    <a:pt x="520" y="813"/>
                    <a:pt x="527" y="810"/>
                  </a:cubicBezTo>
                  <a:cubicBezTo>
                    <a:pt x="549" y="799"/>
                    <a:pt x="556" y="774"/>
                    <a:pt x="549" y="749"/>
                  </a:cubicBezTo>
                  <a:cubicBezTo>
                    <a:pt x="402" y="426"/>
                    <a:pt x="248" y="190"/>
                    <a:pt x="83" y="14"/>
                  </a:cubicBezTo>
                  <a:cubicBezTo>
                    <a:pt x="74" y="5"/>
                    <a:pt x="62" y="1"/>
                    <a:pt x="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54"/>
            <p:cNvSpPr/>
            <p:nvPr/>
          </p:nvSpPr>
          <p:spPr>
            <a:xfrm>
              <a:off x="190439" y="1937896"/>
              <a:ext cx="350749" cy="43596"/>
            </a:xfrm>
            <a:custGeom>
              <a:avLst/>
              <a:gdLst/>
              <a:ahLst/>
              <a:cxnLst/>
              <a:rect l="l" t="t" r="r" b="b"/>
              <a:pathLst>
                <a:path w="6203" h="771" extrusionOk="0">
                  <a:moveTo>
                    <a:pt x="158" y="0"/>
                  </a:moveTo>
                  <a:cubicBezTo>
                    <a:pt x="147" y="0"/>
                    <a:pt x="137" y="4"/>
                    <a:pt x="126" y="4"/>
                  </a:cubicBezTo>
                  <a:cubicBezTo>
                    <a:pt x="54" y="15"/>
                    <a:pt x="1" y="79"/>
                    <a:pt x="1" y="154"/>
                  </a:cubicBezTo>
                  <a:lnTo>
                    <a:pt x="1" y="613"/>
                  </a:lnTo>
                  <a:cubicBezTo>
                    <a:pt x="1" y="688"/>
                    <a:pt x="54" y="753"/>
                    <a:pt x="126" y="764"/>
                  </a:cubicBezTo>
                  <a:cubicBezTo>
                    <a:pt x="137" y="771"/>
                    <a:pt x="147" y="771"/>
                    <a:pt x="158" y="771"/>
                  </a:cubicBezTo>
                  <a:lnTo>
                    <a:pt x="6078" y="771"/>
                  </a:lnTo>
                  <a:cubicBezTo>
                    <a:pt x="6149" y="756"/>
                    <a:pt x="6203" y="692"/>
                    <a:pt x="6203" y="617"/>
                  </a:cubicBezTo>
                  <a:lnTo>
                    <a:pt x="6203" y="162"/>
                  </a:lnTo>
                  <a:cubicBezTo>
                    <a:pt x="6203" y="79"/>
                    <a:pt x="6146" y="15"/>
                    <a:pt x="6074" y="4"/>
                  </a:cubicBezTo>
                  <a:cubicBezTo>
                    <a:pt x="6067" y="0"/>
                    <a:pt x="6056" y="0"/>
                    <a:pt x="6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54"/>
            <p:cNvSpPr/>
            <p:nvPr/>
          </p:nvSpPr>
          <p:spPr>
            <a:xfrm>
              <a:off x="49837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06"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54"/>
            <p:cNvSpPr/>
            <p:nvPr/>
          </p:nvSpPr>
          <p:spPr>
            <a:xfrm>
              <a:off x="49797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3"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54"/>
            <p:cNvSpPr/>
            <p:nvPr/>
          </p:nvSpPr>
          <p:spPr>
            <a:xfrm>
              <a:off x="19852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10"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54"/>
            <p:cNvSpPr/>
            <p:nvPr/>
          </p:nvSpPr>
          <p:spPr>
            <a:xfrm>
              <a:off x="19812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7"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54"/>
            <p:cNvSpPr/>
            <p:nvPr/>
          </p:nvSpPr>
          <p:spPr>
            <a:xfrm>
              <a:off x="420006" y="1920876"/>
              <a:ext cx="37094" cy="77467"/>
            </a:xfrm>
            <a:custGeom>
              <a:avLst/>
              <a:gdLst/>
              <a:ahLst/>
              <a:cxnLst/>
              <a:rect l="l" t="t" r="r" b="b"/>
              <a:pathLst>
                <a:path w="656" h="1370" extrusionOk="0">
                  <a:moveTo>
                    <a:pt x="255" y="0"/>
                  </a:moveTo>
                  <a:cubicBezTo>
                    <a:pt x="111" y="0"/>
                    <a:pt x="0" y="115"/>
                    <a:pt x="0" y="255"/>
                  </a:cubicBezTo>
                  <a:cubicBezTo>
                    <a:pt x="0" y="291"/>
                    <a:pt x="25" y="316"/>
                    <a:pt x="61" y="316"/>
                  </a:cubicBezTo>
                  <a:cubicBezTo>
                    <a:pt x="97" y="316"/>
                    <a:pt x="126" y="291"/>
                    <a:pt x="126" y="255"/>
                  </a:cubicBezTo>
                  <a:cubicBezTo>
                    <a:pt x="126" y="183"/>
                    <a:pt x="183" y="129"/>
                    <a:pt x="251" y="129"/>
                  </a:cubicBezTo>
                  <a:lnTo>
                    <a:pt x="298" y="129"/>
                  </a:lnTo>
                  <a:cubicBezTo>
                    <a:pt x="419" y="129"/>
                    <a:pt x="523" y="230"/>
                    <a:pt x="523" y="355"/>
                  </a:cubicBezTo>
                  <a:lnTo>
                    <a:pt x="523" y="1018"/>
                  </a:lnTo>
                  <a:cubicBezTo>
                    <a:pt x="523" y="1136"/>
                    <a:pt x="423" y="1240"/>
                    <a:pt x="298" y="1240"/>
                  </a:cubicBezTo>
                  <a:lnTo>
                    <a:pt x="251" y="1240"/>
                  </a:lnTo>
                  <a:cubicBezTo>
                    <a:pt x="179" y="1240"/>
                    <a:pt x="126" y="1183"/>
                    <a:pt x="126" y="1115"/>
                  </a:cubicBezTo>
                  <a:cubicBezTo>
                    <a:pt x="126" y="1079"/>
                    <a:pt x="97" y="1054"/>
                    <a:pt x="61" y="1054"/>
                  </a:cubicBezTo>
                  <a:cubicBezTo>
                    <a:pt x="25" y="1054"/>
                    <a:pt x="0" y="1079"/>
                    <a:pt x="0" y="1115"/>
                  </a:cubicBezTo>
                  <a:cubicBezTo>
                    <a:pt x="0" y="1258"/>
                    <a:pt x="115" y="1369"/>
                    <a:pt x="255" y="1369"/>
                  </a:cubicBezTo>
                  <a:lnTo>
                    <a:pt x="305" y="1369"/>
                  </a:lnTo>
                  <a:cubicBezTo>
                    <a:pt x="495" y="1369"/>
                    <a:pt x="656" y="1215"/>
                    <a:pt x="656" y="1014"/>
                  </a:cubicBezTo>
                  <a:lnTo>
                    <a:pt x="656" y="352"/>
                  </a:lnTo>
                  <a:cubicBezTo>
                    <a:pt x="656" y="162"/>
                    <a:pt x="502"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54"/>
            <p:cNvSpPr/>
            <p:nvPr/>
          </p:nvSpPr>
          <p:spPr>
            <a:xfrm>
              <a:off x="421024" y="1935238"/>
              <a:ext cx="5089" cy="48685"/>
            </a:xfrm>
            <a:custGeom>
              <a:avLst/>
              <a:gdLst/>
              <a:ahLst/>
              <a:cxnLst/>
              <a:rect l="l" t="t" r="r" b="b"/>
              <a:pathLst>
                <a:path w="90" h="861" extrusionOk="0">
                  <a:moveTo>
                    <a:pt x="43" y="1"/>
                  </a:moveTo>
                  <a:cubicBezTo>
                    <a:pt x="18" y="1"/>
                    <a:pt x="0" y="22"/>
                    <a:pt x="0" y="47"/>
                  </a:cubicBezTo>
                  <a:lnTo>
                    <a:pt x="0" y="818"/>
                  </a:lnTo>
                  <a:cubicBezTo>
                    <a:pt x="0" y="843"/>
                    <a:pt x="22" y="861"/>
                    <a:pt x="43" y="861"/>
                  </a:cubicBezTo>
                  <a:cubicBezTo>
                    <a:pt x="65" y="861"/>
                    <a:pt x="90" y="839"/>
                    <a:pt x="90" y="818"/>
                  </a:cubicBezTo>
                  <a:lnTo>
                    <a:pt x="90" y="47"/>
                  </a:lnTo>
                  <a:cubicBezTo>
                    <a:pt x="90" y="19"/>
                    <a:pt x="72" y="1"/>
                    <a:pt x="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54"/>
            <p:cNvSpPr/>
            <p:nvPr/>
          </p:nvSpPr>
          <p:spPr>
            <a:xfrm>
              <a:off x="296006" y="2316738"/>
              <a:ext cx="39355" cy="77467"/>
            </a:xfrm>
            <a:custGeom>
              <a:avLst/>
              <a:gdLst/>
              <a:ahLst/>
              <a:cxnLst/>
              <a:rect l="l" t="t" r="r" b="b"/>
              <a:pathLst>
                <a:path w="696" h="1370" extrusionOk="0">
                  <a:moveTo>
                    <a:pt x="375" y="0"/>
                  </a:moveTo>
                  <a:cubicBezTo>
                    <a:pt x="187" y="0"/>
                    <a:pt x="33" y="151"/>
                    <a:pt x="29" y="341"/>
                  </a:cubicBezTo>
                  <a:lnTo>
                    <a:pt x="8" y="1004"/>
                  </a:lnTo>
                  <a:cubicBezTo>
                    <a:pt x="0" y="1097"/>
                    <a:pt x="36" y="1190"/>
                    <a:pt x="101" y="1259"/>
                  </a:cubicBezTo>
                  <a:cubicBezTo>
                    <a:pt x="162" y="1327"/>
                    <a:pt x="251" y="1366"/>
                    <a:pt x="348" y="1370"/>
                  </a:cubicBezTo>
                  <a:lnTo>
                    <a:pt x="405" y="1370"/>
                  </a:lnTo>
                  <a:cubicBezTo>
                    <a:pt x="466" y="1370"/>
                    <a:pt x="531" y="1348"/>
                    <a:pt x="584" y="1305"/>
                  </a:cubicBezTo>
                  <a:cubicBezTo>
                    <a:pt x="635" y="1262"/>
                    <a:pt x="660" y="1198"/>
                    <a:pt x="663" y="1133"/>
                  </a:cubicBezTo>
                  <a:cubicBezTo>
                    <a:pt x="663" y="1097"/>
                    <a:pt x="638" y="1065"/>
                    <a:pt x="602" y="1065"/>
                  </a:cubicBezTo>
                  <a:cubicBezTo>
                    <a:pt x="567" y="1065"/>
                    <a:pt x="534" y="1094"/>
                    <a:pt x="534" y="1126"/>
                  </a:cubicBezTo>
                  <a:cubicBezTo>
                    <a:pt x="534" y="1158"/>
                    <a:pt x="516" y="1190"/>
                    <a:pt x="495" y="1212"/>
                  </a:cubicBezTo>
                  <a:cubicBezTo>
                    <a:pt x="473" y="1233"/>
                    <a:pt x="438" y="1244"/>
                    <a:pt x="405" y="1244"/>
                  </a:cubicBezTo>
                  <a:lnTo>
                    <a:pt x="355" y="1244"/>
                  </a:lnTo>
                  <a:cubicBezTo>
                    <a:pt x="230" y="1241"/>
                    <a:pt x="133" y="1137"/>
                    <a:pt x="137" y="1011"/>
                  </a:cubicBezTo>
                  <a:lnTo>
                    <a:pt x="158" y="348"/>
                  </a:lnTo>
                  <a:cubicBezTo>
                    <a:pt x="161" y="227"/>
                    <a:pt x="259" y="129"/>
                    <a:pt x="378" y="129"/>
                  </a:cubicBezTo>
                  <a:cubicBezTo>
                    <a:pt x="382" y="129"/>
                    <a:pt x="387" y="130"/>
                    <a:pt x="391" y="130"/>
                  </a:cubicBezTo>
                  <a:lnTo>
                    <a:pt x="441" y="130"/>
                  </a:lnTo>
                  <a:cubicBezTo>
                    <a:pt x="509" y="133"/>
                    <a:pt x="567" y="191"/>
                    <a:pt x="563" y="259"/>
                  </a:cubicBezTo>
                  <a:cubicBezTo>
                    <a:pt x="563" y="295"/>
                    <a:pt x="588" y="327"/>
                    <a:pt x="624" y="327"/>
                  </a:cubicBezTo>
                  <a:cubicBezTo>
                    <a:pt x="660" y="327"/>
                    <a:pt x="692" y="298"/>
                    <a:pt x="692" y="262"/>
                  </a:cubicBezTo>
                  <a:cubicBezTo>
                    <a:pt x="696" y="119"/>
                    <a:pt x="584" y="4"/>
                    <a:pt x="445" y="1"/>
                  </a:cubicBezTo>
                  <a:lnTo>
                    <a:pt x="395" y="1"/>
                  </a:lnTo>
                  <a:cubicBezTo>
                    <a:pt x="388" y="0"/>
                    <a:pt x="382" y="0"/>
                    <a:pt x="3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54"/>
            <p:cNvSpPr/>
            <p:nvPr/>
          </p:nvSpPr>
          <p:spPr>
            <a:xfrm>
              <a:off x="326992" y="2331553"/>
              <a:ext cx="6559" cy="48459"/>
            </a:xfrm>
            <a:custGeom>
              <a:avLst/>
              <a:gdLst/>
              <a:ahLst/>
              <a:cxnLst/>
              <a:rect l="l" t="t" r="r" b="b"/>
              <a:pathLst>
                <a:path w="116" h="857" extrusionOk="0">
                  <a:moveTo>
                    <a:pt x="72" y="0"/>
                  </a:moveTo>
                  <a:cubicBezTo>
                    <a:pt x="51" y="0"/>
                    <a:pt x="26" y="18"/>
                    <a:pt x="26" y="40"/>
                  </a:cubicBezTo>
                  <a:lnTo>
                    <a:pt x="1" y="814"/>
                  </a:lnTo>
                  <a:cubicBezTo>
                    <a:pt x="1" y="835"/>
                    <a:pt x="19" y="857"/>
                    <a:pt x="44" y="857"/>
                  </a:cubicBezTo>
                  <a:cubicBezTo>
                    <a:pt x="69" y="857"/>
                    <a:pt x="90" y="839"/>
                    <a:pt x="87" y="817"/>
                  </a:cubicBezTo>
                  <a:lnTo>
                    <a:pt x="112" y="47"/>
                  </a:lnTo>
                  <a:cubicBezTo>
                    <a:pt x="115" y="25"/>
                    <a:pt x="94" y="0"/>
                    <a:pt x="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54"/>
            <p:cNvSpPr/>
            <p:nvPr/>
          </p:nvSpPr>
          <p:spPr>
            <a:xfrm>
              <a:off x="187385"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19" y="498"/>
                    <a:pt x="244" y="477"/>
                    <a:pt x="244" y="448"/>
                  </a:cubicBezTo>
                  <a:cubicBezTo>
                    <a:pt x="244" y="423"/>
                    <a:pt x="219" y="402"/>
                    <a:pt x="194" y="402"/>
                  </a:cubicBezTo>
                  <a:cubicBezTo>
                    <a:pt x="141" y="402"/>
                    <a:pt x="101" y="359"/>
                    <a:pt x="101" y="305"/>
                  </a:cubicBezTo>
                  <a:lnTo>
                    <a:pt x="101" y="266"/>
                  </a:lnTo>
                  <a:cubicBezTo>
                    <a:pt x="101" y="172"/>
                    <a:pt x="176" y="97"/>
                    <a:pt x="270" y="97"/>
                  </a:cubicBezTo>
                  <a:lnTo>
                    <a:pt x="768" y="97"/>
                  </a:lnTo>
                  <a:cubicBezTo>
                    <a:pt x="861" y="97"/>
                    <a:pt x="936" y="172"/>
                    <a:pt x="936" y="266"/>
                  </a:cubicBezTo>
                  <a:lnTo>
                    <a:pt x="936" y="301"/>
                  </a:lnTo>
                  <a:cubicBezTo>
                    <a:pt x="936" y="355"/>
                    <a:pt x="897" y="395"/>
                    <a:pt x="843" y="395"/>
                  </a:cubicBezTo>
                  <a:cubicBezTo>
                    <a:pt x="818" y="395"/>
                    <a:pt x="793" y="420"/>
                    <a:pt x="793" y="445"/>
                  </a:cubicBezTo>
                  <a:cubicBezTo>
                    <a:pt x="793" y="473"/>
                    <a:pt x="818" y="495"/>
                    <a:pt x="843" y="495"/>
                  </a:cubicBezTo>
                  <a:cubicBezTo>
                    <a:pt x="947" y="495"/>
                    <a:pt x="1033" y="409"/>
                    <a:pt x="1026" y="305"/>
                  </a:cubicBezTo>
                  <a:lnTo>
                    <a:pt x="1026" y="266"/>
                  </a:lnTo>
                  <a:cubicBezTo>
                    <a:pt x="1026"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54"/>
            <p:cNvSpPr/>
            <p:nvPr/>
          </p:nvSpPr>
          <p:spPr>
            <a:xfrm>
              <a:off x="198525"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28" y="65"/>
                    <a:pt x="642" y="51"/>
                    <a:pt x="642" y="33"/>
                  </a:cubicBezTo>
                  <a:cubicBezTo>
                    <a:pt x="642" y="15"/>
                    <a:pt x="628"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54"/>
            <p:cNvSpPr/>
            <p:nvPr/>
          </p:nvSpPr>
          <p:spPr>
            <a:xfrm>
              <a:off x="488650"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23" y="498"/>
                    <a:pt x="245" y="477"/>
                    <a:pt x="245" y="448"/>
                  </a:cubicBezTo>
                  <a:cubicBezTo>
                    <a:pt x="245" y="423"/>
                    <a:pt x="223" y="402"/>
                    <a:pt x="194" y="402"/>
                  </a:cubicBezTo>
                  <a:cubicBezTo>
                    <a:pt x="141" y="402"/>
                    <a:pt x="101" y="359"/>
                    <a:pt x="101" y="305"/>
                  </a:cubicBezTo>
                  <a:lnTo>
                    <a:pt x="101" y="266"/>
                  </a:lnTo>
                  <a:cubicBezTo>
                    <a:pt x="101" y="172"/>
                    <a:pt x="176" y="97"/>
                    <a:pt x="270" y="97"/>
                  </a:cubicBezTo>
                  <a:lnTo>
                    <a:pt x="768" y="97"/>
                  </a:lnTo>
                  <a:cubicBezTo>
                    <a:pt x="864" y="97"/>
                    <a:pt x="940" y="172"/>
                    <a:pt x="940" y="266"/>
                  </a:cubicBezTo>
                  <a:lnTo>
                    <a:pt x="940" y="301"/>
                  </a:lnTo>
                  <a:cubicBezTo>
                    <a:pt x="940" y="355"/>
                    <a:pt x="897" y="395"/>
                    <a:pt x="847" y="395"/>
                  </a:cubicBezTo>
                  <a:cubicBezTo>
                    <a:pt x="818" y="395"/>
                    <a:pt x="796" y="420"/>
                    <a:pt x="796" y="445"/>
                  </a:cubicBezTo>
                  <a:cubicBezTo>
                    <a:pt x="796" y="473"/>
                    <a:pt x="818" y="495"/>
                    <a:pt x="847" y="495"/>
                  </a:cubicBezTo>
                  <a:cubicBezTo>
                    <a:pt x="947" y="495"/>
                    <a:pt x="1033" y="409"/>
                    <a:pt x="1029" y="305"/>
                  </a:cubicBezTo>
                  <a:lnTo>
                    <a:pt x="1029" y="266"/>
                  </a:lnTo>
                  <a:cubicBezTo>
                    <a:pt x="1029"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54"/>
            <p:cNvSpPr/>
            <p:nvPr/>
          </p:nvSpPr>
          <p:spPr>
            <a:xfrm>
              <a:off x="499789"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32" y="65"/>
                    <a:pt x="642" y="51"/>
                    <a:pt x="642" y="33"/>
                  </a:cubicBezTo>
                  <a:cubicBezTo>
                    <a:pt x="642" y="15"/>
                    <a:pt x="632"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54"/>
            <p:cNvSpPr/>
            <p:nvPr/>
          </p:nvSpPr>
          <p:spPr>
            <a:xfrm>
              <a:off x="205649" y="2369211"/>
              <a:ext cx="345264" cy="192932"/>
            </a:xfrm>
            <a:custGeom>
              <a:avLst/>
              <a:gdLst/>
              <a:ahLst/>
              <a:cxnLst/>
              <a:rect l="l" t="t" r="r" b="b"/>
              <a:pathLst>
                <a:path w="6106" h="3412" extrusionOk="0">
                  <a:moveTo>
                    <a:pt x="215" y="1"/>
                  </a:moveTo>
                  <a:cubicBezTo>
                    <a:pt x="0" y="8"/>
                    <a:pt x="136" y="431"/>
                    <a:pt x="176" y="531"/>
                  </a:cubicBezTo>
                  <a:cubicBezTo>
                    <a:pt x="262" y="743"/>
                    <a:pt x="398" y="932"/>
                    <a:pt x="570" y="1087"/>
                  </a:cubicBezTo>
                  <a:cubicBezTo>
                    <a:pt x="663" y="1173"/>
                    <a:pt x="771" y="1248"/>
                    <a:pt x="860" y="1341"/>
                  </a:cubicBezTo>
                  <a:cubicBezTo>
                    <a:pt x="1104" y="1592"/>
                    <a:pt x="1215" y="1936"/>
                    <a:pt x="1348" y="2258"/>
                  </a:cubicBezTo>
                  <a:cubicBezTo>
                    <a:pt x="1484" y="2584"/>
                    <a:pt x="1666" y="2914"/>
                    <a:pt x="1982" y="3064"/>
                  </a:cubicBezTo>
                  <a:cubicBezTo>
                    <a:pt x="2215" y="3179"/>
                    <a:pt x="2483" y="3179"/>
                    <a:pt x="2727" y="3236"/>
                  </a:cubicBezTo>
                  <a:cubicBezTo>
                    <a:pt x="2921" y="3279"/>
                    <a:pt x="3100" y="3365"/>
                    <a:pt x="3293" y="3398"/>
                  </a:cubicBezTo>
                  <a:cubicBezTo>
                    <a:pt x="3353" y="3407"/>
                    <a:pt x="3413" y="3412"/>
                    <a:pt x="3473" y="3412"/>
                  </a:cubicBezTo>
                  <a:cubicBezTo>
                    <a:pt x="3756" y="3412"/>
                    <a:pt x="4040" y="3312"/>
                    <a:pt x="4282" y="3161"/>
                  </a:cubicBezTo>
                  <a:cubicBezTo>
                    <a:pt x="4580" y="2982"/>
                    <a:pt x="4823" y="2731"/>
                    <a:pt x="5067" y="2484"/>
                  </a:cubicBezTo>
                  <a:cubicBezTo>
                    <a:pt x="5386" y="2161"/>
                    <a:pt x="5715" y="1817"/>
                    <a:pt x="5809" y="1373"/>
                  </a:cubicBezTo>
                  <a:cubicBezTo>
                    <a:pt x="5844" y="1216"/>
                    <a:pt x="5844" y="1051"/>
                    <a:pt x="5877" y="893"/>
                  </a:cubicBezTo>
                  <a:cubicBezTo>
                    <a:pt x="5909" y="735"/>
                    <a:pt x="5973" y="574"/>
                    <a:pt x="6106" y="481"/>
                  </a:cubicBezTo>
                  <a:cubicBezTo>
                    <a:pt x="6038" y="338"/>
                    <a:pt x="5966" y="191"/>
                    <a:pt x="5895" y="47"/>
                  </a:cubicBezTo>
                  <a:cubicBezTo>
                    <a:pt x="5662" y="252"/>
                    <a:pt x="5500" y="535"/>
                    <a:pt x="5443" y="839"/>
                  </a:cubicBezTo>
                  <a:cubicBezTo>
                    <a:pt x="5404" y="1054"/>
                    <a:pt x="5396" y="1298"/>
                    <a:pt x="5232" y="1441"/>
                  </a:cubicBezTo>
                  <a:cubicBezTo>
                    <a:pt x="5164" y="1499"/>
                    <a:pt x="5074" y="1531"/>
                    <a:pt x="5002" y="1585"/>
                  </a:cubicBezTo>
                  <a:cubicBezTo>
                    <a:pt x="4859" y="1692"/>
                    <a:pt x="4787" y="1875"/>
                    <a:pt x="4712" y="2040"/>
                  </a:cubicBezTo>
                  <a:cubicBezTo>
                    <a:pt x="4601" y="2283"/>
                    <a:pt x="4454" y="2516"/>
                    <a:pt x="4250" y="2688"/>
                  </a:cubicBezTo>
                  <a:cubicBezTo>
                    <a:pt x="4064" y="2851"/>
                    <a:pt x="3822" y="2955"/>
                    <a:pt x="3574" y="2955"/>
                  </a:cubicBezTo>
                  <a:cubicBezTo>
                    <a:pt x="3554" y="2955"/>
                    <a:pt x="3535" y="2955"/>
                    <a:pt x="3515" y="2953"/>
                  </a:cubicBezTo>
                  <a:cubicBezTo>
                    <a:pt x="3343" y="2943"/>
                    <a:pt x="3171" y="2875"/>
                    <a:pt x="2996" y="2853"/>
                  </a:cubicBezTo>
                  <a:cubicBezTo>
                    <a:pt x="2806" y="2828"/>
                    <a:pt x="2594" y="2860"/>
                    <a:pt x="2412" y="2789"/>
                  </a:cubicBezTo>
                  <a:cubicBezTo>
                    <a:pt x="2089" y="2667"/>
                    <a:pt x="1950" y="2290"/>
                    <a:pt x="1874" y="1957"/>
                  </a:cubicBezTo>
                  <a:cubicBezTo>
                    <a:pt x="1792" y="1620"/>
                    <a:pt x="1713" y="1244"/>
                    <a:pt x="1430" y="1047"/>
                  </a:cubicBezTo>
                  <a:cubicBezTo>
                    <a:pt x="1337" y="983"/>
                    <a:pt x="1222" y="943"/>
                    <a:pt x="1122" y="893"/>
                  </a:cubicBezTo>
                  <a:cubicBezTo>
                    <a:pt x="914" y="796"/>
                    <a:pt x="731" y="653"/>
                    <a:pt x="574" y="477"/>
                  </a:cubicBezTo>
                  <a:cubicBezTo>
                    <a:pt x="488" y="384"/>
                    <a:pt x="334" y="1"/>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54"/>
            <p:cNvSpPr/>
            <p:nvPr/>
          </p:nvSpPr>
          <p:spPr>
            <a:xfrm>
              <a:off x="177264" y="2349364"/>
              <a:ext cx="151201" cy="350409"/>
            </a:xfrm>
            <a:custGeom>
              <a:avLst/>
              <a:gdLst/>
              <a:ahLst/>
              <a:cxnLst/>
              <a:rect l="l" t="t" r="r" b="b"/>
              <a:pathLst>
                <a:path w="2674" h="6197" extrusionOk="0">
                  <a:moveTo>
                    <a:pt x="405" y="0"/>
                  </a:moveTo>
                  <a:cubicBezTo>
                    <a:pt x="401" y="0"/>
                    <a:pt x="398" y="1"/>
                    <a:pt x="395" y="1"/>
                  </a:cubicBezTo>
                  <a:cubicBezTo>
                    <a:pt x="320" y="628"/>
                    <a:pt x="284" y="1427"/>
                    <a:pt x="234" y="2061"/>
                  </a:cubicBezTo>
                  <a:cubicBezTo>
                    <a:pt x="183" y="2745"/>
                    <a:pt x="130" y="3430"/>
                    <a:pt x="79" y="4114"/>
                  </a:cubicBezTo>
                  <a:cubicBezTo>
                    <a:pt x="65" y="4383"/>
                    <a:pt x="19" y="4684"/>
                    <a:pt x="11" y="4953"/>
                  </a:cubicBezTo>
                  <a:cubicBezTo>
                    <a:pt x="1" y="5221"/>
                    <a:pt x="33" y="5504"/>
                    <a:pt x="180" y="5727"/>
                  </a:cubicBezTo>
                  <a:cubicBezTo>
                    <a:pt x="327" y="5942"/>
                    <a:pt x="567" y="6081"/>
                    <a:pt x="818" y="6146"/>
                  </a:cubicBezTo>
                  <a:cubicBezTo>
                    <a:pt x="974" y="6184"/>
                    <a:pt x="1133" y="6197"/>
                    <a:pt x="1294" y="6197"/>
                  </a:cubicBezTo>
                  <a:cubicBezTo>
                    <a:pt x="1391" y="6197"/>
                    <a:pt x="1489" y="6192"/>
                    <a:pt x="1588" y="6185"/>
                  </a:cubicBezTo>
                  <a:cubicBezTo>
                    <a:pt x="1824" y="6167"/>
                    <a:pt x="2065" y="6135"/>
                    <a:pt x="2262" y="6002"/>
                  </a:cubicBezTo>
                  <a:cubicBezTo>
                    <a:pt x="2520" y="5830"/>
                    <a:pt x="2641" y="5515"/>
                    <a:pt x="2663" y="5203"/>
                  </a:cubicBezTo>
                  <a:cubicBezTo>
                    <a:pt x="2674" y="4895"/>
                    <a:pt x="2598" y="4594"/>
                    <a:pt x="2520" y="4297"/>
                  </a:cubicBezTo>
                  <a:cubicBezTo>
                    <a:pt x="2412" y="3892"/>
                    <a:pt x="2308" y="3491"/>
                    <a:pt x="2201" y="3086"/>
                  </a:cubicBezTo>
                  <a:cubicBezTo>
                    <a:pt x="2161" y="2935"/>
                    <a:pt x="2143" y="2713"/>
                    <a:pt x="2050" y="2591"/>
                  </a:cubicBezTo>
                  <a:lnTo>
                    <a:pt x="2050" y="2591"/>
                  </a:lnTo>
                  <a:cubicBezTo>
                    <a:pt x="1742" y="3154"/>
                    <a:pt x="1814" y="3896"/>
                    <a:pt x="2226" y="4383"/>
                  </a:cubicBezTo>
                  <a:cubicBezTo>
                    <a:pt x="2290" y="4458"/>
                    <a:pt x="2355" y="4523"/>
                    <a:pt x="2401" y="4605"/>
                  </a:cubicBezTo>
                  <a:cubicBezTo>
                    <a:pt x="2566" y="4895"/>
                    <a:pt x="2416" y="5289"/>
                    <a:pt x="2140" y="5483"/>
                  </a:cubicBezTo>
                  <a:cubicBezTo>
                    <a:pt x="1909" y="5644"/>
                    <a:pt x="1620" y="5691"/>
                    <a:pt x="1334" y="5691"/>
                  </a:cubicBezTo>
                  <a:cubicBezTo>
                    <a:pt x="1282" y="5691"/>
                    <a:pt x="1231" y="5690"/>
                    <a:pt x="1180" y="5687"/>
                  </a:cubicBezTo>
                  <a:cubicBezTo>
                    <a:pt x="1022" y="5680"/>
                    <a:pt x="861" y="5662"/>
                    <a:pt x="724" y="5583"/>
                  </a:cubicBezTo>
                  <a:cubicBezTo>
                    <a:pt x="438" y="5422"/>
                    <a:pt x="241" y="5042"/>
                    <a:pt x="309" y="4723"/>
                  </a:cubicBezTo>
                  <a:cubicBezTo>
                    <a:pt x="409" y="4257"/>
                    <a:pt x="502" y="3792"/>
                    <a:pt x="599" y="3326"/>
                  </a:cubicBezTo>
                  <a:cubicBezTo>
                    <a:pt x="631" y="3172"/>
                    <a:pt x="664" y="3014"/>
                    <a:pt x="681" y="2856"/>
                  </a:cubicBezTo>
                  <a:cubicBezTo>
                    <a:pt x="703" y="2649"/>
                    <a:pt x="699" y="2430"/>
                    <a:pt x="696" y="2219"/>
                  </a:cubicBezTo>
                  <a:cubicBezTo>
                    <a:pt x="681" y="1541"/>
                    <a:pt x="685" y="850"/>
                    <a:pt x="868" y="201"/>
                  </a:cubicBezTo>
                  <a:cubicBezTo>
                    <a:pt x="720" y="163"/>
                    <a:pt x="559" y="0"/>
                    <a:pt x="4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54"/>
            <p:cNvSpPr/>
            <p:nvPr/>
          </p:nvSpPr>
          <p:spPr>
            <a:xfrm>
              <a:off x="441662" y="2344897"/>
              <a:ext cx="179587" cy="349787"/>
            </a:xfrm>
            <a:custGeom>
              <a:avLst/>
              <a:gdLst/>
              <a:ahLst/>
              <a:cxnLst/>
              <a:rect l="l" t="t" r="r" b="b"/>
              <a:pathLst>
                <a:path w="3176" h="6186" extrusionOk="0">
                  <a:moveTo>
                    <a:pt x="1986" y="1"/>
                  </a:moveTo>
                  <a:lnTo>
                    <a:pt x="1986" y="1"/>
                  </a:lnTo>
                  <a:cubicBezTo>
                    <a:pt x="1878" y="51"/>
                    <a:pt x="1778" y="162"/>
                    <a:pt x="1663" y="187"/>
                  </a:cubicBezTo>
                  <a:cubicBezTo>
                    <a:pt x="1670" y="1133"/>
                    <a:pt x="2222" y="2004"/>
                    <a:pt x="2258" y="2950"/>
                  </a:cubicBezTo>
                  <a:cubicBezTo>
                    <a:pt x="2272" y="3276"/>
                    <a:pt x="2351" y="3645"/>
                    <a:pt x="2491" y="3939"/>
                  </a:cubicBezTo>
                  <a:cubicBezTo>
                    <a:pt x="2623" y="4236"/>
                    <a:pt x="2781" y="4537"/>
                    <a:pt x="2799" y="4863"/>
                  </a:cubicBezTo>
                  <a:cubicBezTo>
                    <a:pt x="2817" y="5189"/>
                    <a:pt x="2656" y="5551"/>
                    <a:pt x="2344" y="5651"/>
                  </a:cubicBezTo>
                  <a:cubicBezTo>
                    <a:pt x="2270" y="5674"/>
                    <a:pt x="2194" y="5682"/>
                    <a:pt x="2118" y="5682"/>
                  </a:cubicBezTo>
                  <a:cubicBezTo>
                    <a:pt x="2052" y="5682"/>
                    <a:pt x="1985" y="5676"/>
                    <a:pt x="1918" y="5669"/>
                  </a:cubicBezTo>
                  <a:cubicBezTo>
                    <a:pt x="1703" y="5651"/>
                    <a:pt x="1484" y="5630"/>
                    <a:pt x="1269" y="5612"/>
                  </a:cubicBezTo>
                  <a:cubicBezTo>
                    <a:pt x="1194" y="5601"/>
                    <a:pt x="1115" y="5594"/>
                    <a:pt x="1058" y="5548"/>
                  </a:cubicBezTo>
                  <a:cubicBezTo>
                    <a:pt x="1007" y="5508"/>
                    <a:pt x="982" y="5440"/>
                    <a:pt x="954" y="5379"/>
                  </a:cubicBezTo>
                  <a:lnTo>
                    <a:pt x="484" y="4182"/>
                  </a:lnTo>
                  <a:cubicBezTo>
                    <a:pt x="452" y="4111"/>
                    <a:pt x="427" y="4035"/>
                    <a:pt x="416" y="3957"/>
                  </a:cubicBezTo>
                  <a:cubicBezTo>
                    <a:pt x="377" y="3609"/>
                    <a:pt x="750" y="3272"/>
                    <a:pt x="613" y="2950"/>
                  </a:cubicBezTo>
                  <a:lnTo>
                    <a:pt x="613" y="2950"/>
                  </a:lnTo>
                  <a:cubicBezTo>
                    <a:pt x="452" y="3090"/>
                    <a:pt x="302" y="3219"/>
                    <a:pt x="155" y="3376"/>
                  </a:cubicBezTo>
                  <a:cubicBezTo>
                    <a:pt x="108" y="3588"/>
                    <a:pt x="47" y="3795"/>
                    <a:pt x="22" y="4010"/>
                  </a:cubicBezTo>
                  <a:cubicBezTo>
                    <a:pt x="4" y="4190"/>
                    <a:pt x="1" y="4376"/>
                    <a:pt x="65" y="4544"/>
                  </a:cubicBezTo>
                  <a:cubicBezTo>
                    <a:pt x="148" y="4770"/>
                    <a:pt x="352" y="4931"/>
                    <a:pt x="427" y="5153"/>
                  </a:cubicBezTo>
                  <a:cubicBezTo>
                    <a:pt x="477" y="5282"/>
                    <a:pt x="477" y="5429"/>
                    <a:pt x="531" y="5562"/>
                  </a:cubicBezTo>
                  <a:cubicBezTo>
                    <a:pt x="631" y="5806"/>
                    <a:pt x="896" y="5938"/>
                    <a:pt x="1151" y="6017"/>
                  </a:cubicBezTo>
                  <a:cubicBezTo>
                    <a:pt x="1398" y="6096"/>
                    <a:pt x="1660" y="6142"/>
                    <a:pt x="1918" y="6171"/>
                  </a:cubicBezTo>
                  <a:cubicBezTo>
                    <a:pt x="2002" y="6180"/>
                    <a:pt x="2088" y="6186"/>
                    <a:pt x="2175" y="6186"/>
                  </a:cubicBezTo>
                  <a:cubicBezTo>
                    <a:pt x="2400" y="6186"/>
                    <a:pt x="2623" y="6146"/>
                    <a:pt x="2799" y="6013"/>
                  </a:cubicBezTo>
                  <a:cubicBezTo>
                    <a:pt x="3100" y="5795"/>
                    <a:pt x="3175" y="5383"/>
                    <a:pt x="3161" y="5010"/>
                  </a:cubicBezTo>
                  <a:cubicBezTo>
                    <a:pt x="3150" y="4630"/>
                    <a:pt x="3064" y="4250"/>
                    <a:pt x="2917" y="3899"/>
                  </a:cubicBezTo>
                  <a:cubicBezTo>
                    <a:pt x="2835" y="3713"/>
                    <a:pt x="2803" y="3473"/>
                    <a:pt x="2738" y="3283"/>
                  </a:cubicBezTo>
                  <a:cubicBezTo>
                    <a:pt x="2702" y="3183"/>
                    <a:pt x="2649" y="3090"/>
                    <a:pt x="2606" y="2989"/>
                  </a:cubicBezTo>
                  <a:cubicBezTo>
                    <a:pt x="2509" y="2735"/>
                    <a:pt x="2534" y="2452"/>
                    <a:pt x="2512" y="2183"/>
                  </a:cubicBezTo>
                  <a:cubicBezTo>
                    <a:pt x="2473" y="1678"/>
                    <a:pt x="2351" y="1173"/>
                    <a:pt x="2165" y="696"/>
                  </a:cubicBezTo>
                  <a:cubicBezTo>
                    <a:pt x="2075" y="474"/>
                    <a:pt x="1971" y="245"/>
                    <a:pt x="19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54"/>
            <p:cNvSpPr/>
            <p:nvPr/>
          </p:nvSpPr>
          <p:spPr>
            <a:xfrm>
              <a:off x="229737" y="2657188"/>
              <a:ext cx="44840" cy="56093"/>
            </a:xfrm>
            <a:custGeom>
              <a:avLst/>
              <a:gdLst/>
              <a:ahLst/>
              <a:cxnLst/>
              <a:rect l="l" t="t" r="r" b="b"/>
              <a:pathLst>
                <a:path w="793" h="992" extrusionOk="0">
                  <a:moveTo>
                    <a:pt x="488" y="0"/>
                  </a:moveTo>
                  <a:cubicBezTo>
                    <a:pt x="469" y="0"/>
                    <a:pt x="450" y="3"/>
                    <a:pt x="431" y="10"/>
                  </a:cubicBezTo>
                  <a:cubicBezTo>
                    <a:pt x="381" y="25"/>
                    <a:pt x="341" y="60"/>
                    <a:pt x="320" y="103"/>
                  </a:cubicBezTo>
                  <a:cubicBezTo>
                    <a:pt x="305" y="132"/>
                    <a:pt x="320" y="161"/>
                    <a:pt x="341" y="171"/>
                  </a:cubicBezTo>
                  <a:cubicBezTo>
                    <a:pt x="348" y="175"/>
                    <a:pt x="355" y="177"/>
                    <a:pt x="363" y="177"/>
                  </a:cubicBezTo>
                  <a:cubicBezTo>
                    <a:pt x="381" y="177"/>
                    <a:pt x="399" y="165"/>
                    <a:pt x="409" y="150"/>
                  </a:cubicBezTo>
                  <a:cubicBezTo>
                    <a:pt x="416" y="128"/>
                    <a:pt x="438" y="114"/>
                    <a:pt x="463" y="103"/>
                  </a:cubicBezTo>
                  <a:cubicBezTo>
                    <a:pt x="471" y="101"/>
                    <a:pt x="479" y="100"/>
                    <a:pt x="487" y="100"/>
                  </a:cubicBezTo>
                  <a:cubicBezTo>
                    <a:pt x="502" y="100"/>
                    <a:pt x="518" y="104"/>
                    <a:pt x="535" y="111"/>
                  </a:cubicBezTo>
                  <a:lnTo>
                    <a:pt x="570" y="128"/>
                  </a:lnTo>
                  <a:cubicBezTo>
                    <a:pt x="610" y="150"/>
                    <a:pt x="642" y="182"/>
                    <a:pt x="653" y="225"/>
                  </a:cubicBezTo>
                  <a:cubicBezTo>
                    <a:pt x="667" y="272"/>
                    <a:pt x="667" y="315"/>
                    <a:pt x="646" y="358"/>
                  </a:cubicBezTo>
                  <a:lnTo>
                    <a:pt x="420" y="806"/>
                  </a:lnTo>
                  <a:cubicBezTo>
                    <a:pt x="389" y="864"/>
                    <a:pt x="330" y="898"/>
                    <a:pt x="268" y="898"/>
                  </a:cubicBezTo>
                  <a:cubicBezTo>
                    <a:pt x="243" y="898"/>
                    <a:pt x="218" y="892"/>
                    <a:pt x="194" y="881"/>
                  </a:cubicBezTo>
                  <a:lnTo>
                    <a:pt x="158" y="863"/>
                  </a:lnTo>
                  <a:cubicBezTo>
                    <a:pt x="112" y="841"/>
                    <a:pt x="94" y="781"/>
                    <a:pt x="115" y="738"/>
                  </a:cubicBezTo>
                  <a:cubicBezTo>
                    <a:pt x="130" y="709"/>
                    <a:pt x="115" y="684"/>
                    <a:pt x="94" y="669"/>
                  </a:cubicBezTo>
                  <a:cubicBezTo>
                    <a:pt x="87" y="665"/>
                    <a:pt x="80" y="664"/>
                    <a:pt x="72" y="664"/>
                  </a:cubicBezTo>
                  <a:cubicBezTo>
                    <a:pt x="54" y="664"/>
                    <a:pt x="36" y="676"/>
                    <a:pt x="26" y="691"/>
                  </a:cubicBezTo>
                  <a:cubicBezTo>
                    <a:pt x="4" y="738"/>
                    <a:pt x="1" y="788"/>
                    <a:pt x="19" y="834"/>
                  </a:cubicBezTo>
                  <a:cubicBezTo>
                    <a:pt x="33" y="884"/>
                    <a:pt x="69" y="924"/>
                    <a:pt x="112" y="949"/>
                  </a:cubicBezTo>
                  <a:lnTo>
                    <a:pt x="148" y="967"/>
                  </a:lnTo>
                  <a:cubicBezTo>
                    <a:pt x="183" y="985"/>
                    <a:pt x="223" y="992"/>
                    <a:pt x="266" y="992"/>
                  </a:cubicBezTo>
                  <a:cubicBezTo>
                    <a:pt x="363" y="992"/>
                    <a:pt x="456" y="938"/>
                    <a:pt x="506" y="845"/>
                  </a:cubicBezTo>
                  <a:lnTo>
                    <a:pt x="732" y="397"/>
                  </a:lnTo>
                  <a:cubicBezTo>
                    <a:pt x="793" y="261"/>
                    <a:pt x="739" y="107"/>
                    <a:pt x="610" y="39"/>
                  </a:cubicBezTo>
                  <a:lnTo>
                    <a:pt x="574" y="21"/>
                  </a:lnTo>
                  <a:cubicBezTo>
                    <a:pt x="546" y="8"/>
                    <a:pt x="517" y="0"/>
                    <a:pt x="4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54"/>
            <p:cNvSpPr/>
            <p:nvPr/>
          </p:nvSpPr>
          <p:spPr>
            <a:xfrm>
              <a:off x="232564" y="2664425"/>
              <a:ext cx="18943" cy="33305"/>
            </a:xfrm>
            <a:custGeom>
              <a:avLst/>
              <a:gdLst/>
              <a:ahLst/>
              <a:cxnLst/>
              <a:rect l="l" t="t" r="r" b="b"/>
              <a:pathLst>
                <a:path w="335" h="589" extrusionOk="0">
                  <a:moveTo>
                    <a:pt x="296" y="1"/>
                  </a:moveTo>
                  <a:cubicBezTo>
                    <a:pt x="284" y="1"/>
                    <a:pt x="274" y="6"/>
                    <a:pt x="270" y="18"/>
                  </a:cubicBezTo>
                  <a:lnTo>
                    <a:pt x="8" y="538"/>
                  </a:lnTo>
                  <a:cubicBezTo>
                    <a:pt x="1" y="556"/>
                    <a:pt x="4" y="574"/>
                    <a:pt x="22" y="581"/>
                  </a:cubicBezTo>
                  <a:cubicBezTo>
                    <a:pt x="26" y="588"/>
                    <a:pt x="30" y="588"/>
                    <a:pt x="37" y="588"/>
                  </a:cubicBezTo>
                  <a:cubicBezTo>
                    <a:pt x="47" y="588"/>
                    <a:pt x="58" y="581"/>
                    <a:pt x="65" y="570"/>
                  </a:cubicBezTo>
                  <a:lnTo>
                    <a:pt x="327" y="51"/>
                  </a:lnTo>
                  <a:cubicBezTo>
                    <a:pt x="334" y="33"/>
                    <a:pt x="331" y="15"/>
                    <a:pt x="313" y="4"/>
                  </a:cubicBezTo>
                  <a:cubicBezTo>
                    <a:pt x="307" y="2"/>
                    <a:pt x="301" y="1"/>
                    <a:pt x="2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54"/>
            <p:cNvSpPr/>
            <p:nvPr/>
          </p:nvSpPr>
          <p:spPr>
            <a:xfrm>
              <a:off x="563457" y="2645709"/>
              <a:ext cx="39525" cy="57450"/>
            </a:xfrm>
            <a:custGeom>
              <a:avLst/>
              <a:gdLst/>
              <a:ahLst/>
              <a:cxnLst/>
              <a:rect l="l" t="t" r="r" b="b"/>
              <a:pathLst>
                <a:path w="699" h="1016" extrusionOk="0">
                  <a:moveTo>
                    <a:pt x="291" y="1"/>
                  </a:moveTo>
                  <a:cubicBezTo>
                    <a:pt x="272" y="1"/>
                    <a:pt x="252" y="3"/>
                    <a:pt x="233" y="9"/>
                  </a:cubicBezTo>
                  <a:lnTo>
                    <a:pt x="197" y="23"/>
                  </a:lnTo>
                  <a:cubicBezTo>
                    <a:pt x="133" y="45"/>
                    <a:pt x="72" y="88"/>
                    <a:pt x="43" y="152"/>
                  </a:cubicBezTo>
                  <a:cubicBezTo>
                    <a:pt x="11" y="213"/>
                    <a:pt x="0" y="285"/>
                    <a:pt x="22" y="353"/>
                  </a:cubicBezTo>
                  <a:lnTo>
                    <a:pt x="172" y="829"/>
                  </a:lnTo>
                  <a:cubicBezTo>
                    <a:pt x="194" y="894"/>
                    <a:pt x="240" y="955"/>
                    <a:pt x="301" y="984"/>
                  </a:cubicBezTo>
                  <a:cubicBezTo>
                    <a:pt x="337" y="1009"/>
                    <a:pt x="380" y="1016"/>
                    <a:pt x="423" y="1016"/>
                  </a:cubicBezTo>
                  <a:cubicBezTo>
                    <a:pt x="448" y="1016"/>
                    <a:pt x="477" y="1012"/>
                    <a:pt x="509" y="1012"/>
                  </a:cubicBezTo>
                  <a:lnTo>
                    <a:pt x="545" y="998"/>
                  </a:lnTo>
                  <a:cubicBezTo>
                    <a:pt x="645" y="966"/>
                    <a:pt x="699" y="858"/>
                    <a:pt x="670" y="761"/>
                  </a:cubicBezTo>
                  <a:cubicBezTo>
                    <a:pt x="662" y="738"/>
                    <a:pt x="644" y="727"/>
                    <a:pt x="622" y="727"/>
                  </a:cubicBezTo>
                  <a:cubicBezTo>
                    <a:pt x="617" y="727"/>
                    <a:pt x="611" y="728"/>
                    <a:pt x="606" y="729"/>
                  </a:cubicBezTo>
                  <a:cubicBezTo>
                    <a:pt x="581" y="740"/>
                    <a:pt x="566" y="765"/>
                    <a:pt x="573" y="794"/>
                  </a:cubicBezTo>
                  <a:cubicBezTo>
                    <a:pt x="588" y="840"/>
                    <a:pt x="563" y="894"/>
                    <a:pt x="512" y="908"/>
                  </a:cubicBezTo>
                  <a:lnTo>
                    <a:pt x="477" y="923"/>
                  </a:lnTo>
                  <a:cubicBezTo>
                    <a:pt x="460" y="928"/>
                    <a:pt x="444" y="930"/>
                    <a:pt x="428" y="930"/>
                  </a:cubicBezTo>
                  <a:cubicBezTo>
                    <a:pt x="400" y="930"/>
                    <a:pt x="373" y="922"/>
                    <a:pt x="348" y="908"/>
                  </a:cubicBezTo>
                  <a:cubicBezTo>
                    <a:pt x="305" y="890"/>
                    <a:pt x="276" y="855"/>
                    <a:pt x="262" y="812"/>
                  </a:cubicBezTo>
                  <a:lnTo>
                    <a:pt x="111" y="335"/>
                  </a:lnTo>
                  <a:cubicBezTo>
                    <a:pt x="100" y="292"/>
                    <a:pt x="104" y="245"/>
                    <a:pt x="125" y="206"/>
                  </a:cubicBezTo>
                  <a:cubicBezTo>
                    <a:pt x="143" y="167"/>
                    <a:pt x="179" y="134"/>
                    <a:pt x="226" y="120"/>
                  </a:cubicBezTo>
                  <a:lnTo>
                    <a:pt x="262" y="106"/>
                  </a:lnTo>
                  <a:cubicBezTo>
                    <a:pt x="271" y="103"/>
                    <a:pt x="281" y="101"/>
                    <a:pt x="291" y="101"/>
                  </a:cubicBezTo>
                  <a:cubicBezTo>
                    <a:pt x="306" y="101"/>
                    <a:pt x="321" y="104"/>
                    <a:pt x="333" y="113"/>
                  </a:cubicBezTo>
                  <a:cubicBezTo>
                    <a:pt x="355" y="120"/>
                    <a:pt x="369" y="142"/>
                    <a:pt x="376" y="167"/>
                  </a:cubicBezTo>
                  <a:cubicBezTo>
                    <a:pt x="385" y="186"/>
                    <a:pt x="401" y="199"/>
                    <a:pt x="422" y="199"/>
                  </a:cubicBezTo>
                  <a:cubicBezTo>
                    <a:pt x="428" y="199"/>
                    <a:pt x="434" y="198"/>
                    <a:pt x="441" y="195"/>
                  </a:cubicBezTo>
                  <a:cubicBezTo>
                    <a:pt x="466" y="188"/>
                    <a:pt x="480" y="159"/>
                    <a:pt x="469" y="134"/>
                  </a:cubicBezTo>
                  <a:cubicBezTo>
                    <a:pt x="452" y="84"/>
                    <a:pt x="423" y="45"/>
                    <a:pt x="376" y="23"/>
                  </a:cubicBezTo>
                  <a:cubicBezTo>
                    <a:pt x="350" y="8"/>
                    <a:pt x="321" y="1"/>
                    <a:pt x="2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54"/>
            <p:cNvSpPr/>
            <p:nvPr/>
          </p:nvSpPr>
          <p:spPr>
            <a:xfrm>
              <a:off x="585735" y="2654247"/>
              <a:ext cx="14023" cy="34719"/>
            </a:xfrm>
            <a:custGeom>
              <a:avLst/>
              <a:gdLst/>
              <a:ahLst/>
              <a:cxnLst/>
              <a:rect l="l" t="t" r="r" b="b"/>
              <a:pathLst>
                <a:path w="248" h="614" extrusionOk="0">
                  <a:moveTo>
                    <a:pt x="38" y="0"/>
                  </a:moveTo>
                  <a:cubicBezTo>
                    <a:pt x="35" y="0"/>
                    <a:pt x="32" y="1"/>
                    <a:pt x="29" y="1"/>
                  </a:cubicBezTo>
                  <a:cubicBezTo>
                    <a:pt x="11" y="5"/>
                    <a:pt x="0" y="23"/>
                    <a:pt x="7" y="41"/>
                  </a:cubicBezTo>
                  <a:lnTo>
                    <a:pt x="179" y="593"/>
                  </a:lnTo>
                  <a:cubicBezTo>
                    <a:pt x="187" y="603"/>
                    <a:pt x="197" y="614"/>
                    <a:pt x="212" y="614"/>
                  </a:cubicBezTo>
                  <a:lnTo>
                    <a:pt x="222" y="614"/>
                  </a:lnTo>
                  <a:cubicBezTo>
                    <a:pt x="240" y="610"/>
                    <a:pt x="247" y="593"/>
                    <a:pt x="244" y="575"/>
                  </a:cubicBezTo>
                  <a:lnTo>
                    <a:pt x="68" y="23"/>
                  </a:lnTo>
                  <a:cubicBezTo>
                    <a:pt x="65" y="8"/>
                    <a:pt x="52" y="0"/>
                    <a:pt x="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1256;p54"/>
          <p:cNvGrpSpPr/>
          <p:nvPr/>
        </p:nvGrpSpPr>
        <p:grpSpPr>
          <a:xfrm>
            <a:off x="1532579" y="594813"/>
            <a:ext cx="1543485" cy="3953875"/>
            <a:chOff x="1108254" y="594813"/>
            <a:chExt cx="1543485" cy="3953875"/>
          </a:xfrm>
        </p:grpSpPr>
        <p:sp>
          <p:nvSpPr>
            <p:cNvPr id="1257" name="Google Shape;1257;p54"/>
            <p:cNvSpPr/>
            <p:nvPr/>
          </p:nvSpPr>
          <p:spPr>
            <a:xfrm>
              <a:off x="1351561" y="4174594"/>
              <a:ext cx="421486" cy="373480"/>
            </a:xfrm>
            <a:custGeom>
              <a:avLst/>
              <a:gdLst/>
              <a:ahLst/>
              <a:cxnLst/>
              <a:rect l="l" t="t" r="r" b="b"/>
              <a:pathLst>
                <a:path w="7454" h="6605" extrusionOk="0">
                  <a:moveTo>
                    <a:pt x="5716" y="0"/>
                  </a:moveTo>
                  <a:cubicBezTo>
                    <a:pt x="5257" y="0"/>
                    <a:pt x="4793" y="29"/>
                    <a:pt x="4325" y="83"/>
                  </a:cubicBezTo>
                  <a:cubicBezTo>
                    <a:pt x="4225" y="98"/>
                    <a:pt x="4150" y="184"/>
                    <a:pt x="4150" y="280"/>
                  </a:cubicBezTo>
                  <a:lnTo>
                    <a:pt x="4150" y="2570"/>
                  </a:lnTo>
                  <a:cubicBezTo>
                    <a:pt x="4150" y="3423"/>
                    <a:pt x="3028" y="4107"/>
                    <a:pt x="2183" y="4107"/>
                  </a:cubicBezTo>
                  <a:lnTo>
                    <a:pt x="1362" y="4107"/>
                  </a:lnTo>
                  <a:cubicBezTo>
                    <a:pt x="610" y="4107"/>
                    <a:pt x="0" y="4716"/>
                    <a:pt x="0" y="5469"/>
                  </a:cubicBezTo>
                  <a:lnTo>
                    <a:pt x="0" y="5637"/>
                  </a:lnTo>
                  <a:cubicBezTo>
                    <a:pt x="0" y="6021"/>
                    <a:pt x="280" y="6347"/>
                    <a:pt x="656" y="6415"/>
                  </a:cubicBezTo>
                  <a:cubicBezTo>
                    <a:pt x="1387" y="6544"/>
                    <a:pt x="2229" y="6605"/>
                    <a:pt x="2616" y="6605"/>
                  </a:cubicBezTo>
                  <a:cubicBezTo>
                    <a:pt x="3200" y="6605"/>
                    <a:pt x="3680" y="6404"/>
                    <a:pt x="4533" y="6404"/>
                  </a:cubicBezTo>
                  <a:cubicBezTo>
                    <a:pt x="5389" y="6404"/>
                    <a:pt x="5726" y="6605"/>
                    <a:pt x="6532" y="6605"/>
                  </a:cubicBezTo>
                  <a:cubicBezTo>
                    <a:pt x="6912" y="6605"/>
                    <a:pt x="7199" y="6307"/>
                    <a:pt x="7199" y="5938"/>
                  </a:cubicBezTo>
                  <a:lnTo>
                    <a:pt x="7199" y="5666"/>
                  </a:lnTo>
                  <a:lnTo>
                    <a:pt x="7364" y="5565"/>
                  </a:lnTo>
                  <a:cubicBezTo>
                    <a:pt x="7417" y="5537"/>
                    <a:pt x="7453" y="5476"/>
                    <a:pt x="7453" y="5411"/>
                  </a:cubicBezTo>
                  <a:lnTo>
                    <a:pt x="7453" y="4766"/>
                  </a:lnTo>
                  <a:cubicBezTo>
                    <a:pt x="7453" y="4702"/>
                    <a:pt x="7425" y="4641"/>
                    <a:pt x="7364" y="4609"/>
                  </a:cubicBezTo>
                  <a:lnTo>
                    <a:pt x="7199" y="4508"/>
                  </a:lnTo>
                  <a:lnTo>
                    <a:pt x="7199" y="4394"/>
                  </a:lnTo>
                  <a:lnTo>
                    <a:pt x="7199" y="280"/>
                  </a:lnTo>
                  <a:cubicBezTo>
                    <a:pt x="7199" y="184"/>
                    <a:pt x="7127" y="98"/>
                    <a:pt x="7030" y="83"/>
                  </a:cubicBezTo>
                  <a:cubicBezTo>
                    <a:pt x="6599" y="27"/>
                    <a:pt x="6160" y="0"/>
                    <a:pt x="5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54"/>
            <p:cNvSpPr/>
            <p:nvPr/>
          </p:nvSpPr>
          <p:spPr>
            <a:xfrm>
              <a:off x="1586161" y="4174594"/>
              <a:ext cx="172462" cy="158100"/>
            </a:xfrm>
            <a:custGeom>
              <a:avLst/>
              <a:gdLst/>
              <a:ahLst/>
              <a:cxnLst/>
              <a:rect l="l" t="t" r="r" b="b"/>
              <a:pathLst>
                <a:path w="3050" h="2796" extrusionOk="0">
                  <a:moveTo>
                    <a:pt x="1567" y="0"/>
                  </a:moveTo>
                  <a:cubicBezTo>
                    <a:pt x="1108" y="0"/>
                    <a:pt x="644" y="29"/>
                    <a:pt x="176" y="83"/>
                  </a:cubicBezTo>
                  <a:cubicBezTo>
                    <a:pt x="76" y="98"/>
                    <a:pt x="1" y="184"/>
                    <a:pt x="1" y="280"/>
                  </a:cubicBezTo>
                  <a:lnTo>
                    <a:pt x="1" y="1040"/>
                  </a:lnTo>
                  <a:lnTo>
                    <a:pt x="3050" y="2796"/>
                  </a:lnTo>
                  <a:lnTo>
                    <a:pt x="3050" y="280"/>
                  </a:lnTo>
                  <a:cubicBezTo>
                    <a:pt x="3050" y="184"/>
                    <a:pt x="2978" y="98"/>
                    <a:pt x="2881" y="83"/>
                  </a:cubicBezTo>
                  <a:cubicBezTo>
                    <a:pt x="2450" y="27"/>
                    <a:pt x="2011" y="0"/>
                    <a:pt x="156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54"/>
            <p:cNvSpPr/>
            <p:nvPr/>
          </p:nvSpPr>
          <p:spPr>
            <a:xfrm>
              <a:off x="1584351" y="4231477"/>
              <a:ext cx="176138" cy="102629"/>
            </a:xfrm>
            <a:custGeom>
              <a:avLst/>
              <a:gdLst/>
              <a:ahLst/>
              <a:cxnLst/>
              <a:rect l="l" t="t" r="r" b="b"/>
              <a:pathLst>
                <a:path w="3115" h="1815" extrusionOk="0">
                  <a:moveTo>
                    <a:pt x="35" y="0"/>
                  </a:moveTo>
                  <a:cubicBezTo>
                    <a:pt x="25" y="0"/>
                    <a:pt x="12" y="5"/>
                    <a:pt x="4" y="16"/>
                  </a:cubicBezTo>
                  <a:cubicBezTo>
                    <a:pt x="0" y="27"/>
                    <a:pt x="4" y="45"/>
                    <a:pt x="18" y="56"/>
                  </a:cubicBezTo>
                  <a:lnTo>
                    <a:pt x="3068" y="1811"/>
                  </a:lnTo>
                  <a:cubicBezTo>
                    <a:pt x="3075" y="1815"/>
                    <a:pt x="3078" y="1815"/>
                    <a:pt x="3082" y="1815"/>
                  </a:cubicBezTo>
                  <a:cubicBezTo>
                    <a:pt x="3096" y="1815"/>
                    <a:pt x="3103" y="1811"/>
                    <a:pt x="3107" y="1797"/>
                  </a:cubicBezTo>
                  <a:cubicBezTo>
                    <a:pt x="3114" y="1783"/>
                    <a:pt x="3107" y="1765"/>
                    <a:pt x="3096" y="1758"/>
                  </a:cubicBezTo>
                  <a:lnTo>
                    <a:pt x="43" y="2"/>
                  </a:lnTo>
                  <a:cubicBezTo>
                    <a:pt x="41" y="1"/>
                    <a:pt x="38" y="0"/>
                    <a:pt x="35" y="0"/>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54"/>
            <p:cNvSpPr/>
            <p:nvPr/>
          </p:nvSpPr>
          <p:spPr>
            <a:xfrm>
              <a:off x="1359647" y="4446456"/>
              <a:ext cx="328696" cy="23410"/>
            </a:xfrm>
            <a:custGeom>
              <a:avLst/>
              <a:gdLst/>
              <a:ahLst/>
              <a:cxnLst/>
              <a:rect l="l" t="t" r="r" b="b"/>
              <a:pathLst>
                <a:path w="5813" h="414" extrusionOk="0">
                  <a:moveTo>
                    <a:pt x="36" y="1"/>
                  </a:moveTo>
                  <a:cubicBezTo>
                    <a:pt x="24" y="1"/>
                    <a:pt x="11" y="8"/>
                    <a:pt x="8" y="23"/>
                  </a:cubicBezTo>
                  <a:cubicBezTo>
                    <a:pt x="1" y="37"/>
                    <a:pt x="11" y="55"/>
                    <a:pt x="29" y="59"/>
                  </a:cubicBezTo>
                  <a:cubicBezTo>
                    <a:pt x="671" y="216"/>
                    <a:pt x="1466" y="414"/>
                    <a:pt x="2473" y="414"/>
                  </a:cubicBezTo>
                  <a:cubicBezTo>
                    <a:pt x="2688" y="414"/>
                    <a:pt x="2903" y="378"/>
                    <a:pt x="3143" y="338"/>
                  </a:cubicBezTo>
                  <a:cubicBezTo>
                    <a:pt x="3484" y="285"/>
                    <a:pt x="3863" y="216"/>
                    <a:pt x="4383" y="216"/>
                  </a:cubicBezTo>
                  <a:cubicBezTo>
                    <a:pt x="4867" y="216"/>
                    <a:pt x="5207" y="274"/>
                    <a:pt x="5512" y="328"/>
                  </a:cubicBezTo>
                  <a:cubicBezTo>
                    <a:pt x="5658" y="356"/>
                    <a:pt x="5766" y="388"/>
                    <a:pt x="5766" y="388"/>
                  </a:cubicBezTo>
                  <a:cubicBezTo>
                    <a:pt x="5768" y="389"/>
                    <a:pt x="5771" y="389"/>
                    <a:pt x="5773" y="389"/>
                  </a:cubicBezTo>
                  <a:cubicBezTo>
                    <a:pt x="5788" y="389"/>
                    <a:pt x="5802" y="379"/>
                    <a:pt x="5805" y="363"/>
                  </a:cubicBezTo>
                  <a:cubicBezTo>
                    <a:pt x="5813" y="345"/>
                    <a:pt x="5802" y="328"/>
                    <a:pt x="5784" y="324"/>
                  </a:cubicBezTo>
                  <a:cubicBezTo>
                    <a:pt x="5780" y="324"/>
                    <a:pt x="5673" y="292"/>
                    <a:pt x="5526" y="267"/>
                  </a:cubicBezTo>
                  <a:cubicBezTo>
                    <a:pt x="5221" y="213"/>
                    <a:pt x="4874" y="156"/>
                    <a:pt x="4386" y="156"/>
                  </a:cubicBezTo>
                  <a:cubicBezTo>
                    <a:pt x="3863" y="156"/>
                    <a:pt x="3473" y="220"/>
                    <a:pt x="3132" y="281"/>
                  </a:cubicBezTo>
                  <a:cubicBezTo>
                    <a:pt x="2892" y="320"/>
                    <a:pt x="2681" y="356"/>
                    <a:pt x="2470" y="356"/>
                  </a:cubicBezTo>
                  <a:cubicBezTo>
                    <a:pt x="1470" y="356"/>
                    <a:pt x="678" y="159"/>
                    <a:pt x="44" y="1"/>
                  </a:cubicBezTo>
                  <a:cubicBezTo>
                    <a:pt x="41" y="1"/>
                    <a:pt x="39" y="1"/>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54"/>
            <p:cNvSpPr/>
            <p:nvPr/>
          </p:nvSpPr>
          <p:spPr>
            <a:xfrm>
              <a:off x="1668601" y="4380470"/>
              <a:ext cx="92055" cy="123042"/>
            </a:xfrm>
            <a:custGeom>
              <a:avLst/>
              <a:gdLst/>
              <a:ahLst/>
              <a:cxnLst/>
              <a:rect l="l" t="t" r="r" b="b"/>
              <a:pathLst>
                <a:path w="1628" h="2176" extrusionOk="0">
                  <a:moveTo>
                    <a:pt x="951" y="0"/>
                  </a:moveTo>
                  <a:cubicBezTo>
                    <a:pt x="356" y="0"/>
                    <a:pt x="1" y="312"/>
                    <a:pt x="1" y="842"/>
                  </a:cubicBezTo>
                  <a:cubicBezTo>
                    <a:pt x="1" y="1401"/>
                    <a:pt x="761" y="2175"/>
                    <a:pt x="1309" y="2175"/>
                  </a:cubicBezTo>
                  <a:cubicBezTo>
                    <a:pt x="1327" y="2175"/>
                    <a:pt x="1337" y="2168"/>
                    <a:pt x="1337" y="2150"/>
                  </a:cubicBezTo>
                  <a:cubicBezTo>
                    <a:pt x="1337" y="2132"/>
                    <a:pt x="1323" y="2118"/>
                    <a:pt x="1305" y="2118"/>
                  </a:cubicBezTo>
                  <a:cubicBezTo>
                    <a:pt x="789" y="2118"/>
                    <a:pt x="58" y="1366"/>
                    <a:pt x="58" y="842"/>
                  </a:cubicBezTo>
                  <a:cubicBezTo>
                    <a:pt x="58" y="355"/>
                    <a:pt x="392" y="61"/>
                    <a:pt x="947" y="61"/>
                  </a:cubicBezTo>
                  <a:cubicBezTo>
                    <a:pt x="1198" y="61"/>
                    <a:pt x="1413" y="115"/>
                    <a:pt x="1574" y="215"/>
                  </a:cubicBezTo>
                  <a:cubicBezTo>
                    <a:pt x="1580" y="218"/>
                    <a:pt x="1586" y="219"/>
                    <a:pt x="1592" y="219"/>
                  </a:cubicBezTo>
                  <a:cubicBezTo>
                    <a:pt x="1603" y="219"/>
                    <a:pt x="1612" y="214"/>
                    <a:pt x="1617" y="205"/>
                  </a:cubicBezTo>
                  <a:cubicBezTo>
                    <a:pt x="1628" y="187"/>
                    <a:pt x="1624" y="169"/>
                    <a:pt x="1610" y="162"/>
                  </a:cubicBezTo>
                  <a:cubicBezTo>
                    <a:pt x="1441" y="58"/>
                    <a:pt x="1212" y="0"/>
                    <a:pt x="9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54"/>
            <p:cNvSpPr/>
            <p:nvPr/>
          </p:nvSpPr>
          <p:spPr>
            <a:xfrm>
              <a:off x="1584351" y="4208238"/>
              <a:ext cx="176138" cy="3506"/>
            </a:xfrm>
            <a:custGeom>
              <a:avLst/>
              <a:gdLst/>
              <a:ahLst/>
              <a:cxnLst/>
              <a:rect l="l" t="t" r="r" b="b"/>
              <a:pathLst>
                <a:path w="3115" h="62" extrusionOk="0">
                  <a:moveTo>
                    <a:pt x="33" y="1"/>
                  </a:moveTo>
                  <a:cubicBezTo>
                    <a:pt x="15" y="1"/>
                    <a:pt x="0" y="11"/>
                    <a:pt x="0" y="33"/>
                  </a:cubicBezTo>
                  <a:cubicBezTo>
                    <a:pt x="0" y="51"/>
                    <a:pt x="15" y="62"/>
                    <a:pt x="33" y="62"/>
                  </a:cubicBezTo>
                  <a:lnTo>
                    <a:pt x="3082" y="62"/>
                  </a:lnTo>
                  <a:cubicBezTo>
                    <a:pt x="3100" y="62"/>
                    <a:pt x="3114" y="44"/>
                    <a:pt x="3114" y="33"/>
                  </a:cubicBezTo>
                  <a:cubicBezTo>
                    <a:pt x="3114"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54"/>
            <p:cNvSpPr/>
            <p:nvPr/>
          </p:nvSpPr>
          <p:spPr>
            <a:xfrm>
              <a:off x="1351561" y="4479930"/>
              <a:ext cx="406898" cy="68759"/>
            </a:xfrm>
            <a:custGeom>
              <a:avLst/>
              <a:gdLst/>
              <a:ahLst/>
              <a:cxnLst/>
              <a:rect l="l" t="t" r="r" b="b"/>
              <a:pathLst>
                <a:path w="7196" h="1216" extrusionOk="0">
                  <a:moveTo>
                    <a:pt x="0" y="1"/>
                  </a:moveTo>
                  <a:lnTo>
                    <a:pt x="0" y="72"/>
                  </a:lnTo>
                  <a:lnTo>
                    <a:pt x="0" y="244"/>
                  </a:lnTo>
                  <a:cubicBezTo>
                    <a:pt x="0" y="624"/>
                    <a:pt x="280" y="950"/>
                    <a:pt x="656" y="1018"/>
                  </a:cubicBezTo>
                  <a:cubicBezTo>
                    <a:pt x="1383" y="1147"/>
                    <a:pt x="2054" y="1212"/>
                    <a:pt x="2616" y="1212"/>
                  </a:cubicBezTo>
                  <a:cubicBezTo>
                    <a:pt x="3200" y="1212"/>
                    <a:pt x="3680" y="1008"/>
                    <a:pt x="4533" y="1008"/>
                  </a:cubicBezTo>
                  <a:cubicBezTo>
                    <a:pt x="5389" y="1008"/>
                    <a:pt x="5726" y="1205"/>
                    <a:pt x="6529" y="1215"/>
                  </a:cubicBezTo>
                  <a:cubicBezTo>
                    <a:pt x="6909" y="1215"/>
                    <a:pt x="7195" y="914"/>
                    <a:pt x="7195" y="549"/>
                  </a:cubicBezTo>
                  <a:lnTo>
                    <a:pt x="7195" y="323"/>
                  </a:lnTo>
                  <a:cubicBezTo>
                    <a:pt x="6909" y="373"/>
                    <a:pt x="6654" y="406"/>
                    <a:pt x="6529" y="406"/>
                  </a:cubicBezTo>
                  <a:cubicBezTo>
                    <a:pt x="6181" y="406"/>
                    <a:pt x="5941" y="363"/>
                    <a:pt x="5662" y="316"/>
                  </a:cubicBezTo>
                  <a:cubicBezTo>
                    <a:pt x="5357" y="262"/>
                    <a:pt x="5017" y="201"/>
                    <a:pt x="4529" y="201"/>
                  </a:cubicBezTo>
                  <a:cubicBezTo>
                    <a:pt x="4010" y="201"/>
                    <a:pt x="3623" y="266"/>
                    <a:pt x="3283" y="323"/>
                  </a:cubicBezTo>
                  <a:cubicBezTo>
                    <a:pt x="3042" y="363"/>
                    <a:pt x="2827" y="398"/>
                    <a:pt x="2616" y="398"/>
                  </a:cubicBezTo>
                  <a:cubicBezTo>
                    <a:pt x="1538" y="398"/>
                    <a:pt x="667" y="165"/>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54"/>
            <p:cNvSpPr/>
            <p:nvPr/>
          </p:nvSpPr>
          <p:spPr>
            <a:xfrm>
              <a:off x="2111338" y="4174594"/>
              <a:ext cx="421430" cy="373480"/>
            </a:xfrm>
            <a:custGeom>
              <a:avLst/>
              <a:gdLst/>
              <a:ahLst/>
              <a:cxnLst/>
              <a:rect l="l" t="t" r="r" b="b"/>
              <a:pathLst>
                <a:path w="7453" h="6605" extrusionOk="0">
                  <a:moveTo>
                    <a:pt x="1741" y="0"/>
                  </a:moveTo>
                  <a:cubicBezTo>
                    <a:pt x="1297" y="0"/>
                    <a:pt x="858" y="27"/>
                    <a:pt x="426" y="83"/>
                  </a:cubicBezTo>
                  <a:cubicBezTo>
                    <a:pt x="330" y="98"/>
                    <a:pt x="255" y="184"/>
                    <a:pt x="255" y="280"/>
                  </a:cubicBezTo>
                  <a:lnTo>
                    <a:pt x="255" y="4394"/>
                  </a:lnTo>
                  <a:lnTo>
                    <a:pt x="255" y="4508"/>
                  </a:lnTo>
                  <a:lnTo>
                    <a:pt x="90" y="4609"/>
                  </a:lnTo>
                  <a:cubicBezTo>
                    <a:pt x="32" y="4641"/>
                    <a:pt x="0" y="4702"/>
                    <a:pt x="0" y="4766"/>
                  </a:cubicBezTo>
                  <a:lnTo>
                    <a:pt x="0" y="5411"/>
                  </a:lnTo>
                  <a:cubicBezTo>
                    <a:pt x="0" y="5476"/>
                    <a:pt x="36" y="5537"/>
                    <a:pt x="90" y="5565"/>
                  </a:cubicBezTo>
                  <a:lnTo>
                    <a:pt x="255" y="5666"/>
                  </a:lnTo>
                  <a:lnTo>
                    <a:pt x="255" y="5938"/>
                  </a:lnTo>
                  <a:cubicBezTo>
                    <a:pt x="255" y="6307"/>
                    <a:pt x="541" y="6605"/>
                    <a:pt x="925" y="6605"/>
                  </a:cubicBezTo>
                  <a:cubicBezTo>
                    <a:pt x="1731" y="6605"/>
                    <a:pt x="2064" y="6404"/>
                    <a:pt x="2920" y="6404"/>
                  </a:cubicBezTo>
                  <a:cubicBezTo>
                    <a:pt x="3777" y="6404"/>
                    <a:pt x="4257" y="6605"/>
                    <a:pt x="4837" y="6605"/>
                  </a:cubicBezTo>
                  <a:cubicBezTo>
                    <a:pt x="5228" y="6605"/>
                    <a:pt x="6070" y="6544"/>
                    <a:pt x="6801" y="6415"/>
                  </a:cubicBezTo>
                  <a:cubicBezTo>
                    <a:pt x="7177" y="6347"/>
                    <a:pt x="7453" y="6021"/>
                    <a:pt x="7453" y="5637"/>
                  </a:cubicBezTo>
                  <a:lnTo>
                    <a:pt x="7453" y="5469"/>
                  </a:lnTo>
                  <a:cubicBezTo>
                    <a:pt x="7453" y="4716"/>
                    <a:pt x="6844" y="4107"/>
                    <a:pt x="6091" y="4107"/>
                  </a:cubicBezTo>
                  <a:lnTo>
                    <a:pt x="5274" y="4107"/>
                  </a:lnTo>
                  <a:cubicBezTo>
                    <a:pt x="4425" y="4107"/>
                    <a:pt x="3307" y="3423"/>
                    <a:pt x="3307" y="2570"/>
                  </a:cubicBezTo>
                  <a:lnTo>
                    <a:pt x="3307" y="280"/>
                  </a:lnTo>
                  <a:cubicBezTo>
                    <a:pt x="3307" y="184"/>
                    <a:pt x="3232" y="98"/>
                    <a:pt x="3132" y="83"/>
                  </a:cubicBezTo>
                  <a:cubicBezTo>
                    <a:pt x="2664" y="29"/>
                    <a:pt x="2200" y="0"/>
                    <a:pt x="17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54"/>
            <p:cNvSpPr/>
            <p:nvPr/>
          </p:nvSpPr>
          <p:spPr>
            <a:xfrm>
              <a:off x="2125700" y="4174594"/>
              <a:ext cx="172688" cy="158100"/>
            </a:xfrm>
            <a:custGeom>
              <a:avLst/>
              <a:gdLst/>
              <a:ahLst/>
              <a:cxnLst/>
              <a:rect l="l" t="t" r="r" b="b"/>
              <a:pathLst>
                <a:path w="3054" h="2796" extrusionOk="0">
                  <a:moveTo>
                    <a:pt x="1487" y="0"/>
                  </a:moveTo>
                  <a:cubicBezTo>
                    <a:pt x="1043" y="0"/>
                    <a:pt x="604" y="27"/>
                    <a:pt x="172" y="83"/>
                  </a:cubicBezTo>
                  <a:cubicBezTo>
                    <a:pt x="76" y="98"/>
                    <a:pt x="1" y="184"/>
                    <a:pt x="1" y="280"/>
                  </a:cubicBezTo>
                  <a:lnTo>
                    <a:pt x="1" y="2796"/>
                  </a:lnTo>
                  <a:lnTo>
                    <a:pt x="3053" y="1040"/>
                  </a:lnTo>
                  <a:lnTo>
                    <a:pt x="3053" y="280"/>
                  </a:lnTo>
                  <a:cubicBezTo>
                    <a:pt x="3053" y="184"/>
                    <a:pt x="2978" y="98"/>
                    <a:pt x="2878" y="83"/>
                  </a:cubicBezTo>
                  <a:cubicBezTo>
                    <a:pt x="2410" y="29"/>
                    <a:pt x="1946" y="0"/>
                    <a:pt x="148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54"/>
            <p:cNvSpPr/>
            <p:nvPr/>
          </p:nvSpPr>
          <p:spPr>
            <a:xfrm>
              <a:off x="2123890" y="4231533"/>
              <a:ext cx="176533" cy="102573"/>
            </a:xfrm>
            <a:custGeom>
              <a:avLst/>
              <a:gdLst/>
              <a:ahLst/>
              <a:cxnLst/>
              <a:rect l="l" t="t" r="r" b="b"/>
              <a:pathLst>
                <a:path w="3122" h="1814" extrusionOk="0">
                  <a:moveTo>
                    <a:pt x="3086" y="1"/>
                  </a:moveTo>
                  <a:cubicBezTo>
                    <a:pt x="3081" y="1"/>
                    <a:pt x="3076" y="2"/>
                    <a:pt x="3071" y="4"/>
                  </a:cubicBezTo>
                  <a:lnTo>
                    <a:pt x="22" y="1760"/>
                  </a:lnTo>
                  <a:cubicBezTo>
                    <a:pt x="4" y="1764"/>
                    <a:pt x="0" y="1789"/>
                    <a:pt x="7" y="1800"/>
                  </a:cubicBezTo>
                  <a:cubicBezTo>
                    <a:pt x="11" y="1810"/>
                    <a:pt x="25" y="1814"/>
                    <a:pt x="36" y="1814"/>
                  </a:cubicBezTo>
                  <a:lnTo>
                    <a:pt x="47" y="1814"/>
                  </a:lnTo>
                  <a:lnTo>
                    <a:pt x="3100" y="58"/>
                  </a:lnTo>
                  <a:cubicBezTo>
                    <a:pt x="3118" y="55"/>
                    <a:pt x="3121" y="33"/>
                    <a:pt x="3110" y="19"/>
                  </a:cubicBezTo>
                  <a:cubicBezTo>
                    <a:pt x="3108" y="6"/>
                    <a:pt x="3097" y="1"/>
                    <a:pt x="3086"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54"/>
            <p:cNvSpPr/>
            <p:nvPr/>
          </p:nvSpPr>
          <p:spPr>
            <a:xfrm>
              <a:off x="2195814" y="4446456"/>
              <a:ext cx="328470" cy="23410"/>
            </a:xfrm>
            <a:custGeom>
              <a:avLst/>
              <a:gdLst/>
              <a:ahLst/>
              <a:cxnLst/>
              <a:rect l="l" t="t" r="r" b="b"/>
              <a:pathLst>
                <a:path w="5809" h="414" extrusionOk="0">
                  <a:moveTo>
                    <a:pt x="5777" y="1"/>
                  </a:moveTo>
                  <a:cubicBezTo>
                    <a:pt x="5775" y="1"/>
                    <a:pt x="5772" y="1"/>
                    <a:pt x="5769" y="1"/>
                  </a:cubicBezTo>
                  <a:cubicBezTo>
                    <a:pt x="5131" y="159"/>
                    <a:pt x="4339" y="356"/>
                    <a:pt x="3340" y="356"/>
                  </a:cubicBezTo>
                  <a:cubicBezTo>
                    <a:pt x="3128" y="356"/>
                    <a:pt x="2921" y="320"/>
                    <a:pt x="2677" y="277"/>
                  </a:cubicBezTo>
                  <a:cubicBezTo>
                    <a:pt x="2333" y="220"/>
                    <a:pt x="1946" y="152"/>
                    <a:pt x="1423" y="152"/>
                  </a:cubicBezTo>
                  <a:cubicBezTo>
                    <a:pt x="935" y="152"/>
                    <a:pt x="591" y="213"/>
                    <a:pt x="287" y="267"/>
                  </a:cubicBezTo>
                  <a:cubicBezTo>
                    <a:pt x="136" y="288"/>
                    <a:pt x="29" y="324"/>
                    <a:pt x="25" y="324"/>
                  </a:cubicBezTo>
                  <a:cubicBezTo>
                    <a:pt x="7" y="328"/>
                    <a:pt x="0" y="345"/>
                    <a:pt x="4" y="363"/>
                  </a:cubicBezTo>
                  <a:cubicBezTo>
                    <a:pt x="7" y="379"/>
                    <a:pt x="21" y="389"/>
                    <a:pt x="36" y="389"/>
                  </a:cubicBezTo>
                  <a:cubicBezTo>
                    <a:pt x="39" y="389"/>
                    <a:pt x="41" y="389"/>
                    <a:pt x="43" y="388"/>
                  </a:cubicBezTo>
                  <a:cubicBezTo>
                    <a:pt x="47" y="388"/>
                    <a:pt x="154" y="356"/>
                    <a:pt x="298" y="328"/>
                  </a:cubicBezTo>
                  <a:cubicBezTo>
                    <a:pt x="602" y="274"/>
                    <a:pt x="943" y="216"/>
                    <a:pt x="1426" y="216"/>
                  </a:cubicBezTo>
                  <a:cubicBezTo>
                    <a:pt x="1942" y="216"/>
                    <a:pt x="2329" y="281"/>
                    <a:pt x="2670" y="338"/>
                  </a:cubicBezTo>
                  <a:cubicBezTo>
                    <a:pt x="2913" y="378"/>
                    <a:pt x="3128" y="414"/>
                    <a:pt x="3343" y="414"/>
                  </a:cubicBezTo>
                  <a:cubicBezTo>
                    <a:pt x="4354" y="414"/>
                    <a:pt x="5149" y="216"/>
                    <a:pt x="5780" y="59"/>
                  </a:cubicBezTo>
                  <a:cubicBezTo>
                    <a:pt x="5798" y="55"/>
                    <a:pt x="5809" y="41"/>
                    <a:pt x="5805" y="23"/>
                  </a:cubicBezTo>
                  <a:cubicBezTo>
                    <a:pt x="5799" y="8"/>
                    <a:pt x="5790" y="1"/>
                    <a:pt x="57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54"/>
            <p:cNvSpPr/>
            <p:nvPr/>
          </p:nvSpPr>
          <p:spPr>
            <a:xfrm>
              <a:off x="2123494" y="4380243"/>
              <a:ext cx="92225" cy="123268"/>
            </a:xfrm>
            <a:custGeom>
              <a:avLst/>
              <a:gdLst/>
              <a:ahLst/>
              <a:cxnLst/>
              <a:rect l="l" t="t" r="r" b="b"/>
              <a:pathLst>
                <a:path w="1631" h="2180" extrusionOk="0">
                  <a:moveTo>
                    <a:pt x="677" y="1"/>
                  </a:moveTo>
                  <a:cubicBezTo>
                    <a:pt x="419" y="1"/>
                    <a:pt x="190" y="51"/>
                    <a:pt x="18" y="158"/>
                  </a:cubicBezTo>
                  <a:cubicBezTo>
                    <a:pt x="7" y="169"/>
                    <a:pt x="0" y="191"/>
                    <a:pt x="11" y="205"/>
                  </a:cubicBezTo>
                  <a:cubicBezTo>
                    <a:pt x="16" y="215"/>
                    <a:pt x="28" y="219"/>
                    <a:pt x="40" y="219"/>
                  </a:cubicBezTo>
                  <a:cubicBezTo>
                    <a:pt x="45" y="219"/>
                    <a:pt x="50" y="218"/>
                    <a:pt x="54" y="216"/>
                  </a:cubicBezTo>
                  <a:cubicBezTo>
                    <a:pt x="215" y="115"/>
                    <a:pt x="437" y="62"/>
                    <a:pt x="681" y="62"/>
                  </a:cubicBezTo>
                  <a:cubicBezTo>
                    <a:pt x="1236" y="62"/>
                    <a:pt x="1570" y="352"/>
                    <a:pt x="1570" y="843"/>
                  </a:cubicBezTo>
                  <a:cubicBezTo>
                    <a:pt x="1570" y="1366"/>
                    <a:pt x="835" y="2118"/>
                    <a:pt x="323" y="2118"/>
                  </a:cubicBezTo>
                  <a:cubicBezTo>
                    <a:pt x="305" y="2118"/>
                    <a:pt x="294" y="2129"/>
                    <a:pt x="294" y="2151"/>
                  </a:cubicBezTo>
                  <a:cubicBezTo>
                    <a:pt x="294" y="2169"/>
                    <a:pt x="305" y="2179"/>
                    <a:pt x="323" y="2179"/>
                  </a:cubicBezTo>
                  <a:cubicBezTo>
                    <a:pt x="874" y="2179"/>
                    <a:pt x="1630" y="1405"/>
                    <a:pt x="1627" y="843"/>
                  </a:cubicBezTo>
                  <a:cubicBezTo>
                    <a:pt x="1627" y="313"/>
                    <a:pt x="1269" y="1"/>
                    <a:pt x="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54"/>
            <p:cNvSpPr/>
            <p:nvPr/>
          </p:nvSpPr>
          <p:spPr>
            <a:xfrm>
              <a:off x="2124060" y="4208238"/>
              <a:ext cx="176138" cy="3506"/>
            </a:xfrm>
            <a:custGeom>
              <a:avLst/>
              <a:gdLst/>
              <a:ahLst/>
              <a:cxnLst/>
              <a:rect l="l" t="t" r="r" b="b"/>
              <a:pathLst>
                <a:path w="3115" h="62" extrusionOk="0">
                  <a:moveTo>
                    <a:pt x="33" y="1"/>
                  </a:moveTo>
                  <a:cubicBezTo>
                    <a:pt x="15" y="1"/>
                    <a:pt x="1" y="11"/>
                    <a:pt x="1" y="33"/>
                  </a:cubicBezTo>
                  <a:cubicBezTo>
                    <a:pt x="1" y="51"/>
                    <a:pt x="15" y="62"/>
                    <a:pt x="33" y="62"/>
                  </a:cubicBezTo>
                  <a:lnTo>
                    <a:pt x="3082" y="62"/>
                  </a:lnTo>
                  <a:cubicBezTo>
                    <a:pt x="3100" y="62"/>
                    <a:pt x="3115" y="44"/>
                    <a:pt x="3111" y="33"/>
                  </a:cubicBezTo>
                  <a:cubicBezTo>
                    <a:pt x="3111"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54"/>
            <p:cNvSpPr/>
            <p:nvPr/>
          </p:nvSpPr>
          <p:spPr>
            <a:xfrm>
              <a:off x="2126095" y="4479930"/>
              <a:ext cx="406672" cy="68759"/>
            </a:xfrm>
            <a:custGeom>
              <a:avLst/>
              <a:gdLst/>
              <a:ahLst/>
              <a:cxnLst/>
              <a:rect l="l" t="t" r="r" b="b"/>
              <a:pathLst>
                <a:path w="7192" h="1216" extrusionOk="0">
                  <a:moveTo>
                    <a:pt x="7192" y="1"/>
                  </a:moveTo>
                  <a:cubicBezTo>
                    <a:pt x="6526" y="165"/>
                    <a:pt x="5658" y="398"/>
                    <a:pt x="4576" y="398"/>
                  </a:cubicBezTo>
                  <a:cubicBezTo>
                    <a:pt x="4368" y="398"/>
                    <a:pt x="4154" y="363"/>
                    <a:pt x="3910" y="323"/>
                  </a:cubicBezTo>
                  <a:cubicBezTo>
                    <a:pt x="3569" y="266"/>
                    <a:pt x="3186" y="201"/>
                    <a:pt x="2667" y="201"/>
                  </a:cubicBezTo>
                  <a:cubicBezTo>
                    <a:pt x="2176" y="201"/>
                    <a:pt x="1835" y="262"/>
                    <a:pt x="1531" y="316"/>
                  </a:cubicBezTo>
                  <a:cubicBezTo>
                    <a:pt x="1255" y="363"/>
                    <a:pt x="1011" y="406"/>
                    <a:pt x="667" y="406"/>
                  </a:cubicBezTo>
                  <a:cubicBezTo>
                    <a:pt x="542" y="406"/>
                    <a:pt x="287" y="373"/>
                    <a:pt x="1" y="323"/>
                  </a:cubicBezTo>
                  <a:lnTo>
                    <a:pt x="1" y="549"/>
                  </a:lnTo>
                  <a:cubicBezTo>
                    <a:pt x="1" y="914"/>
                    <a:pt x="287" y="1215"/>
                    <a:pt x="667" y="1215"/>
                  </a:cubicBezTo>
                  <a:cubicBezTo>
                    <a:pt x="1470" y="1205"/>
                    <a:pt x="1807" y="1008"/>
                    <a:pt x="2659" y="1008"/>
                  </a:cubicBezTo>
                  <a:cubicBezTo>
                    <a:pt x="3516" y="1008"/>
                    <a:pt x="3996" y="1212"/>
                    <a:pt x="4576" y="1212"/>
                  </a:cubicBezTo>
                  <a:cubicBezTo>
                    <a:pt x="5142" y="1212"/>
                    <a:pt x="5809" y="1147"/>
                    <a:pt x="6540" y="1018"/>
                  </a:cubicBezTo>
                  <a:cubicBezTo>
                    <a:pt x="6916" y="950"/>
                    <a:pt x="7192" y="624"/>
                    <a:pt x="7192" y="244"/>
                  </a:cubicBezTo>
                  <a:lnTo>
                    <a:pt x="7192" y="72"/>
                  </a:lnTo>
                  <a:lnTo>
                    <a:pt x="71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54"/>
            <p:cNvSpPr/>
            <p:nvPr/>
          </p:nvSpPr>
          <p:spPr>
            <a:xfrm>
              <a:off x="1638859" y="1084821"/>
              <a:ext cx="462595" cy="170370"/>
            </a:xfrm>
            <a:custGeom>
              <a:avLst/>
              <a:gdLst/>
              <a:ahLst/>
              <a:cxnLst/>
              <a:rect l="l" t="t" r="r" b="b"/>
              <a:pathLst>
                <a:path w="8181" h="3013" extrusionOk="0">
                  <a:moveTo>
                    <a:pt x="2841" y="0"/>
                  </a:moveTo>
                  <a:cubicBezTo>
                    <a:pt x="1781" y="0"/>
                    <a:pt x="646" y="186"/>
                    <a:pt x="330" y="1131"/>
                  </a:cubicBezTo>
                  <a:cubicBezTo>
                    <a:pt x="0" y="2134"/>
                    <a:pt x="688" y="2987"/>
                    <a:pt x="688" y="2987"/>
                  </a:cubicBezTo>
                  <a:lnTo>
                    <a:pt x="7639" y="3012"/>
                  </a:lnTo>
                  <a:cubicBezTo>
                    <a:pt x="7639" y="3012"/>
                    <a:pt x="8181" y="1722"/>
                    <a:pt x="7930" y="1027"/>
                  </a:cubicBezTo>
                  <a:cubicBezTo>
                    <a:pt x="7582" y="46"/>
                    <a:pt x="5525" y="92"/>
                    <a:pt x="4519" y="78"/>
                  </a:cubicBezTo>
                  <a:cubicBezTo>
                    <a:pt x="4132" y="72"/>
                    <a:pt x="3501" y="0"/>
                    <a:pt x="28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54"/>
            <p:cNvSpPr/>
            <p:nvPr/>
          </p:nvSpPr>
          <p:spPr>
            <a:xfrm>
              <a:off x="2397787" y="2493211"/>
              <a:ext cx="232230" cy="103477"/>
            </a:xfrm>
            <a:custGeom>
              <a:avLst/>
              <a:gdLst/>
              <a:ahLst/>
              <a:cxnLst/>
              <a:rect l="l" t="t" r="r" b="b"/>
              <a:pathLst>
                <a:path w="4107" h="1830" extrusionOk="0">
                  <a:moveTo>
                    <a:pt x="4010" y="1"/>
                  </a:moveTo>
                  <a:lnTo>
                    <a:pt x="119" y="94"/>
                  </a:lnTo>
                  <a:lnTo>
                    <a:pt x="1" y="1412"/>
                  </a:lnTo>
                  <a:cubicBezTo>
                    <a:pt x="21" y="1642"/>
                    <a:pt x="668" y="1829"/>
                    <a:pt x="1776" y="1829"/>
                  </a:cubicBezTo>
                  <a:cubicBezTo>
                    <a:pt x="1826" y="1829"/>
                    <a:pt x="1877" y="1829"/>
                    <a:pt x="1928" y="1828"/>
                  </a:cubicBezTo>
                  <a:cubicBezTo>
                    <a:pt x="2545" y="1817"/>
                    <a:pt x="3996" y="1620"/>
                    <a:pt x="4107" y="1387"/>
                  </a:cubicBezTo>
                  <a:lnTo>
                    <a:pt x="40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54"/>
            <p:cNvSpPr/>
            <p:nvPr/>
          </p:nvSpPr>
          <p:spPr>
            <a:xfrm>
              <a:off x="1150379" y="2525837"/>
              <a:ext cx="214192" cy="127679"/>
            </a:xfrm>
            <a:custGeom>
              <a:avLst/>
              <a:gdLst/>
              <a:ahLst/>
              <a:cxnLst/>
              <a:rect l="l" t="t" r="r" b="b"/>
              <a:pathLst>
                <a:path w="3788" h="2258" extrusionOk="0">
                  <a:moveTo>
                    <a:pt x="2602" y="1"/>
                  </a:moveTo>
                  <a:lnTo>
                    <a:pt x="312" y="33"/>
                  </a:lnTo>
                  <a:lnTo>
                    <a:pt x="0" y="1756"/>
                  </a:lnTo>
                  <a:cubicBezTo>
                    <a:pt x="41" y="2121"/>
                    <a:pt x="327" y="2242"/>
                    <a:pt x="1556" y="2242"/>
                  </a:cubicBezTo>
                  <a:cubicBezTo>
                    <a:pt x="1644" y="2242"/>
                    <a:pt x="1737" y="2241"/>
                    <a:pt x="1835" y="2240"/>
                  </a:cubicBezTo>
                  <a:cubicBezTo>
                    <a:pt x="1861" y="2240"/>
                    <a:pt x="1889" y="2239"/>
                    <a:pt x="1917" y="2239"/>
                  </a:cubicBezTo>
                  <a:cubicBezTo>
                    <a:pt x="2189" y="2239"/>
                    <a:pt x="2526" y="2258"/>
                    <a:pt x="2840" y="2258"/>
                  </a:cubicBezTo>
                  <a:cubicBezTo>
                    <a:pt x="3302" y="2258"/>
                    <a:pt x="3712" y="2218"/>
                    <a:pt x="3788" y="2021"/>
                  </a:cubicBezTo>
                  <a:lnTo>
                    <a:pt x="26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54"/>
            <p:cNvSpPr/>
            <p:nvPr/>
          </p:nvSpPr>
          <p:spPr>
            <a:xfrm>
              <a:off x="1181365" y="2577291"/>
              <a:ext cx="164998" cy="308623"/>
            </a:xfrm>
            <a:custGeom>
              <a:avLst/>
              <a:gdLst/>
              <a:ahLst/>
              <a:cxnLst/>
              <a:rect l="l" t="t" r="r" b="b"/>
              <a:pathLst>
                <a:path w="2918" h="5458" extrusionOk="0">
                  <a:moveTo>
                    <a:pt x="370" y="1"/>
                  </a:moveTo>
                  <a:lnTo>
                    <a:pt x="370" y="1"/>
                  </a:lnTo>
                  <a:cubicBezTo>
                    <a:pt x="377" y="742"/>
                    <a:pt x="36" y="2530"/>
                    <a:pt x="19" y="2803"/>
                  </a:cubicBezTo>
                  <a:cubicBezTo>
                    <a:pt x="1" y="3075"/>
                    <a:pt x="83" y="4025"/>
                    <a:pt x="169" y="4322"/>
                  </a:cubicBezTo>
                  <a:cubicBezTo>
                    <a:pt x="251" y="4619"/>
                    <a:pt x="1276" y="5458"/>
                    <a:pt x="1649" y="5458"/>
                  </a:cubicBezTo>
                  <a:cubicBezTo>
                    <a:pt x="1651" y="5458"/>
                    <a:pt x="1653" y="5458"/>
                    <a:pt x="1655" y="5458"/>
                  </a:cubicBezTo>
                  <a:cubicBezTo>
                    <a:pt x="2019" y="5458"/>
                    <a:pt x="1799" y="4838"/>
                    <a:pt x="1799" y="4838"/>
                  </a:cubicBezTo>
                  <a:lnTo>
                    <a:pt x="1799" y="4838"/>
                  </a:lnTo>
                  <a:cubicBezTo>
                    <a:pt x="1877" y="4865"/>
                    <a:pt x="1938" y="4875"/>
                    <a:pt x="1987" y="4875"/>
                  </a:cubicBezTo>
                  <a:cubicBezTo>
                    <a:pt x="2110" y="4875"/>
                    <a:pt x="2150" y="4813"/>
                    <a:pt x="2150" y="4813"/>
                  </a:cubicBezTo>
                  <a:cubicBezTo>
                    <a:pt x="2430" y="4490"/>
                    <a:pt x="1910" y="4268"/>
                    <a:pt x="1910" y="4268"/>
                  </a:cubicBezTo>
                  <a:cubicBezTo>
                    <a:pt x="2075" y="4268"/>
                    <a:pt x="2219" y="4103"/>
                    <a:pt x="2158" y="3924"/>
                  </a:cubicBezTo>
                  <a:cubicBezTo>
                    <a:pt x="2093" y="3745"/>
                    <a:pt x="1495" y="3487"/>
                    <a:pt x="1441" y="3215"/>
                  </a:cubicBezTo>
                  <a:cubicBezTo>
                    <a:pt x="1391" y="2942"/>
                    <a:pt x="1746" y="2785"/>
                    <a:pt x="1746" y="2785"/>
                  </a:cubicBezTo>
                  <a:cubicBezTo>
                    <a:pt x="1964" y="3561"/>
                    <a:pt x="2152" y="3741"/>
                    <a:pt x="2339" y="3741"/>
                  </a:cubicBezTo>
                  <a:cubicBezTo>
                    <a:pt x="2434" y="3741"/>
                    <a:pt x="2529" y="3694"/>
                    <a:pt x="2627" y="3655"/>
                  </a:cubicBezTo>
                  <a:cubicBezTo>
                    <a:pt x="2917" y="3537"/>
                    <a:pt x="2326" y="1631"/>
                    <a:pt x="2201" y="1298"/>
                  </a:cubicBezTo>
                  <a:cubicBezTo>
                    <a:pt x="2075" y="968"/>
                    <a:pt x="2229" y="212"/>
                    <a:pt x="2229" y="212"/>
                  </a:cubicBezTo>
                  <a:lnTo>
                    <a:pt x="37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54"/>
            <p:cNvSpPr/>
            <p:nvPr/>
          </p:nvSpPr>
          <p:spPr>
            <a:xfrm>
              <a:off x="1199007" y="2577518"/>
              <a:ext cx="108623" cy="55640"/>
            </a:xfrm>
            <a:custGeom>
              <a:avLst/>
              <a:gdLst/>
              <a:ahLst/>
              <a:cxnLst/>
              <a:rect l="l" t="t" r="r" b="b"/>
              <a:pathLst>
                <a:path w="1921" h="984" extrusionOk="0">
                  <a:moveTo>
                    <a:pt x="65" y="0"/>
                  </a:moveTo>
                  <a:cubicBezTo>
                    <a:pt x="65" y="226"/>
                    <a:pt x="40" y="541"/>
                    <a:pt x="0" y="885"/>
                  </a:cubicBezTo>
                  <a:lnTo>
                    <a:pt x="43" y="896"/>
                  </a:lnTo>
                  <a:cubicBezTo>
                    <a:pt x="43" y="896"/>
                    <a:pt x="412" y="984"/>
                    <a:pt x="884" y="984"/>
                  </a:cubicBezTo>
                  <a:cubicBezTo>
                    <a:pt x="1175" y="984"/>
                    <a:pt x="1506" y="950"/>
                    <a:pt x="1813" y="842"/>
                  </a:cubicBezTo>
                  <a:lnTo>
                    <a:pt x="1849" y="846"/>
                  </a:lnTo>
                  <a:cubicBezTo>
                    <a:pt x="1856" y="527"/>
                    <a:pt x="1921" y="205"/>
                    <a:pt x="1921" y="205"/>
                  </a:cubicBezTo>
                  <a:lnTo>
                    <a:pt x="6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54"/>
            <p:cNvSpPr/>
            <p:nvPr/>
          </p:nvSpPr>
          <p:spPr>
            <a:xfrm>
              <a:off x="1231406" y="2734709"/>
              <a:ext cx="87588" cy="148374"/>
            </a:xfrm>
            <a:custGeom>
              <a:avLst/>
              <a:gdLst/>
              <a:ahLst/>
              <a:cxnLst/>
              <a:rect l="l" t="t" r="r" b="b"/>
              <a:pathLst>
                <a:path w="1549" h="2624" extrusionOk="0">
                  <a:moveTo>
                    <a:pt x="864" y="1"/>
                  </a:moveTo>
                  <a:lnTo>
                    <a:pt x="864" y="1"/>
                  </a:lnTo>
                  <a:cubicBezTo>
                    <a:pt x="1" y="280"/>
                    <a:pt x="11" y="1495"/>
                    <a:pt x="115" y="1774"/>
                  </a:cubicBezTo>
                  <a:cubicBezTo>
                    <a:pt x="219" y="2061"/>
                    <a:pt x="925" y="2624"/>
                    <a:pt x="925" y="2624"/>
                  </a:cubicBezTo>
                  <a:cubicBezTo>
                    <a:pt x="1076" y="2470"/>
                    <a:pt x="922" y="2054"/>
                    <a:pt x="921" y="2054"/>
                  </a:cubicBezTo>
                  <a:lnTo>
                    <a:pt x="921" y="2054"/>
                  </a:lnTo>
                  <a:cubicBezTo>
                    <a:pt x="1000" y="2082"/>
                    <a:pt x="1062" y="2092"/>
                    <a:pt x="1111" y="2092"/>
                  </a:cubicBezTo>
                  <a:cubicBezTo>
                    <a:pt x="1231" y="2092"/>
                    <a:pt x="1273" y="2032"/>
                    <a:pt x="1273" y="2032"/>
                  </a:cubicBezTo>
                  <a:cubicBezTo>
                    <a:pt x="1549" y="1710"/>
                    <a:pt x="1029" y="1484"/>
                    <a:pt x="1029" y="1484"/>
                  </a:cubicBezTo>
                  <a:cubicBezTo>
                    <a:pt x="1190" y="1484"/>
                    <a:pt x="1337" y="1319"/>
                    <a:pt x="1276" y="1140"/>
                  </a:cubicBezTo>
                  <a:cubicBezTo>
                    <a:pt x="1212" y="961"/>
                    <a:pt x="613" y="703"/>
                    <a:pt x="560" y="431"/>
                  </a:cubicBezTo>
                  <a:cubicBezTo>
                    <a:pt x="506" y="158"/>
                    <a:pt x="864" y="1"/>
                    <a:pt x="8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54"/>
            <p:cNvSpPr/>
            <p:nvPr/>
          </p:nvSpPr>
          <p:spPr>
            <a:xfrm>
              <a:off x="1108254" y="1190897"/>
              <a:ext cx="569578" cy="1449701"/>
            </a:xfrm>
            <a:custGeom>
              <a:avLst/>
              <a:gdLst/>
              <a:ahLst/>
              <a:cxnLst/>
              <a:rect l="l" t="t" r="r" b="b"/>
              <a:pathLst>
                <a:path w="10073" h="25638" extrusionOk="0">
                  <a:moveTo>
                    <a:pt x="10072" y="1"/>
                  </a:moveTo>
                  <a:lnTo>
                    <a:pt x="10072" y="1"/>
                  </a:lnTo>
                  <a:cubicBezTo>
                    <a:pt x="10072" y="2"/>
                    <a:pt x="9953" y="993"/>
                    <a:pt x="8797" y="1280"/>
                  </a:cubicBezTo>
                  <a:cubicBezTo>
                    <a:pt x="7646" y="1559"/>
                    <a:pt x="5138" y="2530"/>
                    <a:pt x="4103" y="3236"/>
                  </a:cubicBezTo>
                  <a:cubicBezTo>
                    <a:pt x="3067" y="3938"/>
                    <a:pt x="1953" y="8095"/>
                    <a:pt x="1473" y="10194"/>
                  </a:cubicBezTo>
                  <a:cubicBezTo>
                    <a:pt x="1028" y="12136"/>
                    <a:pt x="695" y="14562"/>
                    <a:pt x="627" y="15702"/>
                  </a:cubicBezTo>
                  <a:cubicBezTo>
                    <a:pt x="559" y="16838"/>
                    <a:pt x="667" y="18389"/>
                    <a:pt x="337" y="19923"/>
                  </a:cubicBezTo>
                  <a:cubicBezTo>
                    <a:pt x="0" y="21460"/>
                    <a:pt x="215" y="23233"/>
                    <a:pt x="749" y="25369"/>
                  </a:cubicBezTo>
                  <a:cubicBezTo>
                    <a:pt x="772" y="25187"/>
                    <a:pt x="1503" y="25102"/>
                    <a:pt x="2190" y="25102"/>
                  </a:cubicBezTo>
                  <a:cubicBezTo>
                    <a:pt x="2344" y="25102"/>
                    <a:pt x="2496" y="25106"/>
                    <a:pt x="2637" y="25115"/>
                  </a:cubicBezTo>
                  <a:cubicBezTo>
                    <a:pt x="3418" y="25158"/>
                    <a:pt x="4397" y="25315"/>
                    <a:pt x="4536" y="25638"/>
                  </a:cubicBezTo>
                  <a:cubicBezTo>
                    <a:pt x="4536" y="25638"/>
                    <a:pt x="5128" y="23054"/>
                    <a:pt x="4887" y="20614"/>
                  </a:cubicBezTo>
                  <a:cubicBezTo>
                    <a:pt x="4887" y="20614"/>
                    <a:pt x="5411" y="17805"/>
                    <a:pt x="5454" y="16734"/>
                  </a:cubicBezTo>
                  <a:cubicBezTo>
                    <a:pt x="5500" y="15669"/>
                    <a:pt x="5536" y="14240"/>
                    <a:pt x="5848" y="12144"/>
                  </a:cubicBezTo>
                  <a:cubicBezTo>
                    <a:pt x="6163" y="10048"/>
                    <a:pt x="6471" y="7754"/>
                    <a:pt x="6690" y="6952"/>
                  </a:cubicBezTo>
                  <a:lnTo>
                    <a:pt x="9495" y="5325"/>
                  </a:lnTo>
                  <a:lnTo>
                    <a:pt x="1007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54"/>
            <p:cNvSpPr/>
            <p:nvPr/>
          </p:nvSpPr>
          <p:spPr>
            <a:xfrm>
              <a:off x="2434880" y="2532735"/>
              <a:ext cx="162341" cy="314390"/>
            </a:xfrm>
            <a:custGeom>
              <a:avLst/>
              <a:gdLst/>
              <a:ahLst/>
              <a:cxnLst/>
              <a:rect l="l" t="t" r="r" b="b"/>
              <a:pathLst>
                <a:path w="2871" h="5560" extrusionOk="0">
                  <a:moveTo>
                    <a:pt x="2182" y="0"/>
                  </a:moveTo>
                  <a:lnTo>
                    <a:pt x="359" y="391"/>
                  </a:lnTo>
                  <a:cubicBezTo>
                    <a:pt x="359" y="391"/>
                    <a:pt x="581" y="1129"/>
                    <a:pt x="491" y="1473"/>
                  </a:cubicBezTo>
                  <a:cubicBezTo>
                    <a:pt x="402" y="1817"/>
                    <a:pt x="0" y="3770"/>
                    <a:pt x="298" y="3859"/>
                  </a:cubicBezTo>
                  <a:cubicBezTo>
                    <a:pt x="389" y="3887"/>
                    <a:pt x="478" y="3920"/>
                    <a:pt x="564" y="3920"/>
                  </a:cubicBezTo>
                  <a:cubicBezTo>
                    <a:pt x="762" y="3920"/>
                    <a:pt x="942" y="3743"/>
                    <a:pt x="1090" y="2906"/>
                  </a:cubicBezTo>
                  <a:cubicBezTo>
                    <a:pt x="1090" y="2906"/>
                    <a:pt x="1462" y="3028"/>
                    <a:pt x="1437" y="3304"/>
                  </a:cubicBezTo>
                  <a:cubicBezTo>
                    <a:pt x="1409" y="3584"/>
                    <a:pt x="839" y="3895"/>
                    <a:pt x="792" y="4082"/>
                  </a:cubicBezTo>
                  <a:cubicBezTo>
                    <a:pt x="748" y="4259"/>
                    <a:pt x="892" y="4398"/>
                    <a:pt x="1046" y="4398"/>
                  </a:cubicBezTo>
                  <a:cubicBezTo>
                    <a:pt x="1053" y="4398"/>
                    <a:pt x="1061" y="4398"/>
                    <a:pt x="1068" y="4397"/>
                  </a:cubicBezTo>
                  <a:lnTo>
                    <a:pt x="1068" y="4397"/>
                  </a:lnTo>
                  <a:cubicBezTo>
                    <a:pt x="1068" y="4397"/>
                    <a:pt x="577" y="4676"/>
                    <a:pt x="885" y="4967"/>
                  </a:cubicBezTo>
                  <a:cubicBezTo>
                    <a:pt x="885" y="4967"/>
                    <a:pt x="923" y="5012"/>
                    <a:pt x="1019" y="5012"/>
                  </a:cubicBezTo>
                  <a:cubicBezTo>
                    <a:pt x="1073" y="5012"/>
                    <a:pt x="1146" y="4998"/>
                    <a:pt x="1240" y="4952"/>
                  </a:cubicBezTo>
                  <a:lnTo>
                    <a:pt x="1240" y="4952"/>
                  </a:lnTo>
                  <a:cubicBezTo>
                    <a:pt x="1240" y="4952"/>
                    <a:pt x="1088" y="5560"/>
                    <a:pt x="1413" y="5560"/>
                  </a:cubicBezTo>
                  <a:cubicBezTo>
                    <a:pt x="1423" y="5560"/>
                    <a:pt x="1434" y="5559"/>
                    <a:pt x="1444" y="5558"/>
                  </a:cubicBezTo>
                  <a:cubicBezTo>
                    <a:pt x="1813" y="5518"/>
                    <a:pt x="2752" y="4583"/>
                    <a:pt x="2810" y="4279"/>
                  </a:cubicBezTo>
                  <a:cubicBezTo>
                    <a:pt x="2870" y="3974"/>
                    <a:pt x="2856" y="3025"/>
                    <a:pt x="2806" y="2756"/>
                  </a:cubicBezTo>
                  <a:cubicBezTo>
                    <a:pt x="2756" y="2487"/>
                    <a:pt x="2247" y="739"/>
                    <a:pt x="21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54"/>
            <p:cNvSpPr/>
            <p:nvPr/>
          </p:nvSpPr>
          <p:spPr>
            <a:xfrm>
              <a:off x="2455123" y="2532509"/>
              <a:ext cx="111903" cy="60956"/>
            </a:xfrm>
            <a:custGeom>
              <a:avLst/>
              <a:gdLst/>
              <a:ahLst/>
              <a:cxnLst/>
              <a:rect l="l" t="t" r="r" b="b"/>
              <a:pathLst>
                <a:path w="1979" h="1078" extrusionOk="0">
                  <a:moveTo>
                    <a:pt x="1821" y="1"/>
                  </a:moveTo>
                  <a:lnTo>
                    <a:pt x="1" y="388"/>
                  </a:lnTo>
                  <a:cubicBezTo>
                    <a:pt x="1" y="388"/>
                    <a:pt x="97" y="703"/>
                    <a:pt x="137" y="1015"/>
                  </a:cubicBezTo>
                  <a:lnTo>
                    <a:pt x="173" y="1011"/>
                  </a:lnTo>
                  <a:cubicBezTo>
                    <a:pt x="370" y="1059"/>
                    <a:pt x="573" y="1077"/>
                    <a:pt x="768" y="1077"/>
                  </a:cubicBezTo>
                  <a:cubicBezTo>
                    <a:pt x="1395" y="1077"/>
                    <a:pt x="1939" y="889"/>
                    <a:pt x="1939" y="889"/>
                  </a:cubicBezTo>
                  <a:lnTo>
                    <a:pt x="1979" y="879"/>
                  </a:lnTo>
                  <a:cubicBezTo>
                    <a:pt x="1903" y="542"/>
                    <a:pt x="1839" y="227"/>
                    <a:pt x="1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54"/>
            <p:cNvSpPr/>
            <p:nvPr/>
          </p:nvSpPr>
          <p:spPr>
            <a:xfrm>
              <a:off x="2467506" y="2697051"/>
              <a:ext cx="85326" cy="147922"/>
            </a:xfrm>
            <a:custGeom>
              <a:avLst/>
              <a:gdLst/>
              <a:ahLst/>
              <a:cxnLst/>
              <a:rect l="l" t="t" r="r" b="b"/>
              <a:pathLst>
                <a:path w="1509" h="2616" extrusionOk="0">
                  <a:moveTo>
                    <a:pt x="516" y="0"/>
                  </a:moveTo>
                  <a:cubicBezTo>
                    <a:pt x="516" y="0"/>
                    <a:pt x="885" y="122"/>
                    <a:pt x="860" y="398"/>
                  </a:cubicBezTo>
                  <a:cubicBezTo>
                    <a:pt x="832" y="674"/>
                    <a:pt x="258" y="986"/>
                    <a:pt x="215" y="1176"/>
                  </a:cubicBezTo>
                  <a:cubicBezTo>
                    <a:pt x="167" y="1350"/>
                    <a:pt x="315" y="1492"/>
                    <a:pt x="469" y="1492"/>
                  </a:cubicBezTo>
                  <a:cubicBezTo>
                    <a:pt x="477" y="1492"/>
                    <a:pt x="484" y="1492"/>
                    <a:pt x="491" y="1491"/>
                  </a:cubicBezTo>
                  <a:lnTo>
                    <a:pt x="491" y="1491"/>
                  </a:lnTo>
                  <a:cubicBezTo>
                    <a:pt x="491" y="1491"/>
                    <a:pt x="0" y="1770"/>
                    <a:pt x="308" y="2061"/>
                  </a:cubicBezTo>
                  <a:cubicBezTo>
                    <a:pt x="308" y="2061"/>
                    <a:pt x="347" y="2108"/>
                    <a:pt x="447" y="2108"/>
                  </a:cubicBezTo>
                  <a:cubicBezTo>
                    <a:pt x="500" y="2108"/>
                    <a:pt x="571" y="2095"/>
                    <a:pt x="663" y="2053"/>
                  </a:cubicBezTo>
                  <a:lnTo>
                    <a:pt x="663" y="2053"/>
                  </a:lnTo>
                  <a:cubicBezTo>
                    <a:pt x="663" y="2054"/>
                    <a:pt x="556" y="2476"/>
                    <a:pt x="717" y="2616"/>
                  </a:cubicBezTo>
                  <a:cubicBezTo>
                    <a:pt x="717" y="2616"/>
                    <a:pt x="1365" y="1989"/>
                    <a:pt x="1437" y="1695"/>
                  </a:cubicBezTo>
                  <a:cubicBezTo>
                    <a:pt x="1509" y="1398"/>
                    <a:pt x="1401" y="190"/>
                    <a:pt x="5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54"/>
            <p:cNvSpPr/>
            <p:nvPr/>
          </p:nvSpPr>
          <p:spPr>
            <a:xfrm>
              <a:off x="2061579" y="1143061"/>
              <a:ext cx="590160" cy="1430475"/>
            </a:xfrm>
            <a:custGeom>
              <a:avLst/>
              <a:gdLst/>
              <a:ahLst/>
              <a:cxnLst/>
              <a:rect l="l" t="t" r="r" b="b"/>
              <a:pathLst>
                <a:path w="10437" h="25298" extrusionOk="0">
                  <a:moveTo>
                    <a:pt x="52" y="1"/>
                  </a:moveTo>
                  <a:lnTo>
                    <a:pt x="52" y="1"/>
                  </a:lnTo>
                  <a:cubicBezTo>
                    <a:pt x="52" y="1"/>
                    <a:pt x="0" y="377"/>
                    <a:pt x="175" y="757"/>
                  </a:cubicBezTo>
                  <a:lnTo>
                    <a:pt x="175" y="757"/>
                  </a:lnTo>
                  <a:lnTo>
                    <a:pt x="52" y="1"/>
                  </a:lnTo>
                  <a:close/>
                  <a:moveTo>
                    <a:pt x="175" y="757"/>
                  </a:moveTo>
                  <a:lnTo>
                    <a:pt x="970" y="5644"/>
                  </a:lnTo>
                  <a:lnTo>
                    <a:pt x="3847" y="8084"/>
                  </a:lnTo>
                  <a:lnTo>
                    <a:pt x="4313" y="11094"/>
                  </a:lnTo>
                  <a:cubicBezTo>
                    <a:pt x="4313" y="11094"/>
                    <a:pt x="4886" y="13868"/>
                    <a:pt x="4915" y="15509"/>
                  </a:cubicBezTo>
                  <a:cubicBezTo>
                    <a:pt x="4947" y="17142"/>
                    <a:pt x="5287" y="21019"/>
                    <a:pt x="5287" y="21019"/>
                  </a:cubicBezTo>
                  <a:cubicBezTo>
                    <a:pt x="5137" y="22947"/>
                    <a:pt x="5943" y="25298"/>
                    <a:pt x="5943" y="25298"/>
                  </a:cubicBezTo>
                  <a:cubicBezTo>
                    <a:pt x="6110" y="25106"/>
                    <a:pt x="7254" y="24918"/>
                    <a:pt x="7934" y="24918"/>
                  </a:cubicBezTo>
                  <a:cubicBezTo>
                    <a:pt x="7941" y="24918"/>
                    <a:pt x="7947" y="24918"/>
                    <a:pt x="7953" y="24918"/>
                  </a:cubicBezTo>
                  <a:cubicBezTo>
                    <a:pt x="8684" y="24921"/>
                    <a:pt x="9992" y="25015"/>
                    <a:pt x="10053" y="25265"/>
                  </a:cubicBezTo>
                  <a:cubicBezTo>
                    <a:pt x="10053" y="25265"/>
                    <a:pt x="10436" y="22334"/>
                    <a:pt x="10028" y="19826"/>
                  </a:cubicBezTo>
                  <a:cubicBezTo>
                    <a:pt x="9702" y="17813"/>
                    <a:pt x="9669" y="15179"/>
                    <a:pt x="9494" y="13312"/>
                  </a:cubicBezTo>
                  <a:cubicBezTo>
                    <a:pt x="9336" y="11646"/>
                    <a:pt x="7595" y="4931"/>
                    <a:pt x="6215" y="3838"/>
                  </a:cubicBezTo>
                  <a:cubicBezTo>
                    <a:pt x="5563" y="3319"/>
                    <a:pt x="1658" y="1760"/>
                    <a:pt x="787" y="1359"/>
                  </a:cubicBezTo>
                  <a:cubicBezTo>
                    <a:pt x="464" y="1209"/>
                    <a:pt x="279" y="982"/>
                    <a:pt x="175" y="75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54"/>
            <p:cNvSpPr/>
            <p:nvPr/>
          </p:nvSpPr>
          <p:spPr>
            <a:xfrm>
              <a:off x="1383791" y="1143061"/>
              <a:ext cx="1042237" cy="3265191"/>
            </a:xfrm>
            <a:custGeom>
              <a:avLst/>
              <a:gdLst/>
              <a:ahLst/>
              <a:cxnLst/>
              <a:rect l="l" t="t" r="r" b="b"/>
              <a:pathLst>
                <a:path w="18432" h="57745" extrusionOk="0">
                  <a:moveTo>
                    <a:pt x="12039" y="1"/>
                  </a:moveTo>
                  <a:lnTo>
                    <a:pt x="5199" y="847"/>
                  </a:lnTo>
                  <a:lnTo>
                    <a:pt x="4959" y="1932"/>
                  </a:lnTo>
                  <a:lnTo>
                    <a:pt x="846" y="7561"/>
                  </a:lnTo>
                  <a:lnTo>
                    <a:pt x="487" y="12997"/>
                  </a:lnTo>
                  <a:cubicBezTo>
                    <a:pt x="487" y="12997"/>
                    <a:pt x="1333" y="14380"/>
                    <a:pt x="1200" y="16340"/>
                  </a:cubicBezTo>
                  <a:cubicBezTo>
                    <a:pt x="1064" y="18303"/>
                    <a:pt x="1914" y="20084"/>
                    <a:pt x="1914" y="20084"/>
                  </a:cubicBezTo>
                  <a:lnTo>
                    <a:pt x="1867" y="21775"/>
                  </a:lnTo>
                  <a:cubicBezTo>
                    <a:pt x="1867" y="21775"/>
                    <a:pt x="1448" y="23854"/>
                    <a:pt x="1132" y="27465"/>
                  </a:cubicBezTo>
                  <a:cubicBezTo>
                    <a:pt x="821" y="31077"/>
                    <a:pt x="1469" y="37373"/>
                    <a:pt x="1469" y="37373"/>
                  </a:cubicBezTo>
                  <a:cubicBezTo>
                    <a:pt x="1469" y="37373"/>
                    <a:pt x="803" y="39419"/>
                    <a:pt x="667" y="41293"/>
                  </a:cubicBezTo>
                  <a:cubicBezTo>
                    <a:pt x="538" y="43163"/>
                    <a:pt x="982" y="45037"/>
                    <a:pt x="982" y="45037"/>
                  </a:cubicBezTo>
                  <a:cubicBezTo>
                    <a:pt x="0" y="48466"/>
                    <a:pt x="624" y="51852"/>
                    <a:pt x="624" y="51852"/>
                  </a:cubicBezTo>
                  <a:cubicBezTo>
                    <a:pt x="534" y="54887"/>
                    <a:pt x="1064" y="57424"/>
                    <a:pt x="1064" y="57424"/>
                  </a:cubicBezTo>
                  <a:cubicBezTo>
                    <a:pt x="1813" y="57658"/>
                    <a:pt x="2621" y="57745"/>
                    <a:pt x="3405" y="57745"/>
                  </a:cubicBezTo>
                  <a:cubicBezTo>
                    <a:pt x="5603" y="57745"/>
                    <a:pt x="7614" y="57065"/>
                    <a:pt x="7614" y="57065"/>
                  </a:cubicBezTo>
                  <a:cubicBezTo>
                    <a:pt x="7568" y="54708"/>
                    <a:pt x="7629" y="51705"/>
                    <a:pt x="7629" y="51705"/>
                  </a:cubicBezTo>
                  <a:cubicBezTo>
                    <a:pt x="7629" y="51705"/>
                    <a:pt x="7435" y="50071"/>
                    <a:pt x="7435" y="49046"/>
                  </a:cubicBezTo>
                  <a:cubicBezTo>
                    <a:pt x="7435" y="48018"/>
                    <a:pt x="8460" y="43564"/>
                    <a:pt x="8639" y="42626"/>
                  </a:cubicBezTo>
                  <a:cubicBezTo>
                    <a:pt x="8818" y="41690"/>
                    <a:pt x="7926" y="38659"/>
                    <a:pt x="8596" y="37100"/>
                  </a:cubicBezTo>
                  <a:cubicBezTo>
                    <a:pt x="8693" y="36867"/>
                    <a:pt x="8836" y="36047"/>
                    <a:pt x="8876" y="35295"/>
                  </a:cubicBezTo>
                  <a:cubicBezTo>
                    <a:pt x="8936" y="34187"/>
                    <a:pt x="8865" y="33091"/>
                    <a:pt x="8865" y="33091"/>
                  </a:cubicBezTo>
                  <a:lnTo>
                    <a:pt x="9395" y="30590"/>
                  </a:lnTo>
                  <a:lnTo>
                    <a:pt x="9395" y="30590"/>
                  </a:lnTo>
                  <a:cubicBezTo>
                    <a:pt x="9334" y="31478"/>
                    <a:pt x="9535" y="32553"/>
                    <a:pt x="9535" y="32553"/>
                  </a:cubicBezTo>
                  <a:lnTo>
                    <a:pt x="9671" y="33428"/>
                  </a:lnTo>
                  <a:cubicBezTo>
                    <a:pt x="9671" y="33428"/>
                    <a:pt x="9474" y="34263"/>
                    <a:pt x="9553" y="35295"/>
                  </a:cubicBezTo>
                  <a:cubicBezTo>
                    <a:pt x="9682" y="36943"/>
                    <a:pt x="10144" y="39325"/>
                    <a:pt x="10373" y="41371"/>
                  </a:cubicBezTo>
                  <a:cubicBezTo>
                    <a:pt x="10531" y="42780"/>
                    <a:pt x="11308" y="45965"/>
                    <a:pt x="11308" y="45965"/>
                  </a:cubicBezTo>
                  <a:lnTo>
                    <a:pt x="11040" y="48323"/>
                  </a:lnTo>
                  <a:cubicBezTo>
                    <a:pt x="11040" y="48323"/>
                    <a:pt x="11437" y="49838"/>
                    <a:pt x="11527" y="51440"/>
                  </a:cubicBezTo>
                  <a:cubicBezTo>
                    <a:pt x="11617" y="53045"/>
                    <a:pt x="12057" y="56833"/>
                    <a:pt x="12057" y="56833"/>
                  </a:cubicBezTo>
                  <a:cubicBezTo>
                    <a:pt x="12934" y="57235"/>
                    <a:pt x="13860" y="57369"/>
                    <a:pt x="14704" y="57369"/>
                  </a:cubicBezTo>
                  <a:cubicBezTo>
                    <a:pt x="16393" y="57369"/>
                    <a:pt x="17758" y="56833"/>
                    <a:pt x="17758" y="56833"/>
                  </a:cubicBezTo>
                  <a:cubicBezTo>
                    <a:pt x="17758" y="56833"/>
                    <a:pt x="17808" y="53672"/>
                    <a:pt x="17898" y="52737"/>
                  </a:cubicBezTo>
                  <a:cubicBezTo>
                    <a:pt x="17987" y="51798"/>
                    <a:pt x="18009" y="50508"/>
                    <a:pt x="18145" y="48591"/>
                  </a:cubicBezTo>
                  <a:cubicBezTo>
                    <a:pt x="18274" y="46674"/>
                    <a:pt x="17808" y="44449"/>
                    <a:pt x="17808" y="44449"/>
                  </a:cubicBezTo>
                  <a:cubicBezTo>
                    <a:pt x="18432" y="43288"/>
                    <a:pt x="17944" y="40107"/>
                    <a:pt x="17676" y="38369"/>
                  </a:cubicBezTo>
                  <a:cubicBezTo>
                    <a:pt x="17407" y="36631"/>
                    <a:pt x="17407" y="31106"/>
                    <a:pt x="17407" y="28569"/>
                  </a:cubicBezTo>
                  <a:cubicBezTo>
                    <a:pt x="17407" y="26029"/>
                    <a:pt x="16472" y="21027"/>
                    <a:pt x="16472" y="21027"/>
                  </a:cubicBezTo>
                  <a:cubicBezTo>
                    <a:pt x="16608" y="20088"/>
                    <a:pt x="15974" y="18518"/>
                    <a:pt x="15974" y="18518"/>
                  </a:cubicBezTo>
                  <a:cubicBezTo>
                    <a:pt x="17110" y="16981"/>
                    <a:pt x="16307" y="11101"/>
                    <a:pt x="16307" y="11101"/>
                  </a:cubicBezTo>
                  <a:lnTo>
                    <a:pt x="16740" y="8092"/>
                  </a:lnTo>
                  <a:lnTo>
                    <a:pt x="12967" y="5648"/>
                  </a:lnTo>
                  <a:lnTo>
                    <a:pt x="12330" y="1721"/>
                  </a:lnTo>
                  <a:lnTo>
                    <a:pt x="1203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54"/>
            <p:cNvSpPr/>
            <p:nvPr/>
          </p:nvSpPr>
          <p:spPr>
            <a:xfrm>
              <a:off x="1172262" y="1796480"/>
              <a:ext cx="259202" cy="199830"/>
            </a:xfrm>
            <a:custGeom>
              <a:avLst/>
              <a:gdLst/>
              <a:ahLst/>
              <a:cxnLst/>
              <a:rect l="l" t="t" r="r" b="b"/>
              <a:pathLst>
                <a:path w="4584" h="3534" extrusionOk="0">
                  <a:moveTo>
                    <a:pt x="244" y="0"/>
                  </a:moveTo>
                  <a:cubicBezTo>
                    <a:pt x="180" y="144"/>
                    <a:pt x="25" y="900"/>
                    <a:pt x="0" y="1140"/>
                  </a:cubicBezTo>
                  <a:lnTo>
                    <a:pt x="4472" y="3533"/>
                  </a:lnTo>
                  <a:cubicBezTo>
                    <a:pt x="4533" y="3132"/>
                    <a:pt x="4551" y="2745"/>
                    <a:pt x="4583" y="2376"/>
                  </a:cubicBezTo>
                  <a:lnTo>
                    <a:pt x="24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54"/>
            <p:cNvSpPr/>
            <p:nvPr/>
          </p:nvSpPr>
          <p:spPr>
            <a:xfrm>
              <a:off x="2328691" y="1858282"/>
              <a:ext cx="271981" cy="100763"/>
            </a:xfrm>
            <a:custGeom>
              <a:avLst/>
              <a:gdLst/>
              <a:ahLst/>
              <a:cxnLst/>
              <a:rect l="l" t="t" r="r" b="b"/>
              <a:pathLst>
                <a:path w="4810" h="1782" extrusionOk="0">
                  <a:moveTo>
                    <a:pt x="4662" y="0"/>
                  </a:moveTo>
                  <a:lnTo>
                    <a:pt x="1" y="806"/>
                  </a:lnTo>
                  <a:cubicBezTo>
                    <a:pt x="69" y="1143"/>
                    <a:pt x="90" y="1408"/>
                    <a:pt x="126" y="1781"/>
                  </a:cubicBezTo>
                  <a:lnTo>
                    <a:pt x="4809" y="932"/>
                  </a:lnTo>
                  <a:cubicBezTo>
                    <a:pt x="4763" y="538"/>
                    <a:pt x="4748" y="341"/>
                    <a:pt x="46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54"/>
            <p:cNvSpPr/>
            <p:nvPr/>
          </p:nvSpPr>
          <p:spPr>
            <a:xfrm>
              <a:off x="1804589" y="1302118"/>
              <a:ext cx="137235" cy="4750"/>
            </a:xfrm>
            <a:custGeom>
              <a:avLst/>
              <a:gdLst/>
              <a:ahLst/>
              <a:cxnLst/>
              <a:rect l="l" t="t" r="r" b="b"/>
              <a:pathLst>
                <a:path w="2427" h="84" extrusionOk="0">
                  <a:moveTo>
                    <a:pt x="43" y="1"/>
                  </a:moveTo>
                  <a:cubicBezTo>
                    <a:pt x="18" y="1"/>
                    <a:pt x="0" y="19"/>
                    <a:pt x="0" y="40"/>
                  </a:cubicBezTo>
                  <a:cubicBezTo>
                    <a:pt x="0" y="65"/>
                    <a:pt x="18" y="83"/>
                    <a:pt x="43" y="83"/>
                  </a:cubicBezTo>
                  <a:lnTo>
                    <a:pt x="2387" y="83"/>
                  </a:lnTo>
                  <a:cubicBezTo>
                    <a:pt x="2408" y="83"/>
                    <a:pt x="2426" y="65"/>
                    <a:pt x="2426" y="40"/>
                  </a:cubicBezTo>
                  <a:cubicBezTo>
                    <a:pt x="2426" y="19"/>
                    <a:pt x="2408" y="1"/>
                    <a:pt x="23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54"/>
            <p:cNvSpPr/>
            <p:nvPr/>
          </p:nvSpPr>
          <p:spPr>
            <a:xfrm>
              <a:off x="1844904" y="2602227"/>
              <a:ext cx="108057" cy="4693"/>
            </a:xfrm>
            <a:custGeom>
              <a:avLst/>
              <a:gdLst/>
              <a:ahLst/>
              <a:cxnLst/>
              <a:rect l="l" t="t" r="r" b="b"/>
              <a:pathLst>
                <a:path w="1911" h="83" extrusionOk="0">
                  <a:moveTo>
                    <a:pt x="43" y="0"/>
                  </a:moveTo>
                  <a:cubicBezTo>
                    <a:pt x="18" y="0"/>
                    <a:pt x="0" y="22"/>
                    <a:pt x="0" y="43"/>
                  </a:cubicBezTo>
                  <a:cubicBezTo>
                    <a:pt x="0" y="65"/>
                    <a:pt x="18" y="83"/>
                    <a:pt x="43" y="83"/>
                  </a:cubicBezTo>
                  <a:lnTo>
                    <a:pt x="1871" y="83"/>
                  </a:lnTo>
                  <a:cubicBezTo>
                    <a:pt x="1892" y="83"/>
                    <a:pt x="1910" y="65"/>
                    <a:pt x="1910" y="43"/>
                  </a:cubicBezTo>
                  <a:cubicBezTo>
                    <a:pt x="1910" y="22"/>
                    <a:pt x="1892" y="0"/>
                    <a:pt x="1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54"/>
            <p:cNvSpPr/>
            <p:nvPr/>
          </p:nvSpPr>
          <p:spPr>
            <a:xfrm>
              <a:off x="1947813" y="2263926"/>
              <a:ext cx="357647" cy="15380"/>
            </a:xfrm>
            <a:custGeom>
              <a:avLst/>
              <a:gdLst/>
              <a:ahLst/>
              <a:cxnLst/>
              <a:rect l="l" t="t" r="r" b="b"/>
              <a:pathLst>
                <a:path w="6325" h="272" extrusionOk="0">
                  <a:moveTo>
                    <a:pt x="588" y="0"/>
                  </a:moveTo>
                  <a:cubicBezTo>
                    <a:pt x="400" y="0"/>
                    <a:pt x="217" y="1"/>
                    <a:pt x="40" y="3"/>
                  </a:cubicBezTo>
                  <a:cubicBezTo>
                    <a:pt x="18" y="3"/>
                    <a:pt x="1" y="21"/>
                    <a:pt x="1" y="43"/>
                  </a:cubicBezTo>
                  <a:cubicBezTo>
                    <a:pt x="1" y="64"/>
                    <a:pt x="18" y="82"/>
                    <a:pt x="40" y="82"/>
                  </a:cubicBezTo>
                  <a:cubicBezTo>
                    <a:pt x="188" y="81"/>
                    <a:pt x="340" y="80"/>
                    <a:pt x="496" y="80"/>
                  </a:cubicBezTo>
                  <a:cubicBezTo>
                    <a:pt x="1985" y="80"/>
                    <a:pt x="3843" y="142"/>
                    <a:pt x="6285" y="272"/>
                  </a:cubicBezTo>
                  <a:cubicBezTo>
                    <a:pt x="6303" y="272"/>
                    <a:pt x="6321" y="254"/>
                    <a:pt x="6321" y="229"/>
                  </a:cubicBezTo>
                  <a:cubicBezTo>
                    <a:pt x="6325" y="207"/>
                    <a:pt x="6307" y="190"/>
                    <a:pt x="6285" y="190"/>
                  </a:cubicBezTo>
                  <a:cubicBezTo>
                    <a:pt x="3893" y="62"/>
                    <a:pt x="2061" y="0"/>
                    <a:pt x="5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54"/>
            <p:cNvSpPr/>
            <p:nvPr/>
          </p:nvSpPr>
          <p:spPr>
            <a:xfrm>
              <a:off x="1492185" y="2267715"/>
              <a:ext cx="352558" cy="39977"/>
            </a:xfrm>
            <a:custGeom>
              <a:avLst/>
              <a:gdLst/>
              <a:ahLst/>
              <a:cxnLst/>
              <a:rect l="l" t="t" r="r" b="b"/>
              <a:pathLst>
                <a:path w="6235" h="707" extrusionOk="0">
                  <a:moveTo>
                    <a:pt x="6195" y="1"/>
                  </a:moveTo>
                  <a:cubicBezTo>
                    <a:pt x="5575" y="33"/>
                    <a:pt x="5002" y="83"/>
                    <a:pt x="4393" y="133"/>
                  </a:cubicBezTo>
                  <a:lnTo>
                    <a:pt x="4060" y="158"/>
                  </a:lnTo>
                  <a:cubicBezTo>
                    <a:pt x="1613" y="355"/>
                    <a:pt x="50" y="624"/>
                    <a:pt x="36" y="628"/>
                  </a:cubicBezTo>
                  <a:cubicBezTo>
                    <a:pt x="14" y="635"/>
                    <a:pt x="0" y="653"/>
                    <a:pt x="4" y="674"/>
                  </a:cubicBezTo>
                  <a:cubicBezTo>
                    <a:pt x="11" y="692"/>
                    <a:pt x="29" y="707"/>
                    <a:pt x="47" y="707"/>
                  </a:cubicBezTo>
                  <a:lnTo>
                    <a:pt x="50" y="707"/>
                  </a:lnTo>
                  <a:cubicBezTo>
                    <a:pt x="61" y="707"/>
                    <a:pt x="1623" y="431"/>
                    <a:pt x="4063" y="234"/>
                  </a:cubicBezTo>
                  <a:lnTo>
                    <a:pt x="4400" y="209"/>
                  </a:lnTo>
                  <a:cubicBezTo>
                    <a:pt x="5006" y="158"/>
                    <a:pt x="5579" y="112"/>
                    <a:pt x="6199" y="80"/>
                  </a:cubicBezTo>
                  <a:cubicBezTo>
                    <a:pt x="6220" y="80"/>
                    <a:pt x="6235" y="62"/>
                    <a:pt x="6235" y="37"/>
                  </a:cubicBezTo>
                  <a:cubicBezTo>
                    <a:pt x="6235" y="15"/>
                    <a:pt x="6217" y="1"/>
                    <a:pt x="6195"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54"/>
            <p:cNvSpPr/>
            <p:nvPr/>
          </p:nvSpPr>
          <p:spPr>
            <a:xfrm>
              <a:off x="1941141" y="1434035"/>
              <a:ext cx="425897" cy="128696"/>
            </a:xfrm>
            <a:custGeom>
              <a:avLst/>
              <a:gdLst/>
              <a:ahLst/>
              <a:cxnLst/>
              <a:rect l="l" t="t" r="r" b="b"/>
              <a:pathLst>
                <a:path w="7532" h="2276" extrusionOk="0">
                  <a:moveTo>
                    <a:pt x="0" y="0"/>
                  </a:moveTo>
                  <a:cubicBezTo>
                    <a:pt x="0" y="753"/>
                    <a:pt x="11" y="1473"/>
                    <a:pt x="47" y="2218"/>
                  </a:cubicBezTo>
                  <a:lnTo>
                    <a:pt x="6360" y="2276"/>
                  </a:lnTo>
                  <a:lnTo>
                    <a:pt x="753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4"/>
            <p:cNvSpPr/>
            <p:nvPr/>
          </p:nvSpPr>
          <p:spPr>
            <a:xfrm>
              <a:off x="1383791" y="1434035"/>
              <a:ext cx="429742" cy="124229"/>
            </a:xfrm>
            <a:custGeom>
              <a:avLst/>
              <a:gdLst/>
              <a:ahLst/>
              <a:cxnLst/>
              <a:rect l="l" t="t" r="r" b="b"/>
              <a:pathLst>
                <a:path w="7600" h="2197" extrusionOk="0">
                  <a:moveTo>
                    <a:pt x="0" y="0"/>
                  </a:moveTo>
                  <a:lnTo>
                    <a:pt x="1519" y="2143"/>
                  </a:lnTo>
                  <a:lnTo>
                    <a:pt x="7600" y="2197"/>
                  </a:lnTo>
                  <a:lnTo>
                    <a:pt x="760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4"/>
            <p:cNvSpPr/>
            <p:nvPr/>
          </p:nvSpPr>
          <p:spPr>
            <a:xfrm>
              <a:off x="1465440" y="1555377"/>
              <a:ext cx="354990" cy="30647"/>
            </a:xfrm>
            <a:custGeom>
              <a:avLst/>
              <a:gdLst/>
              <a:ahLst/>
              <a:cxnLst/>
              <a:rect l="l" t="t" r="r" b="b"/>
              <a:pathLst>
                <a:path w="6278" h="542" extrusionOk="0">
                  <a:moveTo>
                    <a:pt x="0" y="1"/>
                  </a:moveTo>
                  <a:lnTo>
                    <a:pt x="380" y="506"/>
                  </a:lnTo>
                  <a:lnTo>
                    <a:pt x="6278" y="542"/>
                  </a:lnTo>
                  <a:cubicBezTo>
                    <a:pt x="6278" y="370"/>
                    <a:pt x="6163" y="194"/>
                    <a:pt x="6163" y="15"/>
                  </a:cubicBez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4"/>
            <p:cNvSpPr/>
            <p:nvPr/>
          </p:nvSpPr>
          <p:spPr>
            <a:xfrm>
              <a:off x="1942725" y="1556621"/>
              <a:ext cx="359513" cy="32457"/>
            </a:xfrm>
            <a:custGeom>
              <a:avLst/>
              <a:gdLst/>
              <a:ahLst/>
              <a:cxnLst/>
              <a:rect l="l" t="t" r="r" b="b"/>
              <a:pathLst>
                <a:path w="6358" h="574" extrusionOk="0">
                  <a:moveTo>
                    <a:pt x="1" y="0"/>
                  </a:moveTo>
                  <a:lnTo>
                    <a:pt x="1" y="0"/>
                  </a:lnTo>
                  <a:cubicBezTo>
                    <a:pt x="22" y="179"/>
                    <a:pt x="40" y="358"/>
                    <a:pt x="55" y="537"/>
                  </a:cubicBezTo>
                  <a:lnTo>
                    <a:pt x="6078" y="573"/>
                  </a:lnTo>
                  <a:lnTo>
                    <a:pt x="6357" y="14"/>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54"/>
            <p:cNvSpPr/>
            <p:nvPr/>
          </p:nvSpPr>
          <p:spPr>
            <a:xfrm>
              <a:off x="1999664" y="1672084"/>
              <a:ext cx="239977" cy="270907"/>
            </a:xfrm>
            <a:custGeom>
              <a:avLst/>
              <a:gdLst/>
              <a:ahLst/>
              <a:cxnLst/>
              <a:rect l="l" t="t" r="r" b="b"/>
              <a:pathLst>
                <a:path w="4244" h="4791" extrusionOk="0">
                  <a:moveTo>
                    <a:pt x="234" y="0"/>
                  </a:moveTo>
                  <a:cubicBezTo>
                    <a:pt x="105" y="0"/>
                    <a:pt x="1" y="104"/>
                    <a:pt x="1" y="233"/>
                  </a:cubicBezTo>
                  <a:lnTo>
                    <a:pt x="1" y="4558"/>
                  </a:lnTo>
                  <a:cubicBezTo>
                    <a:pt x="1" y="4687"/>
                    <a:pt x="105" y="4791"/>
                    <a:pt x="234" y="4791"/>
                  </a:cubicBezTo>
                  <a:lnTo>
                    <a:pt x="4010" y="4791"/>
                  </a:lnTo>
                  <a:cubicBezTo>
                    <a:pt x="4139" y="4791"/>
                    <a:pt x="4243" y="4687"/>
                    <a:pt x="4243" y="4558"/>
                  </a:cubicBezTo>
                  <a:lnTo>
                    <a:pt x="4243" y="233"/>
                  </a:lnTo>
                  <a:cubicBezTo>
                    <a:pt x="4243" y="104"/>
                    <a:pt x="4139" y="0"/>
                    <a:pt x="4010"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54"/>
            <p:cNvSpPr/>
            <p:nvPr/>
          </p:nvSpPr>
          <p:spPr>
            <a:xfrm>
              <a:off x="1504512" y="1677964"/>
              <a:ext cx="257167" cy="246197"/>
            </a:xfrm>
            <a:custGeom>
              <a:avLst/>
              <a:gdLst/>
              <a:ahLst/>
              <a:cxnLst/>
              <a:rect l="l" t="t" r="r" b="b"/>
              <a:pathLst>
                <a:path w="4548" h="4354" extrusionOk="0">
                  <a:moveTo>
                    <a:pt x="234" y="0"/>
                  </a:moveTo>
                  <a:cubicBezTo>
                    <a:pt x="105" y="0"/>
                    <a:pt x="1" y="104"/>
                    <a:pt x="1" y="233"/>
                  </a:cubicBezTo>
                  <a:lnTo>
                    <a:pt x="1" y="4121"/>
                  </a:lnTo>
                  <a:cubicBezTo>
                    <a:pt x="1" y="4250"/>
                    <a:pt x="105" y="4354"/>
                    <a:pt x="234" y="4354"/>
                  </a:cubicBezTo>
                  <a:lnTo>
                    <a:pt x="4315" y="4354"/>
                  </a:lnTo>
                  <a:cubicBezTo>
                    <a:pt x="4444" y="4354"/>
                    <a:pt x="4548" y="4250"/>
                    <a:pt x="4548" y="4121"/>
                  </a:cubicBezTo>
                  <a:lnTo>
                    <a:pt x="4548" y="233"/>
                  </a:lnTo>
                  <a:cubicBezTo>
                    <a:pt x="4548" y="104"/>
                    <a:pt x="4444" y="0"/>
                    <a:pt x="4315"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54"/>
            <p:cNvSpPr/>
            <p:nvPr/>
          </p:nvSpPr>
          <p:spPr>
            <a:xfrm>
              <a:off x="2003961" y="1779460"/>
              <a:ext cx="234436" cy="4693"/>
            </a:xfrm>
            <a:custGeom>
              <a:avLst/>
              <a:gdLst/>
              <a:ahLst/>
              <a:cxnLst/>
              <a:rect l="l" t="t" r="r" b="b"/>
              <a:pathLst>
                <a:path w="4146" h="83" extrusionOk="0">
                  <a:moveTo>
                    <a:pt x="43" y="0"/>
                  </a:moveTo>
                  <a:cubicBezTo>
                    <a:pt x="18" y="0"/>
                    <a:pt x="0" y="18"/>
                    <a:pt x="0" y="43"/>
                  </a:cubicBezTo>
                  <a:cubicBezTo>
                    <a:pt x="0" y="65"/>
                    <a:pt x="18" y="83"/>
                    <a:pt x="43" y="83"/>
                  </a:cubicBezTo>
                  <a:lnTo>
                    <a:pt x="4103" y="83"/>
                  </a:lnTo>
                  <a:cubicBezTo>
                    <a:pt x="4128" y="83"/>
                    <a:pt x="4146" y="65"/>
                    <a:pt x="4146" y="43"/>
                  </a:cubicBezTo>
                  <a:cubicBezTo>
                    <a:pt x="4146" y="18"/>
                    <a:pt x="4128" y="0"/>
                    <a:pt x="410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54"/>
            <p:cNvSpPr/>
            <p:nvPr/>
          </p:nvSpPr>
          <p:spPr>
            <a:xfrm>
              <a:off x="1505134" y="1769961"/>
              <a:ext cx="255131" cy="4467"/>
            </a:xfrm>
            <a:custGeom>
              <a:avLst/>
              <a:gdLst/>
              <a:ahLst/>
              <a:cxnLst/>
              <a:rect l="l" t="t" r="r" b="b"/>
              <a:pathLst>
                <a:path w="4512" h="79" extrusionOk="0">
                  <a:moveTo>
                    <a:pt x="40" y="0"/>
                  </a:moveTo>
                  <a:cubicBezTo>
                    <a:pt x="18" y="0"/>
                    <a:pt x="0" y="18"/>
                    <a:pt x="0" y="39"/>
                  </a:cubicBezTo>
                  <a:cubicBezTo>
                    <a:pt x="0" y="61"/>
                    <a:pt x="18" y="79"/>
                    <a:pt x="40" y="79"/>
                  </a:cubicBezTo>
                  <a:lnTo>
                    <a:pt x="4469" y="79"/>
                  </a:lnTo>
                  <a:cubicBezTo>
                    <a:pt x="4494" y="79"/>
                    <a:pt x="4508" y="61"/>
                    <a:pt x="4512" y="39"/>
                  </a:cubicBezTo>
                  <a:cubicBezTo>
                    <a:pt x="4512" y="18"/>
                    <a:pt x="4494" y="0"/>
                    <a:pt x="44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54"/>
            <p:cNvSpPr/>
            <p:nvPr/>
          </p:nvSpPr>
          <p:spPr>
            <a:xfrm>
              <a:off x="1413364" y="3332376"/>
              <a:ext cx="465026" cy="495843"/>
            </a:xfrm>
            <a:custGeom>
              <a:avLst/>
              <a:gdLst/>
              <a:ahLst/>
              <a:cxnLst/>
              <a:rect l="l" t="t" r="r" b="b"/>
              <a:pathLst>
                <a:path w="8224" h="8769" extrusionOk="0">
                  <a:moveTo>
                    <a:pt x="563" y="1"/>
                  </a:moveTo>
                  <a:cubicBezTo>
                    <a:pt x="384" y="735"/>
                    <a:pt x="197" y="1674"/>
                    <a:pt x="136" y="2563"/>
                  </a:cubicBezTo>
                  <a:cubicBezTo>
                    <a:pt x="0" y="4437"/>
                    <a:pt x="448" y="6307"/>
                    <a:pt x="448" y="6307"/>
                  </a:cubicBezTo>
                  <a:cubicBezTo>
                    <a:pt x="262" y="6977"/>
                    <a:pt x="140" y="7640"/>
                    <a:pt x="65" y="8274"/>
                  </a:cubicBezTo>
                  <a:lnTo>
                    <a:pt x="7292" y="8769"/>
                  </a:lnTo>
                  <a:cubicBezTo>
                    <a:pt x="7536" y="7038"/>
                    <a:pt x="7983" y="4569"/>
                    <a:pt x="8112" y="3903"/>
                  </a:cubicBezTo>
                  <a:cubicBezTo>
                    <a:pt x="8224" y="3308"/>
                    <a:pt x="7908" y="1871"/>
                    <a:pt x="7829" y="499"/>
                  </a:cubicBezTo>
                  <a:lnTo>
                    <a:pt x="5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54"/>
            <p:cNvSpPr/>
            <p:nvPr/>
          </p:nvSpPr>
          <p:spPr>
            <a:xfrm>
              <a:off x="1953298" y="3327739"/>
              <a:ext cx="470907" cy="506191"/>
            </a:xfrm>
            <a:custGeom>
              <a:avLst/>
              <a:gdLst/>
              <a:ahLst/>
              <a:cxnLst/>
              <a:rect l="l" t="t" r="r" b="b"/>
              <a:pathLst>
                <a:path w="8328" h="8952" extrusionOk="0">
                  <a:moveTo>
                    <a:pt x="7643" y="1"/>
                  </a:moveTo>
                  <a:lnTo>
                    <a:pt x="0" y="592"/>
                  </a:lnTo>
                  <a:cubicBezTo>
                    <a:pt x="197" y="1857"/>
                    <a:pt x="294" y="2742"/>
                    <a:pt x="294" y="2742"/>
                  </a:cubicBezTo>
                  <a:cubicBezTo>
                    <a:pt x="516" y="4967"/>
                    <a:pt x="1229" y="7332"/>
                    <a:pt x="1229" y="7332"/>
                  </a:cubicBezTo>
                  <a:lnTo>
                    <a:pt x="1050" y="8897"/>
                  </a:lnTo>
                  <a:lnTo>
                    <a:pt x="8095" y="8951"/>
                  </a:lnTo>
                  <a:cubicBezTo>
                    <a:pt x="8127" y="7517"/>
                    <a:pt x="7811" y="5812"/>
                    <a:pt x="7737" y="5812"/>
                  </a:cubicBezTo>
                  <a:cubicBezTo>
                    <a:pt x="7737" y="5812"/>
                    <a:pt x="7737" y="5812"/>
                    <a:pt x="7736" y="5812"/>
                  </a:cubicBezTo>
                  <a:cubicBezTo>
                    <a:pt x="8327" y="4712"/>
                    <a:pt x="7915" y="1778"/>
                    <a:pt x="76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54"/>
            <p:cNvSpPr/>
            <p:nvPr/>
          </p:nvSpPr>
          <p:spPr>
            <a:xfrm>
              <a:off x="1532897" y="2130766"/>
              <a:ext cx="34719" cy="166412"/>
            </a:xfrm>
            <a:custGeom>
              <a:avLst/>
              <a:gdLst/>
              <a:ahLst/>
              <a:cxnLst/>
              <a:rect l="l" t="t" r="r" b="b"/>
              <a:pathLst>
                <a:path w="614" h="2943" extrusionOk="0">
                  <a:moveTo>
                    <a:pt x="68" y="1"/>
                  </a:moveTo>
                  <a:cubicBezTo>
                    <a:pt x="47" y="1"/>
                    <a:pt x="29" y="18"/>
                    <a:pt x="29" y="40"/>
                  </a:cubicBezTo>
                  <a:cubicBezTo>
                    <a:pt x="29" y="58"/>
                    <a:pt x="0" y="1882"/>
                    <a:pt x="534" y="2921"/>
                  </a:cubicBezTo>
                  <a:cubicBezTo>
                    <a:pt x="545" y="2935"/>
                    <a:pt x="556" y="2942"/>
                    <a:pt x="570" y="2942"/>
                  </a:cubicBezTo>
                  <a:cubicBezTo>
                    <a:pt x="574" y="2942"/>
                    <a:pt x="584" y="2942"/>
                    <a:pt x="588" y="2939"/>
                  </a:cubicBezTo>
                  <a:cubicBezTo>
                    <a:pt x="609" y="2932"/>
                    <a:pt x="613" y="2903"/>
                    <a:pt x="606" y="2885"/>
                  </a:cubicBezTo>
                  <a:cubicBezTo>
                    <a:pt x="83" y="1860"/>
                    <a:pt x="108" y="58"/>
                    <a:pt x="108" y="40"/>
                  </a:cubicBezTo>
                  <a:cubicBezTo>
                    <a:pt x="108" y="18"/>
                    <a:pt x="90" y="1"/>
                    <a:pt x="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54"/>
            <p:cNvSpPr/>
            <p:nvPr/>
          </p:nvSpPr>
          <p:spPr>
            <a:xfrm>
              <a:off x="1584351" y="2159943"/>
              <a:ext cx="31269" cy="131524"/>
            </a:xfrm>
            <a:custGeom>
              <a:avLst/>
              <a:gdLst/>
              <a:ahLst/>
              <a:cxnLst/>
              <a:rect l="l" t="t" r="r" b="b"/>
              <a:pathLst>
                <a:path w="553" h="2326" extrusionOk="0">
                  <a:moveTo>
                    <a:pt x="51" y="1"/>
                  </a:moveTo>
                  <a:cubicBezTo>
                    <a:pt x="29" y="1"/>
                    <a:pt x="11" y="18"/>
                    <a:pt x="11" y="40"/>
                  </a:cubicBezTo>
                  <a:cubicBezTo>
                    <a:pt x="11" y="40"/>
                    <a:pt x="0" y="413"/>
                    <a:pt x="54" y="875"/>
                  </a:cubicBezTo>
                  <a:cubicBezTo>
                    <a:pt x="126" y="1495"/>
                    <a:pt x="266" y="1978"/>
                    <a:pt x="470" y="2308"/>
                  </a:cubicBezTo>
                  <a:cubicBezTo>
                    <a:pt x="477" y="2319"/>
                    <a:pt x="488" y="2326"/>
                    <a:pt x="502" y="2326"/>
                  </a:cubicBezTo>
                  <a:cubicBezTo>
                    <a:pt x="509" y="2326"/>
                    <a:pt x="516" y="2326"/>
                    <a:pt x="524" y="2315"/>
                  </a:cubicBezTo>
                  <a:cubicBezTo>
                    <a:pt x="541" y="2301"/>
                    <a:pt x="552" y="2279"/>
                    <a:pt x="538" y="2261"/>
                  </a:cubicBezTo>
                  <a:cubicBezTo>
                    <a:pt x="58" y="1502"/>
                    <a:pt x="90" y="54"/>
                    <a:pt x="90" y="40"/>
                  </a:cubicBezTo>
                  <a:cubicBezTo>
                    <a:pt x="90" y="18"/>
                    <a:pt x="72" y="1"/>
                    <a:pt x="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54"/>
            <p:cNvSpPr/>
            <p:nvPr/>
          </p:nvSpPr>
          <p:spPr>
            <a:xfrm>
              <a:off x="1480028" y="2137269"/>
              <a:ext cx="34266" cy="128470"/>
            </a:xfrm>
            <a:custGeom>
              <a:avLst/>
              <a:gdLst/>
              <a:ahLst/>
              <a:cxnLst/>
              <a:rect l="l" t="t" r="r" b="b"/>
              <a:pathLst>
                <a:path w="606" h="2272" extrusionOk="0">
                  <a:moveTo>
                    <a:pt x="560" y="0"/>
                  </a:moveTo>
                  <a:cubicBezTo>
                    <a:pt x="546" y="0"/>
                    <a:pt x="531" y="12"/>
                    <a:pt x="523" y="25"/>
                  </a:cubicBezTo>
                  <a:cubicBezTo>
                    <a:pt x="520" y="40"/>
                    <a:pt x="505" y="58"/>
                    <a:pt x="495" y="83"/>
                  </a:cubicBezTo>
                  <a:cubicBezTo>
                    <a:pt x="366" y="312"/>
                    <a:pt x="0" y="1000"/>
                    <a:pt x="140" y="2236"/>
                  </a:cubicBezTo>
                  <a:cubicBezTo>
                    <a:pt x="143" y="2261"/>
                    <a:pt x="161" y="2272"/>
                    <a:pt x="179" y="2272"/>
                  </a:cubicBezTo>
                  <a:cubicBezTo>
                    <a:pt x="204" y="2272"/>
                    <a:pt x="219" y="2250"/>
                    <a:pt x="219" y="2229"/>
                  </a:cubicBezTo>
                  <a:cubicBezTo>
                    <a:pt x="86" y="1018"/>
                    <a:pt x="444" y="344"/>
                    <a:pt x="563" y="118"/>
                  </a:cubicBezTo>
                  <a:cubicBezTo>
                    <a:pt x="577" y="86"/>
                    <a:pt x="591" y="65"/>
                    <a:pt x="595" y="50"/>
                  </a:cubicBezTo>
                  <a:cubicBezTo>
                    <a:pt x="606" y="32"/>
                    <a:pt x="591" y="11"/>
                    <a:pt x="573" y="4"/>
                  </a:cubicBezTo>
                  <a:cubicBezTo>
                    <a:pt x="569" y="1"/>
                    <a:pt x="56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4"/>
            <p:cNvSpPr/>
            <p:nvPr/>
          </p:nvSpPr>
          <p:spPr>
            <a:xfrm>
              <a:off x="1527808" y="2290841"/>
              <a:ext cx="61464" cy="178513"/>
            </a:xfrm>
            <a:custGeom>
              <a:avLst/>
              <a:gdLst/>
              <a:ahLst/>
              <a:cxnLst/>
              <a:rect l="l" t="t" r="r" b="b"/>
              <a:pathLst>
                <a:path w="1087" h="3157" extrusionOk="0">
                  <a:moveTo>
                    <a:pt x="1043" y="1"/>
                  </a:moveTo>
                  <a:cubicBezTo>
                    <a:pt x="1033" y="1"/>
                    <a:pt x="1022" y="5"/>
                    <a:pt x="1015" y="15"/>
                  </a:cubicBezTo>
                  <a:cubicBezTo>
                    <a:pt x="1004" y="22"/>
                    <a:pt x="1" y="1251"/>
                    <a:pt x="209" y="3121"/>
                  </a:cubicBezTo>
                  <a:cubicBezTo>
                    <a:pt x="212" y="3146"/>
                    <a:pt x="230" y="3157"/>
                    <a:pt x="248" y="3157"/>
                  </a:cubicBezTo>
                  <a:cubicBezTo>
                    <a:pt x="277" y="3153"/>
                    <a:pt x="287" y="3135"/>
                    <a:pt x="284" y="3114"/>
                  </a:cubicBezTo>
                  <a:cubicBezTo>
                    <a:pt x="83" y="1276"/>
                    <a:pt x="1061" y="75"/>
                    <a:pt x="1072" y="65"/>
                  </a:cubicBezTo>
                  <a:cubicBezTo>
                    <a:pt x="1086" y="50"/>
                    <a:pt x="1086" y="22"/>
                    <a:pt x="1068" y="11"/>
                  </a:cubicBezTo>
                  <a:cubicBezTo>
                    <a:pt x="1062" y="4"/>
                    <a:pt x="1053" y="1"/>
                    <a:pt x="10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4"/>
            <p:cNvSpPr/>
            <p:nvPr/>
          </p:nvSpPr>
          <p:spPr>
            <a:xfrm>
              <a:off x="1619578" y="2284112"/>
              <a:ext cx="35963" cy="151201"/>
            </a:xfrm>
            <a:custGeom>
              <a:avLst/>
              <a:gdLst/>
              <a:ahLst/>
              <a:cxnLst/>
              <a:rect l="l" t="t" r="r" b="b"/>
              <a:pathLst>
                <a:path w="636" h="2674" extrusionOk="0">
                  <a:moveTo>
                    <a:pt x="590" y="0"/>
                  </a:moveTo>
                  <a:cubicBezTo>
                    <a:pt x="574" y="0"/>
                    <a:pt x="561" y="9"/>
                    <a:pt x="556" y="22"/>
                  </a:cubicBezTo>
                  <a:cubicBezTo>
                    <a:pt x="546" y="33"/>
                    <a:pt x="1" y="1284"/>
                    <a:pt x="277" y="2642"/>
                  </a:cubicBezTo>
                  <a:cubicBezTo>
                    <a:pt x="284" y="2660"/>
                    <a:pt x="302" y="2674"/>
                    <a:pt x="320" y="2674"/>
                  </a:cubicBezTo>
                  <a:lnTo>
                    <a:pt x="327" y="2674"/>
                  </a:lnTo>
                  <a:cubicBezTo>
                    <a:pt x="348" y="2667"/>
                    <a:pt x="363" y="2649"/>
                    <a:pt x="359" y="2627"/>
                  </a:cubicBezTo>
                  <a:cubicBezTo>
                    <a:pt x="87" y="1298"/>
                    <a:pt x="624" y="69"/>
                    <a:pt x="628" y="58"/>
                  </a:cubicBezTo>
                  <a:cubicBezTo>
                    <a:pt x="635" y="33"/>
                    <a:pt x="628" y="12"/>
                    <a:pt x="610" y="5"/>
                  </a:cubicBezTo>
                  <a:cubicBezTo>
                    <a:pt x="603" y="2"/>
                    <a:pt x="596" y="0"/>
                    <a:pt x="5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4"/>
            <p:cNvSpPr/>
            <p:nvPr/>
          </p:nvSpPr>
          <p:spPr>
            <a:xfrm>
              <a:off x="2132598" y="2075466"/>
              <a:ext cx="45010" cy="196155"/>
            </a:xfrm>
            <a:custGeom>
              <a:avLst/>
              <a:gdLst/>
              <a:ahLst/>
              <a:cxnLst/>
              <a:rect l="l" t="t" r="r" b="b"/>
              <a:pathLst>
                <a:path w="796" h="3469" extrusionOk="0">
                  <a:moveTo>
                    <a:pt x="688" y="0"/>
                  </a:moveTo>
                  <a:cubicBezTo>
                    <a:pt x="670" y="0"/>
                    <a:pt x="652" y="18"/>
                    <a:pt x="652" y="43"/>
                  </a:cubicBezTo>
                  <a:cubicBezTo>
                    <a:pt x="717" y="2079"/>
                    <a:pt x="18" y="3397"/>
                    <a:pt x="11" y="3411"/>
                  </a:cubicBezTo>
                  <a:cubicBezTo>
                    <a:pt x="0" y="3429"/>
                    <a:pt x="11" y="3454"/>
                    <a:pt x="29" y="3465"/>
                  </a:cubicBezTo>
                  <a:cubicBezTo>
                    <a:pt x="33" y="3469"/>
                    <a:pt x="43" y="3469"/>
                    <a:pt x="47" y="3469"/>
                  </a:cubicBezTo>
                  <a:cubicBezTo>
                    <a:pt x="61" y="3469"/>
                    <a:pt x="72" y="3462"/>
                    <a:pt x="79" y="3447"/>
                  </a:cubicBezTo>
                  <a:cubicBezTo>
                    <a:pt x="83" y="3433"/>
                    <a:pt x="796" y="2096"/>
                    <a:pt x="728" y="36"/>
                  </a:cubicBezTo>
                  <a:cubicBezTo>
                    <a:pt x="728" y="18"/>
                    <a:pt x="710" y="0"/>
                    <a:pt x="6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4"/>
            <p:cNvSpPr/>
            <p:nvPr/>
          </p:nvSpPr>
          <p:spPr>
            <a:xfrm>
              <a:off x="2197227" y="2114368"/>
              <a:ext cx="51286" cy="159287"/>
            </a:xfrm>
            <a:custGeom>
              <a:avLst/>
              <a:gdLst/>
              <a:ahLst/>
              <a:cxnLst/>
              <a:rect l="l" t="t" r="r" b="b"/>
              <a:pathLst>
                <a:path w="907" h="2817" extrusionOk="0">
                  <a:moveTo>
                    <a:pt x="871" y="0"/>
                  </a:moveTo>
                  <a:cubicBezTo>
                    <a:pt x="846" y="0"/>
                    <a:pt x="828" y="15"/>
                    <a:pt x="824" y="36"/>
                  </a:cubicBezTo>
                  <a:cubicBezTo>
                    <a:pt x="674" y="1283"/>
                    <a:pt x="15" y="2745"/>
                    <a:pt x="11" y="2759"/>
                  </a:cubicBezTo>
                  <a:cubicBezTo>
                    <a:pt x="0" y="2781"/>
                    <a:pt x="11" y="2802"/>
                    <a:pt x="29" y="2813"/>
                  </a:cubicBezTo>
                  <a:cubicBezTo>
                    <a:pt x="36" y="2817"/>
                    <a:pt x="40" y="2817"/>
                    <a:pt x="47" y="2817"/>
                  </a:cubicBezTo>
                  <a:cubicBezTo>
                    <a:pt x="58" y="2817"/>
                    <a:pt x="72" y="2813"/>
                    <a:pt x="83" y="2792"/>
                  </a:cubicBezTo>
                  <a:cubicBezTo>
                    <a:pt x="90" y="2777"/>
                    <a:pt x="749" y="1308"/>
                    <a:pt x="907" y="43"/>
                  </a:cubicBezTo>
                  <a:cubicBezTo>
                    <a:pt x="907" y="22"/>
                    <a:pt x="893" y="4"/>
                    <a:pt x="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4"/>
            <p:cNvSpPr/>
            <p:nvPr/>
          </p:nvSpPr>
          <p:spPr>
            <a:xfrm>
              <a:off x="2245855" y="2272069"/>
              <a:ext cx="46650" cy="174611"/>
            </a:xfrm>
            <a:custGeom>
              <a:avLst/>
              <a:gdLst/>
              <a:ahLst/>
              <a:cxnLst/>
              <a:rect l="l" t="t" r="r" b="b"/>
              <a:pathLst>
                <a:path w="825" h="3088" extrusionOk="0">
                  <a:moveTo>
                    <a:pt x="42" y="1"/>
                  </a:moveTo>
                  <a:cubicBezTo>
                    <a:pt x="35" y="1"/>
                    <a:pt x="28" y="3"/>
                    <a:pt x="22" y="6"/>
                  </a:cubicBezTo>
                  <a:cubicBezTo>
                    <a:pt x="4" y="13"/>
                    <a:pt x="0" y="42"/>
                    <a:pt x="11" y="60"/>
                  </a:cubicBezTo>
                  <a:cubicBezTo>
                    <a:pt x="448" y="802"/>
                    <a:pt x="738" y="1977"/>
                    <a:pt x="746" y="3048"/>
                  </a:cubicBezTo>
                  <a:cubicBezTo>
                    <a:pt x="746" y="3070"/>
                    <a:pt x="764" y="3088"/>
                    <a:pt x="785" y="3088"/>
                  </a:cubicBezTo>
                  <a:cubicBezTo>
                    <a:pt x="803" y="3088"/>
                    <a:pt x="821" y="3070"/>
                    <a:pt x="824" y="3048"/>
                  </a:cubicBezTo>
                  <a:cubicBezTo>
                    <a:pt x="817" y="1948"/>
                    <a:pt x="534" y="791"/>
                    <a:pt x="76" y="17"/>
                  </a:cubicBezTo>
                  <a:cubicBezTo>
                    <a:pt x="71" y="7"/>
                    <a:pt x="56" y="1"/>
                    <a:pt x="42"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54"/>
            <p:cNvSpPr/>
            <p:nvPr/>
          </p:nvSpPr>
          <p:spPr>
            <a:xfrm>
              <a:off x="2197397" y="2269298"/>
              <a:ext cx="24371" cy="131976"/>
            </a:xfrm>
            <a:custGeom>
              <a:avLst/>
              <a:gdLst/>
              <a:ahLst/>
              <a:cxnLst/>
              <a:rect l="l" t="t" r="r" b="b"/>
              <a:pathLst>
                <a:path w="431" h="2334" extrusionOk="0">
                  <a:moveTo>
                    <a:pt x="43" y="1"/>
                  </a:moveTo>
                  <a:cubicBezTo>
                    <a:pt x="40" y="1"/>
                    <a:pt x="37" y="1"/>
                    <a:pt x="33" y="1"/>
                  </a:cubicBezTo>
                  <a:cubicBezTo>
                    <a:pt x="12" y="9"/>
                    <a:pt x="1" y="26"/>
                    <a:pt x="8" y="52"/>
                  </a:cubicBezTo>
                  <a:cubicBezTo>
                    <a:pt x="12" y="62"/>
                    <a:pt x="352" y="1263"/>
                    <a:pt x="198" y="2291"/>
                  </a:cubicBezTo>
                  <a:cubicBezTo>
                    <a:pt x="194" y="2312"/>
                    <a:pt x="209" y="2330"/>
                    <a:pt x="230" y="2334"/>
                  </a:cubicBezTo>
                  <a:lnTo>
                    <a:pt x="234" y="2334"/>
                  </a:lnTo>
                  <a:cubicBezTo>
                    <a:pt x="252" y="2334"/>
                    <a:pt x="270" y="2320"/>
                    <a:pt x="280" y="2298"/>
                  </a:cubicBezTo>
                  <a:cubicBezTo>
                    <a:pt x="431" y="1255"/>
                    <a:pt x="87" y="41"/>
                    <a:pt x="83" y="26"/>
                  </a:cubicBezTo>
                  <a:cubicBezTo>
                    <a:pt x="74" y="8"/>
                    <a:pt x="60" y="1"/>
                    <a:pt x="43"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4"/>
            <p:cNvSpPr/>
            <p:nvPr/>
          </p:nvSpPr>
          <p:spPr>
            <a:xfrm>
              <a:off x="2139044" y="2269298"/>
              <a:ext cx="33135" cy="179813"/>
            </a:xfrm>
            <a:custGeom>
              <a:avLst/>
              <a:gdLst/>
              <a:ahLst/>
              <a:cxnLst/>
              <a:rect l="l" t="t" r="r" b="b"/>
              <a:pathLst>
                <a:path w="586" h="3180" extrusionOk="0">
                  <a:moveTo>
                    <a:pt x="308" y="1"/>
                  </a:moveTo>
                  <a:cubicBezTo>
                    <a:pt x="305" y="1"/>
                    <a:pt x="302" y="1"/>
                    <a:pt x="298" y="1"/>
                  </a:cubicBezTo>
                  <a:cubicBezTo>
                    <a:pt x="280" y="9"/>
                    <a:pt x="270" y="26"/>
                    <a:pt x="273" y="52"/>
                  </a:cubicBezTo>
                  <a:cubicBezTo>
                    <a:pt x="506" y="1008"/>
                    <a:pt x="288" y="1936"/>
                    <a:pt x="76" y="2832"/>
                  </a:cubicBezTo>
                  <a:cubicBezTo>
                    <a:pt x="55" y="2929"/>
                    <a:pt x="26" y="3033"/>
                    <a:pt x="5" y="3137"/>
                  </a:cubicBezTo>
                  <a:cubicBezTo>
                    <a:pt x="1" y="3155"/>
                    <a:pt x="12" y="3176"/>
                    <a:pt x="37" y="3180"/>
                  </a:cubicBezTo>
                  <a:lnTo>
                    <a:pt x="44" y="3180"/>
                  </a:lnTo>
                  <a:cubicBezTo>
                    <a:pt x="62" y="3180"/>
                    <a:pt x="76" y="3169"/>
                    <a:pt x="80" y="3155"/>
                  </a:cubicBezTo>
                  <a:cubicBezTo>
                    <a:pt x="101" y="3054"/>
                    <a:pt x="130" y="2954"/>
                    <a:pt x="151" y="2850"/>
                  </a:cubicBezTo>
                  <a:cubicBezTo>
                    <a:pt x="366" y="1940"/>
                    <a:pt x="585" y="1005"/>
                    <a:pt x="349" y="26"/>
                  </a:cubicBezTo>
                  <a:cubicBezTo>
                    <a:pt x="342" y="11"/>
                    <a:pt x="328" y="1"/>
                    <a:pt x="3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4"/>
            <p:cNvSpPr/>
            <p:nvPr/>
          </p:nvSpPr>
          <p:spPr>
            <a:xfrm>
              <a:off x="1595095" y="4064730"/>
              <a:ext cx="219451" cy="170936"/>
            </a:xfrm>
            <a:custGeom>
              <a:avLst/>
              <a:gdLst/>
              <a:ahLst/>
              <a:cxnLst/>
              <a:rect l="l" t="t" r="r" b="b"/>
              <a:pathLst>
                <a:path w="3881" h="3023" extrusionOk="0">
                  <a:moveTo>
                    <a:pt x="3836" y="0"/>
                  </a:moveTo>
                  <a:cubicBezTo>
                    <a:pt x="3825" y="0"/>
                    <a:pt x="3814" y="6"/>
                    <a:pt x="3806" y="16"/>
                  </a:cubicBezTo>
                  <a:lnTo>
                    <a:pt x="2157" y="2277"/>
                  </a:lnTo>
                  <a:cubicBezTo>
                    <a:pt x="1975" y="2295"/>
                    <a:pt x="566" y="2438"/>
                    <a:pt x="11" y="2954"/>
                  </a:cubicBezTo>
                  <a:cubicBezTo>
                    <a:pt x="0" y="2969"/>
                    <a:pt x="0" y="2990"/>
                    <a:pt x="11" y="3008"/>
                  </a:cubicBezTo>
                  <a:cubicBezTo>
                    <a:pt x="18" y="3019"/>
                    <a:pt x="29" y="3022"/>
                    <a:pt x="40" y="3022"/>
                  </a:cubicBezTo>
                  <a:cubicBezTo>
                    <a:pt x="47" y="3022"/>
                    <a:pt x="58" y="3019"/>
                    <a:pt x="72" y="3012"/>
                  </a:cubicBezTo>
                  <a:cubicBezTo>
                    <a:pt x="631" y="2492"/>
                    <a:pt x="2172" y="2356"/>
                    <a:pt x="2186" y="2356"/>
                  </a:cubicBezTo>
                  <a:cubicBezTo>
                    <a:pt x="2193" y="2349"/>
                    <a:pt x="2208" y="2345"/>
                    <a:pt x="2211" y="2338"/>
                  </a:cubicBezTo>
                  <a:lnTo>
                    <a:pt x="3870" y="63"/>
                  </a:lnTo>
                  <a:cubicBezTo>
                    <a:pt x="3881" y="45"/>
                    <a:pt x="3877" y="20"/>
                    <a:pt x="3859" y="9"/>
                  </a:cubicBezTo>
                  <a:cubicBezTo>
                    <a:pt x="3852" y="3"/>
                    <a:pt x="3844" y="0"/>
                    <a:pt x="38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4"/>
            <p:cNvSpPr/>
            <p:nvPr/>
          </p:nvSpPr>
          <p:spPr>
            <a:xfrm>
              <a:off x="1912361" y="2870244"/>
              <a:ext cx="93243" cy="213853"/>
            </a:xfrm>
            <a:custGeom>
              <a:avLst/>
              <a:gdLst/>
              <a:ahLst/>
              <a:cxnLst/>
              <a:rect l="l" t="t" r="r" b="b"/>
              <a:pathLst>
                <a:path w="1649" h="3782" extrusionOk="0">
                  <a:moveTo>
                    <a:pt x="41" y="0"/>
                  </a:moveTo>
                  <a:cubicBezTo>
                    <a:pt x="38" y="0"/>
                    <a:pt x="36" y="0"/>
                    <a:pt x="33" y="1"/>
                  </a:cubicBezTo>
                  <a:cubicBezTo>
                    <a:pt x="15" y="8"/>
                    <a:pt x="0" y="26"/>
                    <a:pt x="4" y="51"/>
                  </a:cubicBezTo>
                  <a:cubicBezTo>
                    <a:pt x="8" y="73"/>
                    <a:pt x="552" y="2258"/>
                    <a:pt x="1566" y="3763"/>
                  </a:cubicBezTo>
                  <a:cubicBezTo>
                    <a:pt x="1573" y="3777"/>
                    <a:pt x="1584" y="3781"/>
                    <a:pt x="1599" y="3781"/>
                  </a:cubicBezTo>
                  <a:cubicBezTo>
                    <a:pt x="1609" y="3781"/>
                    <a:pt x="1616" y="3781"/>
                    <a:pt x="1627" y="3767"/>
                  </a:cubicBezTo>
                  <a:cubicBezTo>
                    <a:pt x="1642" y="3752"/>
                    <a:pt x="1649" y="3731"/>
                    <a:pt x="1634" y="3713"/>
                  </a:cubicBezTo>
                  <a:cubicBezTo>
                    <a:pt x="628" y="2222"/>
                    <a:pt x="83" y="51"/>
                    <a:pt x="79" y="26"/>
                  </a:cubicBezTo>
                  <a:cubicBezTo>
                    <a:pt x="73" y="10"/>
                    <a:pt x="59" y="0"/>
                    <a:pt x="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4"/>
            <p:cNvSpPr/>
            <p:nvPr/>
          </p:nvSpPr>
          <p:spPr>
            <a:xfrm>
              <a:off x="1340422" y="1373929"/>
              <a:ext cx="148770" cy="212496"/>
            </a:xfrm>
            <a:custGeom>
              <a:avLst/>
              <a:gdLst/>
              <a:ahLst/>
              <a:cxnLst/>
              <a:rect l="l" t="t" r="r" b="b"/>
              <a:pathLst>
                <a:path w="2631" h="3758" extrusionOk="0">
                  <a:moveTo>
                    <a:pt x="46" y="0"/>
                  </a:moveTo>
                  <a:cubicBezTo>
                    <a:pt x="39" y="0"/>
                    <a:pt x="32" y="2"/>
                    <a:pt x="25" y="6"/>
                  </a:cubicBezTo>
                  <a:cubicBezTo>
                    <a:pt x="8" y="21"/>
                    <a:pt x="0" y="42"/>
                    <a:pt x="15" y="60"/>
                  </a:cubicBezTo>
                  <a:lnTo>
                    <a:pt x="2555" y="3740"/>
                  </a:lnTo>
                  <a:cubicBezTo>
                    <a:pt x="2559" y="3751"/>
                    <a:pt x="2573" y="3758"/>
                    <a:pt x="2584" y="3758"/>
                  </a:cubicBezTo>
                  <a:cubicBezTo>
                    <a:pt x="2595" y="3758"/>
                    <a:pt x="2605" y="3751"/>
                    <a:pt x="2609" y="3747"/>
                  </a:cubicBezTo>
                  <a:cubicBezTo>
                    <a:pt x="2627" y="3733"/>
                    <a:pt x="2630" y="3711"/>
                    <a:pt x="2616" y="3693"/>
                  </a:cubicBezTo>
                  <a:lnTo>
                    <a:pt x="76" y="17"/>
                  </a:lnTo>
                  <a:cubicBezTo>
                    <a:pt x="69" y="6"/>
                    <a:pt x="58" y="0"/>
                    <a:pt x="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4"/>
            <p:cNvSpPr/>
            <p:nvPr/>
          </p:nvSpPr>
          <p:spPr>
            <a:xfrm>
              <a:off x="2276841" y="1363299"/>
              <a:ext cx="136613" cy="239129"/>
            </a:xfrm>
            <a:custGeom>
              <a:avLst/>
              <a:gdLst/>
              <a:ahLst/>
              <a:cxnLst/>
              <a:rect l="l" t="t" r="r" b="b"/>
              <a:pathLst>
                <a:path w="2416" h="4229" extrusionOk="0">
                  <a:moveTo>
                    <a:pt x="2368" y="0"/>
                  </a:moveTo>
                  <a:cubicBezTo>
                    <a:pt x="2354" y="0"/>
                    <a:pt x="2341" y="7"/>
                    <a:pt x="2337" y="19"/>
                  </a:cubicBezTo>
                  <a:lnTo>
                    <a:pt x="11" y="4171"/>
                  </a:lnTo>
                  <a:cubicBezTo>
                    <a:pt x="1" y="4189"/>
                    <a:pt x="8" y="4218"/>
                    <a:pt x="26" y="4225"/>
                  </a:cubicBezTo>
                  <a:cubicBezTo>
                    <a:pt x="29" y="4229"/>
                    <a:pt x="40" y="4229"/>
                    <a:pt x="44" y="4229"/>
                  </a:cubicBezTo>
                  <a:cubicBezTo>
                    <a:pt x="58" y="4229"/>
                    <a:pt x="72" y="4225"/>
                    <a:pt x="79" y="4214"/>
                  </a:cubicBezTo>
                  <a:lnTo>
                    <a:pt x="2405" y="62"/>
                  </a:lnTo>
                  <a:cubicBezTo>
                    <a:pt x="2416" y="44"/>
                    <a:pt x="2408" y="15"/>
                    <a:pt x="2390" y="8"/>
                  </a:cubicBezTo>
                  <a:cubicBezTo>
                    <a:pt x="2384" y="3"/>
                    <a:pt x="2376" y="0"/>
                    <a:pt x="23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4"/>
            <p:cNvSpPr/>
            <p:nvPr/>
          </p:nvSpPr>
          <p:spPr>
            <a:xfrm>
              <a:off x="1429139" y="1581896"/>
              <a:ext cx="60051" cy="351427"/>
            </a:xfrm>
            <a:custGeom>
              <a:avLst/>
              <a:gdLst/>
              <a:ahLst/>
              <a:cxnLst/>
              <a:rect l="l" t="t" r="r" b="b"/>
              <a:pathLst>
                <a:path w="1062" h="6215" extrusionOk="0">
                  <a:moveTo>
                    <a:pt x="1019" y="0"/>
                  </a:moveTo>
                  <a:cubicBezTo>
                    <a:pt x="1001" y="0"/>
                    <a:pt x="986" y="8"/>
                    <a:pt x="983" y="30"/>
                  </a:cubicBezTo>
                  <a:cubicBezTo>
                    <a:pt x="900" y="316"/>
                    <a:pt x="850" y="839"/>
                    <a:pt x="785" y="1506"/>
                  </a:cubicBezTo>
                  <a:cubicBezTo>
                    <a:pt x="660" y="2767"/>
                    <a:pt x="488" y="4491"/>
                    <a:pt x="4" y="6164"/>
                  </a:cubicBezTo>
                  <a:cubicBezTo>
                    <a:pt x="1" y="6189"/>
                    <a:pt x="8" y="6210"/>
                    <a:pt x="33" y="6214"/>
                  </a:cubicBezTo>
                  <a:lnTo>
                    <a:pt x="40" y="6214"/>
                  </a:lnTo>
                  <a:cubicBezTo>
                    <a:pt x="58" y="6214"/>
                    <a:pt x="72" y="6200"/>
                    <a:pt x="76" y="6189"/>
                  </a:cubicBezTo>
                  <a:cubicBezTo>
                    <a:pt x="563" y="4505"/>
                    <a:pt x="735" y="2778"/>
                    <a:pt x="861" y="1517"/>
                  </a:cubicBezTo>
                  <a:cubicBezTo>
                    <a:pt x="929" y="854"/>
                    <a:pt x="983" y="331"/>
                    <a:pt x="1058" y="51"/>
                  </a:cubicBezTo>
                  <a:cubicBezTo>
                    <a:pt x="1061" y="30"/>
                    <a:pt x="1054" y="4"/>
                    <a:pt x="1029" y="1"/>
                  </a:cubicBezTo>
                  <a:cubicBezTo>
                    <a:pt x="1026" y="0"/>
                    <a:pt x="1022" y="0"/>
                    <a:pt x="10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4"/>
            <p:cNvSpPr/>
            <p:nvPr/>
          </p:nvSpPr>
          <p:spPr>
            <a:xfrm>
              <a:off x="2276841" y="1598125"/>
              <a:ext cx="29630" cy="184450"/>
            </a:xfrm>
            <a:custGeom>
              <a:avLst/>
              <a:gdLst/>
              <a:ahLst/>
              <a:cxnLst/>
              <a:rect l="l" t="t" r="r" b="b"/>
              <a:pathLst>
                <a:path w="524" h="3262" extrusionOk="0">
                  <a:moveTo>
                    <a:pt x="39" y="0"/>
                  </a:moveTo>
                  <a:cubicBezTo>
                    <a:pt x="37" y="0"/>
                    <a:pt x="35" y="0"/>
                    <a:pt x="33" y="1"/>
                  </a:cubicBezTo>
                  <a:cubicBezTo>
                    <a:pt x="18" y="8"/>
                    <a:pt x="1" y="26"/>
                    <a:pt x="4" y="47"/>
                  </a:cubicBezTo>
                  <a:lnTo>
                    <a:pt x="441" y="3225"/>
                  </a:lnTo>
                  <a:cubicBezTo>
                    <a:pt x="448" y="3250"/>
                    <a:pt x="466" y="3261"/>
                    <a:pt x="484" y="3261"/>
                  </a:cubicBezTo>
                  <a:cubicBezTo>
                    <a:pt x="488" y="3261"/>
                    <a:pt x="488" y="3261"/>
                    <a:pt x="488" y="3258"/>
                  </a:cubicBezTo>
                  <a:cubicBezTo>
                    <a:pt x="506" y="3254"/>
                    <a:pt x="524" y="3236"/>
                    <a:pt x="520" y="3215"/>
                  </a:cubicBezTo>
                  <a:lnTo>
                    <a:pt x="79" y="33"/>
                  </a:lnTo>
                  <a:cubicBezTo>
                    <a:pt x="76" y="16"/>
                    <a:pt x="61" y="0"/>
                    <a:pt x="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4"/>
            <p:cNvSpPr/>
            <p:nvPr/>
          </p:nvSpPr>
          <p:spPr>
            <a:xfrm>
              <a:off x="1797068" y="1237715"/>
              <a:ext cx="161153" cy="1484532"/>
            </a:xfrm>
            <a:custGeom>
              <a:avLst/>
              <a:gdLst/>
              <a:ahLst/>
              <a:cxnLst/>
              <a:rect l="l" t="t" r="r" b="b"/>
              <a:pathLst>
                <a:path w="2850" h="26254" extrusionOk="0">
                  <a:moveTo>
                    <a:pt x="37" y="0"/>
                  </a:moveTo>
                  <a:cubicBezTo>
                    <a:pt x="15" y="0"/>
                    <a:pt x="1" y="18"/>
                    <a:pt x="1" y="43"/>
                  </a:cubicBezTo>
                  <a:cubicBezTo>
                    <a:pt x="11" y="187"/>
                    <a:pt x="911" y="14433"/>
                    <a:pt x="843" y="26193"/>
                  </a:cubicBezTo>
                  <a:cubicBezTo>
                    <a:pt x="843" y="26218"/>
                    <a:pt x="861" y="26236"/>
                    <a:pt x="882" y="26236"/>
                  </a:cubicBezTo>
                  <a:lnTo>
                    <a:pt x="2688" y="26254"/>
                  </a:lnTo>
                  <a:cubicBezTo>
                    <a:pt x="2710" y="26254"/>
                    <a:pt x="2727" y="26236"/>
                    <a:pt x="2727" y="26218"/>
                  </a:cubicBezTo>
                  <a:cubicBezTo>
                    <a:pt x="2727" y="26146"/>
                    <a:pt x="2849" y="19070"/>
                    <a:pt x="2652" y="15304"/>
                  </a:cubicBezTo>
                  <a:cubicBezTo>
                    <a:pt x="2530" y="13064"/>
                    <a:pt x="2566" y="11656"/>
                    <a:pt x="2598" y="10169"/>
                  </a:cubicBezTo>
                  <a:cubicBezTo>
                    <a:pt x="2620" y="9151"/>
                    <a:pt x="2645" y="8102"/>
                    <a:pt x="2616" y="6747"/>
                  </a:cubicBezTo>
                  <a:cubicBezTo>
                    <a:pt x="2555" y="3508"/>
                    <a:pt x="2620" y="79"/>
                    <a:pt x="2620" y="43"/>
                  </a:cubicBezTo>
                  <a:cubicBezTo>
                    <a:pt x="2620" y="22"/>
                    <a:pt x="2602" y="4"/>
                    <a:pt x="2581" y="4"/>
                  </a:cubicBezTo>
                  <a:cubicBezTo>
                    <a:pt x="2559" y="4"/>
                    <a:pt x="2541" y="22"/>
                    <a:pt x="2541" y="43"/>
                  </a:cubicBezTo>
                  <a:cubicBezTo>
                    <a:pt x="2538" y="79"/>
                    <a:pt x="2469" y="3515"/>
                    <a:pt x="2538" y="6751"/>
                  </a:cubicBezTo>
                  <a:cubicBezTo>
                    <a:pt x="2563" y="8098"/>
                    <a:pt x="2541" y="9151"/>
                    <a:pt x="2520" y="10169"/>
                  </a:cubicBezTo>
                  <a:cubicBezTo>
                    <a:pt x="2487" y="11656"/>
                    <a:pt x="2455" y="13068"/>
                    <a:pt x="2573" y="15307"/>
                  </a:cubicBezTo>
                  <a:cubicBezTo>
                    <a:pt x="2763" y="18926"/>
                    <a:pt x="2656" y="25605"/>
                    <a:pt x="2649" y="26178"/>
                  </a:cubicBezTo>
                  <a:lnTo>
                    <a:pt x="918" y="26160"/>
                  </a:lnTo>
                  <a:cubicBezTo>
                    <a:pt x="982" y="14401"/>
                    <a:pt x="87" y="179"/>
                    <a:pt x="76" y="40"/>
                  </a:cubicBezTo>
                  <a:cubicBezTo>
                    <a:pt x="76" y="15"/>
                    <a:pt x="58" y="0"/>
                    <a:pt x="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4"/>
            <p:cNvSpPr/>
            <p:nvPr/>
          </p:nvSpPr>
          <p:spPr>
            <a:xfrm>
              <a:off x="1436659" y="3488267"/>
              <a:ext cx="73000" cy="202601"/>
            </a:xfrm>
            <a:custGeom>
              <a:avLst/>
              <a:gdLst/>
              <a:ahLst/>
              <a:cxnLst/>
              <a:rect l="l" t="t" r="r" b="b"/>
              <a:pathLst>
                <a:path w="1291" h="3583" extrusionOk="0">
                  <a:moveTo>
                    <a:pt x="1257" y="0"/>
                  </a:moveTo>
                  <a:cubicBezTo>
                    <a:pt x="1246" y="0"/>
                    <a:pt x="1235" y="7"/>
                    <a:pt x="1229" y="17"/>
                  </a:cubicBezTo>
                  <a:cubicBezTo>
                    <a:pt x="344" y="1698"/>
                    <a:pt x="7" y="3529"/>
                    <a:pt x="0" y="3547"/>
                  </a:cubicBezTo>
                  <a:cubicBezTo>
                    <a:pt x="0" y="3565"/>
                    <a:pt x="11" y="3579"/>
                    <a:pt x="29" y="3582"/>
                  </a:cubicBezTo>
                  <a:lnTo>
                    <a:pt x="33" y="3582"/>
                  </a:lnTo>
                  <a:cubicBezTo>
                    <a:pt x="50" y="3582"/>
                    <a:pt x="61" y="3575"/>
                    <a:pt x="61" y="3557"/>
                  </a:cubicBezTo>
                  <a:cubicBezTo>
                    <a:pt x="65" y="3539"/>
                    <a:pt x="405" y="1716"/>
                    <a:pt x="1283" y="46"/>
                  </a:cubicBezTo>
                  <a:cubicBezTo>
                    <a:pt x="1290" y="32"/>
                    <a:pt x="1283" y="14"/>
                    <a:pt x="1269" y="3"/>
                  </a:cubicBezTo>
                  <a:cubicBezTo>
                    <a:pt x="1265" y="1"/>
                    <a:pt x="1261" y="0"/>
                    <a:pt x="12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4"/>
            <p:cNvSpPr/>
            <p:nvPr/>
          </p:nvSpPr>
          <p:spPr>
            <a:xfrm>
              <a:off x="1464592" y="3014600"/>
              <a:ext cx="32683" cy="242917"/>
            </a:xfrm>
            <a:custGeom>
              <a:avLst/>
              <a:gdLst/>
              <a:ahLst/>
              <a:cxnLst/>
              <a:rect l="l" t="t" r="r" b="b"/>
              <a:pathLst>
                <a:path w="578" h="4296" extrusionOk="0">
                  <a:moveTo>
                    <a:pt x="536" y="1"/>
                  </a:moveTo>
                  <a:cubicBezTo>
                    <a:pt x="522" y="1"/>
                    <a:pt x="510" y="13"/>
                    <a:pt x="510" y="28"/>
                  </a:cubicBezTo>
                  <a:lnTo>
                    <a:pt x="1" y="4259"/>
                  </a:lnTo>
                  <a:cubicBezTo>
                    <a:pt x="1" y="4277"/>
                    <a:pt x="8" y="4292"/>
                    <a:pt x="29" y="4295"/>
                  </a:cubicBezTo>
                  <a:cubicBezTo>
                    <a:pt x="44" y="4295"/>
                    <a:pt x="58" y="4284"/>
                    <a:pt x="62" y="4270"/>
                  </a:cubicBezTo>
                  <a:lnTo>
                    <a:pt x="574" y="38"/>
                  </a:lnTo>
                  <a:cubicBezTo>
                    <a:pt x="578" y="21"/>
                    <a:pt x="563" y="3"/>
                    <a:pt x="545" y="3"/>
                  </a:cubicBezTo>
                  <a:cubicBezTo>
                    <a:pt x="542" y="1"/>
                    <a:pt x="539" y="1"/>
                    <a:pt x="53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54"/>
            <p:cNvSpPr/>
            <p:nvPr/>
          </p:nvSpPr>
          <p:spPr>
            <a:xfrm>
              <a:off x="2339661" y="3654449"/>
              <a:ext cx="52926" cy="73678"/>
            </a:xfrm>
            <a:custGeom>
              <a:avLst/>
              <a:gdLst/>
              <a:ahLst/>
              <a:cxnLst/>
              <a:rect l="l" t="t" r="r" b="b"/>
              <a:pathLst>
                <a:path w="936" h="1303" extrusionOk="0">
                  <a:moveTo>
                    <a:pt x="904" y="1"/>
                  </a:moveTo>
                  <a:cubicBezTo>
                    <a:pt x="892" y="1"/>
                    <a:pt x="879" y="6"/>
                    <a:pt x="871" y="20"/>
                  </a:cubicBezTo>
                  <a:cubicBezTo>
                    <a:pt x="871" y="31"/>
                    <a:pt x="566" y="722"/>
                    <a:pt x="11" y="1249"/>
                  </a:cubicBezTo>
                  <a:cubicBezTo>
                    <a:pt x="0" y="1260"/>
                    <a:pt x="0" y="1281"/>
                    <a:pt x="11" y="1292"/>
                  </a:cubicBezTo>
                  <a:cubicBezTo>
                    <a:pt x="18" y="1299"/>
                    <a:pt x="25" y="1303"/>
                    <a:pt x="36" y="1303"/>
                  </a:cubicBezTo>
                  <a:cubicBezTo>
                    <a:pt x="43" y="1303"/>
                    <a:pt x="54" y="1299"/>
                    <a:pt x="54" y="1288"/>
                  </a:cubicBezTo>
                  <a:cubicBezTo>
                    <a:pt x="620" y="755"/>
                    <a:pt x="925" y="52"/>
                    <a:pt x="932" y="42"/>
                  </a:cubicBezTo>
                  <a:cubicBezTo>
                    <a:pt x="935" y="31"/>
                    <a:pt x="932" y="13"/>
                    <a:pt x="914" y="2"/>
                  </a:cubicBezTo>
                  <a:cubicBezTo>
                    <a:pt x="911" y="1"/>
                    <a:pt x="907" y="1"/>
                    <a:pt x="9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54"/>
            <p:cNvSpPr/>
            <p:nvPr/>
          </p:nvSpPr>
          <p:spPr>
            <a:xfrm>
              <a:off x="2021151" y="3597792"/>
              <a:ext cx="27820" cy="145943"/>
            </a:xfrm>
            <a:custGeom>
              <a:avLst/>
              <a:gdLst/>
              <a:ahLst/>
              <a:cxnLst/>
              <a:rect l="l" t="t" r="r" b="b"/>
              <a:pathLst>
                <a:path w="492" h="2581" extrusionOk="0">
                  <a:moveTo>
                    <a:pt x="463" y="1"/>
                  </a:moveTo>
                  <a:cubicBezTo>
                    <a:pt x="445" y="1"/>
                    <a:pt x="431" y="12"/>
                    <a:pt x="427" y="29"/>
                  </a:cubicBezTo>
                  <a:lnTo>
                    <a:pt x="1" y="2545"/>
                  </a:lnTo>
                  <a:cubicBezTo>
                    <a:pt x="1" y="2563"/>
                    <a:pt x="11" y="2577"/>
                    <a:pt x="29" y="2581"/>
                  </a:cubicBezTo>
                  <a:lnTo>
                    <a:pt x="33" y="2581"/>
                  </a:lnTo>
                  <a:cubicBezTo>
                    <a:pt x="47" y="2581"/>
                    <a:pt x="62" y="2573"/>
                    <a:pt x="65" y="2556"/>
                  </a:cubicBezTo>
                  <a:lnTo>
                    <a:pt x="492" y="37"/>
                  </a:lnTo>
                  <a:cubicBezTo>
                    <a:pt x="492" y="19"/>
                    <a:pt x="481" y="8"/>
                    <a:pt x="4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4"/>
            <p:cNvSpPr/>
            <p:nvPr/>
          </p:nvSpPr>
          <p:spPr>
            <a:xfrm>
              <a:off x="1968282" y="3421715"/>
              <a:ext cx="127905" cy="62482"/>
            </a:xfrm>
            <a:custGeom>
              <a:avLst/>
              <a:gdLst/>
              <a:ahLst/>
              <a:cxnLst/>
              <a:rect l="l" t="t" r="r" b="b"/>
              <a:pathLst>
                <a:path w="2262" h="1105" extrusionOk="0">
                  <a:moveTo>
                    <a:pt x="2228" y="1"/>
                  </a:moveTo>
                  <a:cubicBezTo>
                    <a:pt x="2226" y="1"/>
                    <a:pt x="2224" y="1"/>
                    <a:pt x="2222" y="1"/>
                  </a:cubicBezTo>
                  <a:cubicBezTo>
                    <a:pt x="624" y="338"/>
                    <a:pt x="33" y="1026"/>
                    <a:pt x="11" y="1051"/>
                  </a:cubicBezTo>
                  <a:cubicBezTo>
                    <a:pt x="0" y="1065"/>
                    <a:pt x="0" y="1087"/>
                    <a:pt x="15" y="1098"/>
                  </a:cubicBezTo>
                  <a:cubicBezTo>
                    <a:pt x="18" y="1101"/>
                    <a:pt x="22" y="1105"/>
                    <a:pt x="33" y="1105"/>
                  </a:cubicBezTo>
                  <a:cubicBezTo>
                    <a:pt x="40" y="1105"/>
                    <a:pt x="51" y="1101"/>
                    <a:pt x="58" y="1087"/>
                  </a:cubicBezTo>
                  <a:cubicBezTo>
                    <a:pt x="65" y="1083"/>
                    <a:pt x="212" y="908"/>
                    <a:pt x="552" y="696"/>
                  </a:cubicBezTo>
                  <a:cubicBezTo>
                    <a:pt x="864" y="499"/>
                    <a:pt x="1412" y="230"/>
                    <a:pt x="2236" y="62"/>
                  </a:cubicBezTo>
                  <a:cubicBezTo>
                    <a:pt x="2251" y="58"/>
                    <a:pt x="2261" y="44"/>
                    <a:pt x="2258" y="26"/>
                  </a:cubicBezTo>
                  <a:cubicBezTo>
                    <a:pt x="2255" y="13"/>
                    <a:pt x="2243" y="1"/>
                    <a:pt x="22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4"/>
            <p:cNvSpPr/>
            <p:nvPr/>
          </p:nvSpPr>
          <p:spPr>
            <a:xfrm>
              <a:off x="2063275" y="4281914"/>
              <a:ext cx="174328" cy="76732"/>
            </a:xfrm>
            <a:custGeom>
              <a:avLst/>
              <a:gdLst/>
              <a:ahLst/>
              <a:cxnLst/>
              <a:rect l="l" t="t" r="r" b="b"/>
              <a:pathLst>
                <a:path w="3083" h="1357" extrusionOk="0">
                  <a:moveTo>
                    <a:pt x="3045" y="0"/>
                  </a:moveTo>
                  <a:cubicBezTo>
                    <a:pt x="3040" y="0"/>
                    <a:pt x="3034" y="2"/>
                    <a:pt x="3029" y="6"/>
                  </a:cubicBezTo>
                  <a:cubicBezTo>
                    <a:pt x="1667" y="969"/>
                    <a:pt x="51" y="1285"/>
                    <a:pt x="33" y="1292"/>
                  </a:cubicBezTo>
                  <a:cubicBezTo>
                    <a:pt x="15" y="1295"/>
                    <a:pt x="1" y="1310"/>
                    <a:pt x="4" y="1328"/>
                  </a:cubicBezTo>
                  <a:cubicBezTo>
                    <a:pt x="8" y="1346"/>
                    <a:pt x="22" y="1353"/>
                    <a:pt x="37" y="1353"/>
                  </a:cubicBezTo>
                  <a:cubicBezTo>
                    <a:pt x="40" y="1353"/>
                    <a:pt x="40" y="1353"/>
                    <a:pt x="44" y="1356"/>
                  </a:cubicBezTo>
                  <a:cubicBezTo>
                    <a:pt x="58" y="1353"/>
                    <a:pt x="1692" y="1030"/>
                    <a:pt x="3064" y="59"/>
                  </a:cubicBezTo>
                  <a:cubicBezTo>
                    <a:pt x="3079" y="49"/>
                    <a:pt x="3082" y="27"/>
                    <a:pt x="3072" y="13"/>
                  </a:cubicBezTo>
                  <a:cubicBezTo>
                    <a:pt x="3067" y="6"/>
                    <a:pt x="3056" y="0"/>
                    <a:pt x="30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4"/>
            <p:cNvSpPr/>
            <p:nvPr/>
          </p:nvSpPr>
          <p:spPr>
            <a:xfrm>
              <a:off x="2251509" y="2187875"/>
              <a:ext cx="37320" cy="27820"/>
            </a:xfrm>
            <a:custGeom>
              <a:avLst/>
              <a:gdLst/>
              <a:ahLst/>
              <a:cxnLst/>
              <a:rect l="l" t="t" r="r" b="b"/>
              <a:pathLst>
                <a:path w="660" h="492" extrusionOk="0">
                  <a:moveTo>
                    <a:pt x="629" y="1"/>
                  </a:moveTo>
                  <a:cubicBezTo>
                    <a:pt x="622" y="1"/>
                    <a:pt x="614" y="3"/>
                    <a:pt x="610" y="8"/>
                  </a:cubicBezTo>
                  <a:lnTo>
                    <a:pt x="19" y="435"/>
                  </a:lnTo>
                  <a:cubicBezTo>
                    <a:pt x="1" y="442"/>
                    <a:pt x="1" y="463"/>
                    <a:pt x="8" y="478"/>
                  </a:cubicBezTo>
                  <a:cubicBezTo>
                    <a:pt x="19" y="488"/>
                    <a:pt x="26" y="492"/>
                    <a:pt x="36" y="492"/>
                  </a:cubicBezTo>
                  <a:cubicBezTo>
                    <a:pt x="44" y="492"/>
                    <a:pt x="47" y="492"/>
                    <a:pt x="54" y="488"/>
                  </a:cubicBezTo>
                  <a:lnTo>
                    <a:pt x="646" y="62"/>
                  </a:lnTo>
                  <a:cubicBezTo>
                    <a:pt x="660" y="51"/>
                    <a:pt x="660" y="30"/>
                    <a:pt x="653" y="15"/>
                  </a:cubicBezTo>
                  <a:cubicBezTo>
                    <a:pt x="649" y="5"/>
                    <a:pt x="639" y="1"/>
                    <a:pt x="629"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54"/>
            <p:cNvSpPr/>
            <p:nvPr/>
          </p:nvSpPr>
          <p:spPr>
            <a:xfrm>
              <a:off x="1673690" y="674483"/>
              <a:ext cx="400395" cy="304778"/>
            </a:xfrm>
            <a:custGeom>
              <a:avLst/>
              <a:gdLst/>
              <a:ahLst/>
              <a:cxnLst/>
              <a:rect l="l" t="t" r="r" b="b"/>
              <a:pathLst>
                <a:path w="7081" h="5390" extrusionOk="0">
                  <a:moveTo>
                    <a:pt x="3465" y="1"/>
                  </a:moveTo>
                  <a:cubicBezTo>
                    <a:pt x="3069" y="1"/>
                    <a:pt x="2595" y="62"/>
                    <a:pt x="2018" y="229"/>
                  </a:cubicBezTo>
                  <a:cubicBezTo>
                    <a:pt x="1061" y="509"/>
                    <a:pt x="979" y="1244"/>
                    <a:pt x="979" y="1244"/>
                  </a:cubicBezTo>
                  <a:cubicBezTo>
                    <a:pt x="1" y="1566"/>
                    <a:pt x="588" y="5221"/>
                    <a:pt x="588" y="5221"/>
                  </a:cubicBezTo>
                  <a:lnTo>
                    <a:pt x="6773" y="5389"/>
                  </a:lnTo>
                  <a:cubicBezTo>
                    <a:pt x="6773" y="5389"/>
                    <a:pt x="6980" y="4028"/>
                    <a:pt x="7034" y="3429"/>
                  </a:cubicBezTo>
                  <a:cubicBezTo>
                    <a:pt x="7081" y="2834"/>
                    <a:pt x="6980" y="960"/>
                    <a:pt x="6615" y="634"/>
                  </a:cubicBezTo>
                  <a:cubicBezTo>
                    <a:pt x="6289" y="341"/>
                    <a:pt x="5748" y="545"/>
                    <a:pt x="5200" y="401"/>
                  </a:cubicBezTo>
                  <a:cubicBezTo>
                    <a:pt x="4845" y="307"/>
                    <a:pt x="4354" y="1"/>
                    <a:pt x="3465"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54"/>
            <p:cNvSpPr/>
            <p:nvPr/>
          </p:nvSpPr>
          <p:spPr>
            <a:xfrm>
              <a:off x="1738941" y="1104951"/>
              <a:ext cx="261012" cy="79728"/>
            </a:xfrm>
            <a:custGeom>
              <a:avLst/>
              <a:gdLst/>
              <a:ahLst/>
              <a:cxnLst/>
              <a:rect l="l" t="t" r="r" b="b"/>
              <a:pathLst>
                <a:path w="4616" h="1410" extrusionOk="0">
                  <a:moveTo>
                    <a:pt x="2615" y="0"/>
                  </a:moveTo>
                  <a:cubicBezTo>
                    <a:pt x="1758" y="0"/>
                    <a:pt x="801" y="125"/>
                    <a:pt x="448" y="446"/>
                  </a:cubicBezTo>
                  <a:cubicBezTo>
                    <a:pt x="0" y="854"/>
                    <a:pt x="738" y="1370"/>
                    <a:pt x="738" y="1370"/>
                  </a:cubicBezTo>
                  <a:lnTo>
                    <a:pt x="3927" y="1409"/>
                  </a:lnTo>
                  <a:cubicBezTo>
                    <a:pt x="4125" y="1223"/>
                    <a:pt x="4615" y="446"/>
                    <a:pt x="4085" y="184"/>
                  </a:cubicBezTo>
                  <a:cubicBezTo>
                    <a:pt x="3854" y="71"/>
                    <a:pt x="3263" y="0"/>
                    <a:pt x="26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4"/>
            <p:cNvSpPr/>
            <p:nvPr/>
          </p:nvSpPr>
          <p:spPr>
            <a:xfrm>
              <a:off x="1778635" y="1064069"/>
              <a:ext cx="185468" cy="176929"/>
            </a:xfrm>
            <a:custGeom>
              <a:avLst/>
              <a:gdLst/>
              <a:ahLst/>
              <a:cxnLst/>
              <a:rect l="l" t="t" r="r" b="b"/>
              <a:pathLst>
                <a:path w="3280" h="3129" extrusionOk="0">
                  <a:moveTo>
                    <a:pt x="1" y="0"/>
                  </a:moveTo>
                  <a:lnTo>
                    <a:pt x="36" y="2093"/>
                  </a:lnTo>
                  <a:cubicBezTo>
                    <a:pt x="359" y="2534"/>
                    <a:pt x="1541" y="3129"/>
                    <a:pt x="1541" y="3129"/>
                  </a:cubicBezTo>
                  <a:cubicBezTo>
                    <a:pt x="1541" y="3129"/>
                    <a:pt x="2971" y="2591"/>
                    <a:pt x="3229" y="2129"/>
                  </a:cubicBezTo>
                  <a:lnTo>
                    <a:pt x="3279" y="1394"/>
                  </a:lnTo>
                  <a:lnTo>
                    <a:pt x="1" y="0"/>
                  </a:lnTo>
                  <a:close/>
                </a:path>
              </a:pathLst>
            </a:custGeom>
            <a:solidFill>
              <a:srgbClr val="945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4"/>
            <p:cNvSpPr/>
            <p:nvPr/>
          </p:nvSpPr>
          <p:spPr>
            <a:xfrm>
              <a:off x="1708747" y="731988"/>
              <a:ext cx="343850" cy="451455"/>
            </a:xfrm>
            <a:custGeom>
              <a:avLst/>
              <a:gdLst/>
              <a:ahLst/>
              <a:cxnLst/>
              <a:rect l="l" t="t" r="r" b="b"/>
              <a:pathLst>
                <a:path w="6081" h="7984" extrusionOk="0">
                  <a:moveTo>
                    <a:pt x="3114" y="1"/>
                  </a:moveTo>
                  <a:cubicBezTo>
                    <a:pt x="896" y="1"/>
                    <a:pt x="0" y="1667"/>
                    <a:pt x="273" y="4928"/>
                  </a:cubicBezTo>
                  <a:cubicBezTo>
                    <a:pt x="452" y="7077"/>
                    <a:pt x="2021" y="7973"/>
                    <a:pt x="3050" y="7984"/>
                  </a:cubicBezTo>
                  <a:cubicBezTo>
                    <a:pt x="3054" y="7984"/>
                    <a:pt x="3058" y="7984"/>
                    <a:pt x="3062" y="7984"/>
                  </a:cubicBezTo>
                  <a:cubicBezTo>
                    <a:pt x="4095" y="7984"/>
                    <a:pt x="5752" y="7119"/>
                    <a:pt x="5884" y="4974"/>
                  </a:cubicBezTo>
                  <a:cubicBezTo>
                    <a:pt x="6081" y="1771"/>
                    <a:pt x="5329" y="1"/>
                    <a:pt x="3114" y="1"/>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4"/>
            <p:cNvSpPr/>
            <p:nvPr/>
          </p:nvSpPr>
          <p:spPr>
            <a:xfrm>
              <a:off x="1940915" y="948155"/>
              <a:ext cx="23579" cy="37546"/>
            </a:xfrm>
            <a:custGeom>
              <a:avLst/>
              <a:gdLst/>
              <a:ahLst/>
              <a:cxnLst/>
              <a:rect l="l" t="t" r="r" b="b"/>
              <a:pathLst>
                <a:path w="417" h="664" extrusionOk="0">
                  <a:moveTo>
                    <a:pt x="212" y="1"/>
                  </a:moveTo>
                  <a:cubicBezTo>
                    <a:pt x="94" y="1"/>
                    <a:pt x="1" y="148"/>
                    <a:pt x="1" y="331"/>
                  </a:cubicBezTo>
                  <a:cubicBezTo>
                    <a:pt x="1" y="511"/>
                    <a:pt x="88" y="664"/>
                    <a:pt x="198" y="664"/>
                  </a:cubicBezTo>
                  <a:cubicBezTo>
                    <a:pt x="199" y="664"/>
                    <a:pt x="200" y="664"/>
                    <a:pt x="201" y="664"/>
                  </a:cubicBezTo>
                  <a:cubicBezTo>
                    <a:pt x="320" y="664"/>
                    <a:pt x="413" y="513"/>
                    <a:pt x="413" y="331"/>
                  </a:cubicBezTo>
                  <a:cubicBezTo>
                    <a:pt x="416" y="148"/>
                    <a:pt x="323" y="1"/>
                    <a:pt x="212" y="1"/>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4"/>
            <p:cNvSpPr/>
            <p:nvPr/>
          </p:nvSpPr>
          <p:spPr>
            <a:xfrm>
              <a:off x="1802327" y="947194"/>
              <a:ext cx="23579" cy="37320"/>
            </a:xfrm>
            <a:custGeom>
              <a:avLst/>
              <a:gdLst/>
              <a:ahLst/>
              <a:cxnLst/>
              <a:rect l="l" t="t" r="r" b="b"/>
              <a:pathLst>
                <a:path w="417" h="660" extrusionOk="0">
                  <a:moveTo>
                    <a:pt x="212" y="0"/>
                  </a:moveTo>
                  <a:cubicBezTo>
                    <a:pt x="98" y="0"/>
                    <a:pt x="1" y="147"/>
                    <a:pt x="1" y="330"/>
                  </a:cubicBezTo>
                  <a:cubicBezTo>
                    <a:pt x="1" y="508"/>
                    <a:pt x="86" y="660"/>
                    <a:pt x="197" y="660"/>
                  </a:cubicBezTo>
                  <a:cubicBezTo>
                    <a:pt x="200" y="660"/>
                    <a:pt x="203" y="659"/>
                    <a:pt x="205" y="659"/>
                  </a:cubicBezTo>
                  <a:cubicBezTo>
                    <a:pt x="320" y="659"/>
                    <a:pt x="413" y="512"/>
                    <a:pt x="413" y="330"/>
                  </a:cubicBezTo>
                  <a:cubicBezTo>
                    <a:pt x="416" y="147"/>
                    <a:pt x="323" y="0"/>
                    <a:pt x="212" y="0"/>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4"/>
            <p:cNvSpPr/>
            <p:nvPr/>
          </p:nvSpPr>
          <p:spPr>
            <a:xfrm>
              <a:off x="1872271" y="945328"/>
              <a:ext cx="21883" cy="104608"/>
            </a:xfrm>
            <a:custGeom>
              <a:avLst/>
              <a:gdLst/>
              <a:ahLst/>
              <a:cxnLst/>
              <a:rect l="l" t="t" r="r" b="b"/>
              <a:pathLst>
                <a:path w="387" h="1850" extrusionOk="0">
                  <a:moveTo>
                    <a:pt x="222" y="1"/>
                  </a:moveTo>
                  <a:cubicBezTo>
                    <a:pt x="190" y="1"/>
                    <a:pt x="165" y="22"/>
                    <a:pt x="161" y="51"/>
                  </a:cubicBezTo>
                  <a:lnTo>
                    <a:pt x="7" y="1663"/>
                  </a:lnTo>
                  <a:cubicBezTo>
                    <a:pt x="0" y="1685"/>
                    <a:pt x="14" y="1706"/>
                    <a:pt x="32" y="1717"/>
                  </a:cubicBezTo>
                  <a:lnTo>
                    <a:pt x="297" y="1846"/>
                  </a:lnTo>
                  <a:cubicBezTo>
                    <a:pt x="301" y="1850"/>
                    <a:pt x="312" y="1850"/>
                    <a:pt x="319" y="1850"/>
                  </a:cubicBezTo>
                  <a:cubicBezTo>
                    <a:pt x="337" y="1850"/>
                    <a:pt x="355" y="1835"/>
                    <a:pt x="373" y="1817"/>
                  </a:cubicBezTo>
                  <a:cubicBezTo>
                    <a:pt x="387" y="1792"/>
                    <a:pt x="376" y="1760"/>
                    <a:pt x="351" y="1746"/>
                  </a:cubicBezTo>
                  <a:lnTo>
                    <a:pt x="118" y="1631"/>
                  </a:lnTo>
                  <a:lnTo>
                    <a:pt x="269" y="58"/>
                  </a:lnTo>
                  <a:cubicBezTo>
                    <a:pt x="269" y="26"/>
                    <a:pt x="247" y="4"/>
                    <a:pt x="222" y="1"/>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4"/>
            <p:cNvSpPr/>
            <p:nvPr/>
          </p:nvSpPr>
          <p:spPr>
            <a:xfrm>
              <a:off x="1927571" y="904786"/>
              <a:ext cx="79050" cy="25049"/>
            </a:xfrm>
            <a:custGeom>
              <a:avLst/>
              <a:gdLst/>
              <a:ahLst/>
              <a:cxnLst/>
              <a:rect l="l" t="t" r="r" b="b"/>
              <a:pathLst>
                <a:path w="1398" h="443" extrusionOk="0">
                  <a:moveTo>
                    <a:pt x="364" y="0"/>
                  </a:moveTo>
                  <a:cubicBezTo>
                    <a:pt x="152" y="0"/>
                    <a:pt x="31" y="54"/>
                    <a:pt x="18" y="141"/>
                  </a:cubicBezTo>
                  <a:cubicBezTo>
                    <a:pt x="0" y="256"/>
                    <a:pt x="194" y="342"/>
                    <a:pt x="570" y="399"/>
                  </a:cubicBezTo>
                  <a:cubicBezTo>
                    <a:pt x="742" y="425"/>
                    <a:pt x="922" y="442"/>
                    <a:pt x="1069" y="442"/>
                  </a:cubicBezTo>
                  <a:cubicBezTo>
                    <a:pt x="1243" y="442"/>
                    <a:pt x="1370" y="418"/>
                    <a:pt x="1380" y="356"/>
                  </a:cubicBezTo>
                  <a:cubicBezTo>
                    <a:pt x="1398" y="238"/>
                    <a:pt x="1003" y="87"/>
                    <a:pt x="631" y="23"/>
                  </a:cubicBezTo>
                  <a:cubicBezTo>
                    <a:pt x="531" y="7"/>
                    <a:pt x="441" y="0"/>
                    <a:pt x="364"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4"/>
            <p:cNvSpPr/>
            <p:nvPr/>
          </p:nvSpPr>
          <p:spPr>
            <a:xfrm>
              <a:off x="1762237" y="900093"/>
              <a:ext cx="78880" cy="27085"/>
            </a:xfrm>
            <a:custGeom>
              <a:avLst/>
              <a:gdLst/>
              <a:ahLst/>
              <a:cxnLst/>
              <a:rect l="l" t="t" r="r" b="b"/>
              <a:pathLst>
                <a:path w="1395" h="479" extrusionOk="0">
                  <a:moveTo>
                    <a:pt x="1095" y="0"/>
                  </a:moveTo>
                  <a:cubicBezTo>
                    <a:pt x="1017" y="0"/>
                    <a:pt x="921" y="11"/>
                    <a:pt x="807" y="34"/>
                  </a:cubicBezTo>
                  <a:cubicBezTo>
                    <a:pt x="430" y="109"/>
                    <a:pt x="0" y="288"/>
                    <a:pt x="22" y="407"/>
                  </a:cubicBezTo>
                  <a:cubicBezTo>
                    <a:pt x="32" y="458"/>
                    <a:pt x="130" y="479"/>
                    <a:pt x="270" y="479"/>
                  </a:cubicBezTo>
                  <a:cubicBezTo>
                    <a:pt x="441" y="479"/>
                    <a:pt x="673" y="448"/>
                    <a:pt x="878" y="407"/>
                  </a:cubicBezTo>
                  <a:cubicBezTo>
                    <a:pt x="1247" y="331"/>
                    <a:pt x="1394" y="249"/>
                    <a:pt x="1373" y="134"/>
                  </a:cubicBezTo>
                  <a:cubicBezTo>
                    <a:pt x="1358" y="53"/>
                    <a:pt x="1270" y="0"/>
                    <a:pt x="1095"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4"/>
            <p:cNvSpPr/>
            <p:nvPr/>
          </p:nvSpPr>
          <p:spPr>
            <a:xfrm>
              <a:off x="1684660" y="958276"/>
              <a:ext cx="74809" cy="100537"/>
            </a:xfrm>
            <a:custGeom>
              <a:avLst/>
              <a:gdLst/>
              <a:ahLst/>
              <a:cxnLst/>
              <a:rect l="l" t="t" r="r" b="b"/>
              <a:pathLst>
                <a:path w="1323" h="1778" extrusionOk="0">
                  <a:moveTo>
                    <a:pt x="613" y="0"/>
                  </a:moveTo>
                  <a:cubicBezTo>
                    <a:pt x="584" y="0"/>
                    <a:pt x="554" y="5"/>
                    <a:pt x="523" y="15"/>
                  </a:cubicBezTo>
                  <a:cubicBezTo>
                    <a:pt x="244" y="112"/>
                    <a:pt x="0" y="603"/>
                    <a:pt x="154" y="1076"/>
                  </a:cubicBezTo>
                  <a:cubicBezTo>
                    <a:pt x="290" y="1489"/>
                    <a:pt x="578" y="1777"/>
                    <a:pt x="838" y="1777"/>
                  </a:cubicBezTo>
                  <a:cubicBezTo>
                    <a:pt x="873" y="1777"/>
                    <a:pt x="908" y="1772"/>
                    <a:pt x="942" y="1760"/>
                  </a:cubicBezTo>
                  <a:cubicBezTo>
                    <a:pt x="1222" y="1667"/>
                    <a:pt x="1322" y="1212"/>
                    <a:pt x="1168" y="739"/>
                  </a:cubicBezTo>
                  <a:cubicBezTo>
                    <a:pt x="1031" y="322"/>
                    <a:pt x="849" y="0"/>
                    <a:pt x="613"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4"/>
            <p:cNvSpPr/>
            <p:nvPr/>
          </p:nvSpPr>
          <p:spPr>
            <a:xfrm>
              <a:off x="2004527" y="958276"/>
              <a:ext cx="74809" cy="100537"/>
            </a:xfrm>
            <a:custGeom>
              <a:avLst/>
              <a:gdLst/>
              <a:ahLst/>
              <a:cxnLst/>
              <a:rect l="l" t="t" r="r" b="b"/>
              <a:pathLst>
                <a:path w="1323" h="1778" extrusionOk="0">
                  <a:moveTo>
                    <a:pt x="707" y="0"/>
                  </a:moveTo>
                  <a:cubicBezTo>
                    <a:pt x="474" y="0"/>
                    <a:pt x="292" y="322"/>
                    <a:pt x="151" y="739"/>
                  </a:cubicBezTo>
                  <a:cubicBezTo>
                    <a:pt x="1" y="1212"/>
                    <a:pt x="98" y="1667"/>
                    <a:pt x="381" y="1760"/>
                  </a:cubicBezTo>
                  <a:cubicBezTo>
                    <a:pt x="415" y="1772"/>
                    <a:pt x="450" y="1777"/>
                    <a:pt x="485" y="1777"/>
                  </a:cubicBezTo>
                  <a:cubicBezTo>
                    <a:pt x="745" y="1777"/>
                    <a:pt x="1030" y="1489"/>
                    <a:pt x="1169" y="1076"/>
                  </a:cubicBezTo>
                  <a:cubicBezTo>
                    <a:pt x="1323" y="603"/>
                    <a:pt x="1079" y="112"/>
                    <a:pt x="796" y="15"/>
                  </a:cubicBezTo>
                  <a:cubicBezTo>
                    <a:pt x="766" y="5"/>
                    <a:pt x="736" y="0"/>
                    <a:pt x="707"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4"/>
            <p:cNvSpPr/>
            <p:nvPr/>
          </p:nvSpPr>
          <p:spPr>
            <a:xfrm>
              <a:off x="1852594" y="1079110"/>
              <a:ext cx="59825" cy="12553"/>
            </a:xfrm>
            <a:custGeom>
              <a:avLst/>
              <a:gdLst/>
              <a:ahLst/>
              <a:cxnLst/>
              <a:rect l="l" t="t" r="r" b="b"/>
              <a:pathLst>
                <a:path w="1058" h="222" extrusionOk="0">
                  <a:moveTo>
                    <a:pt x="997" y="0"/>
                  </a:moveTo>
                  <a:cubicBezTo>
                    <a:pt x="989" y="0"/>
                    <a:pt x="980" y="2"/>
                    <a:pt x="971" y="7"/>
                  </a:cubicBezTo>
                  <a:cubicBezTo>
                    <a:pt x="828" y="78"/>
                    <a:pt x="684" y="114"/>
                    <a:pt x="536" y="114"/>
                  </a:cubicBezTo>
                  <a:cubicBezTo>
                    <a:pt x="388" y="114"/>
                    <a:pt x="237" y="78"/>
                    <a:pt x="79" y="7"/>
                  </a:cubicBezTo>
                  <a:cubicBezTo>
                    <a:pt x="73" y="5"/>
                    <a:pt x="67" y="4"/>
                    <a:pt x="61" y="4"/>
                  </a:cubicBezTo>
                  <a:cubicBezTo>
                    <a:pt x="40" y="4"/>
                    <a:pt x="19" y="14"/>
                    <a:pt x="8" y="35"/>
                  </a:cubicBezTo>
                  <a:cubicBezTo>
                    <a:pt x="0" y="61"/>
                    <a:pt x="8" y="93"/>
                    <a:pt x="36" y="107"/>
                  </a:cubicBezTo>
                  <a:cubicBezTo>
                    <a:pt x="205" y="182"/>
                    <a:pt x="373" y="222"/>
                    <a:pt x="538" y="222"/>
                  </a:cubicBezTo>
                  <a:cubicBezTo>
                    <a:pt x="703" y="222"/>
                    <a:pt x="864" y="182"/>
                    <a:pt x="1022" y="104"/>
                  </a:cubicBezTo>
                  <a:cubicBezTo>
                    <a:pt x="1047" y="89"/>
                    <a:pt x="1057" y="57"/>
                    <a:pt x="1043" y="28"/>
                  </a:cubicBezTo>
                  <a:cubicBezTo>
                    <a:pt x="1033" y="11"/>
                    <a:pt x="1016" y="0"/>
                    <a:pt x="997" y="0"/>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4"/>
            <p:cNvSpPr/>
            <p:nvPr/>
          </p:nvSpPr>
          <p:spPr>
            <a:xfrm>
              <a:off x="1711970" y="731593"/>
              <a:ext cx="334577" cy="259202"/>
            </a:xfrm>
            <a:custGeom>
              <a:avLst/>
              <a:gdLst/>
              <a:ahLst/>
              <a:cxnLst/>
              <a:rect l="l" t="t" r="r" b="b"/>
              <a:pathLst>
                <a:path w="5917" h="4584" extrusionOk="0">
                  <a:moveTo>
                    <a:pt x="3050" y="1"/>
                  </a:moveTo>
                  <a:cubicBezTo>
                    <a:pt x="968" y="1"/>
                    <a:pt x="1" y="1129"/>
                    <a:pt x="108" y="3967"/>
                  </a:cubicBezTo>
                  <a:lnTo>
                    <a:pt x="270" y="4583"/>
                  </a:lnTo>
                  <a:cubicBezTo>
                    <a:pt x="270" y="4583"/>
                    <a:pt x="570" y="1656"/>
                    <a:pt x="1595" y="1416"/>
                  </a:cubicBezTo>
                  <a:cubicBezTo>
                    <a:pt x="1742" y="1381"/>
                    <a:pt x="1875" y="1368"/>
                    <a:pt x="1998" y="1368"/>
                  </a:cubicBezTo>
                  <a:cubicBezTo>
                    <a:pt x="2415" y="1368"/>
                    <a:pt x="2728" y="1520"/>
                    <a:pt x="3102" y="1520"/>
                  </a:cubicBezTo>
                  <a:cubicBezTo>
                    <a:pt x="3108" y="1520"/>
                    <a:pt x="3115" y="1520"/>
                    <a:pt x="3122" y="1520"/>
                  </a:cubicBezTo>
                  <a:cubicBezTo>
                    <a:pt x="3523" y="1508"/>
                    <a:pt x="3983" y="1348"/>
                    <a:pt x="4391" y="1348"/>
                  </a:cubicBezTo>
                  <a:cubicBezTo>
                    <a:pt x="4490" y="1348"/>
                    <a:pt x="4586" y="1357"/>
                    <a:pt x="4677" y="1380"/>
                  </a:cubicBezTo>
                  <a:cubicBezTo>
                    <a:pt x="5340" y="1545"/>
                    <a:pt x="5659" y="2684"/>
                    <a:pt x="5659" y="4583"/>
                  </a:cubicBezTo>
                  <a:lnTo>
                    <a:pt x="5870" y="4010"/>
                  </a:lnTo>
                  <a:cubicBezTo>
                    <a:pt x="5917" y="1237"/>
                    <a:pt x="5121" y="1"/>
                    <a:pt x="3050"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4"/>
            <p:cNvSpPr/>
            <p:nvPr/>
          </p:nvSpPr>
          <p:spPr>
            <a:xfrm>
              <a:off x="1642874" y="615056"/>
              <a:ext cx="486739" cy="270455"/>
            </a:xfrm>
            <a:custGeom>
              <a:avLst/>
              <a:gdLst/>
              <a:ahLst/>
              <a:cxnLst/>
              <a:rect l="l" t="t" r="r" b="b"/>
              <a:pathLst>
                <a:path w="8608" h="4783" extrusionOk="0">
                  <a:moveTo>
                    <a:pt x="4386" y="0"/>
                  </a:moveTo>
                  <a:cubicBezTo>
                    <a:pt x="2686" y="0"/>
                    <a:pt x="1253" y="1317"/>
                    <a:pt x="1130" y="3036"/>
                  </a:cubicBezTo>
                  <a:lnTo>
                    <a:pt x="1" y="4161"/>
                  </a:lnTo>
                  <a:cubicBezTo>
                    <a:pt x="2564" y="4586"/>
                    <a:pt x="5124" y="4783"/>
                    <a:pt x="7671" y="4783"/>
                  </a:cubicBezTo>
                  <a:cubicBezTo>
                    <a:pt x="7983" y="4783"/>
                    <a:pt x="8296" y="4780"/>
                    <a:pt x="8608" y="4774"/>
                  </a:cubicBezTo>
                  <a:lnTo>
                    <a:pt x="7651" y="3502"/>
                  </a:lnTo>
                  <a:cubicBezTo>
                    <a:pt x="7780" y="1703"/>
                    <a:pt x="6422" y="141"/>
                    <a:pt x="4623" y="8"/>
                  </a:cubicBezTo>
                  <a:cubicBezTo>
                    <a:pt x="4544" y="3"/>
                    <a:pt x="4465" y="0"/>
                    <a:pt x="4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4"/>
            <p:cNvSpPr/>
            <p:nvPr/>
          </p:nvSpPr>
          <p:spPr>
            <a:xfrm>
              <a:off x="2039810" y="745389"/>
              <a:ext cx="63839" cy="123834"/>
            </a:xfrm>
            <a:custGeom>
              <a:avLst/>
              <a:gdLst/>
              <a:ahLst/>
              <a:cxnLst/>
              <a:rect l="l" t="t" r="r" b="b"/>
              <a:pathLst>
                <a:path w="1129" h="2190" extrusionOk="0">
                  <a:moveTo>
                    <a:pt x="151" y="0"/>
                  </a:moveTo>
                  <a:lnTo>
                    <a:pt x="0" y="2118"/>
                  </a:lnTo>
                  <a:lnTo>
                    <a:pt x="986" y="2190"/>
                  </a:lnTo>
                  <a:lnTo>
                    <a:pt x="1115" y="391"/>
                  </a:lnTo>
                  <a:cubicBezTo>
                    <a:pt x="1129" y="219"/>
                    <a:pt x="993" y="65"/>
                    <a:pt x="817" y="50"/>
                  </a:cubicBezTo>
                  <a:lnTo>
                    <a:pt x="1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4"/>
            <p:cNvSpPr/>
            <p:nvPr/>
          </p:nvSpPr>
          <p:spPr>
            <a:xfrm>
              <a:off x="1678553" y="721019"/>
              <a:ext cx="64461" cy="122476"/>
            </a:xfrm>
            <a:custGeom>
              <a:avLst/>
              <a:gdLst/>
              <a:ahLst/>
              <a:cxnLst/>
              <a:rect l="l" t="t" r="r" b="b"/>
              <a:pathLst>
                <a:path w="1140" h="2166" extrusionOk="0">
                  <a:moveTo>
                    <a:pt x="450" y="1"/>
                  </a:moveTo>
                  <a:cubicBezTo>
                    <a:pt x="286" y="1"/>
                    <a:pt x="143" y="130"/>
                    <a:pt x="130" y="299"/>
                  </a:cubicBezTo>
                  <a:lnTo>
                    <a:pt x="1" y="2094"/>
                  </a:lnTo>
                  <a:lnTo>
                    <a:pt x="986" y="2165"/>
                  </a:lnTo>
                  <a:lnTo>
                    <a:pt x="1140" y="51"/>
                  </a:lnTo>
                  <a:lnTo>
                    <a:pt x="470" y="1"/>
                  </a:lnTo>
                  <a:cubicBezTo>
                    <a:pt x="463" y="1"/>
                    <a:pt x="457" y="1"/>
                    <a:pt x="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4"/>
            <p:cNvSpPr/>
            <p:nvPr/>
          </p:nvSpPr>
          <p:spPr>
            <a:xfrm>
              <a:off x="1860510" y="594813"/>
              <a:ext cx="87362" cy="39977"/>
            </a:xfrm>
            <a:custGeom>
              <a:avLst/>
              <a:gdLst/>
              <a:ahLst/>
              <a:cxnLst/>
              <a:rect l="l" t="t" r="r" b="b"/>
              <a:pathLst>
                <a:path w="1545" h="707" extrusionOk="0">
                  <a:moveTo>
                    <a:pt x="187" y="1"/>
                  </a:moveTo>
                  <a:cubicBezTo>
                    <a:pt x="107" y="1"/>
                    <a:pt x="40" y="61"/>
                    <a:pt x="36" y="141"/>
                  </a:cubicBezTo>
                  <a:lnTo>
                    <a:pt x="0" y="599"/>
                  </a:lnTo>
                  <a:lnTo>
                    <a:pt x="1509" y="707"/>
                  </a:lnTo>
                  <a:lnTo>
                    <a:pt x="1537" y="248"/>
                  </a:lnTo>
                  <a:cubicBezTo>
                    <a:pt x="1545" y="162"/>
                    <a:pt x="1480" y="91"/>
                    <a:pt x="1401" y="87"/>
                  </a:cubicBezTo>
                  <a:lnTo>
                    <a:pt x="194" y="1"/>
                  </a:lnTo>
                  <a:cubicBezTo>
                    <a:pt x="191" y="1"/>
                    <a:pt x="189" y="1"/>
                    <a:pt x="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4"/>
            <p:cNvSpPr/>
            <p:nvPr/>
          </p:nvSpPr>
          <p:spPr>
            <a:xfrm>
              <a:off x="1761220" y="617940"/>
              <a:ext cx="254961" cy="229177"/>
            </a:xfrm>
            <a:custGeom>
              <a:avLst/>
              <a:gdLst/>
              <a:ahLst/>
              <a:cxnLst/>
              <a:rect l="l" t="t" r="r" b="b"/>
              <a:pathLst>
                <a:path w="4509" h="4053" extrusionOk="0">
                  <a:moveTo>
                    <a:pt x="1767" y="0"/>
                  </a:moveTo>
                  <a:cubicBezTo>
                    <a:pt x="1745" y="0"/>
                    <a:pt x="1724" y="18"/>
                    <a:pt x="1724" y="40"/>
                  </a:cubicBezTo>
                  <a:cubicBezTo>
                    <a:pt x="1677" y="667"/>
                    <a:pt x="1462" y="1380"/>
                    <a:pt x="1179" y="1864"/>
                  </a:cubicBezTo>
                  <a:cubicBezTo>
                    <a:pt x="1036" y="2104"/>
                    <a:pt x="839" y="2337"/>
                    <a:pt x="577" y="2573"/>
                  </a:cubicBezTo>
                  <a:cubicBezTo>
                    <a:pt x="452" y="2688"/>
                    <a:pt x="344" y="2810"/>
                    <a:pt x="258" y="2949"/>
                  </a:cubicBezTo>
                  <a:cubicBezTo>
                    <a:pt x="255" y="2957"/>
                    <a:pt x="248" y="2960"/>
                    <a:pt x="248" y="2964"/>
                  </a:cubicBezTo>
                  <a:cubicBezTo>
                    <a:pt x="115" y="3189"/>
                    <a:pt x="29" y="3430"/>
                    <a:pt x="0" y="3687"/>
                  </a:cubicBezTo>
                  <a:cubicBezTo>
                    <a:pt x="0" y="3716"/>
                    <a:pt x="18" y="3734"/>
                    <a:pt x="40" y="3738"/>
                  </a:cubicBezTo>
                  <a:lnTo>
                    <a:pt x="43" y="3738"/>
                  </a:lnTo>
                  <a:cubicBezTo>
                    <a:pt x="65" y="3738"/>
                    <a:pt x="83" y="3720"/>
                    <a:pt x="86" y="3691"/>
                  </a:cubicBezTo>
                  <a:cubicBezTo>
                    <a:pt x="115" y="3444"/>
                    <a:pt x="194" y="3211"/>
                    <a:pt x="330" y="2996"/>
                  </a:cubicBezTo>
                  <a:cubicBezTo>
                    <a:pt x="416" y="2860"/>
                    <a:pt x="516" y="2742"/>
                    <a:pt x="635" y="2634"/>
                  </a:cubicBezTo>
                  <a:cubicBezTo>
                    <a:pt x="907" y="2390"/>
                    <a:pt x="1108" y="2150"/>
                    <a:pt x="1258" y="1903"/>
                  </a:cubicBezTo>
                  <a:cubicBezTo>
                    <a:pt x="1545" y="1409"/>
                    <a:pt x="1763" y="681"/>
                    <a:pt x="1806" y="43"/>
                  </a:cubicBezTo>
                  <a:cubicBezTo>
                    <a:pt x="1806" y="22"/>
                    <a:pt x="1788" y="0"/>
                    <a:pt x="1767" y="0"/>
                  </a:cubicBezTo>
                  <a:close/>
                  <a:moveTo>
                    <a:pt x="3272" y="112"/>
                  </a:moveTo>
                  <a:cubicBezTo>
                    <a:pt x="3250" y="112"/>
                    <a:pt x="3229" y="129"/>
                    <a:pt x="3229" y="151"/>
                  </a:cubicBezTo>
                  <a:cubicBezTo>
                    <a:pt x="3179" y="792"/>
                    <a:pt x="3290" y="1545"/>
                    <a:pt x="3512" y="2072"/>
                  </a:cubicBezTo>
                  <a:cubicBezTo>
                    <a:pt x="3619" y="2337"/>
                    <a:pt x="3788" y="2602"/>
                    <a:pt x="4021" y="2885"/>
                  </a:cubicBezTo>
                  <a:cubicBezTo>
                    <a:pt x="4125" y="3003"/>
                    <a:pt x="4211" y="3139"/>
                    <a:pt x="4272" y="3283"/>
                  </a:cubicBezTo>
                  <a:cubicBezTo>
                    <a:pt x="4375" y="3516"/>
                    <a:pt x="4418" y="3756"/>
                    <a:pt x="4415" y="4006"/>
                  </a:cubicBezTo>
                  <a:cubicBezTo>
                    <a:pt x="4415" y="4031"/>
                    <a:pt x="4433" y="4053"/>
                    <a:pt x="4461" y="4053"/>
                  </a:cubicBezTo>
                  <a:cubicBezTo>
                    <a:pt x="4487" y="4053"/>
                    <a:pt x="4504" y="4035"/>
                    <a:pt x="4501" y="4014"/>
                  </a:cubicBezTo>
                  <a:cubicBezTo>
                    <a:pt x="4508" y="3748"/>
                    <a:pt x="4461" y="3494"/>
                    <a:pt x="4354" y="3250"/>
                  </a:cubicBezTo>
                  <a:cubicBezTo>
                    <a:pt x="4347" y="3250"/>
                    <a:pt x="4347" y="3247"/>
                    <a:pt x="4347" y="3247"/>
                  </a:cubicBezTo>
                  <a:cubicBezTo>
                    <a:pt x="4286" y="3093"/>
                    <a:pt x="4196" y="2949"/>
                    <a:pt x="4089" y="2824"/>
                  </a:cubicBezTo>
                  <a:cubicBezTo>
                    <a:pt x="3859" y="2552"/>
                    <a:pt x="3698" y="2294"/>
                    <a:pt x="3591" y="2036"/>
                  </a:cubicBezTo>
                  <a:cubicBezTo>
                    <a:pt x="3376" y="1516"/>
                    <a:pt x="3268" y="782"/>
                    <a:pt x="3315" y="155"/>
                  </a:cubicBezTo>
                  <a:cubicBezTo>
                    <a:pt x="3315" y="133"/>
                    <a:pt x="3293" y="112"/>
                    <a:pt x="3272" y="1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4"/>
            <p:cNvSpPr/>
            <p:nvPr/>
          </p:nvSpPr>
          <p:spPr>
            <a:xfrm>
              <a:off x="1959348" y="631284"/>
              <a:ext cx="7181" cy="37546"/>
            </a:xfrm>
            <a:custGeom>
              <a:avLst/>
              <a:gdLst/>
              <a:ahLst/>
              <a:cxnLst/>
              <a:rect l="l" t="t" r="r" b="b"/>
              <a:pathLst>
                <a:path w="127" h="664" extrusionOk="0">
                  <a:moveTo>
                    <a:pt x="87" y="1"/>
                  </a:moveTo>
                  <a:cubicBezTo>
                    <a:pt x="65" y="1"/>
                    <a:pt x="44" y="19"/>
                    <a:pt x="44" y="40"/>
                  </a:cubicBezTo>
                  <a:lnTo>
                    <a:pt x="1" y="617"/>
                  </a:lnTo>
                  <a:cubicBezTo>
                    <a:pt x="1" y="642"/>
                    <a:pt x="19" y="664"/>
                    <a:pt x="47" y="664"/>
                  </a:cubicBezTo>
                  <a:cubicBezTo>
                    <a:pt x="69" y="664"/>
                    <a:pt x="87" y="646"/>
                    <a:pt x="87" y="624"/>
                  </a:cubicBezTo>
                  <a:lnTo>
                    <a:pt x="126" y="44"/>
                  </a:lnTo>
                  <a:cubicBezTo>
                    <a:pt x="126" y="22"/>
                    <a:pt x="108" y="1"/>
                    <a:pt x="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4"/>
            <p:cNvSpPr/>
            <p:nvPr/>
          </p:nvSpPr>
          <p:spPr>
            <a:xfrm>
              <a:off x="1837214" y="622407"/>
              <a:ext cx="7125" cy="37546"/>
            </a:xfrm>
            <a:custGeom>
              <a:avLst/>
              <a:gdLst/>
              <a:ahLst/>
              <a:cxnLst/>
              <a:rect l="l" t="t" r="r" b="b"/>
              <a:pathLst>
                <a:path w="126" h="664" extrusionOk="0">
                  <a:moveTo>
                    <a:pt x="83" y="0"/>
                  </a:moveTo>
                  <a:cubicBezTo>
                    <a:pt x="61" y="0"/>
                    <a:pt x="40" y="18"/>
                    <a:pt x="40" y="40"/>
                  </a:cubicBezTo>
                  <a:lnTo>
                    <a:pt x="0" y="620"/>
                  </a:lnTo>
                  <a:cubicBezTo>
                    <a:pt x="0" y="642"/>
                    <a:pt x="18" y="663"/>
                    <a:pt x="43" y="663"/>
                  </a:cubicBezTo>
                  <a:cubicBezTo>
                    <a:pt x="65" y="663"/>
                    <a:pt x="83" y="645"/>
                    <a:pt x="83" y="624"/>
                  </a:cubicBezTo>
                  <a:lnTo>
                    <a:pt x="126" y="47"/>
                  </a:lnTo>
                  <a:cubicBezTo>
                    <a:pt x="126" y="22"/>
                    <a:pt x="108" y="0"/>
                    <a:pt x="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4"/>
            <p:cNvSpPr/>
            <p:nvPr/>
          </p:nvSpPr>
          <p:spPr>
            <a:xfrm>
              <a:off x="1473752" y="2266019"/>
              <a:ext cx="873677" cy="164207"/>
            </a:xfrm>
            <a:custGeom>
              <a:avLst/>
              <a:gdLst/>
              <a:ahLst/>
              <a:cxnLst/>
              <a:rect l="l" t="t" r="r" b="b"/>
              <a:pathLst>
                <a:path w="15451" h="2904" extrusionOk="0">
                  <a:moveTo>
                    <a:pt x="7786" y="0"/>
                  </a:moveTo>
                  <a:cubicBezTo>
                    <a:pt x="5470" y="0"/>
                    <a:pt x="3130" y="191"/>
                    <a:pt x="842" y="575"/>
                  </a:cubicBezTo>
                  <a:cubicBezTo>
                    <a:pt x="634" y="604"/>
                    <a:pt x="437" y="629"/>
                    <a:pt x="376" y="862"/>
                  </a:cubicBezTo>
                  <a:cubicBezTo>
                    <a:pt x="272" y="1242"/>
                    <a:pt x="168" y="1618"/>
                    <a:pt x="68" y="1998"/>
                  </a:cubicBezTo>
                  <a:cubicBezTo>
                    <a:pt x="0" y="2234"/>
                    <a:pt x="97" y="2539"/>
                    <a:pt x="312" y="2564"/>
                  </a:cubicBezTo>
                  <a:cubicBezTo>
                    <a:pt x="2676" y="2798"/>
                    <a:pt x="5098" y="2903"/>
                    <a:pt x="7502" y="2903"/>
                  </a:cubicBezTo>
                  <a:cubicBezTo>
                    <a:pt x="10103" y="2903"/>
                    <a:pt x="12682" y="2780"/>
                    <a:pt x="15142" y="2564"/>
                  </a:cubicBezTo>
                  <a:cubicBezTo>
                    <a:pt x="15354" y="2539"/>
                    <a:pt x="15450" y="2231"/>
                    <a:pt x="15386" y="1998"/>
                  </a:cubicBezTo>
                  <a:cubicBezTo>
                    <a:pt x="15282" y="1618"/>
                    <a:pt x="15178" y="1242"/>
                    <a:pt x="15074" y="862"/>
                  </a:cubicBezTo>
                  <a:cubicBezTo>
                    <a:pt x="15013" y="633"/>
                    <a:pt x="14816" y="611"/>
                    <a:pt x="14608" y="575"/>
                  </a:cubicBezTo>
                  <a:cubicBezTo>
                    <a:pt x="12412" y="193"/>
                    <a:pt x="10112"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4"/>
            <p:cNvSpPr/>
            <p:nvPr/>
          </p:nvSpPr>
          <p:spPr>
            <a:xfrm>
              <a:off x="1429987" y="1275034"/>
              <a:ext cx="257562" cy="1384617"/>
            </a:xfrm>
            <a:custGeom>
              <a:avLst/>
              <a:gdLst/>
              <a:ahLst/>
              <a:cxnLst/>
              <a:rect l="l" t="t" r="r" b="b"/>
              <a:pathLst>
                <a:path w="4555" h="24487" extrusionOk="0">
                  <a:moveTo>
                    <a:pt x="1698" y="1"/>
                  </a:moveTo>
                  <a:cubicBezTo>
                    <a:pt x="1325" y="1"/>
                    <a:pt x="896" y="234"/>
                    <a:pt x="634" y="512"/>
                  </a:cubicBezTo>
                  <a:cubicBezTo>
                    <a:pt x="344" y="824"/>
                    <a:pt x="1111" y="2311"/>
                    <a:pt x="1763" y="3722"/>
                  </a:cubicBezTo>
                  <a:cubicBezTo>
                    <a:pt x="2300" y="4883"/>
                    <a:pt x="2433" y="5725"/>
                    <a:pt x="2433" y="6420"/>
                  </a:cubicBezTo>
                  <a:cubicBezTo>
                    <a:pt x="2433" y="6420"/>
                    <a:pt x="2892" y="10254"/>
                    <a:pt x="2537" y="12694"/>
                  </a:cubicBezTo>
                  <a:cubicBezTo>
                    <a:pt x="2247" y="14708"/>
                    <a:pt x="1261" y="17729"/>
                    <a:pt x="917" y="18911"/>
                  </a:cubicBezTo>
                  <a:cubicBezTo>
                    <a:pt x="595" y="20008"/>
                    <a:pt x="0" y="23028"/>
                    <a:pt x="0" y="23028"/>
                  </a:cubicBezTo>
                  <a:lnTo>
                    <a:pt x="831" y="24486"/>
                  </a:lnTo>
                  <a:cubicBezTo>
                    <a:pt x="831" y="24486"/>
                    <a:pt x="2017" y="20574"/>
                    <a:pt x="2351" y="19409"/>
                  </a:cubicBezTo>
                  <a:cubicBezTo>
                    <a:pt x="2709" y="18148"/>
                    <a:pt x="3913" y="14708"/>
                    <a:pt x="4203" y="12727"/>
                  </a:cubicBezTo>
                  <a:cubicBezTo>
                    <a:pt x="4554" y="10337"/>
                    <a:pt x="4149" y="6574"/>
                    <a:pt x="4149" y="6574"/>
                  </a:cubicBezTo>
                  <a:cubicBezTo>
                    <a:pt x="4149" y="5937"/>
                    <a:pt x="3834" y="4736"/>
                    <a:pt x="3207" y="3285"/>
                  </a:cubicBezTo>
                  <a:cubicBezTo>
                    <a:pt x="2519" y="1701"/>
                    <a:pt x="2243" y="82"/>
                    <a:pt x="1845" y="14"/>
                  </a:cubicBezTo>
                  <a:cubicBezTo>
                    <a:pt x="1798" y="5"/>
                    <a:pt x="1749" y="1"/>
                    <a:pt x="16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4"/>
            <p:cNvSpPr/>
            <p:nvPr/>
          </p:nvSpPr>
          <p:spPr>
            <a:xfrm>
              <a:off x="2139270" y="1249024"/>
              <a:ext cx="247667" cy="1507490"/>
            </a:xfrm>
            <a:custGeom>
              <a:avLst/>
              <a:gdLst/>
              <a:ahLst/>
              <a:cxnLst/>
              <a:rect l="l" t="t" r="r" b="b"/>
              <a:pathLst>
                <a:path w="4380" h="26660" extrusionOk="0">
                  <a:moveTo>
                    <a:pt x="719" y="1"/>
                  </a:moveTo>
                  <a:cubicBezTo>
                    <a:pt x="601" y="1"/>
                    <a:pt x="759" y="1729"/>
                    <a:pt x="527" y="3304"/>
                  </a:cubicBezTo>
                  <a:cubicBezTo>
                    <a:pt x="294" y="4892"/>
                    <a:pt x="1" y="6354"/>
                    <a:pt x="1" y="7027"/>
                  </a:cubicBezTo>
                  <a:cubicBezTo>
                    <a:pt x="47" y="9622"/>
                    <a:pt x="165" y="12022"/>
                    <a:pt x="577" y="14265"/>
                  </a:cubicBezTo>
                  <a:cubicBezTo>
                    <a:pt x="1018" y="16662"/>
                    <a:pt x="2014" y="18848"/>
                    <a:pt x="2459" y="20998"/>
                  </a:cubicBezTo>
                  <a:cubicBezTo>
                    <a:pt x="2856" y="22926"/>
                    <a:pt x="3010" y="25147"/>
                    <a:pt x="3494" y="26659"/>
                  </a:cubicBezTo>
                  <a:lnTo>
                    <a:pt x="4379" y="24896"/>
                  </a:lnTo>
                  <a:cubicBezTo>
                    <a:pt x="4139" y="23954"/>
                    <a:pt x="4053" y="21933"/>
                    <a:pt x="3817" y="20557"/>
                  </a:cubicBezTo>
                  <a:cubicBezTo>
                    <a:pt x="3473" y="18551"/>
                    <a:pt x="2563" y="16447"/>
                    <a:pt x="2183" y="14057"/>
                  </a:cubicBezTo>
                  <a:cubicBezTo>
                    <a:pt x="1835" y="11879"/>
                    <a:pt x="1710" y="9417"/>
                    <a:pt x="1717" y="6870"/>
                  </a:cubicBezTo>
                  <a:cubicBezTo>
                    <a:pt x="1717" y="6099"/>
                    <a:pt x="1989" y="4680"/>
                    <a:pt x="2165" y="3433"/>
                  </a:cubicBezTo>
                  <a:cubicBezTo>
                    <a:pt x="2348" y="2115"/>
                    <a:pt x="2201" y="682"/>
                    <a:pt x="2140" y="581"/>
                  </a:cubicBezTo>
                  <a:cubicBezTo>
                    <a:pt x="2025" y="381"/>
                    <a:pt x="957" y="30"/>
                    <a:pt x="721" y="1"/>
                  </a:cubicBezTo>
                  <a:cubicBezTo>
                    <a:pt x="720" y="1"/>
                    <a:pt x="720" y="1"/>
                    <a:pt x="7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4"/>
            <p:cNvSpPr/>
            <p:nvPr/>
          </p:nvSpPr>
          <p:spPr>
            <a:xfrm>
              <a:off x="1565692" y="1596654"/>
              <a:ext cx="684477" cy="125926"/>
            </a:xfrm>
            <a:custGeom>
              <a:avLst/>
              <a:gdLst/>
              <a:ahLst/>
              <a:cxnLst/>
              <a:rect l="l" t="t" r="r" b="b"/>
              <a:pathLst>
                <a:path w="12105" h="2227" extrusionOk="0">
                  <a:moveTo>
                    <a:pt x="5852" y="0"/>
                  </a:moveTo>
                  <a:cubicBezTo>
                    <a:pt x="4591" y="0"/>
                    <a:pt x="3334" y="47"/>
                    <a:pt x="2083" y="141"/>
                  </a:cubicBezTo>
                  <a:lnTo>
                    <a:pt x="424" y="141"/>
                  </a:lnTo>
                  <a:cubicBezTo>
                    <a:pt x="398" y="141"/>
                    <a:pt x="366" y="145"/>
                    <a:pt x="341" y="148"/>
                  </a:cubicBezTo>
                  <a:cubicBezTo>
                    <a:pt x="148" y="188"/>
                    <a:pt x="1" y="360"/>
                    <a:pt x="1" y="564"/>
                  </a:cubicBezTo>
                  <a:lnTo>
                    <a:pt x="1" y="1800"/>
                  </a:lnTo>
                  <a:cubicBezTo>
                    <a:pt x="1" y="2008"/>
                    <a:pt x="148" y="2176"/>
                    <a:pt x="341" y="2219"/>
                  </a:cubicBezTo>
                  <a:cubicBezTo>
                    <a:pt x="366" y="2223"/>
                    <a:pt x="395" y="2227"/>
                    <a:pt x="424" y="2227"/>
                  </a:cubicBezTo>
                  <a:lnTo>
                    <a:pt x="2050" y="2227"/>
                  </a:lnTo>
                  <a:cubicBezTo>
                    <a:pt x="3331" y="2124"/>
                    <a:pt x="4614" y="2071"/>
                    <a:pt x="5901" y="2071"/>
                  </a:cubicBezTo>
                  <a:cubicBezTo>
                    <a:pt x="7165" y="2071"/>
                    <a:pt x="8432" y="2122"/>
                    <a:pt x="9704" y="2227"/>
                  </a:cubicBezTo>
                  <a:lnTo>
                    <a:pt x="11327" y="2227"/>
                  </a:lnTo>
                  <a:cubicBezTo>
                    <a:pt x="11359" y="2227"/>
                    <a:pt x="11739" y="2223"/>
                    <a:pt x="11771" y="2219"/>
                  </a:cubicBezTo>
                  <a:cubicBezTo>
                    <a:pt x="11961" y="2176"/>
                    <a:pt x="12105" y="2008"/>
                    <a:pt x="12105" y="1800"/>
                  </a:cubicBezTo>
                  <a:lnTo>
                    <a:pt x="12076" y="564"/>
                  </a:lnTo>
                  <a:cubicBezTo>
                    <a:pt x="12076" y="356"/>
                    <a:pt x="11925" y="181"/>
                    <a:pt x="11725" y="145"/>
                  </a:cubicBezTo>
                  <a:cubicBezTo>
                    <a:pt x="11703" y="145"/>
                    <a:pt x="9679" y="141"/>
                    <a:pt x="9679" y="141"/>
                  </a:cubicBezTo>
                  <a:cubicBezTo>
                    <a:pt x="8401" y="48"/>
                    <a:pt x="7124" y="0"/>
                    <a:pt x="5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4"/>
            <p:cNvSpPr/>
            <p:nvPr/>
          </p:nvSpPr>
          <p:spPr>
            <a:xfrm>
              <a:off x="1941141" y="1588795"/>
              <a:ext cx="70738" cy="148996"/>
            </a:xfrm>
            <a:custGeom>
              <a:avLst/>
              <a:gdLst/>
              <a:ahLst/>
              <a:cxnLst/>
              <a:rect l="l" t="t" r="r" b="b"/>
              <a:pathLst>
                <a:path w="1251" h="2635" extrusionOk="0">
                  <a:moveTo>
                    <a:pt x="480" y="1"/>
                  </a:moveTo>
                  <a:cubicBezTo>
                    <a:pt x="334" y="1"/>
                    <a:pt x="190" y="69"/>
                    <a:pt x="101" y="191"/>
                  </a:cubicBezTo>
                  <a:cubicBezTo>
                    <a:pt x="33" y="273"/>
                    <a:pt x="0" y="373"/>
                    <a:pt x="0" y="481"/>
                  </a:cubicBezTo>
                  <a:lnTo>
                    <a:pt x="230" y="481"/>
                  </a:lnTo>
                  <a:cubicBezTo>
                    <a:pt x="230" y="427"/>
                    <a:pt x="248" y="377"/>
                    <a:pt x="280" y="334"/>
                  </a:cubicBezTo>
                  <a:cubicBezTo>
                    <a:pt x="323" y="269"/>
                    <a:pt x="394" y="234"/>
                    <a:pt x="477" y="234"/>
                  </a:cubicBezTo>
                  <a:lnTo>
                    <a:pt x="574" y="234"/>
                  </a:lnTo>
                  <a:cubicBezTo>
                    <a:pt x="821" y="234"/>
                    <a:pt x="1018" y="431"/>
                    <a:pt x="1018" y="678"/>
                  </a:cubicBezTo>
                  <a:lnTo>
                    <a:pt x="1018" y="1957"/>
                  </a:lnTo>
                  <a:cubicBezTo>
                    <a:pt x="1018" y="2204"/>
                    <a:pt x="821" y="2401"/>
                    <a:pt x="574" y="2401"/>
                  </a:cubicBezTo>
                  <a:lnTo>
                    <a:pt x="477" y="2401"/>
                  </a:lnTo>
                  <a:cubicBezTo>
                    <a:pt x="409" y="2401"/>
                    <a:pt x="348" y="2376"/>
                    <a:pt x="301" y="2330"/>
                  </a:cubicBezTo>
                  <a:cubicBezTo>
                    <a:pt x="258" y="2287"/>
                    <a:pt x="230" y="2222"/>
                    <a:pt x="230" y="2154"/>
                  </a:cubicBezTo>
                  <a:lnTo>
                    <a:pt x="0" y="2154"/>
                  </a:lnTo>
                  <a:cubicBezTo>
                    <a:pt x="0" y="2287"/>
                    <a:pt x="50" y="2405"/>
                    <a:pt x="140" y="2495"/>
                  </a:cubicBezTo>
                  <a:cubicBezTo>
                    <a:pt x="233" y="2584"/>
                    <a:pt x="351" y="2634"/>
                    <a:pt x="480" y="2634"/>
                  </a:cubicBezTo>
                  <a:lnTo>
                    <a:pt x="581" y="2634"/>
                  </a:lnTo>
                  <a:cubicBezTo>
                    <a:pt x="950" y="2634"/>
                    <a:pt x="1251" y="2330"/>
                    <a:pt x="1251" y="1954"/>
                  </a:cubicBezTo>
                  <a:lnTo>
                    <a:pt x="1251" y="674"/>
                  </a:lnTo>
                  <a:cubicBezTo>
                    <a:pt x="1251" y="302"/>
                    <a:pt x="950" y="1"/>
                    <a:pt x="5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4"/>
            <p:cNvSpPr/>
            <p:nvPr/>
          </p:nvSpPr>
          <p:spPr>
            <a:xfrm>
              <a:off x="1941537" y="1620233"/>
              <a:ext cx="10574" cy="86740"/>
            </a:xfrm>
            <a:custGeom>
              <a:avLst/>
              <a:gdLst/>
              <a:ahLst/>
              <a:cxnLst/>
              <a:rect l="l" t="t" r="r" b="b"/>
              <a:pathLst>
                <a:path w="187" h="1534" extrusionOk="0">
                  <a:moveTo>
                    <a:pt x="94" y="0"/>
                  </a:moveTo>
                  <a:cubicBezTo>
                    <a:pt x="40" y="0"/>
                    <a:pt x="0" y="40"/>
                    <a:pt x="0" y="93"/>
                  </a:cubicBezTo>
                  <a:lnTo>
                    <a:pt x="0" y="1437"/>
                  </a:lnTo>
                  <a:cubicBezTo>
                    <a:pt x="0" y="1491"/>
                    <a:pt x="40" y="1534"/>
                    <a:pt x="94" y="1534"/>
                  </a:cubicBezTo>
                  <a:cubicBezTo>
                    <a:pt x="144" y="1534"/>
                    <a:pt x="187" y="1487"/>
                    <a:pt x="187" y="1437"/>
                  </a:cubicBezTo>
                  <a:lnTo>
                    <a:pt x="187" y="93"/>
                  </a:lnTo>
                  <a:cubicBezTo>
                    <a:pt x="187" y="40"/>
                    <a:pt x="147" y="0"/>
                    <a:pt x="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4"/>
            <p:cNvSpPr/>
            <p:nvPr/>
          </p:nvSpPr>
          <p:spPr>
            <a:xfrm>
              <a:off x="1823022" y="2246850"/>
              <a:ext cx="96296" cy="195759"/>
            </a:xfrm>
            <a:custGeom>
              <a:avLst/>
              <a:gdLst/>
              <a:ahLst/>
              <a:cxnLst/>
              <a:rect l="l" t="t" r="r" b="b"/>
              <a:pathLst>
                <a:path w="1703" h="3462" extrusionOk="0">
                  <a:moveTo>
                    <a:pt x="1029" y="0"/>
                  </a:moveTo>
                  <a:cubicBezTo>
                    <a:pt x="1021" y="0"/>
                    <a:pt x="1012" y="0"/>
                    <a:pt x="1004" y="1"/>
                  </a:cubicBezTo>
                  <a:lnTo>
                    <a:pt x="871" y="4"/>
                  </a:lnTo>
                  <a:cubicBezTo>
                    <a:pt x="635" y="8"/>
                    <a:pt x="416" y="108"/>
                    <a:pt x="251" y="277"/>
                  </a:cubicBezTo>
                  <a:cubicBezTo>
                    <a:pt x="90" y="449"/>
                    <a:pt x="0" y="674"/>
                    <a:pt x="4" y="914"/>
                  </a:cubicBezTo>
                  <a:lnTo>
                    <a:pt x="40" y="2584"/>
                  </a:lnTo>
                  <a:cubicBezTo>
                    <a:pt x="43" y="2821"/>
                    <a:pt x="140" y="3039"/>
                    <a:pt x="312" y="3208"/>
                  </a:cubicBezTo>
                  <a:cubicBezTo>
                    <a:pt x="484" y="3362"/>
                    <a:pt x="699" y="3451"/>
                    <a:pt x="932" y="3451"/>
                  </a:cubicBezTo>
                  <a:cubicBezTo>
                    <a:pt x="936" y="3451"/>
                    <a:pt x="939" y="3451"/>
                    <a:pt x="939" y="3462"/>
                  </a:cubicBezTo>
                  <a:lnTo>
                    <a:pt x="1068" y="3455"/>
                  </a:lnTo>
                  <a:cubicBezTo>
                    <a:pt x="1240" y="3451"/>
                    <a:pt x="1401" y="3380"/>
                    <a:pt x="1516" y="3258"/>
                  </a:cubicBezTo>
                  <a:cubicBezTo>
                    <a:pt x="1638" y="3139"/>
                    <a:pt x="1702" y="2978"/>
                    <a:pt x="1695" y="2806"/>
                  </a:cubicBezTo>
                  <a:cubicBezTo>
                    <a:pt x="1695" y="2717"/>
                    <a:pt x="1620" y="2649"/>
                    <a:pt x="1530" y="2649"/>
                  </a:cubicBezTo>
                  <a:cubicBezTo>
                    <a:pt x="1441" y="2649"/>
                    <a:pt x="1373" y="2727"/>
                    <a:pt x="1373" y="2817"/>
                  </a:cubicBezTo>
                  <a:cubicBezTo>
                    <a:pt x="1380" y="2899"/>
                    <a:pt x="1348" y="2982"/>
                    <a:pt x="1290" y="3039"/>
                  </a:cubicBezTo>
                  <a:cubicBezTo>
                    <a:pt x="1229" y="3100"/>
                    <a:pt x="1154" y="3136"/>
                    <a:pt x="1068" y="3136"/>
                  </a:cubicBezTo>
                  <a:lnTo>
                    <a:pt x="939" y="3139"/>
                  </a:lnTo>
                  <a:cubicBezTo>
                    <a:pt x="935" y="3140"/>
                    <a:pt x="930" y="3140"/>
                    <a:pt x="926" y="3140"/>
                  </a:cubicBezTo>
                  <a:cubicBezTo>
                    <a:pt x="784" y="3140"/>
                    <a:pt x="642" y="3083"/>
                    <a:pt x="538" y="2982"/>
                  </a:cubicBezTo>
                  <a:cubicBezTo>
                    <a:pt x="430" y="2874"/>
                    <a:pt x="366" y="2735"/>
                    <a:pt x="362" y="2584"/>
                  </a:cubicBezTo>
                  <a:lnTo>
                    <a:pt x="326" y="914"/>
                  </a:lnTo>
                  <a:cubicBezTo>
                    <a:pt x="323" y="760"/>
                    <a:pt x="377" y="617"/>
                    <a:pt x="484" y="509"/>
                  </a:cubicBezTo>
                  <a:cubicBezTo>
                    <a:pt x="592" y="402"/>
                    <a:pt x="728" y="341"/>
                    <a:pt x="882" y="334"/>
                  </a:cubicBezTo>
                  <a:lnTo>
                    <a:pt x="1011" y="330"/>
                  </a:lnTo>
                  <a:cubicBezTo>
                    <a:pt x="1015" y="330"/>
                    <a:pt x="1019" y="330"/>
                    <a:pt x="1024" y="330"/>
                  </a:cubicBezTo>
                  <a:cubicBezTo>
                    <a:pt x="1105" y="330"/>
                    <a:pt x="1179" y="362"/>
                    <a:pt x="1237" y="416"/>
                  </a:cubicBezTo>
                  <a:cubicBezTo>
                    <a:pt x="1294" y="474"/>
                    <a:pt x="1330" y="549"/>
                    <a:pt x="1330" y="635"/>
                  </a:cubicBezTo>
                  <a:cubicBezTo>
                    <a:pt x="1330" y="724"/>
                    <a:pt x="1405" y="793"/>
                    <a:pt x="1494" y="793"/>
                  </a:cubicBezTo>
                  <a:cubicBezTo>
                    <a:pt x="1584" y="793"/>
                    <a:pt x="1652" y="717"/>
                    <a:pt x="1652" y="628"/>
                  </a:cubicBezTo>
                  <a:cubicBezTo>
                    <a:pt x="1649" y="456"/>
                    <a:pt x="1573" y="294"/>
                    <a:pt x="1455" y="180"/>
                  </a:cubicBezTo>
                  <a:cubicBezTo>
                    <a:pt x="1339" y="64"/>
                    <a:pt x="1188" y="0"/>
                    <a:pt x="10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4"/>
            <p:cNvSpPr/>
            <p:nvPr/>
          </p:nvSpPr>
          <p:spPr>
            <a:xfrm>
              <a:off x="1900995" y="2282303"/>
              <a:ext cx="15663" cy="123042"/>
            </a:xfrm>
            <a:custGeom>
              <a:avLst/>
              <a:gdLst/>
              <a:ahLst/>
              <a:cxnLst/>
              <a:rect l="l" t="t" r="r" b="b"/>
              <a:pathLst>
                <a:path w="277" h="2176" extrusionOk="0">
                  <a:moveTo>
                    <a:pt x="127" y="0"/>
                  </a:moveTo>
                  <a:cubicBezTo>
                    <a:pt x="123" y="0"/>
                    <a:pt x="119" y="0"/>
                    <a:pt x="115" y="1"/>
                  </a:cubicBezTo>
                  <a:cubicBezTo>
                    <a:pt x="47" y="1"/>
                    <a:pt x="1" y="54"/>
                    <a:pt x="1" y="119"/>
                  </a:cubicBezTo>
                  <a:lnTo>
                    <a:pt x="40" y="2061"/>
                  </a:lnTo>
                  <a:cubicBezTo>
                    <a:pt x="40" y="2125"/>
                    <a:pt x="94" y="2176"/>
                    <a:pt x="155" y="2176"/>
                  </a:cubicBezTo>
                  <a:cubicBezTo>
                    <a:pt x="223" y="2176"/>
                    <a:pt x="277" y="2122"/>
                    <a:pt x="277" y="2054"/>
                  </a:cubicBezTo>
                  <a:lnTo>
                    <a:pt x="237" y="115"/>
                  </a:lnTo>
                  <a:cubicBezTo>
                    <a:pt x="237" y="51"/>
                    <a:pt x="187" y="0"/>
                    <a:pt x="1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4"/>
            <p:cNvSpPr/>
            <p:nvPr/>
          </p:nvSpPr>
          <p:spPr>
            <a:xfrm>
              <a:off x="1537759" y="1918218"/>
              <a:ext cx="163528" cy="83969"/>
            </a:xfrm>
            <a:custGeom>
              <a:avLst/>
              <a:gdLst/>
              <a:ahLst/>
              <a:cxnLst/>
              <a:rect l="l" t="t" r="r" b="b"/>
              <a:pathLst>
                <a:path w="2892" h="1485" extrusionOk="0">
                  <a:moveTo>
                    <a:pt x="780" y="0"/>
                  </a:moveTo>
                  <a:cubicBezTo>
                    <a:pt x="379" y="0"/>
                    <a:pt x="43" y="313"/>
                    <a:pt x="22" y="714"/>
                  </a:cubicBezTo>
                  <a:lnTo>
                    <a:pt x="18" y="818"/>
                  </a:lnTo>
                  <a:cubicBezTo>
                    <a:pt x="0" y="1119"/>
                    <a:pt x="233" y="1373"/>
                    <a:pt x="534" y="1391"/>
                  </a:cubicBezTo>
                  <a:cubicBezTo>
                    <a:pt x="536" y="1391"/>
                    <a:pt x="539" y="1391"/>
                    <a:pt x="541" y="1391"/>
                  </a:cubicBezTo>
                  <a:cubicBezTo>
                    <a:pt x="628" y="1391"/>
                    <a:pt x="699" y="1324"/>
                    <a:pt x="703" y="1237"/>
                  </a:cubicBezTo>
                  <a:cubicBezTo>
                    <a:pt x="706" y="1147"/>
                    <a:pt x="642" y="1072"/>
                    <a:pt x="552" y="1069"/>
                  </a:cubicBezTo>
                  <a:cubicBezTo>
                    <a:pt x="430" y="1065"/>
                    <a:pt x="337" y="958"/>
                    <a:pt x="341" y="836"/>
                  </a:cubicBezTo>
                  <a:lnTo>
                    <a:pt x="344" y="732"/>
                  </a:lnTo>
                  <a:cubicBezTo>
                    <a:pt x="355" y="508"/>
                    <a:pt x="541" y="330"/>
                    <a:pt x="766" y="330"/>
                  </a:cubicBezTo>
                  <a:cubicBezTo>
                    <a:pt x="775" y="330"/>
                    <a:pt x="783" y="330"/>
                    <a:pt x="792" y="331"/>
                  </a:cubicBezTo>
                  <a:lnTo>
                    <a:pt x="2139" y="402"/>
                  </a:lnTo>
                  <a:cubicBezTo>
                    <a:pt x="2372" y="409"/>
                    <a:pt x="2559" y="610"/>
                    <a:pt x="2544" y="850"/>
                  </a:cubicBezTo>
                  <a:lnTo>
                    <a:pt x="2541" y="950"/>
                  </a:lnTo>
                  <a:cubicBezTo>
                    <a:pt x="2541" y="1011"/>
                    <a:pt x="2512" y="1065"/>
                    <a:pt x="2469" y="1104"/>
                  </a:cubicBezTo>
                  <a:cubicBezTo>
                    <a:pt x="2426" y="1141"/>
                    <a:pt x="2373" y="1162"/>
                    <a:pt x="2320" y="1162"/>
                  </a:cubicBezTo>
                  <a:cubicBezTo>
                    <a:pt x="2316" y="1162"/>
                    <a:pt x="2312" y="1162"/>
                    <a:pt x="2308" y="1162"/>
                  </a:cubicBezTo>
                  <a:cubicBezTo>
                    <a:pt x="2306" y="1162"/>
                    <a:pt x="2303" y="1162"/>
                    <a:pt x="2301" y="1162"/>
                  </a:cubicBezTo>
                  <a:cubicBezTo>
                    <a:pt x="2214" y="1162"/>
                    <a:pt x="2139" y="1229"/>
                    <a:pt x="2136" y="1316"/>
                  </a:cubicBezTo>
                  <a:cubicBezTo>
                    <a:pt x="2132" y="1405"/>
                    <a:pt x="2200" y="1481"/>
                    <a:pt x="2290" y="1484"/>
                  </a:cubicBezTo>
                  <a:lnTo>
                    <a:pt x="2319" y="1484"/>
                  </a:lnTo>
                  <a:cubicBezTo>
                    <a:pt x="2609" y="1484"/>
                    <a:pt x="2849" y="1262"/>
                    <a:pt x="2870" y="968"/>
                  </a:cubicBezTo>
                  <a:lnTo>
                    <a:pt x="2874" y="868"/>
                  </a:lnTo>
                  <a:cubicBezTo>
                    <a:pt x="2892" y="449"/>
                    <a:pt x="2577" y="98"/>
                    <a:pt x="2165" y="73"/>
                  </a:cubicBezTo>
                  <a:lnTo>
                    <a:pt x="814" y="1"/>
                  </a:lnTo>
                  <a:cubicBezTo>
                    <a:pt x="803" y="0"/>
                    <a:pt x="791" y="0"/>
                    <a:pt x="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4"/>
            <p:cNvSpPr/>
            <p:nvPr/>
          </p:nvSpPr>
          <p:spPr>
            <a:xfrm>
              <a:off x="1566936" y="1981038"/>
              <a:ext cx="102346" cy="18321"/>
            </a:xfrm>
            <a:custGeom>
              <a:avLst/>
              <a:gdLst/>
              <a:ahLst/>
              <a:cxnLst/>
              <a:rect l="l" t="t" r="r" b="b"/>
              <a:pathLst>
                <a:path w="1810" h="324" extrusionOk="0">
                  <a:moveTo>
                    <a:pt x="122" y="0"/>
                  </a:moveTo>
                  <a:cubicBezTo>
                    <a:pt x="58" y="0"/>
                    <a:pt x="7" y="50"/>
                    <a:pt x="4" y="115"/>
                  </a:cubicBezTo>
                  <a:cubicBezTo>
                    <a:pt x="0" y="180"/>
                    <a:pt x="50" y="234"/>
                    <a:pt x="115" y="241"/>
                  </a:cubicBezTo>
                  <a:lnTo>
                    <a:pt x="1681" y="323"/>
                  </a:lnTo>
                  <a:lnTo>
                    <a:pt x="1684" y="323"/>
                  </a:lnTo>
                  <a:cubicBezTo>
                    <a:pt x="1745" y="323"/>
                    <a:pt x="1799" y="277"/>
                    <a:pt x="1806" y="212"/>
                  </a:cubicBezTo>
                  <a:cubicBezTo>
                    <a:pt x="1810" y="144"/>
                    <a:pt x="1760" y="90"/>
                    <a:pt x="1692" y="87"/>
                  </a:cubicBezTo>
                  <a:lnTo>
                    <a:pt x="129" y="1"/>
                  </a:lnTo>
                  <a:cubicBezTo>
                    <a:pt x="127" y="1"/>
                    <a:pt x="125" y="0"/>
                    <a:pt x="1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4"/>
            <p:cNvSpPr/>
            <p:nvPr/>
          </p:nvSpPr>
          <p:spPr>
            <a:xfrm>
              <a:off x="2121233" y="1886328"/>
              <a:ext cx="163585" cy="85270"/>
            </a:xfrm>
            <a:custGeom>
              <a:avLst/>
              <a:gdLst/>
              <a:ahLst/>
              <a:cxnLst/>
              <a:rect l="l" t="t" r="r" b="b"/>
              <a:pathLst>
                <a:path w="2893" h="1508" extrusionOk="0">
                  <a:moveTo>
                    <a:pt x="2127" y="1"/>
                  </a:moveTo>
                  <a:cubicBezTo>
                    <a:pt x="2110" y="1"/>
                    <a:pt x="2093" y="1"/>
                    <a:pt x="2075" y="2"/>
                  </a:cubicBezTo>
                  <a:lnTo>
                    <a:pt x="728" y="92"/>
                  </a:lnTo>
                  <a:cubicBezTo>
                    <a:pt x="316" y="124"/>
                    <a:pt x="1" y="482"/>
                    <a:pt x="29" y="895"/>
                  </a:cubicBezTo>
                  <a:lnTo>
                    <a:pt x="37" y="995"/>
                  </a:lnTo>
                  <a:cubicBezTo>
                    <a:pt x="47" y="1145"/>
                    <a:pt x="108" y="1278"/>
                    <a:pt x="219" y="1371"/>
                  </a:cubicBezTo>
                  <a:cubicBezTo>
                    <a:pt x="320" y="1457"/>
                    <a:pt x="445" y="1507"/>
                    <a:pt x="578" y="1507"/>
                  </a:cubicBezTo>
                  <a:cubicBezTo>
                    <a:pt x="592" y="1507"/>
                    <a:pt x="606" y="1507"/>
                    <a:pt x="617" y="1504"/>
                  </a:cubicBezTo>
                  <a:cubicBezTo>
                    <a:pt x="707" y="1493"/>
                    <a:pt x="775" y="1418"/>
                    <a:pt x="771" y="1328"/>
                  </a:cubicBezTo>
                  <a:cubicBezTo>
                    <a:pt x="761" y="1241"/>
                    <a:pt x="689" y="1174"/>
                    <a:pt x="602" y="1174"/>
                  </a:cubicBezTo>
                  <a:cubicBezTo>
                    <a:pt x="600" y="1174"/>
                    <a:pt x="598" y="1174"/>
                    <a:pt x="595" y="1174"/>
                  </a:cubicBezTo>
                  <a:cubicBezTo>
                    <a:pt x="587" y="1175"/>
                    <a:pt x="579" y="1176"/>
                    <a:pt x="571" y="1176"/>
                  </a:cubicBezTo>
                  <a:cubicBezTo>
                    <a:pt x="522" y="1176"/>
                    <a:pt x="474" y="1157"/>
                    <a:pt x="434" y="1120"/>
                  </a:cubicBezTo>
                  <a:cubicBezTo>
                    <a:pt x="391" y="1081"/>
                    <a:pt x="363" y="1027"/>
                    <a:pt x="359" y="970"/>
                  </a:cubicBezTo>
                  <a:lnTo>
                    <a:pt x="352" y="866"/>
                  </a:lnTo>
                  <a:cubicBezTo>
                    <a:pt x="337" y="629"/>
                    <a:pt x="517" y="422"/>
                    <a:pt x="750" y="411"/>
                  </a:cubicBezTo>
                  <a:lnTo>
                    <a:pt x="2097" y="321"/>
                  </a:lnTo>
                  <a:cubicBezTo>
                    <a:pt x="2110" y="320"/>
                    <a:pt x="2123" y="319"/>
                    <a:pt x="2136" y="319"/>
                  </a:cubicBezTo>
                  <a:cubicBezTo>
                    <a:pt x="2234" y="319"/>
                    <a:pt x="2332" y="355"/>
                    <a:pt x="2405" y="422"/>
                  </a:cubicBezTo>
                  <a:cubicBezTo>
                    <a:pt x="2491" y="493"/>
                    <a:pt x="2541" y="601"/>
                    <a:pt x="2548" y="715"/>
                  </a:cubicBezTo>
                  <a:lnTo>
                    <a:pt x="2559" y="816"/>
                  </a:lnTo>
                  <a:cubicBezTo>
                    <a:pt x="2566" y="941"/>
                    <a:pt x="2473" y="1045"/>
                    <a:pt x="2351" y="1056"/>
                  </a:cubicBezTo>
                  <a:cubicBezTo>
                    <a:pt x="2262" y="1063"/>
                    <a:pt x="2197" y="1138"/>
                    <a:pt x="2201" y="1228"/>
                  </a:cubicBezTo>
                  <a:cubicBezTo>
                    <a:pt x="2208" y="1315"/>
                    <a:pt x="2283" y="1382"/>
                    <a:pt x="2370" y="1382"/>
                  </a:cubicBezTo>
                  <a:cubicBezTo>
                    <a:pt x="2372" y="1382"/>
                    <a:pt x="2374" y="1382"/>
                    <a:pt x="2376" y="1382"/>
                  </a:cubicBezTo>
                  <a:cubicBezTo>
                    <a:pt x="2523" y="1371"/>
                    <a:pt x="2656" y="1310"/>
                    <a:pt x="2753" y="1199"/>
                  </a:cubicBezTo>
                  <a:cubicBezTo>
                    <a:pt x="2849" y="1092"/>
                    <a:pt x="2892" y="952"/>
                    <a:pt x="2885" y="805"/>
                  </a:cubicBezTo>
                  <a:lnTo>
                    <a:pt x="2878" y="701"/>
                  </a:lnTo>
                  <a:cubicBezTo>
                    <a:pt x="2847" y="306"/>
                    <a:pt x="2517" y="1"/>
                    <a:pt x="21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4"/>
            <p:cNvSpPr/>
            <p:nvPr/>
          </p:nvSpPr>
          <p:spPr>
            <a:xfrm>
              <a:off x="2154254" y="1949430"/>
              <a:ext cx="102403" cy="19338"/>
            </a:xfrm>
            <a:custGeom>
              <a:avLst/>
              <a:gdLst/>
              <a:ahLst/>
              <a:cxnLst/>
              <a:rect l="l" t="t" r="r" b="b"/>
              <a:pathLst>
                <a:path w="1811" h="342" extrusionOk="0">
                  <a:moveTo>
                    <a:pt x="1684" y="0"/>
                  </a:moveTo>
                  <a:cubicBezTo>
                    <a:pt x="1682" y="0"/>
                    <a:pt x="1680" y="1"/>
                    <a:pt x="1678" y="1"/>
                  </a:cubicBezTo>
                  <a:lnTo>
                    <a:pt x="115" y="105"/>
                  </a:lnTo>
                  <a:cubicBezTo>
                    <a:pt x="47" y="108"/>
                    <a:pt x="1" y="162"/>
                    <a:pt x="4" y="230"/>
                  </a:cubicBezTo>
                  <a:cubicBezTo>
                    <a:pt x="8" y="291"/>
                    <a:pt x="58" y="341"/>
                    <a:pt x="119" y="341"/>
                  </a:cubicBezTo>
                  <a:lnTo>
                    <a:pt x="130" y="341"/>
                  </a:lnTo>
                  <a:lnTo>
                    <a:pt x="1692" y="237"/>
                  </a:lnTo>
                  <a:cubicBezTo>
                    <a:pt x="1760" y="234"/>
                    <a:pt x="1810" y="180"/>
                    <a:pt x="1803" y="112"/>
                  </a:cubicBezTo>
                  <a:cubicBezTo>
                    <a:pt x="1800" y="49"/>
                    <a:pt x="1749" y="0"/>
                    <a:pt x="16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4"/>
            <p:cNvSpPr/>
            <p:nvPr/>
          </p:nvSpPr>
          <p:spPr>
            <a:xfrm>
              <a:off x="1423485" y="2556201"/>
              <a:ext cx="479841" cy="504551"/>
            </a:xfrm>
            <a:custGeom>
              <a:avLst/>
              <a:gdLst/>
              <a:ahLst/>
              <a:cxnLst/>
              <a:rect l="l" t="t" r="r" b="b"/>
              <a:pathLst>
                <a:path w="8486" h="8923" extrusionOk="0">
                  <a:moveTo>
                    <a:pt x="174" y="1"/>
                  </a:moveTo>
                  <a:cubicBezTo>
                    <a:pt x="1" y="1"/>
                    <a:pt x="33" y="1912"/>
                    <a:pt x="69" y="2112"/>
                  </a:cubicBezTo>
                  <a:cubicBezTo>
                    <a:pt x="104" y="2316"/>
                    <a:pt x="1541" y="6067"/>
                    <a:pt x="3204" y="6504"/>
                  </a:cubicBezTo>
                  <a:cubicBezTo>
                    <a:pt x="4832" y="6935"/>
                    <a:pt x="7935" y="8923"/>
                    <a:pt x="8189" y="8923"/>
                  </a:cubicBezTo>
                  <a:cubicBezTo>
                    <a:pt x="8195" y="8923"/>
                    <a:pt x="8199" y="8922"/>
                    <a:pt x="8202" y="8919"/>
                  </a:cubicBezTo>
                  <a:cubicBezTo>
                    <a:pt x="8328" y="8819"/>
                    <a:pt x="8485" y="7590"/>
                    <a:pt x="8410" y="7422"/>
                  </a:cubicBezTo>
                  <a:cubicBezTo>
                    <a:pt x="8331" y="7257"/>
                    <a:pt x="5225" y="5541"/>
                    <a:pt x="3601" y="5146"/>
                  </a:cubicBezTo>
                  <a:cubicBezTo>
                    <a:pt x="1982" y="4752"/>
                    <a:pt x="352" y="15"/>
                    <a:pt x="176" y="1"/>
                  </a:cubicBezTo>
                  <a:cubicBezTo>
                    <a:pt x="175" y="1"/>
                    <a:pt x="175" y="1"/>
                    <a:pt x="1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4"/>
            <p:cNvSpPr/>
            <p:nvPr/>
          </p:nvSpPr>
          <p:spPr>
            <a:xfrm>
              <a:off x="1908120" y="2614723"/>
              <a:ext cx="483856" cy="447384"/>
            </a:xfrm>
            <a:custGeom>
              <a:avLst/>
              <a:gdLst/>
              <a:ahLst/>
              <a:cxnLst/>
              <a:rect l="l" t="t" r="r" b="b"/>
              <a:pathLst>
                <a:path w="8557" h="7912" extrusionOk="0">
                  <a:moveTo>
                    <a:pt x="8333" y="1"/>
                  </a:moveTo>
                  <a:cubicBezTo>
                    <a:pt x="8134" y="1"/>
                    <a:pt x="6528" y="3900"/>
                    <a:pt x="4920" y="4291"/>
                  </a:cubicBezTo>
                  <a:cubicBezTo>
                    <a:pt x="3300" y="4685"/>
                    <a:pt x="330" y="6107"/>
                    <a:pt x="165" y="6204"/>
                  </a:cubicBezTo>
                  <a:cubicBezTo>
                    <a:pt x="0" y="6304"/>
                    <a:pt x="154" y="7834"/>
                    <a:pt x="255" y="7910"/>
                  </a:cubicBezTo>
                  <a:cubicBezTo>
                    <a:pt x="256" y="7911"/>
                    <a:pt x="259" y="7912"/>
                    <a:pt x="263" y="7912"/>
                  </a:cubicBezTo>
                  <a:cubicBezTo>
                    <a:pt x="472" y="7912"/>
                    <a:pt x="3639" y="5906"/>
                    <a:pt x="5271" y="5473"/>
                  </a:cubicBezTo>
                  <a:cubicBezTo>
                    <a:pt x="6934" y="5036"/>
                    <a:pt x="8352" y="2191"/>
                    <a:pt x="8456" y="1840"/>
                  </a:cubicBezTo>
                  <a:cubicBezTo>
                    <a:pt x="8557" y="1489"/>
                    <a:pt x="8514" y="73"/>
                    <a:pt x="8338" y="2"/>
                  </a:cubicBezTo>
                  <a:cubicBezTo>
                    <a:pt x="8337" y="1"/>
                    <a:pt x="8335" y="1"/>
                    <a:pt x="83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4"/>
            <p:cNvSpPr/>
            <p:nvPr/>
          </p:nvSpPr>
          <p:spPr>
            <a:xfrm>
              <a:off x="1826641" y="993955"/>
              <a:ext cx="107888" cy="35510"/>
            </a:xfrm>
            <a:custGeom>
              <a:avLst/>
              <a:gdLst/>
              <a:ahLst/>
              <a:cxnLst/>
              <a:rect l="l" t="t" r="r" b="b"/>
              <a:pathLst>
                <a:path w="1908" h="628" extrusionOk="0">
                  <a:moveTo>
                    <a:pt x="950" y="1"/>
                  </a:moveTo>
                  <a:cubicBezTo>
                    <a:pt x="320" y="1"/>
                    <a:pt x="1" y="628"/>
                    <a:pt x="1" y="628"/>
                  </a:cubicBezTo>
                  <a:cubicBezTo>
                    <a:pt x="286" y="343"/>
                    <a:pt x="618" y="200"/>
                    <a:pt x="951" y="200"/>
                  </a:cubicBezTo>
                  <a:cubicBezTo>
                    <a:pt x="1284" y="200"/>
                    <a:pt x="1618" y="343"/>
                    <a:pt x="1907" y="627"/>
                  </a:cubicBezTo>
                  <a:lnTo>
                    <a:pt x="1907" y="627"/>
                  </a:lnTo>
                  <a:cubicBezTo>
                    <a:pt x="1893" y="610"/>
                    <a:pt x="1577" y="1"/>
                    <a:pt x="950" y="1"/>
                  </a:cubicBezTo>
                  <a:close/>
                  <a:moveTo>
                    <a:pt x="1907" y="627"/>
                  </a:moveTo>
                  <a:cubicBezTo>
                    <a:pt x="1907" y="628"/>
                    <a:pt x="1907" y="628"/>
                    <a:pt x="1907" y="628"/>
                  </a:cubicBezTo>
                  <a:cubicBezTo>
                    <a:pt x="1907" y="628"/>
                    <a:pt x="1907" y="628"/>
                    <a:pt x="1907" y="6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54"/>
            <p:cNvSpPr/>
            <p:nvPr/>
          </p:nvSpPr>
          <p:spPr>
            <a:xfrm>
              <a:off x="1722091" y="904899"/>
              <a:ext cx="316765" cy="133107"/>
            </a:xfrm>
            <a:custGeom>
              <a:avLst/>
              <a:gdLst/>
              <a:ahLst/>
              <a:cxnLst/>
              <a:rect l="l" t="t" r="r" b="b"/>
              <a:pathLst>
                <a:path w="5602" h="2354" extrusionOk="0">
                  <a:moveTo>
                    <a:pt x="2798" y="0"/>
                  </a:moveTo>
                  <a:cubicBezTo>
                    <a:pt x="2155" y="0"/>
                    <a:pt x="1513" y="40"/>
                    <a:pt x="875" y="121"/>
                  </a:cubicBezTo>
                  <a:cubicBezTo>
                    <a:pt x="313" y="196"/>
                    <a:pt x="1" y="694"/>
                    <a:pt x="1" y="1293"/>
                  </a:cubicBezTo>
                  <a:cubicBezTo>
                    <a:pt x="1" y="1948"/>
                    <a:pt x="642" y="2353"/>
                    <a:pt x="1294" y="2353"/>
                  </a:cubicBezTo>
                  <a:cubicBezTo>
                    <a:pt x="1606" y="2353"/>
                    <a:pt x="1796" y="2264"/>
                    <a:pt x="1914" y="2099"/>
                  </a:cubicBezTo>
                  <a:lnTo>
                    <a:pt x="1914" y="2102"/>
                  </a:lnTo>
                  <a:cubicBezTo>
                    <a:pt x="2165" y="1719"/>
                    <a:pt x="2351" y="1561"/>
                    <a:pt x="2799" y="1547"/>
                  </a:cubicBezTo>
                  <a:cubicBezTo>
                    <a:pt x="3247" y="1561"/>
                    <a:pt x="3437" y="1719"/>
                    <a:pt x="3688" y="2102"/>
                  </a:cubicBezTo>
                  <a:lnTo>
                    <a:pt x="3688" y="2099"/>
                  </a:lnTo>
                  <a:cubicBezTo>
                    <a:pt x="3803" y="2264"/>
                    <a:pt x="3996" y="2353"/>
                    <a:pt x="4304" y="2353"/>
                  </a:cubicBezTo>
                  <a:cubicBezTo>
                    <a:pt x="4960" y="2353"/>
                    <a:pt x="5601" y="1945"/>
                    <a:pt x="5601" y="1293"/>
                  </a:cubicBezTo>
                  <a:cubicBezTo>
                    <a:pt x="5601" y="694"/>
                    <a:pt x="5282" y="196"/>
                    <a:pt x="4727" y="121"/>
                  </a:cubicBezTo>
                  <a:cubicBezTo>
                    <a:pt x="4086" y="40"/>
                    <a:pt x="3442" y="0"/>
                    <a:pt x="279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54"/>
            <p:cNvSpPr/>
            <p:nvPr/>
          </p:nvSpPr>
          <p:spPr>
            <a:xfrm>
              <a:off x="1739337" y="910101"/>
              <a:ext cx="45236" cy="117783"/>
            </a:xfrm>
            <a:custGeom>
              <a:avLst/>
              <a:gdLst/>
              <a:ahLst/>
              <a:cxnLst/>
              <a:rect l="l" t="t" r="r" b="b"/>
              <a:pathLst>
                <a:path w="800" h="2083" extrusionOk="0">
                  <a:moveTo>
                    <a:pt x="800" y="0"/>
                  </a:moveTo>
                  <a:lnTo>
                    <a:pt x="800" y="0"/>
                  </a:lnTo>
                  <a:cubicBezTo>
                    <a:pt x="721" y="11"/>
                    <a:pt x="645" y="18"/>
                    <a:pt x="567" y="29"/>
                  </a:cubicBezTo>
                  <a:cubicBezTo>
                    <a:pt x="534" y="33"/>
                    <a:pt x="506" y="36"/>
                    <a:pt x="481" y="47"/>
                  </a:cubicBezTo>
                  <a:lnTo>
                    <a:pt x="1" y="1899"/>
                  </a:lnTo>
                  <a:cubicBezTo>
                    <a:pt x="76" y="1971"/>
                    <a:pt x="162" y="2036"/>
                    <a:pt x="262" y="2082"/>
                  </a:cubicBezTo>
                  <a:lnTo>
                    <a:pt x="8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54"/>
            <p:cNvSpPr/>
            <p:nvPr/>
          </p:nvSpPr>
          <p:spPr>
            <a:xfrm>
              <a:off x="1762407" y="908065"/>
              <a:ext cx="40599" cy="126491"/>
            </a:xfrm>
            <a:custGeom>
              <a:avLst/>
              <a:gdLst/>
              <a:ahLst/>
              <a:cxnLst/>
              <a:rect l="l" t="t" r="r" b="b"/>
              <a:pathLst>
                <a:path w="718" h="2237" extrusionOk="0">
                  <a:moveTo>
                    <a:pt x="718" y="0"/>
                  </a:moveTo>
                  <a:lnTo>
                    <a:pt x="718" y="0"/>
                  </a:lnTo>
                  <a:cubicBezTo>
                    <a:pt x="664" y="4"/>
                    <a:pt x="614" y="11"/>
                    <a:pt x="560" y="15"/>
                  </a:cubicBezTo>
                  <a:lnTo>
                    <a:pt x="1" y="2186"/>
                  </a:lnTo>
                  <a:cubicBezTo>
                    <a:pt x="44" y="2208"/>
                    <a:pt x="91" y="2222"/>
                    <a:pt x="137" y="2236"/>
                  </a:cubicBezTo>
                  <a:lnTo>
                    <a:pt x="7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54"/>
            <p:cNvSpPr/>
            <p:nvPr/>
          </p:nvSpPr>
          <p:spPr>
            <a:xfrm>
              <a:off x="1880357" y="905012"/>
              <a:ext cx="41391" cy="90246"/>
            </a:xfrm>
            <a:custGeom>
              <a:avLst/>
              <a:gdLst/>
              <a:ahLst/>
              <a:cxnLst/>
              <a:rect l="l" t="t" r="r" b="b"/>
              <a:pathLst>
                <a:path w="732" h="1596" extrusionOk="0">
                  <a:moveTo>
                    <a:pt x="402" y="1"/>
                  </a:moveTo>
                  <a:lnTo>
                    <a:pt x="0" y="1545"/>
                  </a:lnTo>
                  <a:cubicBezTo>
                    <a:pt x="126" y="1552"/>
                    <a:pt x="233" y="1563"/>
                    <a:pt x="323" y="1595"/>
                  </a:cubicBezTo>
                  <a:lnTo>
                    <a:pt x="731" y="15"/>
                  </a:lnTo>
                  <a:cubicBezTo>
                    <a:pt x="620" y="11"/>
                    <a:pt x="509" y="4"/>
                    <a:pt x="4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54"/>
            <p:cNvSpPr/>
            <p:nvPr/>
          </p:nvSpPr>
          <p:spPr>
            <a:xfrm>
              <a:off x="1948435" y="910723"/>
              <a:ext cx="57393" cy="127283"/>
            </a:xfrm>
            <a:custGeom>
              <a:avLst/>
              <a:gdLst/>
              <a:ahLst/>
              <a:cxnLst/>
              <a:rect l="l" t="t" r="r" b="b"/>
              <a:pathLst>
                <a:path w="1015" h="2251" extrusionOk="0">
                  <a:moveTo>
                    <a:pt x="574" y="0"/>
                  </a:moveTo>
                  <a:lnTo>
                    <a:pt x="0" y="2214"/>
                  </a:lnTo>
                  <a:cubicBezTo>
                    <a:pt x="86" y="2243"/>
                    <a:pt x="187" y="2250"/>
                    <a:pt x="301" y="2250"/>
                  </a:cubicBezTo>
                  <a:cubicBezTo>
                    <a:pt x="355" y="2250"/>
                    <a:pt x="405" y="2247"/>
                    <a:pt x="459" y="2243"/>
                  </a:cubicBezTo>
                  <a:lnTo>
                    <a:pt x="1014" y="100"/>
                  </a:lnTo>
                  <a:cubicBezTo>
                    <a:pt x="925" y="61"/>
                    <a:pt x="828" y="29"/>
                    <a:pt x="724" y="18"/>
                  </a:cubicBezTo>
                  <a:cubicBezTo>
                    <a:pt x="674" y="11"/>
                    <a:pt x="624" y="4"/>
                    <a:pt x="5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4"/>
            <p:cNvSpPr/>
            <p:nvPr/>
          </p:nvSpPr>
          <p:spPr>
            <a:xfrm>
              <a:off x="1711179" y="954657"/>
              <a:ext cx="11988" cy="40599"/>
            </a:xfrm>
            <a:custGeom>
              <a:avLst/>
              <a:gdLst/>
              <a:ahLst/>
              <a:cxnLst/>
              <a:rect l="l" t="t" r="r" b="b"/>
              <a:pathLst>
                <a:path w="212" h="718" extrusionOk="0">
                  <a:moveTo>
                    <a:pt x="122" y="1"/>
                  </a:moveTo>
                  <a:cubicBezTo>
                    <a:pt x="54" y="1"/>
                    <a:pt x="0" y="54"/>
                    <a:pt x="0" y="122"/>
                  </a:cubicBezTo>
                  <a:lnTo>
                    <a:pt x="0" y="595"/>
                  </a:lnTo>
                  <a:cubicBezTo>
                    <a:pt x="0" y="663"/>
                    <a:pt x="54" y="717"/>
                    <a:pt x="122" y="717"/>
                  </a:cubicBezTo>
                  <a:lnTo>
                    <a:pt x="212" y="717"/>
                  </a:lnTo>
                  <a:lnTo>
                    <a:pt x="21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4"/>
            <p:cNvSpPr/>
            <p:nvPr/>
          </p:nvSpPr>
          <p:spPr>
            <a:xfrm>
              <a:off x="2038792" y="954488"/>
              <a:ext cx="11818" cy="40543"/>
            </a:xfrm>
            <a:custGeom>
              <a:avLst/>
              <a:gdLst/>
              <a:ahLst/>
              <a:cxnLst/>
              <a:rect l="l" t="t" r="r" b="b"/>
              <a:pathLst>
                <a:path w="209" h="717" extrusionOk="0">
                  <a:moveTo>
                    <a:pt x="0" y="0"/>
                  </a:moveTo>
                  <a:lnTo>
                    <a:pt x="0" y="717"/>
                  </a:lnTo>
                  <a:lnTo>
                    <a:pt x="90" y="717"/>
                  </a:lnTo>
                  <a:cubicBezTo>
                    <a:pt x="154" y="717"/>
                    <a:pt x="208" y="663"/>
                    <a:pt x="208" y="595"/>
                  </a:cubicBezTo>
                  <a:lnTo>
                    <a:pt x="208" y="122"/>
                  </a:lnTo>
                  <a:cubicBezTo>
                    <a:pt x="208" y="54"/>
                    <a:pt x="154" y="0"/>
                    <a:pt x="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54"/>
            <p:cNvSpPr/>
            <p:nvPr/>
          </p:nvSpPr>
          <p:spPr>
            <a:xfrm>
              <a:off x="1771567" y="892855"/>
              <a:ext cx="217868" cy="16059"/>
            </a:xfrm>
            <a:custGeom>
              <a:avLst/>
              <a:gdLst/>
              <a:ahLst/>
              <a:cxnLst/>
              <a:rect l="l" t="t" r="r" b="b"/>
              <a:pathLst>
                <a:path w="3853" h="284" extrusionOk="0">
                  <a:moveTo>
                    <a:pt x="1924" y="1"/>
                  </a:moveTo>
                  <a:cubicBezTo>
                    <a:pt x="1763" y="4"/>
                    <a:pt x="1598" y="8"/>
                    <a:pt x="1437" y="19"/>
                  </a:cubicBezTo>
                  <a:cubicBezTo>
                    <a:pt x="1276" y="33"/>
                    <a:pt x="1115" y="40"/>
                    <a:pt x="953" y="69"/>
                  </a:cubicBezTo>
                  <a:cubicBezTo>
                    <a:pt x="631" y="112"/>
                    <a:pt x="312" y="180"/>
                    <a:pt x="0" y="284"/>
                  </a:cubicBezTo>
                  <a:cubicBezTo>
                    <a:pt x="638" y="203"/>
                    <a:pt x="1281" y="163"/>
                    <a:pt x="1925" y="163"/>
                  </a:cubicBezTo>
                  <a:cubicBezTo>
                    <a:pt x="2568" y="163"/>
                    <a:pt x="3212" y="203"/>
                    <a:pt x="3852" y="284"/>
                  </a:cubicBezTo>
                  <a:cubicBezTo>
                    <a:pt x="3537" y="176"/>
                    <a:pt x="3221" y="112"/>
                    <a:pt x="2899" y="69"/>
                  </a:cubicBezTo>
                  <a:cubicBezTo>
                    <a:pt x="2738" y="40"/>
                    <a:pt x="2576" y="33"/>
                    <a:pt x="2415" y="19"/>
                  </a:cubicBezTo>
                  <a:cubicBezTo>
                    <a:pt x="2254" y="4"/>
                    <a:pt x="2086" y="4"/>
                    <a:pt x="19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54"/>
            <p:cNvSpPr/>
            <p:nvPr/>
          </p:nvSpPr>
          <p:spPr>
            <a:xfrm>
              <a:off x="1718077" y="900997"/>
              <a:ext cx="325416" cy="141871"/>
            </a:xfrm>
            <a:custGeom>
              <a:avLst/>
              <a:gdLst/>
              <a:ahLst/>
              <a:cxnLst/>
              <a:rect l="l" t="t" r="r" b="b"/>
              <a:pathLst>
                <a:path w="5755" h="2509" extrusionOk="0">
                  <a:moveTo>
                    <a:pt x="2869" y="144"/>
                  </a:moveTo>
                  <a:cubicBezTo>
                    <a:pt x="3507" y="144"/>
                    <a:pt x="4146" y="185"/>
                    <a:pt x="4780" y="265"/>
                  </a:cubicBezTo>
                  <a:lnTo>
                    <a:pt x="4784" y="265"/>
                  </a:lnTo>
                  <a:cubicBezTo>
                    <a:pt x="5275" y="333"/>
                    <a:pt x="5594" y="763"/>
                    <a:pt x="5594" y="1362"/>
                  </a:cubicBezTo>
                  <a:cubicBezTo>
                    <a:pt x="5594" y="1982"/>
                    <a:pt x="4977" y="2347"/>
                    <a:pt x="4375" y="2347"/>
                  </a:cubicBezTo>
                  <a:cubicBezTo>
                    <a:pt x="4107" y="2347"/>
                    <a:pt x="3927" y="2275"/>
                    <a:pt x="3820" y="2125"/>
                  </a:cubicBezTo>
                  <a:cubicBezTo>
                    <a:pt x="3816" y="2125"/>
                    <a:pt x="3816" y="2118"/>
                    <a:pt x="3813" y="2114"/>
                  </a:cubicBezTo>
                  <a:cubicBezTo>
                    <a:pt x="3562" y="1738"/>
                    <a:pt x="3350" y="1555"/>
                    <a:pt x="2863" y="1541"/>
                  </a:cubicBezTo>
                  <a:cubicBezTo>
                    <a:pt x="2383" y="1555"/>
                    <a:pt x="2175" y="1738"/>
                    <a:pt x="1924" y="2114"/>
                  </a:cubicBezTo>
                  <a:cubicBezTo>
                    <a:pt x="1921" y="2114"/>
                    <a:pt x="1921" y="2118"/>
                    <a:pt x="1917" y="2125"/>
                  </a:cubicBezTo>
                  <a:cubicBezTo>
                    <a:pt x="1810" y="2275"/>
                    <a:pt x="1634" y="2347"/>
                    <a:pt x="1362" y="2347"/>
                  </a:cubicBezTo>
                  <a:cubicBezTo>
                    <a:pt x="763" y="2347"/>
                    <a:pt x="144" y="1982"/>
                    <a:pt x="144" y="1362"/>
                  </a:cubicBezTo>
                  <a:cubicBezTo>
                    <a:pt x="144" y="763"/>
                    <a:pt x="462" y="333"/>
                    <a:pt x="953" y="265"/>
                  </a:cubicBezTo>
                  <a:lnTo>
                    <a:pt x="957" y="265"/>
                  </a:lnTo>
                  <a:cubicBezTo>
                    <a:pt x="1591" y="185"/>
                    <a:pt x="2230" y="144"/>
                    <a:pt x="2869" y="144"/>
                  </a:cubicBezTo>
                  <a:close/>
                  <a:moveTo>
                    <a:pt x="2878" y="1"/>
                  </a:moveTo>
                  <a:cubicBezTo>
                    <a:pt x="2230" y="1"/>
                    <a:pt x="1582" y="41"/>
                    <a:pt x="939" y="122"/>
                  </a:cubicBezTo>
                  <a:lnTo>
                    <a:pt x="932" y="122"/>
                  </a:lnTo>
                  <a:cubicBezTo>
                    <a:pt x="366" y="208"/>
                    <a:pt x="0" y="695"/>
                    <a:pt x="0" y="1372"/>
                  </a:cubicBezTo>
                  <a:cubicBezTo>
                    <a:pt x="0" y="2082"/>
                    <a:pt x="695" y="2508"/>
                    <a:pt x="1369" y="2508"/>
                  </a:cubicBezTo>
                  <a:cubicBezTo>
                    <a:pt x="1681" y="2508"/>
                    <a:pt x="1899" y="2419"/>
                    <a:pt x="2039" y="2236"/>
                  </a:cubicBezTo>
                  <a:cubicBezTo>
                    <a:pt x="2043" y="2232"/>
                    <a:pt x="2046" y="2222"/>
                    <a:pt x="2050" y="2218"/>
                  </a:cubicBezTo>
                  <a:cubicBezTo>
                    <a:pt x="2286" y="1860"/>
                    <a:pt x="2451" y="1709"/>
                    <a:pt x="2870" y="1698"/>
                  </a:cubicBezTo>
                  <a:cubicBezTo>
                    <a:pt x="3293" y="1709"/>
                    <a:pt x="3462" y="1860"/>
                    <a:pt x="3694" y="2218"/>
                  </a:cubicBezTo>
                  <a:lnTo>
                    <a:pt x="3709" y="2232"/>
                  </a:lnTo>
                  <a:cubicBezTo>
                    <a:pt x="3845" y="2415"/>
                    <a:pt x="4064" y="2505"/>
                    <a:pt x="4375" y="2505"/>
                  </a:cubicBezTo>
                  <a:cubicBezTo>
                    <a:pt x="5049" y="2505"/>
                    <a:pt x="5748" y="2075"/>
                    <a:pt x="5755" y="1372"/>
                  </a:cubicBezTo>
                  <a:cubicBezTo>
                    <a:pt x="5755" y="695"/>
                    <a:pt x="5393" y="201"/>
                    <a:pt x="4823" y="122"/>
                  </a:cubicBezTo>
                  <a:lnTo>
                    <a:pt x="4816" y="122"/>
                  </a:lnTo>
                  <a:cubicBezTo>
                    <a:pt x="4173" y="41"/>
                    <a:pt x="3525" y="1"/>
                    <a:pt x="2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1367;p54"/>
          <p:cNvGrpSpPr/>
          <p:nvPr/>
        </p:nvGrpSpPr>
        <p:grpSpPr>
          <a:xfrm>
            <a:off x="742350" y="872713"/>
            <a:ext cx="1277400" cy="870000"/>
            <a:chOff x="742350" y="872713"/>
            <a:chExt cx="1277400" cy="870000"/>
          </a:xfrm>
        </p:grpSpPr>
        <p:sp>
          <p:nvSpPr>
            <p:cNvPr id="1368" name="Google Shape;1368;p54"/>
            <p:cNvSpPr/>
            <p:nvPr/>
          </p:nvSpPr>
          <p:spPr>
            <a:xfrm>
              <a:off x="742350" y="9741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69" name="Google Shape;1369;p54"/>
            <p:cNvCxnSpPr>
              <a:stCxn id="1368" idx="6"/>
            </p:cNvCxnSpPr>
            <p:nvPr/>
          </p:nvCxnSpPr>
          <p:spPr>
            <a:xfrm rot="10800000" flipH="1">
              <a:off x="1510950" y="872713"/>
              <a:ext cx="508800" cy="485700"/>
            </a:xfrm>
            <a:prstGeom prst="straightConnector1">
              <a:avLst/>
            </a:prstGeom>
            <a:noFill/>
            <a:ln w="9525" cap="flat" cmpd="sng">
              <a:solidFill>
                <a:schemeClr val="accent5"/>
              </a:solidFill>
              <a:prstDash val="solid"/>
              <a:round/>
              <a:headEnd type="none" w="med" len="med"/>
              <a:tailEnd type="oval" w="med" len="med"/>
            </a:ln>
          </p:spPr>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8"/>
        <p:cNvGrpSpPr/>
        <p:nvPr/>
      </p:nvGrpSpPr>
      <p:grpSpPr>
        <a:xfrm>
          <a:off x="0" y="0"/>
          <a:ext cx="0" cy="0"/>
          <a:chOff x="0" y="0"/>
          <a:chExt cx="0" cy="0"/>
        </a:xfrm>
      </p:grpSpPr>
      <p:sp>
        <p:nvSpPr>
          <p:cNvPr id="669" name="Google Shape;669;p42"/>
          <p:cNvSpPr txBox="1">
            <a:spLocks noGrp="1"/>
          </p:cNvSpPr>
          <p:nvPr>
            <p:ph type="title"/>
          </p:nvPr>
        </p:nvSpPr>
        <p:spPr>
          <a:xfrm>
            <a:off x="2143108" y="2643188"/>
            <a:ext cx="4872900" cy="1121100"/>
          </a:xfrm>
          <a:prstGeom prst="rect">
            <a:avLst/>
          </a:prstGeom>
        </p:spPr>
        <p:txBody>
          <a:bodyPr spcFirstLastPara="1" wrap="square" lIns="91425" tIns="91425" rIns="91425" bIns="91425" anchor="b" anchorCtr="0">
            <a:noAutofit/>
          </a:bodyPr>
          <a:lstStyle/>
          <a:p>
            <a:r>
              <a:rPr lang="ar-DZ" sz="4400" b="1" dirty="0" smtClean="0">
                <a:latin typeface="Sakkal Majalla" panose="02000000000000000000" pitchFamily="2" charset="-78"/>
                <a:cs typeface="Sakkal Majalla" panose="02000000000000000000" pitchFamily="2" charset="-78"/>
              </a:rPr>
              <a:t>المحور 01: مدخل إلى الأمن والوقاية في العمل</a:t>
            </a:r>
            <a:r>
              <a:rPr lang="ar-DZ" sz="4400" dirty="0" smtClean="0">
                <a:latin typeface="Sakkal Majalla" panose="02000000000000000000" pitchFamily="2" charset="-78"/>
                <a:cs typeface="Sakkal Majalla" panose="02000000000000000000" pitchFamily="2" charset="-78"/>
              </a:rPr>
              <a:t/>
            </a:r>
            <a:br>
              <a:rPr lang="ar-DZ" sz="4400" dirty="0" smtClean="0">
                <a:latin typeface="Sakkal Majalla" panose="02000000000000000000" pitchFamily="2" charset="-78"/>
                <a:cs typeface="Sakkal Majalla" panose="02000000000000000000" pitchFamily="2" charset="-78"/>
              </a:rPr>
            </a:br>
            <a:endParaRPr sz="4400">
              <a:highlight>
                <a:schemeClr val="lt2"/>
              </a:highlight>
              <a:latin typeface="Sakkal Majalla" panose="02000000000000000000" pitchFamily="2" charset="-78"/>
              <a:cs typeface="Sakkal Majalla" panose="02000000000000000000" pitchFamily="2" charset="-78"/>
            </a:endParaRPr>
          </a:p>
        </p:txBody>
      </p:sp>
      <p:sp>
        <p:nvSpPr>
          <p:cNvPr id="671" name="Google Shape;671;p42"/>
          <p:cNvSpPr/>
          <p:nvPr/>
        </p:nvSpPr>
        <p:spPr>
          <a:xfrm rot="10800000">
            <a:off x="-17975" y="2391800"/>
            <a:ext cx="1519500" cy="2742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2" name="Google Shape;672;p42"/>
          <p:cNvPicPr preferRelativeResize="0"/>
          <p:nvPr/>
        </p:nvPicPr>
        <p:blipFill rotWithShape="1">
          <a:blip r:embed="rId3"/>
          <a:srcRect r="24288" b="45082"/>
          <a:stretch>
            <a:fillRect/>
          </a:stretch>
        </p:blipFill>
        <p:spPr>
          <a:xfrm rot="5400000">
            <a:off x="-463349" y="1064299"/>
            <a:ext cx="2714624" cy="1967776"/>
          </a:xfrm>
          <a:prstGeom prst="rect">
            <a:avLst/>
          </a:prstGeom>
          <a:noFill/>
          <a:ln>
            <a:noFill/>
          </a:ln>
        </p:spPr>
      </p:pic>
      <p:sp>
        <p:nvSpPr>
          <p:cNvPr id="673" name="Google Shape;673;p42"/>
          <p:cNvSpPr/>
          <p:nvPr/>
        </p:nvSpPr>
        <p:spPr>
          <a:xfrm rot="10800000">
            <a:off x="170875" y="953175"/>
            <a:ext cx="1519500" cy="4001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4" name="Google Shape;674;p42"/>
          <p:cNvPicPr preferRelativeResize="0"/>
          <p:nvPr/>
        </p:nvPicPr>
        <p:blipFill rotWithShape="1">
          <a:blip r:embed="rId3"/>
          <a:srcRect l="38365" t="40848" r="38177" b="38011"/>
          <a:stretch>
            <a:fillRect/>
          </a:stretch>
        </p:blipFill>
        <p:spPr>
          <a:xfrm>
            <a:off x="62874" y="3848550"/>
            <a:ext cx="1357800" cy="1222924"/>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91"/>
        <p:cNvGrpSpPr/>
        <p:nvPr/>
      </p:nvGrpSpPr>
      <p:grpSpPr>
        <a:xfrm>
          <a:off x="0" y="0"/>
          <a:ext cx="0" cy="0"/>
          <a:chOff x="0" y="0"/>
          <a:chExt cx="0" cy="0"/>
        </a:xfrm>
      </p:grpSpPr>
      <p:grpSp>
        <p:nvGrpSpPr>
          <p:cNvPr id="2" name="Google Shape;1192;p54"/>
          <p:cNvGrpSpPr/>
          <p:nvPr/>
        </p:nvGrpSpPr>
        <p:grpSpPr>
          <a:xfrm>
            <a:off x="2110221" y="3071816"/>
            <a:ext cx="955441" cy="929341"/>
            <a:chOff x="2852571" y="3051959"/>
            <a:chExt cx="955441" cy="929341"/>
          </a:xfrm>
        </p:grpSpPr>
        <p:sp>
          <p:nvSpPr>
            <p:cNvPr id="1193" name="Google Shape;1193;p54"/>
            <p:cNvSpPr/>
            <p:nvPr/>
          </p:nvSpPr>
          <p:spPr>
            <a:xfrm>
              <a:off x="3039413" y="321270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4" name="Google Shape;1194;p54"/>
            <p:cNvCxnSpPr>
              <a:stCxn id="1193" idx="1"/>
            </p:cNvCxnSpPr>
            <p:nvPr/>
          </p:nvCxnSpPr>
          <p:spPr>
            <a:xfrm rot="10800000">
              <a:off x="2852571" y="3051959"/>
              <a:ext cx="299400" cy="273300"/>
            </a:xfrm>
            <a:prstGeom prst="straightConnector1">
              <a:avLst/>
            </a:prstGeom>
            <a:noFill/>
            <a:ln w="9525" cap="flat" cmpd="sng">
              <a:solidFill>
                <a:schemeClr val="accent5"/>
              </a:solidFill>
              <a:prstDash val="solid"/>
              <a:round/>
              <a:headEnd type="none" w="med" len="med"/>
              <a:tailEnd type="oval" w="med" len="med"/>
            </a:ln>
          </p:spPr>
        </p:cxnSp>
      </p:grpSp>
      <p:grpSp>
        <p:nvGrpSpPr>
          <p:cNvPr id="3" name="Google Shape;1195;p54"/>
          <p:cNvGrpSpPr/>
          <p:nvPr/>
        </p:nvGrpSpPr>
        <p:grpSpPr>
          <a:xfrm>
            <a:off x="1816000" y="416470"/>
            <a:ext cx="1354200" cy="768600"/>
            <a:chOff x="2558350" y="396613"/>
            <a:chExt cx="1354200" cy="768600"/>
          </a:xfrm>
        </p:grpSpPr>
        <p:sp>
          <p:nvSpPr>
            <p:cNvPr id="1196" name="Google Shape;1196;p54"/>
            <p:cNvSpPr/>
            <p:nvPr/>
          </p:nvSpPr>
          <p:spPr>
            <a:xfrm>
              <a:off x="3143950" y="3966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7" name="Google Shape;1197;p54"/>
            <p:cNvCxnSpPr>
              <a:stCxn id="1196" idx="2"/>
            </p:cNvCxnSpPr>
            <p:nvPr/>
          </p:nvCxnSpPr>
          <p:spPr>
            <a:xfrm flipH="1">
              <a:off x="2558350" y="780913"/>
              <a:ext cx="585600" cy="176700"/>
            </a:xfrm>
            <a:prstGeom prst="straightConnector1">
              <a:avLst/>
            </a:prstGeom>
            <a:noFill/>
            <a:ln w="9525" cap="flat" cmpd="sng">
              <a:solidFill>
                <a:schemeClr val="accent5"/>
              </a:solidFill>
              <a:prstDash val="solid"/>
              <a:round/>
              <a:headEnd type="none" w="med" len="med"/>
              <a:tailEnd type="oval" w="med" len="med"/>
            </a:ln>
          </p:spPr>
        </p:cxnSp>
      </p:grpSp>
      <p:sp>
        <p:nvSpPr>
          <p:cNvPr id="1198" name="Google Shape;1198;p54"/>
          <p:cNvSpPr txBox="1">
            <a:spLocks noGrp="1"/>
          </p:cNvSpPr>
          <p:nvPr>
            <p:ph type="subTitle" idx="1"/>
          </p:nvPr>
        </p:nvSpPr>
        <p:spPr>
          <a:xfrm>
            <a:off x="2786050" y="3786196"/>
            <a:ext cx="6072230" cy="1500180"/>
          </a:xfrm>
          <a:prstGeom prst="rect">
            <a:avLst/>
          </a:prstGeom>
        </p:spPr>
        <p:txBody>
          <a:bodyPr spcFirstLastPara="1" wrap="square" lIns="91425" tIns="91425" rIns="91425" bIns="91425" anchor="b" anchorCtr="0">
            <a:noAutofit/>
          </a:bodyPr>
          <a:lstStyle/>
          <a:p>
            <a:pPr algn="ctr" rtl="1"/>
            <a:r>
              <a:rPr lang="ar-DZ" sz="2800" b="1" dirty="0" smtClean="0">
                <a:latin typeface="Sakkal Majalla" panose="02000000000000000000" pitchFamily="2" charset="-78"/>
                <a:cs typeface="Sakkal Majalla" panose="02000000000000000000" pitchFamily="2" charset="-78"/>
              </a:rPr>
              <a:t>ج.المراقبة والتقييم:</a:t>
            </a:r>
            <a:endParaRPr lang="ar-DZ" sz="2800" dirty="0" smtClean="0">
              <a:latin typeface="Sakkal Majalla" panose="02000000000000000000" pitchFamily="2" charset="-78"/>
              <a:cs typeface="Sakkal Majalla" panose="02000000000000000000" pitchFamily="2" charset="-78"/>
            </a:endParaRPr>
          </a:p>
          <a:p>
            <a:pPr rtl="1">
              <a:buFont typeface="Wingdings" panose="05000000000000000000" pitchFamily="2" charset="2"/>
              <a:buChar char="v"/>
            </a:pPr>
            <a:r>
              <a:rPr lang="ar-DZ" sz="2400" b="1" dirty="0" smtClean="0">
                <a:latin typeface="Sakkal Majalla" panose="02000000000000000000" pitchFamily="2" charset="-78"/>
                <a:cs typeface="Sakkal Majalla" panose="02000000000000000000" pitchFamily="2" charset="-78"/>
              </a:rPr>
              <a:t>المراقبة المستمرة:</a:t>
            </a:r>
            <a:endParaRPr lang="ar-DZ" sz="2400" dirty="0" smtClean="0">
              <a:latin typeface="Sakkal Majalla" panose="02000000000000000000" pitchFamily="2" charset="-78"/>
              <a:cs typeface="Sakkal Majalla" panose="02000000000000000000" pitchFamily="2" charset="-78"/>
            </a:endParaRP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التفتيش المنتظم وإجراء فحوصات دورية على بيئة العمل والمعدات للتأكد من الالتزام بإجراءات السلامة.</a:t>
            </a: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مراجعة وتحليل تقارير الحوادث والإصابات لتحديد نقاط الضعف وتقديم التوصيات للتحسين.</a:t>
            </a:r>
          </a:p>
          <a:p>
            <a:pPr rtl="1">
              <a:buFont typeface="Wingdings" panose="05000000000000000000" pitchFamily="2" charset="2"/>
              <a:buChar char="v"/>
            </a:pPr>
            <a:r>
              <a:rPr lang="ar-DZ" sz="2400" b="1" dirty="0" smtClean="0">
                <a:latin typeface="Sakkal Majalla" panose="02000000000000000000" pitchFamily="2" charset="-78"/>
                <a:cs typeface="Sakkal Majalla" panose="02000000000000000000" pitchFamily="2" charset="-78"/>
              </a:rPr>
              <a:t>تقييم الأداء:</a:t>
            </a:r>
            <a:endParaRPr lang="ar-DZ" sz="2400" dirty="0" smtClean="0">
              <a:latin typeface="Sakkal Majalla" panose="02000000000000000000" pitchFamily="2" charset="-78"/>
              <a:cs typeface="Sakkal Majalla" panose="02000000000000000000" pitchFamily="2" charset="-78"/>
            </a:endParaRP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مؤشرات الأداء واستخدام مؤشرات الأداء مثل عدد الحوادث والنفقات الطبية لقياس فعالية برامج السلامة.</a:t>
            </a:r>
          </a:p>
          <a:p>
            <a:pPr rtl="1">
              <a:buFont typeface="Wingdings" panose="05000000000000000000" pitchFamily="2" charset="2"/>
              <a:buChar char="ü"/>
            </a:pPr>
            <a:r>
              <a:rPr lang="ar-DZ" sz="2400" dirty="0" smtClean="0">
                <a:latin typeface="Sakkal Majalla" panose="02000000000000000000" pitchFamily="2" charset="-78"/>
                <a:cs typeface="Sakkal Majalla" panose="02000000000000000000" pitchFamily="2" charset="-78"/>
              </a:rPr>
              <a:t>تحليل البيانات من خلال مراجعة وتحليل البيانات لتحديد الاتجاهات والأنماط التي قد تشير إلى مشكلات محتملة في السلامة.</a:t>
            </a:r>
          </a:p>
          <a:p>
            <a:pPr marL="0" lvl="0" indent="0" algn="r" rtl="0">
              <a:spcBef>
                <a:spcPts val="0"/>
              </a:spcBef>
              <a:spcAft>
                <a:spcPts val="0"/>
              </a:spcAft>
              <a:buNone/>
            </a:pPr>
            <a:endParaRPr lang="en-GB" dirty="0"/>
          </a:p>
        </p:txBody>
      </p:sp>
      <p:grpSp>
        <p:nvGrpSpPr>
          <p:cNvPr id="4" name="Google Shape;1200;p54"/>
          <p:cNvGrpSpPr/>
          <p:nvPr/>
        </p:nvGrpSpPr>
        <p:grpSpPr>
          <a:xfrm>
            <a:off x="112613" y="1212222"/>
            <a:ext cx="543367" cy="332119"/>
            <a:chOff x="0" y="652601"/>
            <a:chExt cx="746281" cy="456082"/>
          </a:xfrm>
        </p:grpSpPr>
        <p:sp>
          <p:nvSpPr>
            <p:cNvPr id="1201" name="Google Shape;1201;p54"/>
            <p:cNvSpPr/>
            <p:nvPr/>
          </p:nvSpPr>
          <p:spPr>
            <a:xfrm>
              <a:off x="0" y="681156"/>
              <a:ext cx="746281" cy="386033"/>
            </a:xfrm>
            <a:custGeom>
              <a:avLst/>
              <a:gdLst/>
              <a:ahLst/>
              <a:cxnLst/>
              <a:rect l="l" t="t" r="r" b="b"/>
              <a:pathLst>
                <a:path w="13198" h="6827" extrusionOk="0">
                  <a:moveTo>
                    <a:pt x="6597" y="0"/>
                  </a:moveTo>
                  <a:cubicBezTo>
                    <a:pt x="3838" y="0"/>
                    <a:pt x="1606" y="2236"/>
                    <a:pt x="1606" y="4995"/>
                  </a:cubicBezTo>
                  <a:lnTo>
                    <a:pt x="0" y="6826"/>
                  </a:lnTo>
                  <a:lnTo>
                    <a:pt x="13197" y="6826"/>
                  </a:lnTo>
                  <a:lnTo>
                    <a:pt x="11592" y="4995"/>
                  </a:lnTo>
                  <a:cubicBezTo>
                    <a:pt x="11592" y="2236"/>
                    <a:pt x="9356" y="0"/>
                    <a:pt x="65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54"/>
            <p:cNvSpPr/>
            <p:nvPr/>
          </p:nvSpPr>
          <p:spPr>
            <a:xfrm>
              <a:off x="53660" y="863509"/>
              <a:ext cx="85779" cy="183206"/>
            </a:xfrm>
            <a:custGeom>
              <a:avLst/>
              <a:gdLst/>
              <a:ahLst/>
              <a:cxnLst/>
              <a:rect l="l" t="t" r="r" b="b"/>
              <a:pathLst>
                <a:path w="1517" h="3240" extrusionOk="0">
                  <a:moveTo>
                    <a:pt x="488" y="0"/>
                  </a:moveTo>
                  <a:cubicBezTo>
                    <a:pt x="220" y="0"/>
                    <a:pt x="1" y="219"/>
                    <a:pt x="1" y="488"/>
                  </a:cubicBezTo>
                  <a:lnTo>
                    <a:pt x="1" y="3239"/>
                  </a:lnTo>
                  <a:lnTo>
                    <a:pt x="1517" y="3239"/>
                  </a:lnTo>
                  <a:lnTo>
                    <a:pt x="151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54"/>
            <p:cNvSpPr/>
            <p:nvPr/>
          </p:nvSpPr>
          <p:spPr>
            <a:xfrm>
              <a:off x="606769" y="863283"/>
              <a:ext cx="85779" cy="183432"/>
            </a:xfrm>
            <a:custGeom>
              <a:avLst/>
              <a:gdLst/>
              <a:ahLst/>
              <a:cxnLst/>
              <a:rect l="l" t="t" r="r" b="b"/>
              <a:pathLst>
                <a:path w="1517" h="3244" extrusionOk="0">
                  <a:moveTo>
                    <a:pt x="1" y="1"/>
                  </a:moveTo>
                  <a:lnTo>
                    <a:pt x="1" y="3243"/>
                  </a:lnTo>
                  <a:lnTo>
                    <a:pt x="1517" y="3243"/>
                  </a:lnTo>
                  <a:lnTo>
                    <a:pt x="1517" y="488"/>
                  </a:lnTo>
                  <a:cubicBezTo>
                    <a:pt x="1517" y="219"/>
                    <a:pt x="1294" y="1"/>
                    <a:pt x="10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54"/>
            <p:cNvSpPr/>
            <p:nvPr/>
          </p:nvSpPr>
          <p:spPr>
            <a:xfrm>
              <a:off x="307767" y="652601"/>
              <a:ext cx="130732" cy="53096"/>
            </a:xfrm>
            <a:custGeom>
              <a:avLst/>
              <a:gdLst/>
              <a:ahLst/>
              <a:cxnLst/>
              <a:rect l="l" t="t" r="r" b="b"/>
              <a:pathLst>
                <a:path w="2312" h="939" extrusionOk="0">
                  <a:moveTo>
                    <a:pt x="233" y="0"/>
                  </a:moveTo>
                  <a:cubicBezTo>
                    <a:pt x="104" y="0"/>
                    <a:pt x="0" y="104"/>
                    <a:pt x="0" y="233"/>
                  </a:cubicBezTo>
                  <a:lnTo>
                    <a:pt x="0" y="939"/>
                  </a:lnTo>
                  <a:lnTo>
                    <a:pt x="2311" y="939"/>
                  </a:lnTo>
                  <a:lnTo>
                    <a:pt x="2311" y="233"/>
                  </a:lnTo>
                  <a:cubicBezTo>
                    <a:pt x="2311" y="104"/>
                    <a:pt x="2207" y="0"/>
                    <a:pt x="207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54"/>
            <p:cNvSpPr/>
            <p:nvPr/>
          </p:nvSpPr>
          <p:spPr>
            <a:xfrm>
              <a:off x="177886" y="689241"/>
              <a:ext cx="390500" cy="332937"/>
            </a:xfrm>
            <a:custGeom>
              <a:avLst/>
              <a:gdLst/>
              <a:ahLst/>
              <a:cxnLst/>
              <a:rect l="l" t="t" r="r" b="b"/>
              <a:pathLst>
                <a:path w="6906" h="5888" extrusionOk="0">
                  <a:moveTo>
                    <a:pt x="2301" y="4"/>
                  </a:moveTo>
                  <a:cubicBezTo>
                    <a:pt x="2265" y="4"/>
                    <a:pt x="2233" y="37"/>
                    <a:pt x="2233" y="72"/>
                  </a:cubicBezTo>
                  <a:cubicBezTo>
                    <a:pt x="2233" y="1033"/>
                    <a:pt x="1989" y="2140"/>
                    <a:pt x="1606" y="2907"/>
                  </a:cubicBezTo>
                  <a:cubicBezTo>
                    <a:pt x="1416" y="3290"/>
                    <a:pt x="1140" y="3666"/>
                    <a:pt x="760" y="4053"/>
                  </a:cubicBezTo>
                  <a:cubicBezTo>
                    <a:pt x="581" y="4232"/>
                    <a:pt x="434" y="4440"/>
                    <a:pt x="316" y="4659"/>
                  </a:cubicBezTo>
                  <a:cubicBezTo>
                    <a:pt x="309" y="4670"/>
                    <a:pt x="309" y="4673"/>
                    <a:pt x="305" y="4680"/>
                  </a:cubicBezTo>
                  <a:cubicBezTo>
                    <a:pt x="119" y="5035"/>
                    <a:pt x="18" y="5415"/>
                    <a:pt x="0" y="5816"/>
                  </a:cubicBezTo>
                  <a:cubicBezTo>
                    <a:pt x="0" y="5856"/>
                    <a:pt x="26" y="5888"/>
                    <a:pt x="65" y="5888"/>
                  </a:cubicBezTo>
                  <a:cubicBezTo>
                    <a:pt x="101" y="5888"/>
                    <a:pt x="129" y="5859"/>
                    <a:pt x="137" y="5827"/>
                  </a:cubicBezTo>
                  <a:cubicBezTo>
                    <a:pt x="154" y="5447"/>
                    <a:pt x="255" y="5082"/>
                    <a:pt x="434" y="4738"/>
                  </a:cubicBezTo>
                  <a:lnTo>
                    <a:pt x="434" y="4734"/>
                  </a:lnTo>
                  <a:cubicBezTo>
                    <a:pt x="549" y="4523"/>
                    <a:pt x="688" y="4326"/>
                    <a:pt x="860" y="4154"/>
                  </a:cubicBezTo>
                  <a:cubicBezTo>
                    <a:pt x="1247" y="3749"/>
                    <a:pt x="1530" y="3365"/>
                    <a:pt x="1727" y="2971"/>
                  </a:cubicBezTo>
                  <a:cubicBezTo>
                    <a:pt x="2118" y="2186"/>
                    <a:pt x="2369" y="1047"/>
                    <a:pt x="2369" y="72"/>
                  </a:cubicBezTo>
                  <a:cubicBezTo>
                    <a:pt x="2369" y="37"/>
                    <a:pt x="2337" y="4"/>
                    <a:pt x="2301" y="4"/>
                  </a:cubicBezTo>
                  <a:close/>
                  <a:moveTo>
                    <a:pt x="4608" y="1"/>
                  </a:moveTo>
                  <a:cubicBezTo>
                    <a:pt x="4572" y="1"/>
                    <a:pt x="4540" y="33"/>
                    <a:pt x="4540" y="69"/>
                  </a:cubicBezTo>
                  <a:cubicBezTo>
                    <a:pt x="4540" y="1051"/>
                    <a:pt x="4791" y="2183"/>
                    <a:pt x="5182" y="2968"/>
                  </a:cubicBezTo>
                  <a:cubicBezTo>
                    <a:pt x="5379" y="3362"/>
                    <a:pt x="5662" y="3745"/>
                    <a:pt x="6049" y="4150"/>
                  </a:cubicBezTo>
                  <a:cubicBezTo>
                    <a:pt x="6221" y="4322"/>
                    <a:pt x="6364" y="4519"/>
                    <a:pt x="6475" y="4730"/>
                  </a:cubicBezTo>
                  <a:lnTo>
                    <a:pt x="6475" y="4734"/>
                  </a:lnTo>
                  <a:cubicBezTo>
                    <a:pt x="6654" y="5074"/>
                    <a:pt x="6751" y="5443"/>
                    <a:pt x="6773" y="5823"/>
                  </a:cubicBezTo>
                  <a:cubicBezTo>
                    <a:pt x="6773" y="5859"/>
                    <a:pt x="6801" y="5888"/>
                    <a:pt x="6837" y="5888"/>
                  </a:cubicBezTo>
                  <a:cubicBezTo>
                    <a:pt x="6880" y="5888"/>
                    <a:pt x="6905" y="5856"/>
                    <a:pt x="6905" y="5816"/>
                  </a:cubicBezTo>
                  <a:cubicBezTo>
                    <a:pt x="6887" y="5411"/>
                    <a:pt x="6783" y="5031"/>
                    <a:pt x="6597" y="4673"/>
                  </a:cubicBezTo>
                  <a:cubicBezTo>
                    <a:pt x="6597" y="4670"/>
                    <a:pt x="6593" y="4670"/>
                    <a:pt x="6593" y="4662"/>
                  </a:cubicBezTo>
                  <a:cubicBezTo>
                    <a:pt x="6475" y="4440"/>
                    <a:pt x="6325" y="4232"/>
                    <a:pt x="6149" y="4050"/>
                  </a:cubicBezTo>
                  <a:cubicBezTo>
                    <a:pt x="5769" y="3659"/>
                    <a:pt x="5490" y="3283"/>
                    <a:pt x="5303" y="2903"/>
                  </a:cubicBezTo>
                  <a:cubicBezTo>
                    <a:pt x="4920" y="2143"/>
                    <a:pt x="4676" y="1026"/>
                    <a:pt x="4676" y="69"/>
                  </a:cubicBezTo>
                  <a:cubicBezTo>
                    <a:pt x="4676" y="33"/>
                    <a:pt x="4644" y="1"/>
                    <a:pt x="46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54"/>
            <p:cNvSpPr/>
            <p:nvPr/>
          </p:nvSpPr>
          <p:spPr>
            <a:xfrm>
              <a:off x="275763" y="697553"/>
              <a:ext cx="7747" cy="58015"/>
            </a:xfrm>
            <a:custGeom>
              <a:avLst/>
              <a:gdLst/>
              <a:ahLst/>
              <a:cxnLst/>
              <a:rect l="l" t="t" r="r" b="b"/>
              <a:pathLst>
                <a:path w="137" h="1026" extrusionOk="0">
                  <a:moveTo>
                    <a:pt x="68" y="1"/>
                  </a:moveTo>
                  <a:cubicBezTo>
                    <a:pt x="32" y="1"/>
                    <a:pt x="0" y="33"/>
                    <a:pt x="0" y="69"/>
                  </a:cubicBezTo>
                  <a:lnTo>
                    <a:pt x="0" y="961"/>
                  </a:lnTo>
                  <a:cubicBezTo>
                    <a:pt x="0" y="997"/>
                    <a:pt x="32" y="1025"/>
                    <a:pt x="68" y="1025"/>
                  </a:cubicBezTo>
                  <a:cubicBezTo>
                    <a:pt x="104" y="1025"/>
                    <a:pt x="133" y="997"/>
                    <a:pt x="136" y="957"/>
                  </a:cubicBezTo>
                  <a:lnTo>
                    <a:pt x="136" y="69"/>
                  </a:lnTo>
                  <a:cubicBezTo>
                    <a:pt x="136" y="33"/>
                    <a:pt x="104" y="1"/>
                    <a:pt x="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54"/>
            <p:cNvSpPr/>
            <p:nvPr/>
          </p:nvSpPr>
          <p:spPr>
            <a:xfrm>
              <a:off x="463149" y="697779"/>
              <a:ext cx="7747" cy="57789"/>
            </a:xfrm>
            <a:custGeom>
              <a:avLst/>
              <a:gdLst/>
              <a:ahLst/>
              <a:cxnLst/>
              <a:rect l="l" t="t" r="r" b="b"/>
              <a:pathLst>
                <a:path w="137" h="1022" extrusionOk="0">
                  <a:moveTo>
                    <a:pt x="69" y="0"/>
                  </a:moveTo>
                  <a:cubicBezTo>
                    <a:pt x="33" y="0"/>
                    <a:pt x="0" y="32"/>
                    <a:pt x="0" y="68"/>
                  </a:cubicBezTo>
                  <a:lnTo>
                    <a:pt x="0" y="957"/>
                  </a:lnTo>
                  <a:cubicBezTo>
                    <a:pt x="0" y="993"/>
                    <a:pt x="33" y="1021"/>
                    <a:pt x="69" y="1021"/>
                  </a:cubicBezTo>
                  <a:cubicBezTo>
                    <a:pt x="104" y="1021"/>
                    <a:pt x="137" y="993"/>
                    <a:pt x="137" y="957"/>
                  </a:cubicBezTo>
                  <a:lnTo>
                    <a:pt x="137" y="68"/>
                  </a:lnTo>
                  <a:cubicBezTo>
                    <a:pt x="137" y="32"/>
                    <a:pt x="104" y="0"/>
                    <a:pt x="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54"/>
            <p:cNvSpPr/>
            <p:nvPr/>
          </p:nvSpPr>
          <p:spPr>
            <a:xfrm>
              <a:off x="226" y="1067123"/>
              <a:ext cx="746055" cy="41561"/>
            </a:xfrm>
            <a:custGeom>
              <a:avLst/>
              <a:gdLst/>
              <a:ahLst/>
              <a:cxnLst/>
              <a:rect l="l" t="t" r="r" b="b"/>
              <a:pathLst>
                <a:path w="13194" h="735" extrusionOk="0">
                  <a:moveTo>
                    <a:pt x="0" y="0"/>
                  </a:moveTo>
                  <a:cubicBezTo>
                    <a:pt x="0" y="0"/>
                    <a:pt x="1863" y="735"/>
                    <a:pt x="6593" y="735"/>
                  </a:cubicBezTo>
                  <a:cubicBezTo>
                    <a:pt x="11319" y="735"/>
                    <a:pt x="13193" y="0"/>
                    <a:pt x="131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1209;p54"/>
          <p:cNvGrpSpPr/>
          <p:nvPr/>
        </p:nvGrpSpPr>
        <p:grpSpPr>
          <a:xfrm>
            <a:off x="2528038" y="655758"/>
            <a:ext cx="515730" cy="290061"/>
            <a:chOff x="3165875" y="539491"/>
            <a:chExt cx="746677" cy="420013"/>
          </a:xfrm>
        </p:grpSpPr>
        <p:sp>
          <p:nvSpPr>
            <p:cNvPr id="1210" name="Google Shape;1210;p54"/>
            <p:cNvSpPr/>
            <p:nvPr/>
          </p:nvSpPr>
          <p:spPr>
            <a:xfrm>
              <a:off x="3165875" y="540057"/>
              <a:ext cx="746677" cy="321176"/>
            </a:xfrm>
            <a:custGeom>
              <a:avLst/>
              <a:gdLst/>
              <a:ahLst/>
              <a:cxnLst/>
              <a:rect l="l" t="t" r="r" b="b"/>
              <a:pathLst>
                <a:path w="13205" h="5680" extrusionOk="0">
                  <a:moveTo>
                    <a:pt x="3664" y="1"/>
                  </a:moveTo>
                  <a:cubicBezTo>
                    <a:pt x="3516" y="1"/>
                    <a:pt x="3362" y="47"/>
                    <a:pt x="3236" y="126"/>
                  </a:cubicBezTo>
                  <a:cubicBezTo>
                    <a:pt x="2989" y="287"/>
                    <a:pt x="2824" y="542"/>
                    <a:pt x="2677" y="800"/>
                  </a:cubicBezTo>
                  <a:cubicBezTo>
                    <a:pt x="2526" y="1054"/>
                    <a:pt x="2379" y="1319"/>
                    <a:pt x="2157" y="1506"/>
                  </a:cubicBezTo>
                  <a:cubicBezTo>
                    <a:pt x="1752" y="1842"/>
                    <a:pt x="1165" y="1875"/>
                    <a:pt x="735" y="2172"/>
                  </a:cubicBezTo>
                  <a:cubicBezTo>
                    <a:pt x="351" y="2441"/>
                    <a:pt x="133" y="2907"/>
                    <a:pt x="65" y="3372"/>
                  </a:cubicBezTo>
                  <a:cubicBezTo>
                    <a:pt x="0" y="3838"/>
                    <a:pt x="72" y="4315"/>
                    <a:pt x="172" y="4777"/>
                  </a:cubicBezTo>
                  <a:cubicBezTo>
                    <a:pt x="215" y="5003"/>
                    <a:pt x="280" y="5243"/>
                    <a:pt x="423" y="5426"/>
                  </a:cubicBezTo>
                  <a:cubicBezTo>
                    <a:pt x="536" y="5572"/>
                    <a:pt x="718" y="5679"/>
                    <a:pt x="897" y="5679"/>
                  </a:cubicBezTo>
                  <a:cubicBezTo>
                    <a:pt x="945" y="5679"/>
                    <a:pt x="993" y="5672"/>
                    <a:pt x="1039" y="5655"/>
                  </a:cubicBezTo>
                  <a:lnTo>
                    <a:pt x="871" y="4408"/>
                  </a:lnTo>
                  <a:cubicBezTo>
                    <a:pt x="771" y="4383"/>
                    <a:pt x="728" y="4265"/>
                    <a:pt x="713" y="4161"/>
                  </a:cubicBezTo>
                  <a:cubicBezTo>
                    <a:pt x="670" y="3845"/>
                    <a:pt x="996" y="3243"/>
                    <a:pt x="1158" y="2968"/>
                  </a:cubicBezTo>
                  <a:cubicBezTo>
                    <a:pt x="1211" y="2867"/>
                    <a:pt x="1283" y="2778"/>
                    <a:pt x="1369" y="2706"/>
                  </a:cubicBezTo>
                  <a:cubicBezTo>
                    <a:pt x="1462" y="2634"/>
                    <a:pt x="1570" y="2584"/>
                    <a:pt x="1681" y="2545"/>
                  </a:cubicBezTo>
                  <a:cubicBezTo>
                    <a:pt x="1835" y="2491"/>
                    <a:pt x="1989" y="2441"/>
                    <a:pt x="2150" y="2405"/>
                  </a:cubicBezTo>
                  <a:cubicBezTo>
                    <a:pt x="2372" y="2351"/>
                    <a:pt x="2605" y="2323"/>
                    <a:pt x="2813" y="2237"/>
                  </a:cubicBezTo>
                  <a:cubicBezTo>
                    <a:pt x="3207" y="2072"/>
                    <a:pt x="3501" y="1735"/>
                    <a:pt x="3752" y="1391"/>
                  </a:cubicBezTo>
                  <a:lnTo>
                    <a:pt x="3752" y="1391"/>
                  </a:lnTo>
                  <a:cubicBezTo>
                    <a:pt x="3741" y="1481"/>
                    <a:pt x="3809" y="1574"/>
                    <a:pt x="3881" y="1624"/>
                  </a:cubicBezTo>
                  <a:cubicBezTo>
                    <a:pt x="3952" y="1678"/>
                    <a:pt x="4042" y="1699"/>
                    <a:pt x="4128" y="1721"/>
                  </a:cubicBezTo>
                  <a:cubicBezTo>
                    <a:pt x="4279" y="1763"/>
                    <a:pt x="4432" y="1797"/>
                    <a:pt x="4592" y="1797"/>
                  </a:cubicBezTo>
                  <a:cubicBezTo>
                    <a:pt x="4607" y="1797"/>
                    <a:pt x="4622" y="1797"/>
                    <a:pt x="4637" y="1796"/>
                  </a:cubicBezTo>
                  <a:cubicBezTo>
                    <a:pt x="4791" y="1789"/>
                    <a:pt x="4938" y="1749"/>
                    <a:pt x="5088" y="1717"/>
                  </a:cubicBezTo>
                  <a:cubicBezTo>
                    <a:pt x="5369" y="1656"/>
                    <a:pt x="5656" y="1625"/>
                    <a:pt x="5944" y="1625"/>
                  </a:cubicBezTo>
                  <a:cubicBezTo>
                    <a:pt x="6244" y="1625"/>
                    <a:pt x="6544" y="1658"/>
                    <a:pt x="6837" y="1724"/>
                  </a:cubicBezTo>
                  <a:cubicBezTo>
                    <a:pt x="7066" y="1774"/>
                    <a:pt x="7288" y="1846"/>
                    <a:pt x="7518" y="1903"/>
                  </a:cubicBezTo>
                  <a:cubicBezTo>
                    <a:pt x="8610" y="2179"/>
                    <a:pt x="9761" y="2097"/>
                    <a:pt x="10857" y="2333"/>
                  </a:cubicBezTo>
                  <a:cubicBezTo>
                    <a:pt x="11083" y="2384"/>
                    <a:pt x="11348" y="2434"/>
                    <a:pt x="11556" y="2527"/>
                  </a:cubicBezTo>
                  <a:cubicBezTo>
                    <a:pt x="11767" y="2616"/>
                    <a:pt x="11968" y="2756"/>
                    <a:pt x="12100" y="2942"/>
                  </a:cubicBezTo>
                  <a:cubicBezTo>
                    <a:pt x="12247" y="3157"/>
                    <a:pt x="12663" y="3673"/>
                    <a:pt x="12713" y="3928"/>
                  </a:cubicBezTo>
                  <a:cubicBezTo>
                    <a:pt x="12738" y="4068"/>
                    <a:pt x="12767" y="4207"/>
                    <a:pt x="12756" y="4351"/>
                  </a:cubicBezTo>
                  <a:cubicBezTo>
                    <a:pt x="12749" y="4490"/>
                    <a:pt x="12337" y="4383"/>
                    <a:pt x="12233" y="4480"/>
                  </a:cubicBezTo>
                  <a:lnTo>
                    <a:pt x="12237" y="4562"/>
                  </a:lnTo>
                  <a:lnTo>
                    <a:pt x="12226" y="5340"/>
                  </a:lnTo>
                  <a:cubicBezTo>
                    <a:pt x="12228" y="5340"/>
                    <a:pt x="12231" y="5340"/>
                    <a:pt x="12233" y="5340"/>
                  </a:cubicBezTo>
                  <a:cubicBezTo>
                    <a:pt x="12488" y="5340"/>
                    <a:pt x="12483" y="5516"/>
                    <a:pt x="12721" y="5516"/>
                  </a:cubicBezTo>
                  <a:cubicBezTo>
                    <a:pt x="12730" y="5516"/>
                    <a:pt x="12739" y="5516"/>
                    <a:pt x="12749" y="5515"/>
                  </a:cubicBezTo>
                  <a:cubicBezTo>
                    <a:pt x="12989" y="5504"/>
                    <a:pt x="13204" y="4924"/>
                    <a:pt x="13200" y="4655"/>
                  </a:cubicBezTo>
                  <a:cubicBezTo>
                    <a:pt x="13186" y="3992"/>
                    <a:pt x="12756" y="2778"/>
                    <a:pt x="12208" y="2401"/>
                  </a:cubicBezTo>
                  <a:cubicBezTo>
                    <a:pt x="11903" y="2190"/>
                    <a:pt x="11534" y="2090"/>
                    <a:pt x="11194" y="1936"/>
                  </a:cubicBezTo>
                  <a:cubicBezTo>
                    <a:pt x="10707" y="1717"/>
                    <a:pt x="10277" y="1380"/>
                    <a:pt x="9771" y="1212"/>
                  </a:cubicBezTo>
                  <a:cubicBezTo>
                    <a:pt x="9076" y="979"/>
                    <a:pt x="8320" y="1079"/>
                    <a:pt x="7596" y="954"/>
                  </a:cubicBezTo>
                  <a:cubicBezTo>
                    <a:pt x="7113" y="871"/>
                    <a:pt x="6676" y="542"/>
                    <a:pt x="6192" y="459"/>
                  </a:cubicBezTo>
                  <a:cubicBezTo>
                    <a:pt x="6132" y="448"/>
                    <a:pt x="6073" y="443"/>
                    <a:pt x="6014" y="443"/>
                  </a:cubicBezTo>
                  <a:cubicBezTo>
                    <a:pt x="5752" y="443"/>
                    <a:pt x="5493" y="539"/>
                    <a:pt x="5239" y="606"/>
                  </a:cubicBezTo>
                  <a:cubicBezTo>
                    <a:pt x="5114" y="636"/>
                    <a:pt x="4980" y="657"/>
                    <a:pt x="4849" y="657"/>
                  </a:cubicBezTo>
                  <a:cubicBezTo>
                    <a:pt x="4650" y="657"/>
                    <a:pt x="4459" y="609"/>
                    <a:pt x="4318" y="470"/>
                  </a:cubicBezTo>
                  <a:cubicBezTo>
                    <a:pt x="4221" y="373"/>
                    <a:pt x="4157" y="237"/>
                    <a:pt x="4056" y="144"/>
                  </a:cubicBezTo>
                  <a:cubicBezTo>
                    <a:pt x="3950" y="45"/>
                    <a:pt x="3809" y="1"/>
                    <a:pt x="36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54"/>
            <p:cNvSpPr/>
            <p:nvPr/>
          </p:nvSpPr>
          <p:spPr>
            <a:xfrm>
              <a:off x="3439377" y="862412"/>
              <a:ext cx="214588" cy="70738"/>
            </a:xfrm>
            <a:custGeom>
              <a:avLst/>
              <a:gdLst/>
              <a:ahLst/>
              <a:cxnLst/>
              <a:rect l="l" t="t" r="r" b="b"/>
              <a:pathLst>
                <a:path w="3795" h="1251" extrusionOk="0">
                  <a:moveTo>
                    <a:pt x="1896" y="0"/>
                  </a:moveTo>
                  <a:cubicBezTo>
                    <a:pt x="638" y="0"/>
                    <a:pt x="0" y="1251"/>
                    <a:pt x="0" y="1251"/>
                  </a:cubicBezTo>
                  <a:cubicBezTo>
                    <a:pt x="570" y="683"/>
                    <a:pt x="1235" y="399"/>
                    <a:pt x="1899" y="399"/>
                  </a:cubicBezTo>
                  <a:cubicBezTo>
                    <a:pt x="2563" y="399"/>
                    <a:pt x="3227" y="683"/>
                    <a:pt x="3795" y="1251"/>
                  </a:cubicBezTo>
                  <a:lnTo>
                    <a:pt x="3795" y="1251"/>
                  </a:lnTo>
                  <a:cubicBezTo>
                    <a:pt x="3784" y="1236"/>
                    <a:pt x="3146" y="0"/>
                    <a:pt x="1896" y="0"/>
                  </a:cubicBezTo>
                  <a:close/>
                  <a:moveTo>
                    <a:pt x="3795" y="1251"/>
                  </a:moveTo>
                  <a:lnTo>
                    <a:pt x="3795" y="1251"/>
                  </a:lnTo>
                  <a:cubicBezTo>
                    <a:pt x="3795" y="1251"/>
                    <a:pt x="3795" y="1251"/>
                    <a:pt x="3795" y="1251"/>
                  </a:cubicBezTo>
                  <a:cubicBezTo>
                    <a:pt x="3795" y="1251"/>
                    <a:pt x="3795" y="1251"/>
                    <a:pt x="3795" y="12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54"/>
            <p:cNvSpPr/>
            <p:nvPr/>
          </p:nvSpPr>
          <p:spPr>
            <a:xfrm>
              <a:off x="3230674" y="685035"/>
              <a:ext cx="632230" cy="265988"/>
            </a:xfrm>
            <a:custGeom>
              <a:avLst/>
              <a:gdLst/>
              <a:ahLst/>
              <a:cxnLst/>
              <a:rect l="l" t="t" r="r" b="b"/>
              <a:pathLst>
                <a:path w="11181" h="4704" extrusionOk="0">
                  <a:moveTo>
                    <a:pt x="5587" y="0"/>
                  </a:moveTo>
                  <a:cubicBezTo>
                    <a:pt x="4304" y="0"/>
                    <a:pt x="3021" y="81"/>
                    <a:pt x="1746" y="242"/>
                  </a:cubicBezTo>
                  <a:cubicBezTo>
                    <a:pt x="635" y="393"/>
                    <a:pt x="1" y="1382"/>
                    <a:pt x="1" y="2582"/>
                  </a:cubicBezTo>
                  <a:cubicBezTo>
                    <a:pt x="1" y="3886"/>
                    <a:pt x="1280" y="4703"/>
                    <a:pt x="2588" y="4703"/>
                  </a:cubicBezTo>
                  <a:cubicBezTo>
                    <a:pt x="3204" y="4703"/>
                    <a:pt x="3591" y="4517"/>
                    <a:pt x="3824" y="4187"/>
                  </a:cubicBezTo>
                  <a:lnTo>
                    <a:pt x="3824" y="4191"/>
                  </a:lnTo>
                  <a:cubicBezTo>
                    <a:pt x="4329" y="3424"/>
                    <a:pt x="4695" y="3112"/>
                    <a:pt x="5590" y="3084"/>
                  </a:cubicBezTo>
                  <a:cubicBezTo>
                    <a:pt x="6483" y="3109"/>
                    <a:pt x="6855" y="3424"/>
                    <a:pt x="7361" y="4191"/>
                  </a:cubicBezTo>
                  <a:lnTo>
                    <a:pt x="7361" y="4187"/>
                  </a:lnTo>
                  <a:cubicBezTo>
                    <a:pt x="7593" y="4517"/>
                    <a:pt x="7980" y="4703"/>
                    <a:pt x="8597" y="4703"/>
                  </a:cubicBezTo>
                  <a:cubicBezTo>
                    <a:pt x="9901" y="4703"/>
                    <a:pt x="11180" y="3886"/>
                    <a:pt x="11180" y="2582"/>
                  </a:cubicBezTo>
                  <a:cubicBezTo>
                    <a:pt x="11173" y="1382"/>
                    <a:pt x="10542" y="396"/>
                    <a:pt x="9432" y="242"/>
                  </a:cubicBezTo>
                  <a:cubicBezTo>
                    <a:pt x="8154" y="81"/>
                    <a:pt x="6871" y="0"/>
                    <a:pt x="55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54"/>
            <p:cNvSpPr/>
            <p:nvPr/>
          </p:nvSpPr>
          <p:spPr>
            <a:xfrm>
              <a:off x="3265562" y="695269"/>
              <a:ext cx="89793" cy="235058"/>
            </a:xfrm>
            <a:custGeom>
              <a:avLst/>
              <a:gdLst/>
              <a:ahLst/>
              <a:cxnLst/>
              <a:rect l="l" t="t" r="r" b="b"/>
              <a:pathLst>
                <a:path w="1588" h="4157" extrusionOk="0">
                  <a:moveTo>
                    <a:pt x="1587" y="0"/>
                  </a:moveTo>
                  <a:cubicBezTo>
                    <a:pt x="1437" y="18"/>
                    <a:pt x="1279" y="36"/>
                    <a:pt x="1129" y="54"/>
                  </a:cubicBezTo>
                  <a:cubicBezTo>
                    <a:pt x="1068" y="65"/>
                    <a:pt x="1011" y="72"/>
                    <a:pt x="957" y="86"/>
                  </a:cubicBezTo>
                  <a:lnTo>
                    <a:pt x="0" y="3791"/>
                  </a:lnTo>
                  <a:cubicBezTo>
                    <a:pt x="151" y="3935"/>
                    <a:pt x="326" y="4056"/>
                    <a:pt x="513" y="4157"/>
                  </a:cubicBezTo>
                  <a:lnTo>
                    <a:pt x="158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54"/>
            <p:cNvSpPr/>
            <p:nvPr/>
          </p:nvSpPr>
          <p:spPr>
            <a:xfrm>
              <a:off x="3311136" y="691820"/>
              <a:ext cx="81086" cy="252078"/>
            </a:xfrm>
            <a:custGeom>
              <a:avLst/>
              <a:gdLst/>
              <a:ahLst/>
              <a:cxnLst/>
              <a:rect l="l" t="t" r="r" b="b"/>
              <a:pathLst>
                <a:path w="1434" h="4458" extrusionOk="0">
                  <a:moveTo>
                    <a:pt x="1434" y="1"/>
                  </a:moveTo>
                  <a:cubicBezTo>
                    <a:pt x="1330" y="8"/>
                    <a:pt x="1222" y="18"/>
                    <a:pt x="1118" y="33"/>
                  </a:cubicBezTo>
                  <a:lnTo>
                    <a:pt x="0" y="4358"/>
                  </a:lnTo>
                  <a:cubicBezTo>
                    <a:pt x="93" y="4397"/>
                    <a:pt x="187" y="4429"/>
                    <a:pt x="280" y="4458"/>
                  </a:cubicBezTo>
                  <a:lnTo>
                    <a:pt x="14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54"/>
            <p:cNvSpPr/>
            <p:nvPr/>
          </p:nvSpPr>
          <p:spPr>
            <a:xfrm>
              <a:off x="3546357" y="685770"/>
              <a:ext cx="82499" cy="179530"/>
            </a:xfrm>
            <a:custGeom>
              <a:avLst/>
              <a:gdLst/>
              <a:ahLst/>
              <a:cxnLst/>
              <a:rect l="l" t="t" r="r" b="b"/>
              <a:pathLst>
                <a:path w="1459" h="3175" extrusionOk="0">
                  <a:moveTo>
                    <a:pt x="796" y="0"/>
                  </a:moveTo>
                  <a:lnTo>
                    <a:pt x="0" y="3081"/>
                  </a:lnTo>
                  <a:cubicBezTo>
                    <a:pt x="251" y="3089"/>
                    <a:pt x="463" y="3117"/>
                    <a:pt x="645" y="3175"/>
                  </a:cubicBezTo>
                  <a:lnTo>
                    <a:pt x="1459" y="25"/>
                  </a:lnTo>
                  <a:cubicBezTo>
                    <a:pt x="1240" y="14"/>
                    <a:pt x="1022" y="4"/>
                    <a:pt x="7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54"/>
            <p:cNvSpPr/>
            <p:nvPr/>
          </p:nvSpPr>
          <p:spPr>
            <a:xfrm>
              <a:off x="3682514" y="696683"/>
              <a:ext cx="113882" cy="254339"/>
            </a:xfrm>
            <a:custGeom>
              <a:avLst/>
              <a:gdLst/>
              <a:ahLst/>
              <a:cxnLst/>
              <a:rect l="l" t="t" r="r" b="b"/>
              <a:pathLst>
                <a:path w="2014" h="4498" extrusionOk="0">
                  <a:moveTo>
                    <a:pt x="1143" y="0"/>
                  </a:moveTo>
                  <a:lnTo>
                    <a:pt x="0" y="4418"/>
                  </a:lnTo>
                  <a:cubicBezTo>
                    <a:pt x="172" y="4469"/>
                    <a:pt x="369" y="4497"/>
                    <a:pt x="602" y="4497"/>
                  </a:cubicBezTo>
                  <a:cubicBezTo>
                    <a:pt x="706" y="4497"/>
                    <a:pt x="806" y="4490"/>
                    <a:pt x="910" y="4479"/>
                  </a:cubicBezTo>
                  <a:lnTo>
                    <a:pt x="2014" y="205"/>
                  </a:lnTo>
                  <a:cubicBezTo>
                    <a:pt x="1838" y="126"/>
                    <a:pt x="1645" y="65"/>
                    <a:pt x="1441" y="36"/>
                  </a:cubicBezTo>
                  <a:cubicBezTo>
                    <a:pt x="1340" y="22"/>
                    <a:pt x="1244" y="11"/>
                    <a:pt x="11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54"/>
            <p:cNvSpPr/>
            <p:nvPr/>
          </p:nvSpPr>
          <p:spPr>
            <a:xfrm>
              <a:off x="3209810" y="783986"/>
              <a:ext cx="23579" cy="81142"/>
            </a:xfrm>
            <a:custGeom>
              <a:avLst/>
              <a:gdLst/>
              <a:ahLst/>
              <a:cxnLst/>
              <a:rect l="l" t="t" r="r" b="b"/>
              <a:pathLst>
                <a:path w="417" h="1435" extrusionOk="0">
                  <a:moveTo>
                    <a:pt x="241" y="1"/>
                  </a:moveTo>
                  <a:cubicBezTo>
                    <a:pt x="108" y="1"/>
                    <a:pt x="1" y="108"/>
                    <a:pt x="1" y="241"/>
                  </a:cubicBezTo>
                  <a:lnTo>
                    <a:pt x="1" y="1190"/>
                  </a:lnTo>
                  <a:cubicBezTo>
                    <a:pt x="1" y="1327"/>
                    <a:pt x="108" y="1434"/>
                    <a:pt x="241" y="1434"/>
                  </a:cubicBezTo>
                  <a:lnTo>
                    <a:pt x="416" y="1434"/>
                  </a:lnTo>
                  <a:lnTo>
                    <a:pt x="4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54"/>
            <p:cNvSpPr/>
            <p:nvPr/>
          </p:nvSpPr>
          <p:spPr>
            <a:xfrm>
              <a:off x="3862379" y="783816"/>
              <a:ext cx="23579" cy="80859"/>
            </a:xfrm>
            <a:custGeom>
              <a:avLst/>
              <a:gdLst/>
              <a:ahLst/>
              <a:cxnLst/>
              <a:rect l="l" t="t" r="r" b="b"/>
              <a:pathLst>
                <a:path w="417" h="1430" extrusionOk="0">
                  <a:moveTo>
                    <a:pt x="1" y="0"/>
                  </a:moveTo>
                  <a:lnTo>
                    <a:pt x="1" y="1430"/>
                  </a:lnTo>
                  <a:lnTo>
                    <a:pt x="177" y="1430"/>
                  </a:lnTo>
                  <a:cubicBezTo>
                    <a:pt x="309" y="1430"/>
                    <a:pt x="417" y="1322"/>
                    <a:pt x="417" y="1190"/>
                  </a:cubicBezTo>
                  <a:lnTo>
                    <a:pt x="417" y="240"/>
                  </a:lnTo>
                  <a:cubicBezTo>
                    <a:pt x="417" y="104"/>
                    <a:pt x="309" y="0"/>
                    <a:pt x="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54"/>
            <p:cNvSpPr/>
            <p:nvPr/>
          </p:nvSpPr>
          <p:spPr>
            <a:xfrm>
              <a:off x="3329343" y="661456"/>
              <a:ext cx="434661" cy="31439"/>
            </a:xfrm>
            <a:custGeom>
              <a:avLst/>
              <a:gdLst/>
              <a:ahLst/>
              <a:cxnLst/>
              <a:rect l="l" t="t" r="r" b="b"/>
              <a:pathLst>
                <a:path w="7687" h="556" extrusionOk="0">
                  <a:moveTo>
                    <a:pt x="3842" y="0"/>
                  </a:moveTo>
                  <a:cubicBezTo>
                    <a:pt x="3193" y="0"/>
                    <a:pt x="2548" y="39"/>
                    <a:pt x="1903" y="129"/>
                  </a:cubicBezTo>
                  <a:cubicBezTo>
                    <a:pt x="1258" y="215"/>
                    <a:pt x="621" y="344"/>
                    <a:pt x="1" y="555"/>
                  </a:cubicBezTo>
                  <a:cubicBezTo>
                    <a:pt x="1275" y="394"/>
                    <a:pt x="2558" y="314"/>
                    <a:pt x="3842" y="314"/>
                  </a:cubicBezTo>
                  <a:cubicBezTo>
                    <a:pt x="5126" y="314"/>
                    <a:pt x="6411" y="394"/>
                    <a:pt x="7687" y="555"/>
                  </a:cubicBezTo>
                  <a:cubicBezTo>
                    <a:pt x="7063" y="348"/>
                    <a:pt x="6425" y="219"/>
                    <a:pt x="5780" y="129"/>
                  </a:cubicBezTo>
                  <a:cubicBezTo>
                    <a:pt x="5143" y="39"/>
                    <a:pt x="4490" y="0"/>
                    <a:pt x="38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54"/>
            <p:cNvSpPr/>
            <p:nvPr/>
          </p:nvSpPr>
          <p:spPr>
            <a:xfrm>
              <a:off x="3222193" y="676327"/>
              <a:ext cx="648797" cy="283177"/>
            </a:xfrm>
            <a:custGeom>
              <a:avLst/>
              <a:gdLst/>
              <a:ahLst/>
              <a:cxnLst/>
              <a:rect l="l" t="t" r="r" b="b"/>
              <a:pathLst>
                <a:path w="11474" h="5008" extrusionOk="0">
                  <a:moveTo>
                    <a:pt x="5735" y="308"/>
                  </a:moveTo>
                  <a:cubicBezTo>
                    <a:pt x="7009" y="308"/>
                    <a:pt x="8283" y="387"/>
                    <a:pt x="9546" y="547"/>
                  </a:cubicBezTo>
                  <a:lnTo>
                    <a:pt x="9557" y="547"/>
                  </a:lnTo>
                  <a:cubicBezTo>
                    <a:pt x="10538" y="683"/>
                    <a:pt x="11169" y="1543"/>
                    <a:pt x="11169" y="2736"/>
                  </a:cubicBezTo>
                  <a:cubicBezTo>
                    <a:pt x="11169" y="3969"/>
                    <a:pt x="9933" y="4703"/>
                    <a:pt x="8740" y="4703"/>
                  </a:cubicBezTo>
                  <a:cubicBezTo>
                    <a:pt x="8195" y="4703"/>
                    <a:pt x="7844" y="4560"/>
                    <a:pt x="7629" y="4255"/>
                  </a:cubicBezTo>
                  <a:cubicBezTo>
                    <a:pt x="7622" y="4248"/>
                    <a:pt x="7618" y="4237"/>
                    <a:pt x="7611" y="4234"/>
                  </a:cubicBezTo>
                  <a:cubicBezTo>
                    <a:pt x="7113" y="3481"/>
                    <a:pt x="6697" y="3119"/>
                    <a:pt x="5737" y="3091"/>
                  </a:cubicBezTo>
                  <a:lnTo>
                    <a:pt x="5730" y="3091"/>
                  </a:lnTo>
                  <a:cubicBezTo>
                    <a:pt x="4773" y="3119"/>
                    <a:pt x="4357" y="3481"/>
                    <a:pt x="3859" y="4234"/>
                  </a:cubicBezTo>
                  <a:cubicBezTo>
                    <a:pt x="3856" y="4241"/>
                    <a:pt x="3849" y="4248"/>
                    <a:pt x="3841" y="4255"/>
                  </a:cubicBezTo>
                  <a:cubicBezTo>
                    <a:pt x="3626" y="4560"/>
                    <a:pt x="3275" y="4703"/>
                    <a:pt x="2731" y="4703"/>
                  </a:cubicBezTo>
                  <a:cubicBezTo>
                    <a:pt x="1537" y="4703"/>
                    <a:pt x="301" y="3969"/>
                    <a:pt x="301" y="2736"/>
                  </a:cubicBezTo>
                  <a:cubicBezTo>
                    <a:pt x="301" y="1543"/>
                    <a:pt x="932" y="683"/>
                    <a:pt x="1914" y="547"/>
                  </a:cubicBezTo>
                  <a:lnTo>
                    <a:pt x="1924" y="547"/>
                  </a:lnTo>
                  <a:cubicBezTo>
                    <a:pt x="3188" y="387"/>
                    <a:pt x="4461" y="308"/>
                    <a:pt x="5735" y="308"/>
                  </a:cubicBezTo>
                  <a:close/>
                  <a:moveTo>
                    <a:pt x="5739" y="0"/>
                  </a:moveTo>
                  <a:cubicBezTo>
                    <a:pt x="4449" y="0"/>
                    <a:pt x="3159" y="81"/>
                    <a:pt x="1878" y="242"/>
                  </a:cubicBezTo>
                  <a:cubicBezTo>
                    <a:pt x="1871" y="246"/>
                    <a:pt x="1867" y="246"/>
                    <a:pt x="1864" y="246"/>
                  </a:cubicBezTo>
                  <a:cubicBezTo>
                    <a:pt x="731" y="414"/>
                    <a:pt x="0" y="1385"/>
                    <a:pt x="0" y="2736"/>
                  </a:cubicBezTo>
                  <a:cubicBezTo>
                    <a:pt x="0" y="4159"/>
                    <a:pt x="1394" y="5008"/>
                    <a:pt x="2738" y="5008"/>
                  </a:cubicBezTo>
                  <a:cubicBezTo>
                    <a:pt x="3358" y="5008"/>
                    <a:pt x="3795" y="4832"/>
                    <a:pt x="4071" y="4467"/>
                  </a:cubicBezTo>
                  <a:cubicBezTo>
                    <a:pt x="4082" y="4456"/>
                    <a:pt x="4089" y="4449"/>
                    <a:pt x="4099" y="4434"/>
                  </a:cubicBezTo>
                  <a:cubicBezTo>
                    <a:pt x="4565" y="3729"/>
                    <a:pt x="4895" y="3424"/>
                    <a:pt x="5737" y="3399"/>
                  </a:cubicBezTo>
                  <a:cubicBezTo>
                    <a:pt x="6428" y="3417"/>
                    <a:pt x="6808" y="3567"/>
                    <a:pt x="7378" y="4434"/>
                  </a:cubicBezTo>
                  <a:cubicBezTo>
                    <a:pt x="7385" y="4449"/>
                    <a:pt x="7396" y="4456"/>
                    <a:pt x="7403" y="4467"/>
                  </a:cubicBezTo>
                  <a:cubicBezTo>
                    <a:pt x="7683" y="4829"/>
                    <a:pt x="8116" y="5008"/>
                    <a:pt x="8740" y="5008"/>
                  </a:cubicBezTo>
                  <a:cubicBezTo>
                    <a:pt x="10087" y="5008"/>
                    <a:pt x="11473" y="4159"/>
                    <a:pt x="11473" y="2736"/>
                  </a:cubicBezTo>
                  <a:cubicBezTo>
                    <a:pt x="11473" y="1385"/>
                    <a:pt x="10746" y="414"/>
                    <a:pt x="9610" y="246"/>
                  </a:cubicBezTo>
                  <a:cubicBezTo>
                    <a:pt x="9607" y="242"/>
                    <a:pt x="9603" y="242"/>
                    <a:pt x="9600" y="242"/>
                  </a:cubicBezTo>
                  <a:cubicBezTo>
                    <a:pt x="8319" y="81"/>
                    <a:pt x="7029" y="0"/>
                    <a:pt x="5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54"/>
            <p:cNvSpPr/>
            <p:nvPr/>
          </p:nvSpPr>
          <p:spPr>
            <a:xfrm>
              <a:off x="3374521" y="539491"/>
              <a:ext cx="5937" cy="81651"/>
            </a:xfrm>
            <a:custGeom>
              <a:avLst/>
              <a:gdLst/>
              <a:ahLst/>
              <a:cxnLst/>
              <a:rect l="l" t="t" r="r" b="b"/>
              <a:pathLst>
                <a:path w="105" h="1444" extrusionOk="0">
                  <a:moveTo>
                    <a:pt x="51" y="0"/>
                  </a:moveTo>
                  <a:cubicBezTo>
                    <a:pt x="26" y="0"/>
                    <a:pt x="1" y="25"/>
                    <a:pt x="1" y="50"/>
                  </a:cubicBezTo>
                  <a:lnTo>
                    <a:pt x="1" y="1394"/>
                  </a:lnTo>
                  <a:cubicBezTo>
                    <a:pt x="1" y="1422"/>
                    <a:pt x="26" y="1444"/>
                    <a:pt x="51" y="1444"/>
                  </a:cubicBezTo>
                  <a:cubicBezTo>
                    <a:pt x="83" y="1444"/>
                    <a:pt x="105" y="1422"/>
                    <a:pt x="101" y="1394"/>
                  </a:cubicBezTo>
                  <a:lnTo>
                    <a:pt x="101" y="50"/>
                  </a:lnTo>
                  <a:cubicBezTo>
                    <a:pt x="101" y="25"/>
                    <a:pt x="80" y="0"/>
                    <a:pt x="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1222;p54"/>
          <p:cNvGrpSpPr/>
          <p:nvPr/>
        </p:nvGrpSpPr>
        <p:grpSpPr>
          <a:xfrm>
            <a:off x="2423535" y="3161771"/>
            <a:ext cx="515680" cy="910185"/>
            <a:chOff x="112635" y="1823564"/>
            <a:chExt cx="515680" cy="910185"/>
          </a:xfrm>
        </p:grpSpPr>
        <p:sp>
          <p:nvSpPr>
            <p:cNvPr id="1223" name="Google Shape;1223;p54"/>
            <p:cNvSpPr/>
            <p:nvPr/>
          </p:nvSpPr>
          <p:spPr>
            <a:xfrm>
              <a:off x="232564" y="2685686"/>
              <a:ext cx="54792" cy="48063"/>
            </a:xfrm>
            <a:custGeom>
              <a:avLst/>
              <a:gdLst/>
              <a:ahLst/>
              <a:cxnLst/>
              <a:rect l="l" t="t" r="r" b="b"/>
              <a:pathLst>
                <a:path w="969" h="850" extrusionOk="0">
                  <a:moveTo>
                    <a:pt x="531" y="1"/>
                  </a:moveTo>
                  <a:lnTo>
                    <a:pt x="1" y="216"/>
                  </a:lnTo>
                  <a:cubicBezTo>
                    <a:pt x="485" y="506"/>
                    <a:pt x="452" y="850"/>
                    <a:pt x="452" y="850"/>
                  </a:cubicBezTo>
                  <a:lnTo>
                    <a:pt x="968" y="628"/>
                  </a:lnTo>
                  <a:cubicBezTo>
                    <a:pt x="879" y="198"/>
                    <a:pt x="531" y="1"/>
                    <a:pt x="5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54"/>
            <p:cNvSpPr/>
            <p:nvPr/>
          </p:nvSpPr>
          <p:spPr>
            <a:xfrm>
              <a:off x="541970" y="2672737"/>
              <a:ext cx="57789" cy="48289"/>
            </a:xfrm>
            <a:custGeom>
              <a:avLst/>
              <a:gdLst/>
              <a:ahLst/>
              <a:cxnLst/>
              <a:rect l="l" t="t" r="r" b="b"/>
              <a:pathLst>
                <a:path w="1022" h="854" extrusionOk="0">
                  <a:moveTo>
                    <a:pt x="523" y="0"/>
                  </a:moveTo>
                  <a:cubicBezTo>
                    <a:pt x="523" y="0"/>
                    <a:pt x="154" y="144"/>
                    <a:pt x="0" y="552"/>
                  </a:cubicBezTo>
                  <a:lnTo>
                    <a:pt x="477" y="853"/>
                  </a:lnTo>
                  <a:cubicBezTo>
                    <a:pt x="477" y="853"/>
                    <a:pt x="502" y="506"/>
                    <a:pt x="1021" y="291"/>
                  </a:cubicBezTo>
                  <a:lnTo>
                    <a:pt x="52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54"/>
            <p:cNvSpPr/>
            <p:nvPr/>
          </p:nvSpPr>
          <p:spPr>
            <a:xfrm>
              <a:off x="112635" y="2276649"/>
              <a:ext cx="89228" cy="89171"/>
            </a:xfrm>
            <a:custGeom>
              <a:avLst/>
              <a:gdLst/>
              <a:ahLst/>
              <a:cxnLst/>
              <a:rect l="l" t="t" r="r" b="b"/>
              <a:pathLst>
                <a:path w="1578" h="1577" extrusionOk="0">
                  <a:moveTo>
                    <a:pt x="789" y="126"/>
                  </a:moveTo>
                  <a:cubicBezTo>
                    <a:pt x="1154" y="126"/>
                    <a:pt x="1448" y="423"/>
                    <a:pt x="1448" y="785"/>
                  </a:cubicBezTo>
                  <a:cubicBezTo>
                    <a:pt x="1448" y="1147"/>
                    <a:pt x="1154" y="1444"/>
                    <a:pt x="789" y="1444"/>
                  </a:cubicBezTo>
                  <a:cubicBezTo>
                    <a:pt x="427" y="1444"/>
                    <a:pt x="133" y="1147"/>
                    <a:pt x="133" y="785"/>
                  </a:cubicBezTo>
                  <a:cubicBezTo>
                    <a:pt x="133" y="423"/>
                    <a:pt x="427" y="126"/>
                    <a:pt x="789" y="126"/>
                  </a:cubicBezTo>
                  <a:close/>
                  <a:moveTo>
                    <a:pt x="789" y="0"/>
                  </a:moveTo>
                  <a:cubicBezTo>
                    <a:pt x="355" y="0"/>
                    <a:pt x="1" y="355"/>
                    <a:pt x="1" y="789"/>
                  </a:cubicBezTo>
                  <a:cubicBezTo>
                    <a:pt x="1" y="1222"/>
                    <a:pt x="355" y="1577"/>
                    <a:pt x="789" y="1577"/>
                  </a:cubicBezTo>
                  <a:cubicBezTo>
                    <a:pt x="1226" y="1577"/>
                    <a:pt x="1577" y="1222"/>
                    <a:pt x="1577" y="789"/>
                  </a:cubicBezTo>
                  <a:cubicBezTo>
                    <a:pt x="1577" y="355"/>
                    <a:pt x="1226" y="0"/>
                    <a:pt x="7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54"/>
            <p:cNvSpPr/>
            <p:nvPr/>
          </p:nvSpPr>
          <p:spPr>
            <a:xfrm>
              <a:off x="539143" y="2274839"/>
              <a:ext cx="89171" cy="89171"/>
            </a:xfrm>
            <a:custGeom>
              <a:avLst/>
              <a:gdLst/>
              <a:ahLst/>
              <a:cxnLst/>
              <a:rect l="l" t="t" r="r" b="b"/>
              <a:pathLst>
                <a:path w="1577" h="1577" extrusionOk="0">
                  <a:moveTo>
                    <a:pt x="788" y="126"/>
                  </a:moveTo>
                  <a:cubicBezTo>
                    <a:pt x="1154" y="126"/>
                    <a:pt x="1448" y="427"/>
                    <a:pt x="1448" y="785"/>
                  </a:cubicBezTo>
                  <a:cubicBezTo>
                    <a:pt x="1448" y="1147"/>
                    <a:pt x="1150" y="1444"/>
                    <a:pt x="788" y="1444"/>
                  </a:cubicBezTo>
                  <a:cubicBezTo>
                    <a:pt x="427" y="1444"/>
                    <a:pt x="133" y="1147"/>
                    <a:pt x="133" y="785"/>
                  </a:cubicBezTo>
                  <a:cubicBezTo>
                    <a:pt x="133" y="423"/>
                    <a:pt x="427" y="126"/>
                    <a:pt x="788" y="126"/>
                  </a:cubicBezTo>
                  <a:close/>
                  <a:moveTo>
                    <a:pt x="788" y="0"/>
                  </a:moveTo>
                  <a:cubicBezTo>
                    <a:pt x="355" y="0"/>
                    <a:pt x="0" y="355"/>
                    <a:pt x="0" y="788"/>
                  </a:cubicBezTo>
                  <a:cubicBezTo>
                    <a:pt x="0" y="1226"/>
                    <a:pt x="355" y="1577"/>
                    <a:pt x="788" y="1577"/>
                  </a:cubicBezTo>
                  <a:cubicBezTo>
                    <a:pt x="1226" y="1577"/>
                    <a:pt x="1577" y="1226"/>
                    <a:pt x="1577" y="788"/>
                  </a:cubicBezTo>
                  <a:cubicBezTo>
                    <a:pt x="1577" y="355"/>
                    <a:pt x="1222" y="0"/>
                    <a:pt x="7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54"/>
            <p:cNvSpPr/>
            <p:nvPr/>
          </p:nvSpPr>
          <p:spPr>
            <a:xfrm>
              <a:off x="251223" y="1829897"/>
              <a:ext cx="246027" cy="466892"/>
            </a:xfrm>
            <a:custGeom>
              <a:avLst/>
              <a:gdLst/>
              <a:ahLst/>
              <a:cxnLst/>
              <a:rect l="l" t="t" r="r" b="b"/>
              <a:pathLst>
                <a:path w="4351" h="8257" extrusionOk="0">
                  <a:moveTo>
                    <a:pt x="477" y="1"/>
                  </a:moveTo>
                  <a:cubicBezTo>
                    <a:pt x="230" y="219"/>
                    <a:pt x="126" y="506"/>
                    <a:pt x="1" y="785"/>
                  </a:cubicBezTo>
                  <a:lnTo>
                    <a:pt x="3569" y="8256"/>
                  </a:lnTo>
                  <a:lnTo>
                    <a:pt x="4350" y="8098"/>
                  </a:lnTo>
                  <a:lnTo>
                    <a:pt x="506" y="51"/>
                  </a:lnTo>
                  <a:cubicBezTo>
                    <a:pt x="499" y="33"/>
                    <a:pt x="488" y="19"/>
                    <a:pt x="4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4"/>
            <p:cNvSpPr/>
            <p:nvPr/>
          </p:nvSpPr>
          <p:spPr>
            <a:xfrm>
              <a:off x="228719" y="1829727"/>
              <a:ext cx="253152" cy="470285"/>
            </a:xfrm>
            <a:custGeom>
              <a:avLst/>
              <a:gdLst/>
              <a:ahLst/>
              <a:cxnLst/>
              <a:rect l="l" t="t" r="r" b="b"/>
              <a:pathLst>
                <a:path w="4477" h="8317" extrusionOk="0">
                  <a:moveTo>
                    <a:pt x="3985" y="0"/>
                  </a:moveTo>
                  <a:cubicBezTo>
                    <a:pt x="3974" y="18"/>
                    <a:pt x="3960" y="36"/>
                    <a:pt x="3949" y="54"/>
                  </a:cubicBezTo>
                  <a:lnTo>
                    <a:pt x="1" y="8316"/>
                  </a:lnTo>
                  <a:lnTo>
                    <a:pt x="882" y="8263"/>
                  </a:lnTo>
                  <a:lnTo>
                    <a:pt x="4476" y="749"/>
                  </a:lnTo>
                  <a:cubicBezTo>
                    <a:pt x="4336" y="484"/>
                    <a:pt x="4315" y="201"/>
                    <a:pt x="39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54"/>
            <p:cNvSpPr/>
            <p:nvPr/>
          </p:nvSpPr>
          <p:spPr>
            <a:xfrm>
              <a:off x="188629" y="2263700"/>
              <a:ext cx="363132" cy="85100"/>
            </a:xfrm>
            <a:custGeom>
              <a:avLst/>
              <a:gdLst/>
              <a:ahLst/>
              <a:cxnLst/>
              <a:rect l="l" t="t" r="r" b="b"/>
              <a:pathLst>
                <a:path w="6422" h="1505" extrusionOk="0">
                  <a:moveTo>
                    <a:pt x="3218" y="0"/>
                  </a:moveTo>
                  <a:cubicBezTo>
                    <a:pt x="946" y="0"/>
                    <a:pt x="0" y="907"/>
                    <a:pt x="0" y="907"/>
                  </a:cubicBezTo>
                  <a:cubicBezTo>
                    <a:pt x="169" y="1104"/>
                    <a:pt x="104" y="1236"/>
                    <a:pt x="25" y="1494"/>
                  </a:cubicBezTo>
                  <a:lnTo>
                    <a:pt x="513" y="1494"/>
                  </a:lnTo>
                  <a:cubicBezTo>
                    <a:pt x="513" y="1494"/>
                    <a:pt x="1702" y="1351"/>
                    <a:pt x="3222" y="1351"/>
                  </a:cubicBezTo>
                  <a:cubicBezTo>
                    <a:pt x="4741" y="1351"/>
                    <a:pt x="5941" y="1505"/>
                    <a:pt x="5941" y="1505"/>
                  </a:cubicBezTo>
                  <a:lnTo>
                    <a:pt x="6421" y="1505"/>
                  </a:lnTo>
                  <a:cubicBezTo>
                    <a:pt x="6332" y="1247"/>
                    <a:pt x="6368" y="849"/>
                    <a:pt x="6368" y="849"/>
                  </a:cubicBezTo>
                  <a:cubicBezTo>
                    <a:pt x="6368" y="849"/>
                    <a:pt x="5482" y="0"/>
                    <a:pt x="32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54"/>
            <p:cNvSpPr/>
            <p:nvPr/>
          </p:nvSpPr>
          <p:spPr>
            <a:xfrm>
              <a:off x="178112" y="2310236"/>
              <a:ext cx="384393" cy="69890"/>
            </a:xfrm>
            <a:custGeom>
              <a:avLst/>
              <a:gdLst/>
              <a:ahLst/>
              <a:cxnLst/>
              <a:rect l="l" t="t" r="r" b="b"/>
              <a:pathLst>
                <a:path w="6798" h="1236" extrusionOk="0">
                  <a:moveTo>
                    <a:pt x="321" y="0"/>
                  </a:moveTo>
                  <a:cubicBezTo>
                    <a:pt x="252" y="0"/>
                    <a:pt x="185" y="46"/>
                    <a:pt x="165" y="116"/>
                  </a:cubicBezTo>
                  <a:cubicBezTo>
                    <a:pt x="118" y="252"/>
                    <a:pt x="75" y="395"/>
                    <a:pt x="29" y="535"/>
                  </a:cubicBezTo>
                  <a:cubicBezTo>
                    <a:pt x="0" y="625"/>
                    <a:pt x="50" y="718"/>
                    <a:pt x="140" y="746"/>
                  </a:cubicBezTo>
                  <a:cubicBezTo>
                    <a:pt x="1202" y="1073"/>
                    <a:pt x="2301" y="1236"/>
                    <a:pt x="3400" y="1236"/>
                  </a:cubicBezTo>
                  <a:cubicBezTo>
                    <a:pt x="4499" y="1236"/>
                    <a:pt x="5597" y="1073"/>
                    <a:pt x="6657" y="746"/>
                  </a:cubicBezTo>
                  <a:cubicBezTo>
                    <a:pt x="6747" y="718"/>
                    <a:pt x="6797" y="625"/>
                    <a:pt x="6761" y="535"/>
                  </a:cubicBezTo>
                  <a:cubicBezTo>
                    <a:pt x="6718" y="395"/>
                    <a:pt x="6672" y="252"/>
                    <a:pt x="6629" y="116"/>
                  </a:cubicBezTo>
                  <a:cubicBezTo>
                    <a:pt x="6606" y="46"/>
                    <a:pt x="6540" y="0"/>
                    <a:pt x="6471" y="0"/>
                  </a:cubicBezTo>
                  <a:cubicBezTo>
                    <a:pt x="6454" y="0"/>
                    <a:pt x="6437" y="3"/>
                    <a:pt x="6421" y="8"/>
                  </a:cubicBezTo>
                  <a:cubicBezTo>
                    <a:pt x="5436" y="309"/>
                    <a:pt x="4415" y="460"/>
                    <a:pt x="3395" y="460"/>
                  </a:cubicBezTo>
                  <a:cubicBezTo>
                    <a:pt x="2375" y="460"/>
                    <a:pt x="1354" y="309"/>
                    <a:pt x="369" y="8"/>
                  </a:cubicBezTo>
                  <a:cubicBezTo>
                    <a:pt x="353" y="3"/>
                    <a:pt x="337" y="0"/>
                    <a:pt x="3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54"/>
            <p:cNvSpPr/>
            <p:nvPr/>
          </p:nvSpPr>
          <p:spPr>
            <a:xfrm>
              <a:off x="323769" y="2026443"/>
              <a:ext cx="86570" cy="76618"/>
            </a:xfrm>
            <a:custGeom>
              <a:avLst/>
              <a:gdLst/>
              <a:ahLst/>
              <a:cxnLst/>
              <a:rect l="l" t="t" r="r" b="b"/>
              <a:pathLst>
                <a:path w="1531" h="1355" extrusionOk="0">
                  <a:moveTo>
                    <a:pt x="484" y="0"/>
                  </a:moveTo>
                  <a:cubicBezTo>
                    <a:pt x="416" y="0"/>
                    <a:pt x="351" y="36"/>
                    <a:pt x="316" y="93"/>
                  </a:cubicBezTo>
                  <a:lnTo>
                    <a:pt x="36" y="584"/>
                  </a:lnTo>
                  <a:cubicBezTo>
                    <a:pt x="0" y="642"/>
                    <a:pt x="0" y="713"/>
                    <a:pt x="36" y="771"/>
                  </a:cubicBezTo>
                  <a:lnTo>
                    <a:pt x="316" y="1258"/>
                  </a:lnTo>
                  <a:cubicBezTo>
                    <a:pt x="351" y="1319"/>
                    <a:pt x="412" y="1355"/>
                    <a:pt x="484" y="1355"/>
                  </a:cubicBezTo>
                  <a:lnTo>
                    <a:pt x="1047" y="1355"/>
                  </a:lnTo>
                  <a:cubicBezTo>
                    <a:pt x="1115" y="1355"/>
                    <a:pt x="1176" y="1319"/>
                    <a:pt x="1211" y="1258"/>
                  </a:cubicBezTo>
                  <a:lnTo>
                    <a:pt x="1494" y="771"/>
                  </a:lnTo>
                  <a:cubicBezTo>
                    <a:pt x="1530" y="713"/>
                    <a:pt x="1530" y="642"/>
                    <a:pt x="1494" y="584"/>
                  </a:cubicBezTo>
                  <a:lnTo>
                    <a:pt x="1211" y="93"/>
                  </a:lnTo>
                  <a:cubicBezTo>
                    <a:pt x="1176" y="36"/>
                    <a:pt x="1115" y="0"/>
                    <a:pt x="10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54"/>
            <p:cNvSpPr/>
            <p:nvPr/>
          </p:nvSpPr>
          <p:spPr>
            <a:xfrm>
              <a:off x="197733" y="1823621"/>
              <a:ext cx="80520" cy="498444"/>
            </a:xfrm>
            <a:custGeom>
              <a:avLst/>
              <a:gdLst/>
              <a:ahLst/>
              <a:cxnLst/>
              <a:rect l="l" t="t" r="r" b="b"/>
              <a:pathLst>
                <a:path w="1424" h="8815" extrusionOk="0">
                  <a:moveTo>
                    <a:pt x="1183" y="1"/>
                  </a:moveTo>
                  <a:lnTo>
                    <a:pt x="889" y="8"/>
                  </a:lnTo>
                  <a:cubicBezTo>
                    <a:pt x="753" y="15"/>
                    <a:pt x="638" y="90"/>
                    <a:pt x="581" y="212"/>
                  </a:cubicBezTo>
                  <a:lnTo>
                    <a:pt x="388" y="599"/>
                  </a:lnTo>
                  <a:cubicBezTo>
                    <a:pt x="133" y="1111"/>
                    <a:pt x="1" y="1670"/>
                    <a:pt x="1" y="2240"/>
                  </a:cubicBezTo>
                  <a:lnTo>
                    <a:pt x="1" y="8815"/>
                  </a:lnTo>
                  <a:lnTo>
                    <a:pt x="635" y="8815"/>
                  </a:lnTo>
                  <a:lnTo>
                    <a:pt x="635" y="2294"/>
                  </a:lnTo>
                  <a:cubicBezTo>
                    <a:pt x="635" y="1796"/>
                    <a:pt x="735" y="1308"/>
                    <a:pt x="929" y="857"/>
                  </a:cubicBezTo>
                  <a:lnTo>
                    <a:pt x="950" y="900"/>
                  </a:lnTo>
                  <a:cubicBezTo>
                    <a:pt x="1075" y="624"/>
                    <a:pt x="1176" y="330"/>
                    <a:pt x="1423" y="115"/>
                  </a:cubicBezTo>
                  <a:cubicBezTo>
                    <a:pt x="1369" y="40"/>
                    <a:pt x="1280" y="1"/>
                    <a:pt x="11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54"/>
            <p:cNvSpPr/>
            <p:nvPr/>
          </p:nvSpPr>
          <p:spPr>
            <a:xfrm>
              <a:off x="247378" y="1828766"/>
              <a:ext cx="31439" cy="45745"/>
            </a:xfrm>
            <a:custGeom>
              <a:avLst/>
              <a:gdLst/>
              <a:ahLst/>
              <a:cxnLst/>
              <a:rect l="l" t="t" r="r" b="b"/>
              <a:pathLst>
                <a:path w="556" h="809" extrusionOk="0">
                  <a:moveTo>
                    <a:pt x="507" y="0"/>
                  </a:moveTo>
                  <a:cubicBezTo>
                    <a:pt x="497" y="0"/>
                    <a:pt x="486" y="5"/>
                    <a:pt x="477" y="13"/>
                  </a:cubicBezTo>
                  <a:cubicBezTo>
                    <a:pt x="312" y="185"/>
                    <a:pt x="158" y="426"/>
                    <a:pt x="11" y="748"/>
                  </a:cubicBezTo>
                  <a:cubicBezTo>
                    <a:pt x="0" y="769"/>
                    <a:pt x="11" y="795"/>
                    <a:pt x="33" y="805"/>
                  </a:cubicBezTo>
                  <a:cubicBezTo>
                    <a:pt x="36" y="809"/>
                    <a:pt x="47" y="809"/>
                    <a:pt x="51" y="809"/>
                  </a:cubicBezTo>
                  <a:cubicBezTo>
                    <a:pt x="65" y="809"/>
                    <a:pt x="83" y="802"/>
                    <a:pt x="90" y="787"/>
                  </a:cubicBezTo>
                  <a:cubicBezTo>
                    <a:pt x="233" y="472"/>
                    <a:pt x="384" y="239"/>
                    <a:pt x="538" y="74"/>
                  </a:cubicBezTo>
                  <a:cubicBezTo>
                    <a:pt x="556" y="56"/>
                    <a:pt x="556" y="31"/>
                    <a:pt x="538" y="13"/>
                  </a:cubicBezTo>
                  <a:cubicBezTo>
                    <a:pt x="529" y="5"/>
                    <a:pt x="518" y="0"/>
                    <a:pt x="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54"/>
            <p:cNvSpPr/>
            <p:nvPr/>
          </p:nvSpPr>
          <p:spPr>
            <a:xfrm>
              <a:off x="454045" y="1823564"/>
              <a:ext cx="80294" cy="498501"/>
            </a:xfrm>
            <a:custGeom>
              <a:avLst/>
              <a:gdLst/>
              <a:ahLst/>
              <a:cxnLst/>
              <a:rect l="l" t="t" r="r" b="b"/>
              <a:pathLst>
                <a:path w="1420" h="8816" extrusionOk="0">
                  <a:moveTo>
                    <a:pt x="213" y="1"/>
                  </a:moveTo>
                  <a:cubicBezTo>
                    <a:pt x="128" y="1"/>
                    <a:pt x="50" y="43"/>
                    <a:pt x="0" y="109"/>
                  </a:cubicBezTo>
                  <a:cubicBezTo>
                    <a:pt x="330" y="306"/>
                    <a:pt x="323" y="650"/>
                    <a:pt x="462" y="915"/>
                  </a:cubicBezTo>
                  <a:lnTo>
                    <a:pt x="491" y="858"/>
                  </a:lnTo>
                  <a:cubicBezTo>
                    <a:pt x="681" y="1309"/>
                    <a:pt x="785" y="1797"/>
                    <a:pt x="785" y="2295"/>
                  </a:cubicBezTo>
                  <a:lnTo>
                    <a:pt x="785" y="8816"/>
                  </a:lnTo>
                  <a:lnTo>
                    <a:pt x="1416" y="8816"/>
                  </a:lnTo>
                  <a:lnTo>
                    <a:pt x="1416" y="2241"/>
                  </a:lnTo>
                  <a:cubicBezTo>
                    <a:pt x="1419" y="1671"/>
                    <a:pt x="1287" y="1109"/>
                    <a:pt x="1032" y="600"/>
                  </a:cubicBezTo>
                  <a:lnTo>
                    <a:pt x="839" y="213"/>
                  </a:lnTo>
                  <a:cubicBezTo>
                    <a:pt x="781" y="95"/>
                    <a:pt x="660" y="16"/>
                    <a:pt x="531" y="9"/>
                  </a:cubicBezTo>
                  <a:lnTo>
                    <a:pt x="233" y="2"/>
                  </a:lnTo>
                  <a:cubicBezTo>
                    <a:pt x="226" y="1"/>
                    <a:pt x="220" y="1"/>
                    <a:pt x="2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54"/>
            <p:cNvSpPr/>
            <p:nvPr/>
          </p:nvSpPr>
          <p:spPr>
            <a:xfrm>
              <a:off x="453027" y="1828314"/>
              <a:ext cx="31439" cy="46197"/>
            </a:xfrm>
            <a:custGeom>
              <a:avLst/>
              <a:gdLst/>
              <a:ahLst/>
              <a:cxnLst/>
              <a:rect l="l" t="t" r="r" b="b"/>
              <a:pathLst>
                <a:path w="556" h="817" extrusionOk="0">
                  <a:moveTo>
                    <a:pt x="50" y="1"/>
                  </a:moveTo>
                  <a:cubicBezTo>
                    <a:pt x="39" y="1"/>
                    <a:pt x="27" y="5"/>
                    <a:pt x="18" y="14"/>
                  </a:cubicBezTo>
                  <a:cubicBezTo>
                    <a:pt x="0" y="32"/>
                    <a:pt x="0" y="61"/>
                    <a:pt x="18" y="79"/>
                  </a:cubicBezTo>
                  <a:cubicBezTo>
                    <a:pt x="176" y="244"/>
                    <a:pt x="323" y="477"/>
                    <a:pt x="466" y="792"/>
                  </a:cubicBezTo>
                  <a:cubicBezTo>
                    <a:pt x="477" y="810"/>
                    <a:pt x="491" y="817"/>
                    <a:pt x="509" y="817"/>
                  </a:cubicBezTo>
                  <a:cubicBezTo>
                    <a:pt x="516" y="817"/>
                    <a:pt x="520" y="813"/>
                    <a:pt x="527" y="810"/>
                  </a:cubicBezTo>
                  <a:cubicBezTo>
                    <a:pt x="549" y="799"/>
                    <a:pt x="556" y="774"/>
                    <a:pt x="549" y="749"/>
                  </a:cubicBezTo>
                  <a:cubicBezTo>
                    <a:pt x="402" y="426"/>
                    <a:pt x="248" y="190"/>
                    <a:pt x="83" y="14"/>
                  </a:cubicBezTo>
                  <a:cubicBezTo>
                    <a:pt x="74" y="5"/>
                    <a:pt x="62" y="1"/>
                    <a:pt x="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54"/>
            <p:cNvSpPr/>
            <p:nvPr/>
          </p:nvSpPr>
          <p:spPr>
            <a:xfrm>
              <a:off x="190439" y="1937896"/>
              <a:ext cx="350749" cy="43596"/>
            </a:xfrm>
            <a:custGeom>
              <a:avLst/>
              <a:gdLst/>
              <a:ahLst/>
              <a:cxnLst/>
              <a:rect l="l" t="t" r="r" b="b"/>
              <a:pathLst>
                <a:path w="6203" h="771" extrusionOk="0">
                  <a:moveTo>
                    <a:pt x="158" y="0"/>
                  </a:moveTo>
                  <a:cubicBezTo>
                    <a:pt x="147" y="0"/>
                    <a:pt x="137" y="4"/>
                    <a:pt x="126" y="4"/>
                  </a:cubicBezTo>
                  <a:cubicBezTo>
                    <a:pt x="54" y="15"/>
                    <a:pt x="1" y="79"/>
                    <a:pt x="1" y="154"/>
                  </a:cubicBezTo>
                  <a:lnTo>
                    <a:pt x="1" y="613"/>
                  </a:lnTo>
                  <a:cubicBezTo>
                    <a:pt x="1" y="688"/>
                    <a:pt x="54" y="753"/>
                    <a:pt x="126" y="764"/>
                  </a:cubicBezTo>
                  <a:cubicBezTo>
                    <a:pt x="137" y="771"/>
                    <a:pt x="147" y="771"/>
                    <a:pt x="158" y="771"/>
                  </a:cubicBezTo>
                  <a:lnTo>
                    <a:pt x="6078" y="771"/>
                  </a:lnTo>
                  <a:cubicBezTo>
                    <a:pt x="6149" y="756"/>
                    <a:pt x="6203" y="692"/>
                    <a:pt x="6203" y="617"/>
                  </a:cubicBezTo>
                  <a:lnTo>
                    <a:pt x="6203" y="162"/>
                  </a:lnTo>
                  <a:cubicBezTo>
                    <a:pt x="6203" y="79"/>
                    <a:pt x="6146" y="15"/>
                    <a:pt x="6074" y="4"/>
                  </a:cubicBezTo>
                  <a:cubicBezTo>
                    <a:pt x="6067" y="0"/>
                    <a:pt x="6056" y="0"/>
                    <a:pt x="6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54"/>
            <p:cNvSpPr/>
            <p:nvPr/>
          </p:nvSpPr>
          <p:spPr>
            <a:xfrm>
              <a:off x="49837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06"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54"/>
            <p:cNvSpPr/>
            <p:nvPr/>
          </p:nvSpPr>
          <p:spPr>
            <a:xfrm>
              <a:off x="49797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3"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54"/>
            <p:cNvSpPr/>
            <p:nvPr/>
          </p:nvSpPr>
          <p:spPr>
            <a:xfrm>
              <a:off x="19852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10"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54"/>
            <p:cNvSpPr/>
            <p:nvPr/>
          </p:nvSpPr>
          <p:spPr>
            <a:xfrm>
              <a:off x="19812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7"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54"/>
            <p:cNvSpPr/>
            <p:nvPr/>
          </p:nvSpPr>
          <p:spPr>
            <a:xfrm>
              <a:off x="420006" y="1920876"/>
              <a:ext cx="37094" cy="77467"/>
            </a:xfrm>
            <a:custGeom>
              <a:avLst/>
              <a:gdLst/>
              <a:ahLst/>
              <a:cxnLst/>
              <a:rect l="l" t="t" r="r" b="b"/>
              <a:pathLst>
                <a:path w="656" h="1370" extrusionOk="0">
                  <a:moveTo>
                    <a:pt x="255" y="0"/>
                  </a:moveTo>
                  <a:cubicBezTo>
                    <a:pt x="111" y="0"/>
                    <a:pt x="0" y="115"/>
                    <a:pt x="0" y="255"/>
                  </a:cubicBezTo>
                  <a:cubicBezTo>
                    <a:pt x="0" y="291"/>
                    <a:pt x="25" y="316"/>
                    <a:pt x="61" y="316"/>
                  </a:cubicBezTo>
                  <a:cubicBezTo>
                    <a:pt x="97" y="316"/>
                    <a:pt x="126" y="291"/>
                    <a:pt x="126" y="255"/>
                  </a:cubicBezTo>
                  <a:cubicBezTo>
                    <a:pt x="126" y="183"/>
                    <a:pt x="183" y="129"/>
                    <a:pt x="251" y="129"/>
                  </a:cubicBezTo>
                  <a:lnTo>
                    <a:pt x="298" y="129"/>
                  </a:lnTo>
                  <a:cubicBezTo>
                    <a:pt x="419" y="129"/>
                    <a:pt x="523" y="230"/>
                    <a:pt x="523" y="355"/>
                  </a:cubicBezTo>
                  <a:lnTo>
                    <a:pt x="523" y="1018"/>
                  </a:lnTo>
                  <a:cubicBezTo>
                    <a:pt x="523" y="1136"/>
                    <a:pt x="423" y="1240"/>
                    <a:pt x="298" y="1240"/>
                  </a:cubicBezTo>
                  <a:lnTo>
                    <a:pt x="251" y="1240"/>
                  </a:lnTo>
                  <a:cubicBezTo>
                    <a:pt x="179" y="1240"/>
                    <a:pt x="126" y="1183"/>
                    <a:pt x="126" y="1115"/>
                  </a:cubicBezTo>
                  <a:cubicBezTo>
                    <a:pt x="126" y="1079"/>
                    <a:pt x="97" y="1054"/>
                    <a:pt x="61" y="1054"/>
                  </a:cubicBezTo>
                  <a:cubicBezTo>
                    <a:pt x="25" y="1054"/>
                    <a:pt x="0" y="1079"/>
                    <a:pt x="0" y="1115"/>
                  </a:cubicBezTo>
                  <a:cubicBezTo>
                    <a:pt x="0" y="1258"/>
                    <a:pt x="115" y="1369"/>
                    <a:pt x="255" y="1369"/>
                  </a:cubicBezTo>
                  <a:lnTo>
                    <a:pt x="305" y="1369"/>
                  </a:lnTo>
                  <a:cubicBezTo>
                    <a:pt x="495" y="1369"/>
                    <a:pt x="656" y="1215"/>
                    <a:pt x="656" y="1014"/>
                  </a:cubicBezTo>
                  <a:lnTo>
                    <a:pt x="656" y="352"/>
                  </a:lnTo>
                  <a:cubicBezTo>
                    <a:pt x="656" y="162"/>
                    <a:pt x="502"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54"/>
            <p:cNvSpPr/>
            <p:nvPr/>
          </p:nvSpPr>
          <p:spPr>
            <a:xfrm>
              <a:off x="421024" y="1935238"/>
              <a:ext cx="5089" cy="48685"/>
            </a:xfrm>
            <a:custGeom>
              <a:avLst/>
              <a:gdLst/>
              <a:ahLst/>
              <a:cxnLst/>
              <a:rect l="l" t="t" r="r" b="b"/>
              <a:pathLst>
                <a:path w="90" h="861" extrusionOk="0">
                  <a:moveTo>
                    <a:pt x="43" y="1"/>
                  </a:moveTo>
                  <a:cubicBezTo>
                    <a:pt x="18" y="1"/>
                    <a:pt x="0" y="22"/>
                    <a:pt x="0" y="47"/>
                  </a:cubicBezTo>
                  <a:lnTo>
                    <a:pt x="0" y="818"/>
                  </a:lnTo>
                  <a:cubicBezTo>
                    <a:pt x="0" y="843"/>
                    <a:pt x="22" y="861"/>
                    <a:pt x="43" y="861"/>
                  </a:cubicBezTo>
                  <a:cubicBezTo>
                    <a:pt x="65" y="861"/>
                    <a:pt x="90" y="839"/>
                    <a:pt x="90" y="818"/>
                  </a:cubicBezTo>
                  <a:lnTo>
                    <a:pt x="90" y="47"/>
                  </a:lnTo>
                  <a:cubicBezTo>
                    <a:pt x="90" y="19"/>
                    <a:pt x="72" y="1"/>
                    <a:pt x="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54"/>
            <p:cNvSpPr/>
            <p:nvPr/>
          </p:nvSpPr>
          <p:spPr>
            <a:xfrm>
              <a:off x="296006" y="2316738"/>
              <a:ext cx="39355" cy="77467"/>
            </a:xfrm>
            <a:custGeom>
              <a:avLst/>
              <a:gdLst/>
              <a:ahLst/>
              <a:cxnLst/>
              <a:rect l="l" t="t" r="r" b="b"/>
              <a:pathLst>
                <a:path w="696" h="1370" extrusionOk="0">
                  <a:moveTo>
                    <a:pt x="375" y="0"/>
                  </a:moveTo>
                  <a:cubicBezTo>
                    <a:pt x="187" y="0"/>
                    <a:pt x="33" y="151"/>
                    <a:pt x="29" y="341"/>
                  </a:cubicBezTo>
                  <a:lnTo>
                    <a:pt x="8" y="1004"/>
                  </a:lnTo>
                  <a:cubicBezTo>
                    <a:pt x="0" y="1097"/>
                    <a:pt x="36" y="1190"/>
                    <a:pt x="101" y="1259"/>
                  </a:cubicBezTo>
                  <a:cubicBezTo>
                    <a:pt x="162" y="1327"/>
                    <a:pt x="251" y="1366"/>
                    <a:pt x="348" y="1370"/>
                  </a:cubicBezTo>
                  <a:lnTo>
                    <a:pt x="405" y="1370"/>
                  </a:lnTo>
                  <a:cubicBezTo>
                    <a:pt x="466" y="1370"/>
                    <a:pt x="531" y="1348"/>
                    <a:pt x="584" y="1305"/>
                  </a:cubicBezTo>
                  <a:cubicBezTo>
                    <a:pt x="635" y="1262"/>
                    <a:pt x="660" y="1198"/>
                    <a:pt x="663" y="1133"/>
                  </a:cubicBezTo>
                  <a:cubicBezTo>
                    <a:pt x="663" y="1097"/>
                    <a:pt x="638" y="1065"/>
                    <a:pt x="602" y="1065"/>
                  </a:cubicBezTo>
                  <a:cubicBezTo>
                    <a:pt x="567" y="1065"/>
                    <a:pt x="534" y="1094"/>
                    <a:pt x="534" y="1126"/>
                  </a:cubicBezTo>
                  <a:cubicBezTo>
                    <a:pt x="534" y="1158"/>
                    <a:pt x="516" y="1190"/>
                    <a:pt x="495" y="1212"/>
                  </a:cubicBezTo>
                  <a:cubicBezTo>
                    <a:pt x="473" y="1233"/>
                    <a:pt x="438" y="1244"/>
                    <a:pt x="405" y="1244"/>
                  </a:cubicBezTo>
                  <a:lnTo>
                    <a:pt x="355" y="1244"/>
                  </a:lnTo>
                  <a:cubicBezTo>
                    <a:pt x="230" y="1241"/>
                    <a:pt x="133" y="1137"/>
                    <a:pt x="137" y="1011"/>
                  </a:cubicBezTo>
                  <a:lnTo>
                    <a:pt x="158" y="348"/>
                  </a:lnTo>
                  <a:cubicBezTo>
                    <a:pt x="161" y="227"/>
                    <a:pt x="259" y="129"/>
                    <a:pt x="378" y="129"/>
                  </a:cubicBezTo>
                  <a:cubicBezTo>
                    <a:pt x="382" y="129"/>
                    <a:pt x="387" y="130"/>
                    <a:pt x="391" y="130"/>
                  </a:cubicBezTo>
                  <a:lnTo>
                    <a:pt x="441" y="130"/>
                  </a:lnTo>
                  <a:cubicBezTo>
                    <a:pt x="509" y="133"/>
                    <a:pt x="567" y="191"/>
                    <a:pt x="563" y="259"/>
                  </a:cubicBezTo>
                  <a:cubicBezTo>
                    <a:pt x="563" y="295"/>
                    <a:pt x="588" y="327"/>
                    <a:pt x="624" y="327"/>
                  </a:cubicBezTo>
                  <a:cubicBezTo>
                    <a:pt x="660" y="327"/>
                    <a:pt x="692" y="298"/>
                    <a:pt x="692" y="262"/>
                  </a:cubicBezTo>
                  <a:cubicBezTo>
                    <a:pt x="696" y="119"/>
                    <a:pt x="584" y="4"/>
                    <a:pt x="445" y="1"/>
                  </a:cubicBezTo>
                  <a:lnTo>
                    <a:pt x="395" y="1"/>
                  </a:lnTo>
                  <a:cubicBezTo>
                    <a:pt x="388" y="0"/>
                    <a:pt x="382" y="0"/>
                    <a:pt x="3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54"/>
            <p:cNvSpPr/>
            <p:nvPr/>
          </p:nvSpPr>
          <p:spPr>
            <a:xfrm>
              <a:off x="326992" y="2331553"/>
              <a:ext cx="6559" cy="48459"/>
            </a:xfrm>
            <a:custGeom>
              <a:avLst/>
              <a:gdLst/>
              <a:ahLst/>
              <a:cxnLst/>
              <a:rect l="l" t="t" r="r" b="b"/>
              <a:pathLst>
                <a:path w="116" h="857" extrusionOk="0">
                  <a:moveTo>
                    <a:pt x="72" y="0"/>
                  </a:moveTo>
                  <a:cubicBezTo>
                    <a:pt x="51" y="0"/>
                    <a:pt x="26" y="18"/>
                    <a:pt x="26" y="40"/>
                  </a:cubicBezTo>
                  <a:lnTo>
                    <a:pt x="1" y="814"/>
                  </a:lnTo>
                  <a:cubicBezTo>
                    <a:pt x="1" y="835"/>
                    <a:pt x="19" y="857"/>
                    <a:pt x="44" y="857"/>
                  </a:cubicBezTo>
                  <a:cubicBezTo>
                    <a:pt x="69" y="857"/>
                    <a:pt x="90" y="839"/>
                    <a:pt x="87" y="817"/>
                  </a:cubicBezTo>
                  <a:lnTo>
                    <a:pt x="112" y="47"/>
                  </a:lnTo>
                  <a:cubicBezTo>
                    <a:pt x="115" y="25"/>
                    <a:pt x="94" y="0"/>
                    <a:pt x="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54"/>
            <p:cNvSpPr/>
            <p:nvPr/>
          </p:nvSpPr>
          <p:spPr>
            <a:xfrm>
              <a:off x="187385"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19" y="498"/>
                    <a:pt x="244" y="477"/>
                    <a:pt x="244" y="448"/>
                  </a:cubicBezTo>
                  <a:cubicBezTo>
                    <a:pt x="244" y="423"/>
                    <a:pt x="219" y="402"/>
                    <a:pt x="194" y="402"/>
                  </a:cubicBezTo>
                  <a:cubicBezTo>
                    <a:pt x="141" y="402"/>
                    <a:pt x="101" y="359"/>
                    <a:pt x="101" y="305"/>
                  </a:cubicBezTo>
                  <a:lnTo>
                    <a:pt x="101" y="266"/>
                  </a:lnTo>
                  <a:cubicBezTo>
                    <a:pt x="101" y="172"/>
                    <a:pt x="176" y="97"/>
                    <a:pt x="270" y="97"/>
                  </a:cubicBezTo>
                  <a:lnTo>
                    <a:pt x="768" y="97"/>
                  </a:lnTo>
                  <a:cubicBezTo>
                    <a:pt x="861" y="97"/>
                    <a:pt x="936" y="172"/>
                    <a:pt x="936" y="266"/>
                  </a:cubicBezTo>
                  <a:lnTo>
                    <a:pt x="936" y="301"/>
                  </a:lnTo>
                  <a:cubicBezTo>
                    <a:pt x="936" y="355"/>
                    <a:pt x="897" y="395"/>
                    <a:pt x="843" y="395"/>
                  </a:cubicBezTo>
                  <a:cubicBezTo>
                    <a:pt x="818" y="395"/>
                    <a:pt x="793" y="420"/>
                    <a:pt x="793" y="445"/>
                  </a:cubicBezTo>
                  <a:cubicBezTo>
                    <a:pt x="793" y="473"/>
                    <a:pt x="818" y="495"/>
                    <a:pt x="843" y="495"/>
                  </a:cubicBezTo>
                  <a:cubicBezTo>
                    <a:pt x="947" y="495"/>
                    <a:pt x="1033" y="409"/>
                    <a:pt x="1026" y="305"/>
                  </a:cubicBezTo>
                  <a:lnTo>
                    <a:pt x="1026" y="266"/>
                  </a:lnTo>
                  <a:cubicBezTo>
                    <a:pt x="1026"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54"/>
            <p:cNvSpPr/>
            <p:nvPr/>
          </p:nvSpPr>
          <p:spPr>
            <a:xfrm>
              <a:off x="198525"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28" y="65"/>
                    <a:pt x="642" y="51"/>
                    <a:pt x="642" y="33"/>
                  </a:cubicBezTo>
                  <a:cubicBezTo>
                    <a:pt x="642" y="15"/>
                    <a:pt x="628"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54"/>
            <p:cNvSpPr/>
            <p:nvPr/>
          </p:nvSpPr>
          <p:spPr>
            <a:xfrm>
              <a:off x="488650"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23" y="498"/>
                    <a:pt x="245" y="477"/>
                    <a:pt x="245" y="448"/>
                  </a:cubicBezTo>
                  <a:cubicBezTo>
                    <a:pt x="245" y="423"/>
                    <a:pt x="223" y="402"/>
                    <a:pt x="194" y="402"/>
                  </a:cubicBezTo>
                  <a:cubicBezTo>
                    <a:pt x="141" y="402"/>
                    <a:pt x="101" y="359"/>
                    <a:pt x="101" y="305"/>
                  </a:cubicBezTo>
                  <a:lnTo>
                    <a:pt x="101" y="266"/>
                  </a:lnTo>
                  <a:cubicBezTo>
                    <a:pt x="101" y="172"/>
                    <a:pt x="176" y="97"/>
                    <a:pt x="270" y="97"/>
                  </a:cubicBezTo>
                  <a:lnTo>
                    <a:pt x="768" y="97"/>
                  </a:lnTo>
                  <a:cubicBezTo>
                    <a:pt x="864" y="97"/>
                    <a:pt x="940" y="172"/>
                    <a:pt x="940" y="266"/>
                  </a:cubicBezTo>
                  <a:lnTo>
                    <a:pt x="940" y="301"/>
                  </a:lnTo>
                  <a:cubicBezTo>
                    <a:pt x="940" y="355"/>
                    <a:pt x="897" y="395"/>
                    <a:pt x="847" y="395"/>
                  </a:cubicBezTo>
                  <a:cubicBezTo>
                    <a:pt x="818" y="395"/>
                    <a:pt x="796" y="420"/>
                    <a:pt x="796" y="445"/>
                  </a:cubicBezTo>
                  <a:cubicBezTo>
                    <a:pt x="796" y="473"/>
                    <a:pt x="818" y="495"/>
                    <a:pt x="847" y="495"/>
                  </a:cubicBezTo>
                  <a:cubicBezTo>
                    <a:pt x="947" y="495"/>
                    <a:pt x="1033" y="409"/>
                    <a:pt x="1029" y="305"/>
                  </a:cubicBezTo>
                  <a:lnTo>
                    <a:pt x="1029" y="266"/>
                  </a:lnTo>
                  <a:cubicBezTo>
                    <a:pt x="1029"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54"/>
            <p:cNvSpPr/>
            <p:nvPr/>
          </p:nvSpPr>
          <p:spPr>
            <a:xfrm>
              <a:off x="499789"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32" y="65"/>
                    <a:pt x="642" y="51"/>
                    <a:pt x="642" y="33"/>
                  </a:cubicBezTo>
                  <a:cubicBezTo>
                    <a:pt x="642" y="15"/>
                    <a:pt x="632"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54"/>
            <p:cNvSpPr/>
            <p:nvPr/>
          </p:nvSpPr>
          <p:spPr>
            <a:xfrm>
              <a:off x="205649" y="2369211"/>
              <a:ext cx="345264" cy="192932"/>
            </a:xfrm>
            <a:custGeom>
              <a:avLst/>
              <a:gdLst/>
              <a:ahLst/>
              <a:cxnLst/>
              <a:rect l="l" t="t" r="r" b="b"/>
              <a:pathLst>
                <a:path w="6106" h="3412" extrusionOk="0">
                  <a:moveTo>
                    <a:pt x="215" y="1"/>
                  </a:moveTo>
                  <a:cubicBezTo>
                    <a:pt x="0" y="8"/>
                    <a:pt x="136" y="431"/>
                    <a:pt x="176" y="531"/>
                  </a:cubicBezTo>
                  <a:cubicBezTo>
                    <a:pt x="262" y="743"/>
                    <a:pt x="398" y="932"/>
                    <a:pt x="570" y="1087"/>
                  </a:cubicBezTo>
                  <a:cubicBezTo>
                    <a:pt x="663" y="1173"/>
                    <a:pt x="771" y="1248"/>
                    <a:pt x="860" y="1341"/>
                  </a:cubicBezTo>
                  <a:cubicBezTo>
                    <a:pt x="1104" y="1592"/>
                    <a:pt x="1215" y="1936"/>
                    <a:pt x="1348" y="2258"/>
                  </a:cubicBezTo>
                  <a:cubicBezTo>
                    <a:pt x="1484" y="2584"/>
                    <a:pt x="1666" y="2914"/>
                    <a:pt x="1982" y="3064"/>
                  </a:cubicBezTo>
                  <a:cubicBezTo>
                    <a:pt x="2215" y="3179"/>
                    <a:pt x="2483" y="3179"/>
                    <a:pt x="2727" y="3236"/>
                  </a:cubicBezTo>
                  <a:cubicBezTo>
                    <a:pt x="2921" y="3279"/>
                    <a:pt x="3100" y="3365"/>
                    <a:pt x="3293" y="3398"/>
                  </a:cubicBezTo>
                  <a:cubicBezTo>
                    <a:pt x="3353" y="3407"/>
                    <a:pt x="3413" y="3412"/>
                    <a:pt x="3473" y="3412"/>
                  </a:cubicBezTo>
                  <a:cubicBezTo>
                    <a:pt x="3756" y="3412"/>
                    <a:pt x="4040" y="3312"/>
                    <a:pt x="4282" y="3161"/>
                  </a:cubicBezTo>
                  <a:cubicBezTo>
                    <a:pt x="4580" y="2982"/>
                    <a:pt x="4823" y="2731"/>
                    <a:pt x="5067" y="2484"/>
                  </a:cubicBezTo>
                  <a:cubicBezTo>
                    <a:pt x="5386" y="2161"/>
                    <a:pt x="5715" y="1817"/>
                    <a:pt x="5809" y="1373"/>
                  </a:cubicBezTo>
                  <a:cubicBezTo>
                    <a:pt x="5844" y="1216"/>
                    <a:pt x="5844" y="1051"/>
                    <a:pt x="5877" y="893"/>
                  </a:cubicBezTo>
                  <a:cubicBezTo>
                    <a:pt x="5909" y="735"/>
                    <a:pt x="5973" y="574"/>
                    <a:pt x="6106" y="481"/>
                  </a:cubicBezTo>
                  <a:cubicBezTo>
                    <a:pt x="6038" y="338"/>
                    <a:pt x="5966" y="191"/>
                    <a:pt x="5895" y="47"/>
                  </a:cubicBezTo>
                  <a:cubicBezTo>
                    <a:pt x="5662" y="252"/>
                    <a:pt x="5500" y="535"/>
                    <a:pt x="5443" y="839"/>
                  </a:cubicBezTo>
                  <a:cubicBezTo>
                    <a:pt x="5404" y="1054"/>
                    <a:pt x="5396" y="1298"/>
                    <a:pt x="5232" y="1441"/>
                  </a:cubicBezTo>
                  <a:cubicBezTo>
                    <a:pt x="5164" y="1499"/>
                    <a:pt x="5074" y="1531"/>
                    <a:pt x="5002" y="1585"/>
                  </a:cubicBezTo>
                  <a:cubicBezTo>
                    <a:pt x="4859" y="1692"/>
                    <a:pt x="4787" y="1875"/>
                    <a:pt x="4712" y="2040"/>
                  </a:cubicBezTo>
                  <a:cubicBezTo>
                    <a:pt x="4601" y="2283"/>
                    <a:pt x="4454" y="2516"/>
                    <a:pt x="4250" y="2688"/>
                  </a:cubicBezTo>
                  <a:cubicBezTo>
                    <a:pt x="4064" y="2851"/>
                    <a:pt x="3822" y="2955"/>
                    <a:pt x="3574" y="2955"/>
                  </a:cubicBezTo>
                  <a:cubicBezTo>
                    <a:pt x="3554" y="2955"/>
                    <a:pt x="3535" y="2955"/>
                    <a:pt x="3515" y="2953"/>
                  </a:cubicBezTo>
                  <a:cubicBezTo>
                    <a:pt x="3343" y="2943"/>
                    <a:pt x="3171" y="2875"/>
                    <a:pt x="2996" y="2853"/>
                  </a:cubicBezTo>
                  <a:cubicBezTo>
                    <a:pt x="2806" y="2828"/>
                    <a:pt x="2594" y="2860"/>
                    <a:pt x="2412" y="2789"/>
                  </a:cubicBezTo>
                  <a:cubicBezTo>
                    <a:pt x="2089" y="2667"/>
                    <a:pt x="1950" y="2290"/>
                    <a:pt x="1874" y="1957"/>
                  </a:cubicBezTo>
                  <a:cubicBezTo>
                    <a:pt x="1792" y="1620"/>
                    <a:pt x="1713" y="1244"/>
                    <a:pt x="1430" y="1047"/>
                  </a:cubicBezTo>
                  <a:cubicBezTo>
                    <a:pt x="1337" y="983"/>
                    <a:pt x="1222" y="943"/>
                    <a:pt x="1122" y="893"/>
                  </a:cubicBezTo>
                  <a:cubicBezTo>
                    <a:pt x="914" y="796"/>
                    <a:pt x="731" y="653"/>
                    <a:pt x="574" y="477"/>
                  </a:cubicBezTo>
                  <a:cubicBezTo>
                    <a:pt x="488" y="384"/>
                    <a:pt x="334" y="1"/>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54"/>
            <p:cNvSpPr/>
            <p:nvPr/>
          </p:nvSpPr>
          <p:spPr>
            <a:xfrm>
              <a:off x="177264" y="2349364"/>
              <a:ext cx="151201" cy="350409"/>
            </a:xfrm>
            <a:custGeom>
              <a:avLst/>
              <a:gdLst/>
              <a:ahLst/>
              <a:cxnLst/>
              <a:rect l="l" t="t" r="r" b="b"/>
              <a:pathLst>
                <a:path w="2674" h="6197" extrusionOk="0">
                  <a:moveTo>
                    <a:pt x="405" y="0"/>
                  </a:moveTo>
                  <a:cubicBezTo>
                    <a:pt x="401" y="0"/>
                    <a:pt x="398" y="1"/>
                    <a:pt x="395" y="1"/>
                  </a:cubicBezTo>
                  <a:cubicBezTo>
                    <a:pt x="320" y="628"/>
                    <a:pt x="284" y="1427"/>
                    <a:pt x="234" y="2061"/>
                  </a:cubicBezTo>
                  <a:cubicBezTo>
                    <a:pt x="183" y="2745"/>
                    <a:pt x="130" y="3430"/>
                    <a:pt x="79" y="4114"/>
                  </a:cubicBezTo>
                  <a:cubicBezTo>
                    <a:pt x="65" y="4383"/>
                    <a:pt x="19" y="4684"/>
                    <a:pt x="11" y="4953"/>
                  </a:cubicBezTo>
                  <a:cubicBezTo>
                    <a:pt x="1" y="5221"/>
                    <a:pt x="33" y="5504"/>
                    <a:pt x="180" y="5727"/>
                  </a:cubicBezTo>
                  <a:cubicBezTo>
                    <a:pt x="327" y="5942"/>
                    <a:pt x="567" y="6081"/>
                    <a:pt x="818" y="6146"/>
                  </a:cubicBezTo>
                  <a:cubicBezTo>
                    <a:pt x="974" y="6184"/>
                    <a:pt x="1133" y="6197"/>
                    <a:pt x="1294" y="6197"/>
                  </a:cubicBezTo>
                  <a:cubicBezTo>
                    <a:pt x="1391" y="6197"/>
                    <a:pt x="1489" y="6192"/>
                    <a:pt x="1588" y="6185"/>
                  </a:cubicBezTo>
                  <a:cubicBezTo>
                    <a:pt x="1824" y="6167"/>
                    <a:pt x="2065" y="6135"/>
                    <a:pt x="2262" y="6002"/>
                  </a:cubicBezTo>
                  <a:cubicBezTo>
                    <a:pt x="2520" y="5830"/>
                    <a:pt x="2641" y="5515"/>
                    <a:pt x="2663" y="5203"/>
                  </a:cubicBezTo>
                  <a:cubicBezTo>
                    <a:pt x="2674" y="4895"/>
                    <a:pt x="2598" y="4594"/>
                    <a:pt x="2520" y="4297"/>
                  </a:cubicBezTo>
                  <a:cubicBezTo>
                    <a:pt x="2412" y="3892"/>
                    <a:pt x="2308" y="3491"/>
                    <a:pt x="2201" y="3086"/>
                  </a:cubicBezTo>
                  <a:cubicBezTo>
                    <a:pt x="2161" y="2935"/>
                    <a:pt x="2143" y="2713"/>
                    <a:pt x="2050" y="2591"/>
                  </a:cubicBezTo>
                  <a:lnTo>
                    <a:pt x="2050" y="2591"/>
                  </a:lnTo>
                  <a:cubicBezTo>
                    <a:pt x="1742" y="3154"/>
                    <a:pt x="1814" y="3896"/>
                    <a:pt x="2226" y="4383"/>
                  </a:cubicBezTo>
                  <a:cubicBezTo>
                    <a:pt x="2290" y="4458"/>
                    <a:pt x="2355" y="4523"/>
                    <a:pt x="2401" y="4605"/>
                  </a:cubicBezTo>
                  <a:cubicBezTo>
                    <a:pt x="2566" y="4895"/>
                    <a:pt x="2416" y="5289"/>
                    <a:pt x="2140" y="5483"/>
                  </a:cubicBezTo>
                  <a:cubicBezTo>
                    <a:pt x="1909" y="5644"/>
                    <a:pt x="1620" y="5691"/>
                    <a:pt x="1334" y="5691"/>
                  </a:cubicBezTo>
                  <a:cubicBezTo>
                    <a:pt x="1282" y="5691"/>
                    <a:pt x="1231" y="5690"/>
                    <a:pt x="1180" y="5687"/>
                  </a:cubicBezTo>
                  <a:cubicBezTo>
                    <a:pt x="1022" y="5680"/>
                    <a:pt x="861" y="5662"/>
                    <a:pt x="724" y="5583"/>
                  </a:cubicBezTo>
                  <a:cubicBezTo>
                    <a:pt x="438" y="5422"/>
                    <a:pt x="241" y="5042"/>
                    <a:pt x="309" y="4723"/>
                  </a:cubicBezTo>
                  <a:cubicBezTo>
                    <a:pt x="409" y="4257"/>
                    <a:pt x="502" y="3792"/>
                    <a:pt x="599" y="3326"/>
                  </a:cubicBezTo>
                  <a:cubicBezTo>
                    <a:pt x="631" y="3172"/>
                    <a:pt x="664" y="3014"/>
                    <a:pt x="681" y="2856"/>
                  </a:cubicBezTo>
                  <a:cubicBezTo>
                    <a:pt x="703" y="2649"/>
                    <a:pt x="699" y="2430"/>
                    <a:pt x="696" y="2219"/>
                  </a:cubicBezTo>
                  <a:cubicBezTo>
                    <a:pt x="681" y="1541"/>
                    <a:pt x="685" y="850"/>
                    <a:pt x="868" y="201"/>
                  </a:cubicBezTo>
                  <a:cubicBezTo>
                    <a:pt x="720" y="163"/>
                    <a:pt x="559" y="0"/>
                    <a:pt x="4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54"/>
            <p:cNvSpPr/>
            <p:nvPr/>
          </p:nvSpPr>
          <p:spPr>
            <a:xfrm>
              <a:off x="441662" y="2344897"/>
              <a:ext cx="179587" cy="349787"/>
            </a:xfrm>
            <a:custGeom>
              <a:avLst/>
              <a:gdLst/>
              <a:ahLst/>
              <a:cxnLst/>
              <a:rect l="l" t="t" r="r" b="b"/>
              <a:pathLst>
                <a:path w="3176" h="6186" extrusionOk="0">
                  <a:moveTo>
                    <a:pt x="1986" y="1"/>
                  </a:moveTo>
                  <a:lnTo>
                    <a:pt x="1986" y="1"/>
                  </a:lnTo>
                  <a:cubicBezTo>
                    <a:pt x="1878" y="51"/>
                    <a:pt x="1778" y="162"/>
                    <a:pt x="1663" y="187"/>
                  </a:cubicBezTo>
                  <a:cubicBezTo>
                    <a:pt x="1670" y="1133"/>
                    <a:pt x="2222" y="2004"/>
                    <a:pt x="2258" y="2950"/>
                  </a:cubicBezTo>
                  <a:cubicBezTo>
                    <a:pt x="2272" y="3276"/>
                    <a:pt x="2351" y="3645"/>
                    <a:pt x="2491" y="3939"/>
                  </a:cubicBezTo>
                  <a:cubicBezTo>
                    <a:pt x="2623" y="4236"/>
                    <a:pt x="2781" y="4537"/>
                    <a:pt x="2799" y="4863"/>
                  </a:cubicBezTo>
                  <a:cubicBezTo>
                    <a:pt x="2817" y="5189"/>
                    <a:pt x="2656" y="5551"/>
                    <a:pt x="2344" y="5651"/>
                  </a:cubicBezTo>
                  <a:cubicBezTo>
                    <a:pt x="2270" y="5674"/>
                    <a:pt x="2194" y="5682"/>
                    <a:pt x="2118" y="5682"/>
                  </a:cubicBezTo>
                  <a:cubicBezTo>
                    <a:pt x="2052" y="5682"/>
                    <a:pt x="1985" y="5676"/>
                    <a:pt x="1918" y="5669"/>
                  </a:cubicBezTo>
                  <a:cubicBezTo>
                    <a:pt x="1703" y="5651"/>
                    <a:pt x="1484" y="5630"/>
                    <a:pt x="1269" y="5612"/>
                  </a:cubicBezTo>
                  <a:cubicBezTo>
                    <a:pt x="1194" y="5601"/>
                    <a:pt x="1115" y="5594"/>
                    <a:pt x="1058" y="5548"/>
                  </a:cubicBezTo>
                  <a:cubicBezTo>
                    <a:pt x="1007" y="5508"/>
                    <a:pt x="982" y="5440"/>
                    <a:pt x="954" y="5379"/>
                  </a:cubicBezTo>
                  <a:lnTo>
                    <a:pt x="484" y="4182"/>
                  </a:lnTo>
                  <a:cubicBezTo>
                    <a:pt x="452" y="4111"/>
                    <a:pt x="427" y="4035"/>
                    <a:pt x="416" y="3957"/>
                  </a:cubicBezTo>
                  <a:cubicBezTo>
                    <a:pt x="377" y="3609"/>
                    <a:pt x="750" y="3272"/>
                    <a:pt x="613" y="2950"/>
                  </a:cubicBezTo>
                  <a:lnTo>
                    <a:pt x="613" y="2950"/>
                  </a:lnTo>
                  <a:cubicBezTo>
                    <a:pt x="452" y="3090"/>
                    <a:pt x="302" y="3219"/>
                    <a:pt x="155" y="3376"/>
                  </a:cubicBezTo>
                  <a:cubicBezTo>
                    <a:pt x="108" y="3588"/>
                    <a:pt x="47" y="3795"/>
                    <a:pt x="22" y="4010"/>
                  </a:cubicBezTo>
                  <a:cubicBezTo>
                    <a:pt x="4" y="4190"/>
                    <a:pt x="1" y="4376"/>
                    <a:pt x="65" y="4544"/>
                  </a:cubicBezTo>
                  <a:cubicBezTo>
                    <a:pt x="148" y="4770"/>
                    <a:pt x="352" y="4931"/>
                    <a:pt x="427" y="5153"/>
                  </a:cubicBezTo>
                  <a:cubicBezTo>
                    <a:pt x="477" y="5282"/>
                    <a:pt x="477" y="5429"/>
                    <a:pt x="531" y="5562"/>
                  </a:cubicBezTo>
                  <a:cubicBezTo>
                    <a:pt x="631" y="5806"/>
                    <a:pt x="896" y="5938"/>
                    <a:pt x="1151" y="6017"/>
                  </a:cubicBezTo>
                  <a:cubicBezTo>
                    <a:pt x="1398" y="6096"/>
                    <a:pt x="1660" y="6142"/>
                    <a:pt x="1918" y="6171"/>
                  </a:cubicBezTo>
                  <a:cubicBezTo>
                    <a:pt x="2002" y="6180"/>
                    <a:pt x="2088" y="6186"/>
                    <a:pt x="2175" y="6186"/>
                  </a:cubicBezTo>
                  <a:cubicBezTo>
                    <a:pt x="2400" y="6186"/>
                    <a:pt x="2623" y="6146"/>
                    <a:pt x="2799" y="6013"/>
                  </a:cubicBezTo>
                  <a:cubicBezTo>
                    <a:pt x="3100" y="5795"/>
                    <a:pt x="3175" y="5383"/>
                    <a:pt x="3161" y="5010"/>
                  </a:cubicBezTo>
                  <a:cubicBezTo>
                    <a:pt x="3150" y="4630"/>
                    <a:pt x="3064" y="4250"/>
                    <a:pt x="2917" y="3899"/>
                  </a:cubicBezTo>
                  <a:cubicBezTo>
                    <a:pt x="2835" y="3713"/>
                    <a:pt x="2803" y="3473"/>
                    <a:pt x="2738" y="3283"/>
                  </a:cubicBezTo>
                  <a:cubicBezTo>
                    <a:pt x="2702" y="3183"/>
                    <a:pt x="2649" y="3090"/>
                    <a:pt x="2606" y="2989"/>
                  </a:cubicBezTo>
                  <a:cubicBezTo>
                    <a:pt x="2509" y="2735"/>
                    <a:pt x="2534" y="2452"/>
                    <a:pt x="2512" y="2183"/>
                  </a:cubicBezTo>
                  <a:cubicBezTo>
                    <a:pt x="2473" y="1678"/>
                    <a:pt x="2351" y="1173"/>
                    <a:pt x="2165" y="696"/>
                  </a:cubicBezTo>
                  <a:cubicBezTo>
                    <a:pt x="2075" y="474"/>
                    <a:pt x="1971" y="245"/>
                    <a:pt x="19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54"/>
            <p:cNvSpPr/>
            <p:nvPr/>
          </p:nvSpPr>
          <p:spPr>
            <a:xfrm>
              <a:off x="229737" y="2657188"/>
              <a:ext cx="44840" cy="56093"/>
            </a:xfrm>
            <a:custGeom>
              <a:avLst/>
              <a:gdLst/>
              <a:ahLst/>
              <a:cxnLst/>
              <a:rect l="l" t="t" r="r" b="b"/>
              <a:pathLst>
                <a:path w="793" h="992" extrusionOk="0">
                  <a:moveTo>
                    <a:pt x="488" y="0"/>
                  </a:moveTo>
                  <a:cubicBezTo>
                    <a:pt x="469" y="0"/>
                    <a:pt x="450" y="3"/>
                    <a:pt x="431" y="10"/>
                  </a:cubicBezTo>
                  <a:cubicBezTo>
                    <a:pt x="381" y="25"/>
                    <a:pt x="341" y="60"/>
                    <a:pt x="320" y="103"/>
                  </a:cubicBezTo>
                  <a:cubicBezTo>
                    <a:pt x="305" y="132"/>
                    <a:pt x="320" y="161"/>
                    <a:pt x="341" y="171"/>
                  </a:cubicBezTo>
                  <a:cubicBezTo>
                    <a:pt x="348" y="175"/>
                    <a:pt x="355" y="177"/>
                    <a:pt x="363" y="177"/>
                  </a:cubicBezTo>
                  <a:cubicBezTo>
                    <a:pt x="381" y="177"/>
                    <a:pt x="399" y="165"/>
                    <a:pt x="409" y="150"/>
                  </a:cubicBezTo>
                  <a:cubicBezTo>
                    <a:pt x="416" y="128"/>
                    <a:pt x="438" y="114"/>
                    <a:pt x="463" y="103"/>
                  </a:cubicBezTo>
                  <a:cubicBezTo>
                    <a:pt x="471" y="101"/>
                    <a:pt x="479" y="100"/>
                    <a:pt x="487" y="100"/>
                  </a:cubicBezTo>
                  <a:cubicBezTo>
                    <a:pt x="502" y="100"/>
                    <a:pt x="518" y="104"/>
                    <a:pt x="535" y="111"/>
                  </a:cubicBezTo>
                  <a:lnTo>
                    <a:pt x="570" y="128"/>
                  </a:lnTo>
                  <a:cubicBezTo>
                    <a:pt x="610" y="150"/>
                    <a:pt x="642" y="182"/>
                    <a:pt x="653" y="225"/>
                  </a:cubicBezTo>
                  <a:cubicBezTo>
                    <a:pt x="667" y="272"/>
                    <a:pt x="667" y="315"/>
                    <a:pt x="646" y="358"/>
                  </a:cubicBezTo>
                  <a:lnTo>
                    <a:pt x="420" y="806"/>
                  </a:lnTo>
                  <a:cubicBezTo>
                    <a:pt x="389" y="864"/>
                    <a:pt x="330" y="898"/>
                    <a:pt x="268" y="898"/>
                  </a:cubicBezTo>
                  <a:cubicBezTo>
                    <a:pt x="243" y="898"/>
                    <a:pt x="218" y="892"/>
                    <a:pt x="194" y="881"/>
                  </a:cubicBezTo>
                  <a:lnTo>
                    <a:pt x="158" y="863"/>
                  </a:lnTo>
                  <a:cubicBezTo>
                    <a:pt x="112" y="841"/>
                    <a:pt x="94" y="781"/>
                    <a:pt x="115" y="738"/>
                  </a:cubicBezTo>
                  <a:cubicBezTo>
                    <a:pt x="130" y="709"/>
                    <a:pt x="115" y="684"/>
                    <a:pt x="94" y="669"/>
                  </a:cubicBezTo>
                  <a:cubicBezTo>
                    <a:pt x="87" y="665"/>
                    <a:pt x="80" y="664"/>
                    <a:pt x="72" y="664"/>
                  </a:cubicBezTo>
                  <a:cubicBezTo>
                    <a:pt x="54" y="664"/>
                    <a:pt x="36" y="676"/>
                    <a:pt x="26" y="691"/>
                  </a:cubicBezTo>
                  <a:cubicBezTo>
                    <a:pt x="4" y="738"/>
                    <a:pt x="1" y="788"/>
                    <a:pt x="19" y="834"/>
                  </a:cubicBezTo>
                  <a:cubicBezTo>
                    <a:pt x="33" y="884"/>
                    <a:pt x="69" y="924"/>
                    <a:pt x="112" y="949"/>
                  </a:cubicBezTo>
                  <a:lnTo>
                    <a:pt x="148" y="967"/>
                  </a:lnTo>
                  <a:cubicBezTo>
                    <a:pt x="183" y="985"/>
                    <a:pt x="223" y="992"/>
                    <a:pt x="266" y="992"/>
                  </a:cubicBezTo>
                  <a:cubicBezTo>
                    <a:pt x="363" y="992"/>
                    <a:pt x="456" y="938"/>
                    <a:pt x="506" y="845"/>
                  </a:cubicBezTo>
                  <a:lnTo>
                    <a:pt x="732" y="397"/>
                  </a:lnTo>
                  <a:cubicBezTo>
                    <a:pt x="793" y="261"/>
                    <a:pt x="739" y="107"/>
                    <a:pt x="610" y="39"/>
                  </a:cubicBezTo>
                  <a:lnTo>
                    <a:pt x="574" y="21"/>
                  </a:lnTo>
                  <a:cubicBezTo>
                    <a:pt x="546" y="8"/>
                    <a:pt x="517" y="0"/>
                    <a:pt x="4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54"/>
            <p:cNvSpPr/>
            <p:nvPr/>
          </p:nvSpPr>
          <p:spPr>
            <a:xfrm>
              <a:off x="232564" y="2664425"/>
              <a:ext cx="18943" cy="33305"/>
            </a:xfrm>
            <a:custGeom>
              <a:avLst/>
              <a:gdLst/>
              <a:ahLst/>
              <a:cxnLst/>
              <a:rect l="l" t="t" r="r" b="b"/>
              <a:pathLst>
                <a:path w="335" h="589" extrusionOk="0">
                  <a:moveTo>
                    <a:pt x="296" y="1"/>
                  </a:moveTo>
                  <a:cubicBezTo>
                    <a:pt x="284" y="1"/>
                    <a:pt x="274" y="6"/>
                    <a:pt x="270" y="18"/>
                  </a:cubicBezTo>
                  <a:lnTo>
                    <a:pt x="8" y="538"/>
                  </a:lnTo>
                  <a:cubicBezTo>
                    <a:pt x="1" y="556"/>
                    <a:pt x="4" y="574"/>
                    <a:pt x="22" y="581"/>
                  </a:cubicBezTo>
                  <a:cubicBezTo>
                    <a:pt x="26" y="588"/>
                    <a:pt x="30" y="588"/>
                    <a:pt x="37" y="588"/>
                  </a:cubicBezTo>
                  <a:cubicBezTo>
                    <a:pt x="47" y="588"/>
                    <a:pt x="58" y="581"/>
                    <a:pt x="65" y="570"/>
                  </a:cubicBezTo>
                  <a:lnTo>
                    <a:pt x="327" y="51"/>
                  </a:lnTo>
                  <a:cubicBezTo>
                    <a:pt x="334" y="33"/>
                    <a:pt x="331" y="15"/>
                    <a:pt x="313" y="4"/>
                  </a:cubicBezTo>
                  <a:cubicBezTo>
                    <a:pt x="307" y="2"/>
                    <a:pt x="301" y="1"/>
                    <a:pt x="2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54"/>
            <p:cNvSpPr/>
            <p:nvPr/>
          </p:nvSpPr>
          <p:spPr>
            <a:xfrm>
              <a:off x="563457" y="2645709"/>
              <a:ext cx="39525" cy="57450"/>
            </a:xfrm>
            <a:custGeom>
              <a:avLst/>
              <a:gdLst/>
              <a:ahLst/>
              <a:cxnLst/>
              <a:rect l="l" t="t" r="r" b="b"/>
              <a:pathLst>
                <a:path w="699" h="1016" extrusionOk="0">
                  <a:moveTo>
                    <a:pt x="291" y="1"/>
                  </a:moveTo>
                  <a:cubicBezTo>
                    <a:pt x="272" y="1"/>
                    <a:pt x="252" y="3"/>
                    <a:pt x="233" y="9"/>
                  </a:cubicBezTo>
                  <a:lnTo>
                    <a:pt x="197" y="23"/>
                  </a:lnTo>
                  <a:cubicBezTo>
                    <a:pt x="133" y="45"/>
                    <a:pt x="72" y="88"/>
                    <a:pt x="43" y="152"/>
                  </a:cubicBezTo>
                  <a:cubicBezTo>
                    <a:pt x="11" y="213"/>
                    <a:pt x="0" y="285"/>
                    <a:pt x="22" y="353"/>
                  </a:cubicBezTo>
                  <a:lnTo>
                    <a:pt x="172" y="829"/>
                  </a:lnTo>
                  <a:cubicBezTo>
                    <a:pt x="194" y="894"/>
                    <a:pt x="240" y="955"/>
                    <a:pt x="301" y="984"/>
                  </a:cubicBezTo>
                  <a:cubicBezTo>
                    <a:pt x="337" y="1009"/>
                    <a:pt x="380" y="1016"/>
                    <a:pt x="423" y="1016"/>
                  </a:cubicBezTo>
                  <a:cubicBezTo>
                    <a:pt x="448" y="1016"/>
                    <a:pt x="477" y="1012"/>
                    <a:pt x="509" y="1012"/>
                  </a:cubicBezTo>
                  <a:lnTo>
                    <a:pt x="545" y="998"/>
                  </a:lnTo>
                  <a:cubicBezTo>
                    <a:pt x="645" y="966"/>
                    <a:pt x="699" y="858"/>
                    <a:pt x="670" y="761"/>
                  </a:cubicBezTo>
                  <a:cubicBezTo>
                    <a:pt x="662" y="738"/>
                    <a:pt x="644" y="727"/>
                    <a:pt x="622" y="727"/>
                  </a:cubicBezTo>
                  <a:cubicBezTo>
                    <a:pt x="617" y="727"/>
                    <a:pt x="611" y="728"/>
                    <a:pt x="606" y="729"/>
                  </a:cubicBezTo>
                  <a:cubicBezTo>
                    <a:pt x="581" y="740"/>
                    <a:pt x="566" y="765"/>
                    <a:pt x="573" y="794"/>
                  </a:cubicBezTo>
                  <a:cubicBezTo>
                    <a:pt x="588" y="840"/>
                    <a:pt x="563" y="894"/>
                    <a:pt x="512" y="908"/>
                  </a:cubicBezTo>
                  <a:lnTo>
                    <a:pt x="477" y="923"/>
                  </a:lnTo>
                  <a:cubicBezTo>
                    <a:pt x="460" y="928"/>
                    <a:pt x="444" y="930"/>
                    <a:pt x="428" y="930"/>
                  </a:cubicBezTo>
                  <a:cubicBezTo>
                    <a:pt x="400" y="930"/>
                    <a:pt x="373" y="922"/>
                    <a:pt x="348" y="908"/>
                  </a:cubicBezTo>
                  <a:cubicBezTo>
                    <a:pt x="305" y="890"/>
                    <a:pt x="276" y="855"/>
                    <a:pt x="262" y="812"/>
                  </a:cubicBezTo>
                  <a:lnTo>
                    <a:pt x="111" y="335"/>
                  </a:lnTo>
                  <a:cubicBezTo>
                    <a:pt x="100" y="292"/>
                    <a:pt x="104" y="245"/>
                    <a:pt x="125" y="206"/>
                  </a:cubicBezTo>
                  <a:cubicBezTo>
                    <a:pt x="143" y="167"/>
                    <a:pt x="179" y="134"/>
                    <a:pt x="226" y="120"/>
                  </a:cubicBezTo>
                  <a:lnTo>
                    <a:pt x="262" y="106"/>
                  </a:lnTo>
                  <a:cubicBezTo>
                    <a:pt x="271" y="103"/>
                    <a:pt x="281" y="101"/>
                    <a:pt x="291" y="101"/>
                  </a:cubicBezTo>
                  <a:cubicBezTo>
                    <a:pt x="306" y="101"/>
                    <a:pt x="321" y="104"/>
                    <a:pt x="333" y="113"/>
                  </a:cubicBezTo>
                  <a:cubicBezTo>
                    <a:pt x="355" y="120"/>
                    <a:pt x="369" y="142"/>
                    <a:pt x="376" y="167"/>
                  </a:cubicBezTo>
                  <a:cubicBezTo>
                    <a:pt x="385" y="186"/>
                    <a:pt x="401" y="199"/>
                    <a:pt x="422" y="199"/>
                  </a:cubicBezTo>
                  <a:cubicBezTo>
                    <a:pt x="428" y="199"/>
                    <a:pt x="434" y="198"/>
                    <a:pt x="441" y="195"/>
                  </a:cubicBezTo>
                  <a:cubicBezTo>
                    <a:pt x="466" y="188"/>
                    <a:pt x="480" y="159"/>
                    <a:pt x="469" y="134"/>
                  </a:cubicBezTo>
                  <a:cubicBezTo>
                    <a:pt x="452" y="84"/>
                    <a:pt x="423" y="45"/>
                    <a:pt x="376" y="23"/>
                  </a:cubicBezTo>
                  <a:cubicBezTo>
                    <a:pt x="350" y="8"/>
                    <a:pt x="321" y="1"/>
                    <a:pt x="2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54"/>
            <p:cNvSpPr/>
            <p:nvPr/>
          </p:nvSpPr>
          <p:spPr>
            <a:xfrm>
              <a:off x="585735" y="2654247"/>
              <a:ext cx="14023" cy="34719"/>
            </a:xfrm>
            <a:custGeom>
              <a:avLst/>
              <a:gdLst/>
              <a:ahLst/>
              <a:cxnLst/>
              <a:rect l="l" t="t" r="r" b="b"/>
              <a:pathLst>
                <a:path w="248" h="614" extrusionOk="0">
                  <a:moveTo>
                    <a:pt x="38" y="0"/>
                  </a:moveTo>
                  <a:cubicBezTo>
                    <a:pt x="35" y="0"/>
                    <a:pt x="32" y="1"/>
                    <a:pt x="29" y="1"/>
                  </a:cubicBezTo>
                  <a:cubicBezTo>
                    <a:pt x="11" y="5"/>
                    <a:pt x="0" y="23"/>
                    <a:pt x="7" y="41"/>
                  </a:cubicBezTo>
                  <a:lnTo>
                    <a:pt x="179" y="593"/>
                  </a:lnTo>
                  <a:cubicBezTo>
                    <a:pt x="187" y="603"/>
                    <a:pt x="197" y="614"/>
                    <a:pt x="212" y="614"/>
                  </a:cubicBezTo>
                  <a:lnTo>
                    <a:pt x="222" y="614"/>
                  </a:lnTo>
                  <a:cubicBezTo>
                    <a:pt x="240" y="610"/>
                    <a:pt x="247" y="593"/>
                    <a:pt x="244" y="575"/>
                  </a:cubicBezTo>
                  <a:lnTo>
                    <a:pt x="68" y="23"/>
                  </a:lnTo>
                  <a:cubicBezTo>
                    <a:pt x="65" y="8"/>
                    <a:pt x="52" y="0"/>
                    <a:pt x="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1256;p54"/>
          <p:cNvGrpSpPr/>
          <p:nvPr/>
        </p:nvGrpSpPr>
        <p:grpSpPr>
          <a:xfrm>
            <a:off x="790229" y="614670"/>
            <a:ext cx="1543485" cy="3953875"/>
            <a:chOff x="1108254" y="594813"/>
            <a:chExt cx="1543485" cy="3953875"/>
          </a:xfrm>
        </p:grpSpPr>
        <p:sp>
          <p:nvSpPr>
            <p:cNvPr id="1257" name="Google Shape;1257;p54"/>
            <p:cNvSpPr/>
            <p:nvPr/>
          </p:nvSpPr>
          <p:spPr>
            <a:xfrm>
              <a:off x="1351561" y="4174594"/>
              <a:ext cx="421486" cy="373480"/>
            </a:xfrm>
            <a:custGeom>
              <a:avLst/>
              <a:gdLst/>
              <a:ahLst/>
              <a:cxnLst/>
              <a:rect l="l" t="t" r="r" b="b"/>
              <a:pathLst>
                <a:path w="7454" h="6605" extrusionOk="0">
                  <a:moveTo>
                    <a:pt x="5716" y="0"/>
                  </a:moveTo>
                  <a:cubicBezTo>
                    <a:pt x="5257" y="0"/>
                    <a:pt x="4793" y="29"/>
                    <a:pt x="4325" y="83"/>
                  </a:cubicBezTo>
                  <a:cubicBezTo>
                    <a:pt x="4225" y="98"/>
                    <a:pt x="4150" y="184"/>
                    <a:pt x="4150" y="280"/>
                  </a:cubicBezTo>
                  <a:lnTo>
                    <a:pt x="4150" y="2570"/>
                  </a:lnTo>
                  <a:cubicBezTo>
                    <a:pt x="4150" y="3423"/>
                    <a:pt x="3028" y="4107"/>
                    <a:pt x="2183" y="4107"/>
                  </a:cubicBezTo>
                  <a:lnTo>
                    <a:pt x="1362" y="4107"/>
                  </a:lnTo>
                  <a:cubicBezTo>
                    <a:pt x="610" y="4107"/>
                    <a:pt x="0" y="4716"/>
                    <a:pt x="0" y="5469"/>
                  </a:cubicBezTo>
                  <a:lnTo>
                    <a:pt x="0" y="5637"/>
                  </a:lnTo>
                  <a:cubicBezTo>
                    <a:pt x="0" y="6021"/>
                    <a:pt x="280" y="6347"/>
                    <a:pt x="656" y="6415"/>
                  </a:cubicBezTo>
                  <a:cubicBezTo>
                    <a:pt x="1387" y="6544"/>
                    <a:pt x="2229" y="6605"/>
                    <a:pt x="2616" y="6605"/>
                  </a:cubicBezTo>
                  <a:cubicBezTo>
                    <a:pt x="3200" y="6605"/>
                    <a:pt x="3680" y="6404"/>
                    <a:pt x="4533" y="6404"/>
                  </a:cubicBezTo>
                  <a:cubicBezTo>
                    <a:pt x="5389" y="6404"/>
                    <a:pt x="5726" y="6605"/>
                    <a:pt x="6532" y="6605"/>
                  </a:cubicBezTo>
                  <a:cubicBezTo>
                    <a:pt x="6912" y="6605"/>
                    <a:pt x="7199" y="6307"/>
                    <a:pt x="7199" y="5938"/>
                  </a:cubicBezTo>
                  <a:lnTo>
                    <a:pt x="7199" y="5666"/>
                  </a:lnTo>
                  <a:lnTo>
                    <a:pt x="7364" y="5565"/>
                  </a:lnTo>
                  <a:cubicBezTo>
                    <a:pt x="7417" y="5537"/>
                    <a:pt x="7453" y="5476"/>
                    <a:pt x="7453" y="5411"/>
                  </a:cubicBezTo>
                  <a:lnTo>
                    <a:pt x="7453" y="4766"/>
                  </a:lnTo>
                  <a:cubicBezTo>
                    <a:pt x="7453" y="4702"/>
                    <a:pt x="7425" y="4641"/>
                    <a:pt x="7364" y="4609"/>
                  </a:cubicBezTo>
                  <a:lnTo>
                    <a:pt x="7199" y="4508"/>
                  </a:lnTo>
                  <a:lnTo>
                    <a:pt x="7199" y="4394"/>
                  </a:lnTo>
                  <a:lnTo>
                    <a:pt x="7199" y="280"/>
                  </a:lnTo>
                  <a:cubicBezTo>
                    <a:pt x="7199" y="184"/>
                    <a:pt x="7127" y="98"/>
                    <a:pt x="7030" y="83"/>
                  </a:cubicBezTo>
                  <a:cubicBezTo>
                    <a:pt x="6599" y="27"/>
                    <a:pt x="6160" y="0"/>
                    <a:pt x="5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54"/>
            <p:cNvSpPr/>
            <p:nvPr/>
          </p:nvSpPr>
          <p:spPr>
            <a:xfrm>
              <a:off x="1586161" y="4174594"/>
              <a:ext cx="172462" cy="158100"/>
            </a:xfrm>
            <a:custGeom>
              <a:avLst/>
              <a:gdLst/>
              <a:ahLst/>
              <a:cxnLst/>
              <a:rect l="l" t="t" r="r" b="b"/>
              <a:pathLst>
                <a:path w="3050" h="2796" extrusionOk="0">
                  <a:moveTo>
                    <a:pt x="1567" y="0"/>
                  </a:moveTo>
                  <a:cubicBezTo>
                    <a:pt x="1108" y="0"/>
                    <a:pt x="644" y="29"/>
                    <a:pt x="176" y="83"/>
                  </a:cubicBezTo>
                  <a:cubicBezTo>
                    <a:pt x="76" y="98"/>
                    <a:pt x="1" y="184"/>
                    <a:pt x="1" y="280"/>
                  </a:cubicBezTo>
                  <a:lnTo>
                    <a:pt x="1" y="1040"/>
                  </a:lnTo>
                  <a:lnTo>
                    <a:pt x="3050" y="2796"/>
                  </a:lnTo>
                  <a:lnTo>
                    <a:pt x="3050" y="280"/>
                  </a:lnTo>
                  <a:cubicBezTo>
                    <a:pt x="3050" y="184"/>
                    <a:pt x="2978" y="98"/>
                    <a:pt x="2881" y="83"/>
                  </a:cubicBezTo>
                  <a:cubicBezTo>
                    <a:pt x="2450" y="27"/>
                    <a:pt x="2011" y="0"/>
                    <a:pt x="156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54"/>
            <p:cNvSpPr/>
            <p:nvPr/>
          </p:nvSpPr>
          <p:spPr>
            <a:xfrm>
              <a:off x="1584351" y="4231477"/>
              <a:ext cx="176138" cy="102629"/>
            </a:xfrm>
            <a:custGeom>
              <a:avLst/>
              <a:gdLst/>
              <a:ahLst/>
              <a:cxnLst/>
              <a:rect l="l" t="t" r="r" b="b"/>
              <a:pathLst>
                <a:path w="3115" h="1815" extrusionOk="0">
                  <a:moveTo>
                    <a:pt x="35" y="0"/>
                  </a:moveTo>
                  <a:cubicBezTo>
                    <a:pt x="25" y="0"/>
                    <a:pt x="12" y="5"/>
                    <a:pt x="4" y="16"/>
                  </a:cubicBezTo>
                  <a:cubicBezTo>
                    <a:pt x="0" y="27"/>
                    <a:pt x="4" y="45"/>
                    <a:pt x="18" y="56"/>
                  </a:cubicBezTo>
                  <a:lnTo>
                    <a:pt x="3068" y="1811"/>
                  </a:lnTo>
                  <a:cubicBezTo>
                    <a:pt x="3075" y="1815"/>
                    <a:pt x="3078" y="1815"/>
                    <a:pt x="3082" y="1815"/>
                  </a:cubicBezTo>
                  <a:cubicBezTo>
                    <a:pt x="3096" y="1815"/>
                    <a:pt x="3103" y="1811"/>
                    <a:pt x="3107" y="1797"/>
                  </a:cubicBezTo>
                  <a:cubicBezTo>
                    <a:pt x="3114" y="1783"/>
                    <a:pt x="3107" y="1765"/>
                    <a:pt x="3096" y="1758"/>
                  </a:cubicBezTo>
                  <a:lnTo>
                    <a:pt x="43" y="2"/>
                  </a:lnTo>
                  <a:cubicBezTo>
                    <a:pt x="41" y="1"/>
                    <a:pt x="38" y="0"/>
                    <a:pt x="35" y="0"/>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54"/>
            <p:cNvSpPr/>
            <p:nvPr/>
          </p:nvSpPr>
          <p:spPr>
            <a:xfrm>
              <a:off x="1359647" y="4446456"/>
              <a:ext cx="328696" cy="23410"/>
            </a:xfrm>
            <a:custGeom>
              <a:avLst/>
              <a:gdLst/>
              <a:ahLst/>
              <a:cxnLst/>
              <a:rect l="l" t="t" r="r" b="b"/>
              <a:pathLst>
                <a:path w="5813" h="414" extrusionOk="0">
                  <a:moveTo>
                    <a:pt x="36" y="1"/>
                  </a:moveTo>
                  <a:cubicBezTo>
                    <a:pt x="24" y="1"/>
                    <a:pt x="11" y="8"/>
                    <a:pt x="8" y="23"/>
                  </a:cubicBezTo>
                  <a:cubicBezTo>
                    <a:pt x="1" y="37"/>
                    <a:pt x="11" y="55"/>
                    <a:pt x="29" y="59"/>
                  </a:cubicBezTo>
                  <a:cubicBezTo>
                    <a:pt x="671" y="216"/>
                    <a:pt x="1466" y="414"/>
                    <a:pt x="2473" y="414"/>
                  </a:cubicBezTo>
                  <a:cubicBezTo>
                    <a:pt x="2688" y="414"/>
                    <a:pt x="2903" y="378"/>
                    <a:pt x="3143" y="338"/>
                  </a:cubicBezTo>
                  <a:cubicBezTo>
                    <a:pt x="3484" y="285"/>
                    <a:pt x="3863" y="216"/>
                    <a:pt x="4383" y="216"/>
                  </a:cubicBezTo>
                  <a:cubicBezTo>
                    <a:pt x="4867" y="216"/>
                    <a:pt x="5207" y="274"/>
                    <a:pt x="5512" y="328"/>
                  </a:cubicBezTo>
                  <a:cubicBezTo>
                    <a:pt x="5658" y="356"/>
                    <a:pt x="5766" y="388"/>
                    <a:pt x="5766" y="388"/>
                  </a:cubicBezTo>
                  <a:cubicBezTo>
                    <a:pt x="5768" y="389"/>
                    <a:pt x="5771" y="389"/>
                    <a:pt x="5773" y="389"/>
                  </a:cubicBezTo>
                  <a:cubicBezTo>
                    <a:pt x="5788" y="389"/>
                    <a:pt x="5802" y="379"/>
                    <a:pt x="5805" y="363"/>
                  </a:cubicBezTo>
                  <a:cubicBezTo>
                    <a:pt x="5813" y="345"/>
                    <a:pt x="5802" y="328"/>
                    <a:pt x="5784" y="324"/>
                  </a:cubicBezTo>
                  <a:cubicBezTo>
                    <a:pt x="5780" y="324"/>
                    <a:pt x="5673" y="292"/>
                    <a:pt x="5526" y="267"/>
                  </a:cubicBezTo>
                  <a:cubicBezTo>
                    <a:pt x="5221" y="213"/>
                    <a:pt x="4874" y="156"/>
                    <a:pt x="4386" y="156"/>
                  </a:cubicBezTo>
                  <a:cubicBezTo>
                    <a:pt x="3863" y="156"/>
                    <a:pt x="3473" y="220"/>
                    <a:pt x="3132" y="281"/>
                  </a:cubicBezTo>
                  <a:cubicBezTo>
                    <a:pt x="2892" y="320"/>
                    <a:pt x="2681" y="356"/>
                    <a:pt x="2470" y="356"/>
                  </a:cubicBezTo>
                  <a:cubicBezTo>
                    <a:pt x="1470" y="356"/>
                    <a:pt x="678" y="159"/>
                    <a:pt x="44" y="1"/>
                  </a:cubicBezTo>
                  <a:cubicBezTo>
                    <a:pt x="41" y="1"/>
                    <a:pt x="39" y="1"/>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54"/>
            <p:cNvSpPr/>
            <p:nvPr/>
          </p:nvSpPr>
          <p:spPr>
            <a:xfrm>
              <a:off x="1668601" y="4380470"/>
              <a:ext cx="92055" cy="123042"/>
            </a:xfrm>
            <a:custGeom>
              <a:avLst/>
              <a:gdLst/>
              <a:ahLst/>
              <a:cxnLst/>
              <a:rect l="l" t="t" r="r" b="b"/>
              <a:pathLst>
                <a:path w="1628" h="2176" extrusionOk="0">
                  <a:moveTo>
                    <a:pt x="951" y="0"/>
                  </a:moveTo>
                  <a:cubicBezTo>
                    <a:pt x="356" y="0"/>
                    <a:pt x="1" y="312"/>
                    <a:pt x="1" y="842"/>
                  </a:cubicBezTo>
                  <a:cubicBezTo>
                    <a:pt x="1" y="1401"/>
                    <a:pt x="761" y="2175"/>
                    <a:pt x="1309" y="2175"/>
                  </a:cubicBezTo>
                  <a:cubicBezTo>
                    <a:pt x="1327" y="2175"/>
                    <a:pt x="1337" y="2168"/>
                    <a:pt x="1337" y="2150"/>
                  </a:cubicBezTo>
                  <a:cubicBezTo>
                    <a:pt x="1337" y="2132"/>
                    <a:pt x="1323" y="2118"/>
                    <a:pt x="1305" y="2118"/>
                  </a:cubicBezTo>
                  <a:cubicBezTo>
                    <a:pt x="789" y="2118"/>
                    <a:pt x="58" y="1366"/>
                    <a:pt x="58" y="842"/>
                  </a:cubicBezTo>
                  <a:cubicBezTo>
                    <a:pt x="58" y="355"/>
                    <a:pt x="392" y="61"/>
                    <a:pt x="947" y="61"/>
                  </a:cubicBezTo>
                  <a:cubicBezTo>
                    <a:pt x="1198" y="61"/>
                    <a:pt x="1413" y="115"/>
                    <a:pt x="1574" y="215"/>
                  </a:cubicBezTo>
                  <a:cubicBezTo>
                    <a:pt x="1580" y="218"/>
                    <a:pt x="1586" y="219"/>
                    <a:pt x="1592" y="219"/>
                  </a:cubicBezTo>
                  <a:cubicBezTo>
                    <a:pt x="1603" y="219"/>
                    <a:pt x="1612" y="214"/>
                    <a:pt x="1617" y="205"/>
                  </a:cubicBezTo>
                  <a:cubicBezTo>
                    <a:pt x="1628" y="187"/>
                    <a:pt x="1624" y="169"/>
                    <a:pt x="1610" y="162"/>
                  </a:cubicBezTo>
                  <a:cubicBezTo>
                    <a:pt x="1441" y="58"/>
                    <a:pt x="1212" y="0"/>
                    <a:pt x="9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54"/>
            <p:cNvSpPr/>
            <p:nvPr/>
          </p:nvSpPr>
          <p:spPr>
            <a:xfrm>
              <a:off x="1584351" y="4208238"/>
              <a:ext cx="176138" cy="3506"/>
            </a:xfrm>
            <a:custGeom>
              <a:avLst/>
              <a:gdLst/>
              <a:ahLst/>
              <a:cxnLst/>
              <a:rect l="l" t="t" r="r" b="b"/>
              <a:pathLst>
                <a:path w="3115" h="62" extrusionOk="0">
                  <a:moveTo>
                    <a:pt x="33" y="1"/>
                  </a:moveTo>
                  <a:cubicBezTo>
                    <a:pt x="15" y="1"/>
                    <a:pt x="0" y="11"/>
                    <a:pt x="0" y="33"/>
                  </a:cubicBezTo>
                  <a:cubicBezTo>
                    <a:pt x="0" y="51"/>
                    <a:pt x="15" y="62"/>
                    <a:pt x="33" y="62"/>
                  </a:cubicBezTo>
                  <a:lnTo>
                    <a:pt x="3082" y="62"/>
                  </a:lnTo>
                  <a:cubicBezTo>
                    <a:pt x="3100" y="62"/>
                    <a:pt x="3114" y="44"/>
                    <a:pt x="3114" y="33"/>
                  </a:cubicBezTo>
                  <a:cubicBezTo>
                    <a:pt x="3114"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54"/>
            <p:cNvSpPr/>
            <p:nvPr/>
          </p:nvSpPr>
          <p:spPr>
            <a:xfrm>
              <a:off x="1351561" y="4479930"/>
              <a:ext cx="406898" cy="68759"/>
            </a:xfrm>
            <a:custGeom>
              <a:avLst/>
              <a:gdLst/>
              <a:ahLst/>
              <a:cxnLst/>
              <a:rect l="l" t="t" r="r" b="b"/>
              <a:pathLst>
                <a:path w="7196" h="1216" extrusionOk="0">
                  <a:moveTo>
                    <a:pt x="0" y="1"/>
                  </a:moveTo>
                  <a:lnTo>
                    <a:pt x="0" y="72"/>
                  </a:lnTo>
                  <a:lnTo>
                    <a:pt x="0" y="244"/>
                  </a:lnTo>
                  <a:cubicBezTo>
                    <a:pt x="0" y="624"/>
                    <a:pt x="280" y="950"/>
                    <a:pt x="656" y="1018"/>
                  </a:cubicBezTo>
                  <a:cubicBezTo>
                    <a:pt x="1383" y="1147"/>
                    <a:pt x="2054" y="1212"/>
                    <a:pt x="2616" y="1212"/>
                  </a:cubicBezTo>
                  <a:cubicBezTo>
                    <a:pt x="3200" y="1212"/>
                    <a:pt x="3680" y="1008"/>
                    <a:pt x="4533" y="1008"/>
                  </a:cubicBezTo>
                  <a:cubicBezTo>
                    <a:pt x="5389" y="1008"/>
                    <a:pt x="5726" y="1205"/>
                    <a:pt x="6529" y="1215"/>
                  </a:cubicBezTo>
                  <a:cubicBezTo>
                    <a:pt x="6909" y="1215"/>
                    <a:pt x="7195" y="914"/>
                    <a:pt x="7195" y="549"/>
                  </a:cubicBezTo>
                  <a:lnTo>
                    <a:pt x="7195" y="323"/>
                  </a:lnTo>
                  <a:cubicBezTo>
                    <a:pt x="6909" y="373"/>
                    <a:pt x="6654" y="406"/>
                    <a:pt x="6529" y="406"/>
                  </a:cubicBezTo>
                  <a:cubicBezTo>
                    <a:pt x="6181" y="406"/>
                    <a:pt x="5941" y="363"/>
                    <a:pt x="5662" y="316"/>
                  </a:cubicBezTo>
                  <a:cubicBezTo>
                    <a:pt x="5357" y="262"/>
                    <a:pt x="5017" y="201"/>
                    <a:pt x="4529" y="201"/>
                  </a:cubicBezTo>
                  <a:cubicBezTo>
                    <a:pt x="4010" y="201"/>
                    <a:pt x="3623" y="266"/>
                    <a:pt x="3283" y="323"/>
                  </a:cubicBezTo>
                  <a:cubicBezTo>
                    <a:pt x="3042" y="363"/>
                    <a:pt x="2827" y="398"/>
                    <a:pt x="2616" y="398"/>
                  </a:cubicBezTo>
                  <a:cubicBezTo>
                    <a:pt x="1538" y="398"/>
                    <a:pt x="667" y="165"/>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54"/>
            <p:cNvSpPr/>
            <p:nvPr/>
          </p:nvSpPr>
          <p:spPr>
            <a:xfrm>
              <a:off x="2111338" y="4174594"/>
              <a:ext cx="421430" cy="373480"/>
            </a:xfrm>
            <a:custGeom>
              <a:avLst/>
              <a:gdLst/>
              <a:ahLst/>
              <a:cxnLst/>
              <a:rect l="l" t="t" r="r" b="b"/>
              <a:pathLst>
                <a:path w="7453" h="6605" extrusionOk="0">
                  <a:moveTo>
                    <a:pt x="1741" y="0"/>
                  </a:moveTo>
                  <a:cubicBezTo>
                    <a:pt x="1297" y="0"/>
                    <a:pt x="858" y="27"/>
                    <a:pt x="426" y="83"/>
                  </a:cubicBezTo>
                  <a:cubicBezTo>
                    <a:pt x="330" y="98"/>
                    <a:pt x="255" y="184"/>
                    <a:pt x="255" y="280"/>
                  </a:cubicBezTo>
                  <a:lnTo>
                    <a:pt x="255" y="4394"/>
                  </a:lnTo>
                  <a:lnTo>
                    <a:pt x="255" y="4508"/>
                  </a:lnTo>
                  <a:lnTo>
                    <a:pt x="90" y="4609"/>
                  </a:lnTo>
                  <a:cubicBezTo>
                    <a:pt x="32" y="4641"/>
                    <a:pt x="0" y="4702"/>
                    <a:pt x="0" y="4766"/>
                  </a:cubicBezTo>
                  <a:lnTo>
                    <a:pt x="0" y="5411"/>
                  </a:lnTo>
                  <a:cubicBezTo>
                    <a:pt x="0" y="5476"/>
                    <a:pt x="36" y="5537"/>
                    <a:pt x="90" y="5565"/>
                  </a:cubicBezTo>
                  <a:lnTo>
                    <a:pt x="255" y="5666"/>
                  </a:lnTo>
                  <a:lnTo>
                    <a:pt x="255" y="5938"/>
                  </a:lnTo>
                  <a:cubicBezTo>
                    <a:pt x="255" y="6307"/>
                    <a:pt x="541" y="6605"/>
                    <a:pt x="925" y="6605"/>
                  </a:cubicBezTo>
                  <a:cubicBezTo>
                    <a:pt x="1731" y="6605"/>
                    <a:pt x="2064" y="6404"/>
                    <a:pt x="2920" y="6404"/>
                  </a:cubicBezTo>
                  <a:cubicBezTo>
                    <a:pt x="3777" y="6404"/>
                    <a:pt x="4257" y="6605"/>
                    <a:pt x="4837" y="6605"/>
                  </a:cubicBezTo>
                  <a:cubicBezTo>
                    <a:pt x="5228" y="6605"/>
                    <a:pt x="6070" y="6544"/>
                    <a:pt x="6801" y="6415"/>
                  </a:cubicBezTo>
                  <a:cubicBezTo>
                    <a:pt x="7177" y="6347"/>
                    <a:pt x="7453" y="6021"/>
                    <a:pt x="7453" y="5637"/>
                  </a:cubicBezTo>
                  <a:lnTo>
                    <a:pt x="7453" y="5469"/>
                  </a:lnTo>
                  <a:cubicBezTo>
                    <a:pt x="7453" y="4716"/>
                    <a:pt x="6844" y="4107"/>
                    <a:pt x="6091" y="4107"/>
                  </a:cubicBezTo>
                  <a:lnTo>
                    <a:pt x="5274" y="4107"/>
                  </a:lnTo>
                  <a:cubicBezTo>
                    <a:pt x="4425" y="4107"/>
                    <a:pt x="3307" y="3423"/>
                    <a:pt x="3307" y="2570"/>
                  </a:cubicBezTo>
                  <a:lnTo>
                    <a:pt x="3307" y="280"/>
                  </a:lnTo>
                  <a:cubicBezTo>
                    <a:pt x="3307" y="184"/>
                    <a:pt x="3232" y="98"/>
                    <a:pt x="3132" y="83"/>
                  </a:cubicBezTo>
                  <a:cubicBezTo>
                    <a:pt x="2664" y="29"/>
                    <a:pt x="2200" y="0"/>
                    <a:pt x="17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54"/>
            <p:cNvSpPr/>
            <p:nvPr/>
          </p:nvSpPr>
          <p:spPr>
            <a:xfrm>
              <a:off x="2125700" y="4174594"/>
              <a:ext cx="172688" cy="158100"/>
            </a:xfrm>
            <a:custGeom>
              <a:avLst/>
              <a:gdLst/>
              <a:ahLst/>
              <a:cxnLst/>
              <a:rect l="l" t="t" r="r" b="b"/>
              <a:pathLst>
                <a:path w="3054" h="2796" extrusionOk="0">
                  <a:moveTo>
                    <a:pt x="1487" y="0"/>
                  </a:moveTo>
                  <a:cubicBezTo>
                    <a:pt x="1043" y="0"/>
                    <a:pt x="604" y="27"/>
                    <a:pt x="172" y="83"/>
                  </a:cubicBezTo>
                  <a:cubicBezTo>
                    <a:pt x="76" y="98"/>
                    <a:pt x="1" y="184"/>
                    <a:pt x="1" y="280"/>
                  </a:cubicBezTo>
                  <a:lnTo>
                    <a:pt x="1" y="2796"/>
                  </a:lnTo>
                  <a:lnTo>
                    <a:pt x="3053" y="1040"/>
                  </a:lnTo>
                  <a:lnTo>
                    <a:pt x="3053" y="280"/>
                  </a:lnTo>
                  <a:cubicBezTo>
                    <a:pt x="3053" y="184"/>
                    <a:pt x="2978" y="98"/>
                    <a:pt x="2878" y="83"/>
                  </a:cubicBezTo>
                  <a:cubicBezTo>
                    <a:pt x="2410" y="29"/>
                    <a:pt x="1946" y="0"/>
                    <a:pt x="148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54"/>
            <p:cNvSpPr/>
            <p:nvPr/>
          </p:nvSpPr>
          <p:spPr>
            <a:xfrm>
              <a:off x="2123890" y="4231533"/>
              <a:ext cx="176533" cy="102573"/>
            </a:xfrm>
            <a:custGeom>
              <a:avLst/>
              <a:gdLst/>
              <a:ahLst/>
              <a:cxnLst/>
              <a:rect l="l" t="t" r="r" b="b"/>
              <a:pathLst>
                <a:path w="3122" h="1814" extrusionOk="0">
                  <a:moveTo>
                    <a:pt x="3086" y="1"/>
                  </a:moveTo>
                  <a:cubicBezTo>
                    <a:pt x="3081" y="1"/>
                    <a:pt x="3076" y="2"/>
                    <a:pt x="3071" y="4"/>
                  </a:cubicBezTo>
                  <a:lnTo>
                    <a:pt x="22" y="1760"/>
                  </a:lnTo>
                  <a:cubicBezTo>
                    <a:pt x="4" y="1764"/>
                    <a:pt x="0" y="1789"/>
                    <a:pt x="7" y="1800"/>
                  </a:cubicBezTo>
                  <a:cubicBezTo>
                    <a:pt x="11" y="1810"/>
                    <a:pt x="25" y="1814"/>
                    <a:pt x="36" y="1814"/>
                  </a:cubicBezTo>
                  <a:lnTo>
                    <a:pt x="47" y="1814"/>
                  </a:lnTo>
                  <a:lnTo>
                    <a:pt x="3100" y="58"/>
                  </a:lnTo>
                  <a:cubicBezTo>
                    <a:pt x="3118" y="55"/>
                    <a:pt x="3121" y="33"/>
                    <a:pt x="3110" y="19"/>
                  </a:cubicBezTo>
                  <a:cubicBezTo>
                    <a:pt x="3108" y="6"/>
                    <a:pt x="3097" y="1"/>
                    <a:pt x="3086"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54"/>
            <p:cNvSpPr/>
            <p:nvPr/>
          </p:nvSpPr>
          <p:spPr>
            <a:xfrm>
              <a:off x="2195814" y="4446456"/>
              <a:ext cx="328470" cy="23410"/>
            </a:xfrm>
            <a:custGeom>
              <a:avLst/>
              <a:gdLst/>
              <a:ahLst/>
              <a:cxnLst/>
              <a:rect l="l" t="t" r="r" b="b"/>
              <a:pathLst>
                <a:path w="5809" h="414" extrusionOk="0">
                  <a:moveTo>
                    <a:pt x="5777" y="1"/>
                  </a:moveTo>
                  <a:cubicBezTo>
                    <a:pt x="5775" y="1"/>
                    <a:pt x="5772" y="1"/>
                    <a:pt x="5769" y="1"/>
                  </a:cubicBezTo>
                  <a:cubicBezTo>
                    <a:pt x="5131" y="159"/>
                    <a:pt x="4339" y="356"/>
                    <a:pt x="3340" y="356"/>
                  </a:cubicBezTo>
                  <a:cubicBezTo>
                    <a:pt x="3128" y="356"/>
                    <a:pt x="2921" y="320"/>
                    <a:pt x="2677" y="277"/>
                  </a:cubicBezTo>
                  <a:cubicBezTo>
                    <a:pt x="2333" y="220"/>
                    <a:pt x="1946" y="152"/>
                    <a:pt x="1423" y="152"/>
                  </a:cubicBezTo>
                  <a:cubicBezTo>
                    <a:pt x="935" y="152"/>
                    <a:pt x="591" y="213"/>
                    <a:pt x="287" y="267"/>
                  </a:cubicBezTo>
                  <a:cubicBezTo>
                    <a:pt x="136" y="288"/>
                    <a:pt x="29" y="324"/>
                    <a:pt x="25" y="324"/>
                  </a:cubicBezTo>
                  <a:cubicBezTo>
                    <a:pt x="7" y="328"/>
                    <a:pt x="0" y="345"/>
                    <a:pt x="4" y="363"/>
                  </a:cubicBezTo>
                  <a:cubicBezTo>
                    <a:pt x="7" y="379"/>
                    <a:pt x="21" y="389"/>
                    <a:pt x="36" y="389"/>
                  </a:cubicBezTo>
                  <a:cubicBezTo>
                    <a:pt x="39" y="389"/>
                    <a:pt x="41" y="389"/>
                    <a:pt x="43" y="388"/>
                  </a:cubicBezTo>
                  <a:cubicBezTo>
                    <a:pt x="47" y="388"/>
                    <a:pt x="154" y="356"/>
                    <a:pt x="298" y="328"/>
                  </a:cubicBezTo>
                  <a:cubicBezTo>
                    <a:pt x="602" y="274"/>
                    <a:pt x="943" y="216"/>
                    <a:pt x="1426" y="216"/>
                  </a:cubicBezTo>
                  <a:cubicBezTo>
                    <a:pt x="1942" y="216"/>
                    <a:pt x="2329" y="281"/>
                    <a:pt x="2670" y="338"/>
                  </a:cubicBezTo>
                  <a:cubicBezTo>
                    <a:pt x="2913" y="378"/>
                    <a:pt x="3128" y="414"/>
                    <a:pt x="3343" y="414"/>
                  </a:cubicBezTo>
                  <a:cubicBezTo>
                    <a:pt x="4354" y="414"/>
                    <a:pt x="5149" y="216"/>
                    <a:pt x="5780" y="59"/>
                  </a:cubicBezTo>
                  <a:cubicBezTo>
                    <a:pt x="5798" y="55"/>
                    <a:pt x="5809" y="41"/>
                    <a:pt x="5805" y="23"/>
                  </a:cubicBezTo>
                  <a:cubicBezTo>
                    <a:pt x="5799" y="8"/>
                    <a:pt x="5790" y="1"/>
                    <a:pt x="57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54"/>
            <p:cNvSpPr/>
            <p:nvPr/>
          </p:nvSpPr>
          <p:spPr>
            <a:xfrm>
              <a:off x="2123494" y="4380243"/>
              <a:ext cx="92225" cy="123268"/>
            </a:xfrm>
            <a:custGeom>
              <a:avLst/>
              <a:gdLst/>
              <a:ahLst/>
              <a:cxnLst/>
              <a:rect l="l" t="t" r="r" b="b"/>
              <a:pathLst>
                <a:path w="1631" h="2180" extrusionOk="0">
                  <a:moveTo>
                    <a:pt x="677" y="1"/>
                  </a:moveTo>
                  <a:cubicBezTo>
                    <a:pt x="419" y="1"/>
                    <a:pt x="190" y="51"/>
                    <a:pt x="18" y="158"/>
                  </a:cubicBezTo>
                  <a:cubicBezTo>
                    <a:pt x="7" y="169"/>
                    <a:pt x="0" y="191"/>
                    <a:pt x="11" y="205"/>
                  </a:cubicBezTo>
                  <a:cubicBezTo>
                    <a:pt x="16" y="215"/>
                    <a:pt x="28" y="219"/>
                    <a:pt x="40" y="219"/>
                  </a:cubicBezTo>
                  <a:cubicBezTo>
                    <a:pt x="45" y="219"/>
                    <a:pt x="50" y="218"/>
                    <a:pt x="54" y="216"/>
                  </a:cubicBezTo>
                  <a:cubicBezTo>
                    <a:pt x="215" y="115"/>
                    <a:pt x="437" y="62"/>
                    <a:pt x="681" y="62"/>
                  </a:cubicBezTo>
                  <a:cubicBezTo>
                    <a:pt x="1236" y="62"/>
                    <a:pt x="1570" y="352"/>
                    <a:pt x="1570" y="843"/>
                  </a:cubicBezTo>
                  <a:cubicBezTo>
                    <a:pt x="1570" y="1366"/>
                    <a:pt x="835" y="2118"/>
                    <a:pt x="323" y="2118"/>
                  </a:cubicBezTo>
                  <a:cubicBezTo>
                    <a:pt x="305" y="2118"/>
                    <a:pt x="294" y="2129"/>
                    <a:pt x="294" y="2151"/>
                  </a:cubicBezTo>
                  <a:cubicBezTo>
                    <a:pt x="294" y="2169"/>
                    <a:pt x="305" y="2179"/>
                    <a:pt x="323" y="2179"/>
                  </a:cubicBezTo>
                  <a:cubicBezTo>
                    <a:pt x="874" y="2179"/>
                    <a:pt x="1630" y="1405"/>
                    <a:pt x="1627" y="843"/>
                  </a:cubicBezTo>
                  <a:cubicBezTo>
                    <a:pt x="1627" y="313"/>
                    <a:pt x="1269" y="1"/>
                    <a:pt x="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54"/>
            <p:cNvSpPr/>
            <p:nvPr/>
          </p:nvSpPr>
          <p:spPr>
            <a:xfrm>
              <a:off x="2124060" y="4208238"/>
              <a:ext cx="176138" cy="3506"/>
            </a:xfrm>
            <a:custGeom>
              <a:avLst/>
              <a:gdLst/>
              <a:ahLst/>
              <a:cxnLst/>
              <a:rect l="l" t="t" r="r" b="b"/>
              <a:pathLst>
                <a:path w="3115" h="62" extrusionOk="0">
                  <a:moveTo>
                    <a:pt x="33" y="1"/>
                  </a:moveTo>
                  <a:cubicBezTo>
                    <a:pt x="15" y="1"/>
                    <a:pt x="1" y="11"/>
                    <a:pt x="1" y="33"/>
                  </a:cubicBezTo>
                  <a:cubicBezTo>
                    <a:pt x="1" y="51"/>
                    <a:pt x="15" y="62"/>
                    <a:pt x="33" y="62"/>
                  </a:cubicBezTo>
                  <a:lnTo>
                    <a:pt x="3082" y="62"/>
                  </a:lnTo>
                  <a:cubicBezTo>
                    <a:pt x="3100" y="62"/>
                    <a:pt x="3115" y="44"/>
                    <a:pt x="3111" y="33"/>
                  </a:cubicBezTo>
                  <a:cubicBezTo>
                    <a:pt x="3111"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54"/>
            <p:cNvSpPr/>
            <p:nvPr/>
          </p:nvSpPr>
          <p:spPr>
            <a:xfrm>
              <a:off x="2126095" y="4479930"/>
              <a:ext cx="406672" cy="68759"/>
            </a:xfrm>
            <a:custGeom>
              <a:avLst/>
              <a:gdLst/>
              <a:ahLst/>
              <a:cxnLst/>
              <a:rect l="l" t="t" r="r" b="b"/>
              <a:pathLst>
                <a:path w="7192" h="1216" extrusionOk="0">
                  <a:moveTo>
                    <a:pt x="7192" y="1"/>
                  </a:moveTo>
                  <a:cubicBezTo>
                    <a:pt x="6526" y="165"/>
                    <a:pt x="5658" y="398"/>
                    <a:pt x="4576" y="398"/>
                  </a:cubicBezTo>
                  <a:cubicBezTo>
                    <a:pt x="4368" y="398"/>
                    <a:pt x="4154" y="363"/>
                    <a:pt x="3910" y="323"/>
                  </a:cubicBezTo>
                  <a:cubicBezTo>
                    <a:pt x="3569" y="266"/>
                    <a:pt x="3186" y="201"/>
                    <a:pt x="2667" y="201"/>
                  </a:cubicBezTo>
                  <a:cubicBezTo>
                    <a:pt x="2176" y="201"/>
                    <a:pt x="1835" y="262"/>
                    <a:pt x="1531" y="316"/>
                  </a:cubicBezTo>
                  <a:cubicBezTo>
                    <a:pt x="1255" y="363"/>
                    <a:pt x="1011" y="406"/>
                    <a:pt x="667" y="406"/>
                  </a:cubicBezTo>
                  <a:cubicBezTo>
                    <a:pt x="542" y="406"/>
                    <a:pt x="287" y="373"/>
                    <a:pt x="1" y="323"/>
                  </a:cubicBezTo>
                  <a:lnTo>
                    <a:pt x="1" y="549"/>
                  </a:lnTo>
                  <a:cubicBezTo>
                    <a:pt x="1" y="914"/>
                    <a:pt x="287" y="1215"/>
                    <a:pt x="667" y="1215"/>
                  </a:cubicBezTo>
                  <a:cubicBezTo>
                    <a:pt x="1470" y="1205"/>
                    <a:pt x="1807" y="1008"/>
                    <a:pt x="2659" y="1008"/>
                  </a:cubicBezTo>
                  <a:cubicBezTo>
                    <a:pt x="3516" y="1008"/>
                    <a:pt x="3996" y="1212"/>
                    <a:pt x="4576" y="1212"/>
                  </a:cubicBezTo>
                  <a:cubicBezTo>
                    <a:pt x="5142" y="1212"/>
                    <a:pt x="5809" y="1147"/>
                    <a:pt x="6540" y="1018"/>
                  </a:cubicBezTo>
                  <a:cubicBezTo>
                    <a:pt x="6916" y="950"/>
                    <a:pt x="7192" y="624"/>
                    <a:pt x="7192" y="244"/>
                  </a:cubicBezTo>
                  <a:lnTo>
                    <a:pt x="7192" y="72"/>
                  </a:lnTo>
                  <a:lnTo>
                    <a:pt x="71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54"/>
            <p:cNvSpPr/>
            <p:nvPr/>
          </p:nvSpPr>
          <p:spPr>
            <a:xfrm>
              <a:off x="1638859" y="1084821"/>
              <a:ext cx="462595" cy="170370"/>
            </a:xfrm>
            <a:custGeom>
              <a:avLst/>
              <a:gdLst/>
              <a:ahLst/>
              <a:cxnLst/>
              <a:rect l="l" t="t" r="r" b="b"/>
              <a:pathLst>
                <a:path w="8181" h="3013" extrusionOk="0">
                  <a:moveTo>
                    <a:pt x="2841" y="0"/>
                  </a:moveTo>
                  <a:cubicBezTo>
                    <a:pt x="1781" y="0"/>
                    <a:pt x="646" y="186"/>
                    <a:pt x="330" y="1131"/>
                  </a:cubicBezTo>
                  <a:cubicBezTo>
                    <a:pt x="0" y="2134"/>
                    <a:pt x="688" y="2987"/>
                    <a:pt x="688" y="2987"/>
                  </a:cubicBezTo>
                  <a:lnTo>
                    <a:pt x="7639" y="3012"/>
                  </a:lnTo>
                  <a:cubicBezTo>
                    <a:pt x="7639" y="3012"/>
                    <a:pt x="8181" y="1722"/>
                    <a:pt x="7930" y="1027"/>
                  </a:cubicBezTo>
                  <a:cubicBezTo>
                    <a:pt x="7582" y="46"/>
                    <a:pt x="5525" y="92"/>
                    <a:pt x="4519" y="78"/>
                  </a:cubicBezTo>
                  <a:cubicBezTo>
                    <a:pt x="4132" y="72"/>
                    <a:pt x="3501" y="0"/>
                    <a:pt x="28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54"/>
            <p:cNvSpPr/>
            <p:nvPr/>
          </p:nvSpPr>
          <p:spPr>
            <a:xfrm>
              <a:off x="2397787" y="2493211"/>
              <a:ext cx="232230" cy="103477"/>
            </a:xfrm>
            <a:custGeom>
              <a:avLst/>
              <a:gdLst/>
              <a:ahLst/>
              <a:cxnLst/>
              <a:rect l="l" t="t" r="r" b="b"/>
              <a:pathLst>
                <a:path w="4107" h="1830" extrusionOk="0">
                  <a:moveTo>
                    <a:pt x="4010" y="1"/>
                  </a:moveTo>
                  <a:lnTo>
                    <a:pt x="119" y="94"/>
                  </a:lnTo>
                  <a:lnTo>
                    <a:pt x="1" y="1412"/>
                  </a:lnTo>
                  <a:cubicBezTo>
                    <a:pt x="21" y="1642"/>
                    <a:pt x="668" y="1829"/>
                    <a:pt x="1776" y="1829"/>
                  </a:cubicBezTo>
                  <a:cubicBezTo>
                    <a:pt x="1826" y="1829"/>
                    <a:pt x="1877" y="1829"/>
                    <a:pt x="1928" y="1828"/>
                  </a:cubicBezTo>
                  <a:cubicBezTo>
                    <a:pt x="2545" y="1817"/>
                    <a:pt x="3996" y="1620"/>
                    <a:pt x="4107" y="1387"/>
                  </a:cubicBezTo>
                  <a:lnTo>
                    <a:pt x="40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54"/>
            <p:cNvSpPr/>
            <p:nvPr/>
          </p:nvSpPr>
          <p:spPr>
            <a:xfrm>
              <a:off x="1150379" y="2525837"/>
              <a:ext cx="214192" cy="127679"/>
            </a:xfrm>
            <a:custGeom>
              <a:avLst/>
              <a:gdLst/>
              <a:ahLst/>
              <a:cxnLst/>
              <a:rect l="l" t="t" r="r" b="b"/>
              <a:pathLst>
                <a:path w="3788" h="2258" extrusionOk="0">
                  <a:moveTo>
                    <a:pt x="2602" y="1"/>
                  </a:moveTo>
                  <a:lnTo>
                    <a:pt x="312" y="33"/>
                  </a:lnTo>
                  <a:lnTo>
                    <a:pt x="0" y="1756"/>
                  </a:lnTo>
                  <a:cubicBezTo>
                    <a:pt x="41" y="2121"/>
                    <a:pt x="327" y="2242"/>
                    <a:pt x="1556" y="2242"/>
                  </a:cubicBezTo>
                  <a:cubicBezTo>
                    <a:pt x="1644" y="2242"/>
                    <a:pt x="1737" y="2241"/>
                    <a:pt x="1835" y="2240"/>
                  </a:cubicBezTo>
                  <a:cubicBezTo>
                    <a:pt x="1861" y="2240"/>
                    <a:pt x="1889" y="2239"/>
                    <a:pt x="1917" y="2239"/>
                  </a:cubicBezTo>
                  <a:cubicBezTo>
                    <a:pt x="2189" y="2239"/>
                    <a:pt x="2526" y="2258"/>
                    <a:pt x="2840" y="2258"/>
                  </a:cubicBezTo>
                  <a:cubicBezTo>
                    <a:pt x="3302" y="2258"/>
                    <a:pt x="3712" y="2218"/>
                    <a:pt x="3788" y="2021"/>
                  </a:cubicBezTo>
                  <a:lnTo>
                    <a:pt x="26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54"/>
            <p:cNvSpPr/>
            <p:nvPr/>
          </p:nvSpPr>
          <p:spPr>
            <a:xfrm>
              <a:off x="1181365" y="2577291"/>
              <a:ext cx="164998" cy="308623"/>
            </a:xfrm>
            <a:custGeom>
              <a:avLst/>
              <a:gdLst/>
              <a:ahLst/>
              <a:cxnLst/>
              <a:rect l="l" t="t" r="r" b="b"/>
              <a:pathLst>
                <a:path w="2918" h="5458" extrusionOk="0">
                  <a:moveTo>
                    <a:pt x="370" y="1"/>
                  </a:moveTo>
                  <a:lnTo>
                    <a:pt x="370" y="1"/>
                  </a:lnTo>
                  <a:cubicBezTo>
                    <a:pt x="377" y="742"/>
                    <a:pt x="36" y="2530"/>
                    <a:pt x="19" y="2803"/>
                  </a:cubicBezTo>
                  <a:cubicBezTo>
                    <a:pt x="1" y="3075"/>
                    <a:pt x="83" y="4025"/>
                    <a:pt x="169" y="4322"/>
                  </a:cubicBezTo>
                  <a:cubicBezTo>
                    <a:pt x="251" y="4619"/>
                    <a:pt x="1276" y="5458"/>
                    <a:pt x="1649" y="5458"/>
                  </a:cubicBezTo>
                  <a:cubicBezTo>
                    <a:pt x="1651" y="5458"/>
                    <a:pt x="1653" y="5458"/>
                    <a:pt x="1655" y="5458"/>
                  </a:cubicBezTo>
                  <a:cubicBezTo>
                    <a:pt x="2019" y="5458"/>
                    <a:pt x="1799" y="4838"/>
                    <a:pt x="1799" y="4838"/>
                  </a:cubicBezTo>
                  <a:lnTo>
                    <a:pt x="1799" y="4838"/>
                  </a:lnTo>
                  <a:cubicBezTo>
                    <a:pt x="1877" y="4865"/>
                    <a:pt x="1938" y="4875"/>
                    <a:pt x="1987" y="4875"/>
                  </a:cubicBezTo>
                  <a:cubicBezTo>
                    <a:pt x="2110" y="4875"/>
                    <a:pt x="2150" y="4813"/>
                    <a:pt x="2150" y="4813"/>
                  </a:cubicBezTo>
                  <a:cubicBezTo>
                    <a:pt x="2430" y="4490"/>
                    <a:pt x="1910" y="4268"/>
                    <a:pt x="1910" y="4268"/>
                  </a:cubicBezTo>
                  <a:cubicBezTo>
                    <a:pt x="2075" y="4268"/>
                    <a:pt x="2219" y="4103"/>
                    <a:pt x="2158" y="3924"/>
                  </a:cubicBezTo>
                  <a:cubicBezTo>
                    <a:pt x="2093" y="3745"/>
                    <a:pt x="1495" y="3487"/>
                    <a:pt x="1441" y="3215"/>
                  </a:cubicBezTo>
                  <a:cubicBezTo>
                    <a:pt x="1391" y="2942"/>
                    <a:pt x="1746" y="2785"/>
                    <a:pt x="1746" y="2785"/>
                  </a:cubicBezTo>
                  <a:cubicBezTo>
                    <a:pt x="1964" y="3561"/>
                    <a:pt x="2152" y="3741"/>
                    <a:pt x="2339" y="3741"/>
                  </a:cubicBezTo>
                  <a:cubicBezTo>
                    <a:pt x="2434" y="3741"/>
                    <a:pt x="2529" y="3694"/>
                    <a:pt x="2627" y="3655"/>
                  </a:cubicBezTo>
                  <a:cubicBezTo>
                    <a:pt x="2917" y="3537"/>
                    <a:pt x="2326" y="1631"/>
                    <a:pt x="2201" y="1298"/>
                  </a:cubicBezTo>
                  <a:cubicBezTo>
                    <a:pt x="2075" y="968"/>
                    <a:pt x="2229" y="212"/>
                    <a:pt x="2229" y="212"/>
                  </a:cubicBezTo>
                  <a:lnTo>
                    <a:pt x="37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54"/>
            <p:cNvSpPr/>
            <p:nvPr/>
          </p:nvSpPr>
          <p:spPr>
            <a:xfrm>
              <a:off x="1199007" y="2577518"/>
              <a:ext cx="108623" cy="55640"/>
            </a:xfrm>
            <a:custGeom>
              <a:avLst/>
              <a:gdLst/>
              <a:ahLst/>
              <a:cxnLst/>
              <a:rect l="l" t="t" r="r" b="b"/>
              <a:pathLst>
                <a:path w="1921" h="984" extrusionOk="0">
                  <a:moveTo>
                    <a:pt x="65" y="0"/>
                  </a:moveTo>
                  <a:cubicBezTo>
                    <a:pt x="65" y="226"/>
                    <a:pt x="40" y="541"/>
                    <a:pt x="0" y="885"/>
                  </a:cubicBezTo>
                  <a:lnTo>
                    <a:pt x="43" y="896"/>
                  </a:lnTo>
                  <a:cubicBezTo>
                    <a:pt x="43" y="896"/>
                    <a:pt x="412" y="984"/>
                    <a:pt x="884" y="984"/>
                  </a:cubicBezTo>
                  <a:cubicBezTo>
                    <a:pt x="1175" y="984"/>
                    <a:pt x="1506" y="950"/>
                    <a:pt x="1813" y="842"/>
                  </a:cubicBezTo>
                  <a:lnTo>
                    <a:pt x="1849" y="846"/>
                  </a:lnTo>
                  <a:cubicBezTo>
                    <a:pt x="1856" y="527"/>
                    <a:pt x="1921" y="205"/>
                    <a:pt x="1921" y="205"/>
                  </a:cubicBezTo>
                  <a:lnTo>
                    <a:pt x="6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54"/>
            <p:cNvSpPr/>
            <p:nvPr/>
          </p:nvSpPr>
          <p:spPr>
            <a:xfrm>
              <a:off x="1231406" y="2734709"/>
              <a:ext cx="87588" cy="148374"/>
            </a:xfrm>
            <a:custGeom>
              <a:avLst/>
              <a:gdLst/>
              <a:ahLst/>
              <a:cxnLst/>
              <a:rect l="l" t="t" r="r" b="b"/>
              <a:pathLst>
                <a:path w="1549" h="2624" extrusionOk="0">
                  <a:moveTo>
                    <a:pt x="864" y="1"/>
                  </a:moveTo>
                  <a:lnTo>
                    <a:pt x="864" y="1"/>
                  </a:lnTo>
                  <a:cubicBezTo>
                    <a:pt x="1" y="280"/>
                    <a:pt x="11" y="1495"/>
                    <a:pt x="115" y="1774"/>
                  </a:cubicBezTo>
                  <a:cubicBezTo>
                    <a:pt x="219" y="2061"/>
                    <a:pt x="925" y="2624"/>
                    <a:pt x="925" y="2624"/>
                  </a:cubicBezTo>
                  <a:cubicBezTo>
                    <a:pt x="1076" y="2470"/>
                    <a:pt x="922" y="2054"/>
                    <a:pt x="921" y="2054"/>
                  </a:cubicBezTo>
                  <a:lnTo>
                    <a:pt x="921" y="2054"/>
                  </a:lnTo>
                  <a:cubicBezTo>
                    <a:pt x="1000" y="2082"/>
                    <a:pt x="1062" y="2092"/>
                    <a:pt x="1111" y="2092"/>
                  </a:cubicBezTo>
                  <a:cubicBezTo>
                    <a:pt x="1231" y="2092"/>
                    <a:pt x="1273" y="2032"/>
                    <a:pt x="1273" y="2032"/>
                  </a:cubicBezTo>
                  <a:cubicBezTo>
                    <a:pt x="1549" y="1710"/>
                    <a:pt x="1029" y="1484"/>
                    <a:pt x="1029" y="1484"/>
                  </a:cubicBezTo>
                  <a:cubicBezTo>
                    <a:pt x="1190" y="1484"/>
                    <a:pt x="1337" y="1319"/>
                    <a:pt x="1276" y="1140"/>
                  </a:cubicBezTo>
                  <a:cubicBezTo>
                    <a:pt x="1212" y="961"/>
                    <a:pt x="613" y="703"/>
                    <a:pt x="560" y="431"/>
                  </a:cubicBezTo>
                  <a:cubicBezTo>
                    <a:pt x="506" y="158"/>
                    <a:pt x="864" y="1"/>
                    <a:pt x="8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54"/>
            <p:cNvSpPr/>
            <p:nvPr/>
          </p:nvSpPr>
          <p:spPr>
            <a:xfrm>
              <a:off x="1108254" y="1190897"/>
              <a:ext cx="569578" cy="1449701"/>
            </a:xfrm>
            <a:custGeom>
              <a:avLst/>
              <a:gdLst/>
              <a:ahLst/>
              <a:cxnLst/>
              <a:rect l="l" t="t" r="r" b="b"/>
              <a:pathLst>
                <a:path w="10073" h="25638" extrusionOk="0">
                  <a:moveTo>
                    <a:pt x="10072" y="1"/>
                  </a:moveTo>
                  <a:lnTo>
                    <a:pt x="10072" y="1"/>
                  </a:lnTo>
                  <a:cubicBezTo>
                    <a:pt x="10072" y="2"/>
                    <a:pt x="9953" y="993"/>
                    <a:pt x="8797" y="1280"/>
                  </a:cubicBezTo>
                  <a:cubicBezTo>
                    <a:pt x="7646" y="1559"/>
                    <a:pt x="5138" y="2530"/>
                    <a:pt x="4103" y="3236"/>
                  </a:cubicBezTo>
                  <a:cubicBezTo>
                    <a:pt x="3067" y="3938"/>
                    <a:pt x="1953" y="8095"/>
                    <a:pt x="1473" y="10194"/>
                  </a:cubicBezTo>
                  <a:cubicBezTo>
                    <a:pt x="1028" y="12136"/>
                    <a:pt x="695" y="14562"/>
                    <a:pt x="627" y="15702"/>
                  </a:cubicBezTo>
                  <a:cubicBezTo>
                    <a:pt x="559" y="16838"/>
                    <a:pt x="667" y="18389"/>
                    <a:pt x="337" y="19923"/>
                  </a:cubicBezTo>
                  <a:cubicBezTo>
                    <a:pt x="0" y="21460"/>
                    <a:pt x="215" y="23233"/>
                    <a:pt x="749" y="25369"/>
                  </a:cubicBezTo>
                  <a:cubicBezTo>
                    <a:pt x="772" y="25187"/>
                    <a:pt x="1503" y="25102"/>
                    <a:pt x="2190" y="25102"/>
                  </a:cubicBezTo>
                  <a:cubicBezTo>
                    <a:pt x="2344" y="25102"/>
                    <a:pt x="2496" y="25106"/>
                    <a:pt x="2637" y="25115"/>
                  </a:cubicBezTo>
                  <a:cubicBezTo>
                    <a:pt x="3418" y="25158"/>
                    <a:pt x="4397" y="25315"/>
                    <a:pt x="4536" y="25638"/>
                  </a:cubicBezTo>
                  <a:cubicBezTo>
                    <a:pt x="4536" y="25638"/>
                    <a:pt x="5128" y="23054"/>
                    <a:pt x="4887" y="20614"/>
                  </a:cubicBezTo>
                  <a:cubicBezTo>
                    <a:pt x="4887" y="20614"/>
                    <a:pt x="5411" y="17805"/>
                    <a:pt x="5454" y="16734"/>
                  </a:cubicBezTo>
                  <a:cubicBezTo>
                    <a:pt x="5500" y="15669"/>
                    <a:pt x="5536" y="14240"/>
                    <a:pt x="5848" y="12144"/>
                  </a:cubicBezTo>
                  <a:cubicBezTo>
                    <a:pt x="6163" y="10048"/>
                    <a:pt x="6471" y="7754"/>
                    <a:pt x="6690" y="6952"/>
                  </a:cubicBezTo>
                  <a:lnTo>
                    <a:pt x="9495" y="5325"/>
                  </a:lnTo>
                  <a:lnTo>
                    <a:pt x="1007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54"/>
            <p:cNvSpPr/>
            <p:nvPr/>
          </p:nvSpPr>
          <p:spPr>
            <a:xfrm>
              <a:off x="2434880" y="2532735"/>
              <a:ext cx="162341" cy="314390"/>
            </a:xfrm>
            <a:custGeom>
              <a:avLst/>
              <a:gdLst/>
              <a:ahLst/>
              <a:cxnLst/>
              <a:rect l="l" t="t" r="r" b="b"/>
              <a:pathLst>
                <a:path w="2871" h="5560" extrusionOk="0">
                  <a:moveTo>
                    <a:pt x="2182" y="0"/>
                  </a:moveTo>
                  <a:lnTo>
                    <a:pt x="359" y="391"/>
                  </a:lnTo>
                  <a:cubicBezTo>
                    <a:pt x="359" y="391"/>
                    <a:pt x="581" y="1129"/>
                    <a:pt x="491" y="1473"/>
                  </a:cubicBezTo>
                  <a:cubicBezTo>
                    <a:pt x="402" y="1817"/>
                    <a:pt x="0" y="3770"/>
                    <a:pt x="298" y="3859"/>
                  </a:cubicBezTo>
                  <a:cubicBezTo>
                    <a:pt x="389" y="3887"/>
                    <a:pt x="478" y="3920"/>
                    <a:pt x="564" y="3920"/>
                  </a:cubicBezTo>
                  <a:cubicBezTo>
                    <a:pt x="762" y="3920"/>
                    <a:pt x="942" y="3743"/>
                    <a:pt x="1090" y="2906"/>
                  </a:cubicBezTo>
                  <a:cubicBezTo>
                    <a:pt x="1090" y="2906"/>
                    <a:pt x="1462" y="3028"/>
                    <a:pt x="1437" y="3304"/>
                  </a:cubicBezTo>
                  <a:cubicBezTo>
                    <a:pt x="1409" y="3584"/>
                    <a:pt x="839" y="3895"/>
                    <a:pt x="792" y="4082"/>
                  </a:cubicBezTo>
                  <a:cubicBezTo>
                    <a:pt x="748" y="4259"/>
                    <a:pt x="892" y="4398"/>
                    <a:pt x="1046" y="4398"/>
                  </a:cubicBezTo>
                  <a:cubicBezTo>
                    <a:pt x="1053" y="4398"/>
                    <a:pt x="1061" y="4398"/>
                    <a:pt x="1068" y="4397"/>
                  </a:cubicBezTo>
                  <a:lnTo>
                    <a:pt x="1068" y="4397"/>
                  </a:lnTo>
                  <a:cubicBezTo>
                    <a:pt x="1068" y="4397"/>
                    <a:pt x="577" y="4676"/>
                    <a:pt x="885" y="4967"/>
                  </a:cubicBezTo>
                  <a:cubicBezTo>
                    <a:pt x="885" y="4967"/>
                    <a:pt x="923" y="5012"/>
                    <a:pt x="1019" y="5012"/>
                  </a:cubicBezTo>
                  <a:cubicBezTo>
                    <a:pt x="1073" y="5012"/>
                    <a:pt x="1146" y="4998"/>
                    <a:pt x="1240" y="4952"/>
                  </a:cubicBezTo>
                  <a:lnTo>
                    <a:pt x="1240" y="4952"/>
                  </a:lnTo>
                  <a:cubicBezTo>
                    <a:pt x="1240" y="4952"/>
                    <a:pt x="1088" y="5560"/>
                    <a:pt x="1413" y="5560"/>
                  </a:cubicBezTo>
                  <a:cubicBezTo>
                    <a:pt x="1423" y="5560"/>
                    <a:pt x="1434" y="5559"/>
                    <a:pt x="1444" y="5558"/>
                  </a:cubicBezTo>
                  <a:cubicBezTo>
                    <a:pt x="1813" y="5518"/>
                    <a:pt x="2752" y="4583"/>
                    <a:pt x="2810" y="4279"/>
                  </a:cubicBezTo>
                  <a:cubicBezTo>
                    <a:pt x="2870" y="3974"/>
                    <a:pt x="2856" y="3025"/>
                    <a:pt x="2806" y="2756"/>
                  </a:cubicBezTo>
                  <a:cubicBezTo>
                    <a:pt x="2756" y="2487"/>
                    <a:pt x="2247" y="739"/>
                    <a:pt x="21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54"/>
            <p:cNvSpPr/>
            <p:nvPr/>
          </p:nvSpPr>
          <p:spPr>
            <a:xfrm>
              <a:off x="2455123" y="2532509"/>
              <a:ext cx="111903" cy="60956"/>
            </a:xfrm>
            <a:custGeom>
              <a:avLst/>
              <a:gdLst/>
              <a:ahLst/>
              <a:cxnLst/>
              <a:rect l="l" t="t" r="r" b="b"/>
              <a:pathLst>
                <a:path w="1979" h="1078" extrusionOk="0">
                  <a:moveTo>
                    <a:pt x="1821" y="1"/>
                  </a:moveTo>
                  <a:lnTo>
                    <a:pt x="1" y="388"/>
                  </a:lnTo>
                  <a:cubicBezTo>
                    <a:pt x="1" y="388"/>
                    <a:pt x="97" y="703"/>
                    <a:pt x="137" y="1015"/>
                  </a:cubicBezTo>
                  <a:lnTo>
                    <a:pt x="173" y="1011"/>
                  </a:lnTo>
                  <a:cubicBezTo>
                    <a:pt x="370" y="1059"/>
                    <a:pt x="573" y="1077"/>
                    <a:pt x="768" y="1077"/>
                  </a:cubicBezTo>
                  <a:cubicBezTo>
                    <a:pt x="1395" y="1077"/>
                    <a:pt x="1939" y="889"/>
                    <a:pt x="1939" y="889"/>
                  </a:cubicBezTo>
                  <a:lnTo>
                    <a:pt x="1979" y="879"/>
                  </a:lnTo>
                  <a:cubicBezTo>
                    <a:pt x="1903" y="542"/>
                    <a:pt x="1839" y="227"/>
                    <a:pt x="1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54"/>
            <p:cNvSpPr/>
            <p:nvPr/>
          </p:nvSpPr>
          <p:spPr>
            <a:xfrm>
              <a:off x="2467506" y="2697051"/>
              <a:ext cx="85326" cy="147922"/>
            </a:xfrm>
            <a:custGeom>
              <a:avLst/>
              <a:gdLst/>
              <a:ahLst/>
              <a:cxnLst/>
              <a:rect l="l" t="t" r="r" b="b"/>
              <a:pathLst>
                <a:path w="1509" h="2616" extrusionOk="0">
                  <a:moveTo>
                    <a:pt x="516" y="0"/>
                  </a:moveTo>
                  <a:cubicBezTo>
                    <a:pt x="516" y="0"/>
                    <a:pt x="885" y="122"/>
                    <a:pt x="860" y="398"/>
                  </a:cubicBezTo>
                  <a:cubicBezTo>
                    <a:pt x="832" y="674"/>
                    <a:pt x="258" y="986"/>
                    <a:pt x="215" y="1176"/>
                  </a:cubicBezTo>
                  <a:cubicBezTo>
                    <a:pt x="167" y="1350"/>
                    <a:pt x="315" y="1492"/>
                    <a:pt x="469" y="1492"/>
                  </a:cubicBezTo>
                  <a:cubicBezTo>
                    <a:pt x="477" y="1492"/>
                    <a:pt x="484" y="1492"/>
                    <a:pt x="491" y="1491"/>
                  </a:cubicBezTo>
                  <a:lnTo>
                    <a:pt x="491" y="1491"/>
                  </a:lnTo>
                  <a:cubicBezTo>
                    <a:pt x="491" y="1491"/>
                    <a:pt x="0" y="1770"/>
                    <a:pt x="308" y="2061"/>
                  </a:cubicBezTo>
                  <a:cubicBezTo>
                    <a:pt x="308" y="2061"/>
                    <a:pt x="347" y="2108"/>
                    <a:pt x="447" y="2108"/>
                  </a:cubicBezTo>
                  <a:cubicBezTo>
                    <a:pt x="500" y="2108"/>
                    <a:pt x="571" y="2095"/>
                    <a:pt x="663" y="2053"/>
                  </a:cubicBezTo>
                  <a:lnTo>
                    <a:pt x="663" y="2053"/>
                  </a:lnTo>
                  <a:cubicBezTo>
                    <a:pt x="663" y="2054"/>
                    <a:pt x="556" y="2476"/>
                    <a:pt x="717" y="2616"/>
                  </a:cubicBezTo>
                  <a:cubicBezTo>
                    <a:pt x="717" y="2616"/>
                    <a:pt x="1365" y="1989"/>
                    <a:pt x="1437" y="1695"/>
                  </a:cubicBezTo>
                  <a:cubicBezTo>
                    <a:pt x="1509" y="1398"/>
                    <a:pt x="1401" y="190"/>
                    <a:pt x="5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54"/>
            <p:cNvSpPr/>
            <p:nvPr/>
          </p:nvSpPr>
          <p:spPr>
            <a:xfrm>
              <a:off x="2061579" y="1143061"/>
              <a:ext cx="590160" cy="1430475"/>
            </a:xfrm>
            <a:custGeom>
              <a:avLst/>
              <a:gdLst/>
              <a:ahLst/>
              <a:cxnLst/>
              <a:rect l="l" t="t" r="r" b="b"/>
              <a:pathLst>
                <a:path w="10437" h="25298" extrusionOk="0">
                  <a:moveTo>
                    <a:pt x="52" y="1"/>
                  </a:moveTo>
                  <a:lnTo>
                    <a:pt x="52" y="1"/>
                  </a:lnTo>
                  <a:cubicBezTo>
                    <a:pt x="52" y="1"/>
                    <a:pt x="0" y="377"/>
                    <a:pt x="175" y="757"/>
                  </a:cubicBezTo>
                  <a:lnTo>
                    <a:pt x="175" y="757"/>
                  </a:lnTo>
                  <a:lnTo>
                    <a:pt x="52" y="1"/>
                  </a:lnTo>
                  <a:close/>
                  <a:moveTo>
                    <a:pt x="175" y="757"/>
                  </a:moveTo>
                  <a:lnTo>
                    <a:pt x="970" y="5644"/>
                  </a:lnTo>
                  <a:lnTo>
                    <a:pt x="3847" y="8084"/>
                  </a:lnTo>
                  <a:lnTo>
                    <a:pt x="4313" y="11094"/>
                  </a:lnTo>
                  <a:cubicBezTo>
                    <a:pt x="4313" y="11094"/>
                    <a:pt x="4886" y="13868"/>
                    <a:pt x="4915" y="15509"/>
                  </a:cubicBezTo>
                  <a:cubicBezTo>
                    <a:pt x="4947" y="17142"/>
                    <a:pt x="5287" y="21019"/>
                    <a:pt x="5287" y="21019"/>
                  </a:cubicBezTo>
                  <a:cubicBezTo>
                    <a:pt x="5137" y="22947"/>
                    <a:pt x="5943" y="25298"/>
                    <a:pt x="5943" y="25298"/>
                  </a:cubicBezTo>
                  <a:cubicBezTo>
                    <a:pt x="6110" y="25106"/>
                    <a:pt x="7254" y="24918"/>
                    <a:pt x="7934" y="24918"/>
                  </a:cubicBezTo>
                  <a:cubicBezTo>
                    <a:pt x="7941" y="24918"/>
                    <a:pt x="7947" y="24918"/>
                    <a:pt x="7953" y="24918"/>
                  </a:cubicBezTo>
                  <a:cubicBezTo>
                    <a:pt x="8684" y="24921"/>
                    <a:pt x="9992" y="25015"/>
                    <a:pt x="10053" y="25265"/>
                  </a:cubicBezTo>
                  <a:cubicBezTo>
                    <a:pt x="10053" y="25265"/>
                    <a:pt x="10436" y="22334"/>
                    <a:pt x="10028" y="19826"/>
                  </a:cubicBezTo>
                  <a:cubicBezTo>
                    <a:pt x="9702" y="17813"/>
                    <a:pt x="9669" y="15179"/>
                    <a:pt x="9494" y="13312"/>
                  </a:cubicBezTo>
                  <a:cubicBezTo>
                    <a:pt x="9336" y="11646"/>
                    <a:pt x="7595" y="4931"/>
                    <a:pt x="6215" y="3838"/>
                  </a:cubicBezTo>
                  <a:cubicBezTo>
                    <a:pt x="5563" y="3319"/>
                    <a:pt x="1658" y="1760"/>
                    <a:pt x="787" y="1359"/>
                  </a:cubicBezTo>
                  <a:cubicBezTo>
                    <a:pt x="464" y="1209"/>
                    <a:pt x="279" y="982"/>
                    <a:pt x="175" y="75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54"/>
            <p:cNvSpPr/>
            <p:nvPr/>
          </p:nvSpPr>
          <p:spPr>
            <a:xfrm>
              <a:off x="1383791" y="1143061"/>
              <a:ext cx="1042237" cy="3265191"/>
            </a:xfrm>
            <a:custGeom>
              <a:avLst/>
              <a:gdLst/>
              <a:ahLst/>
              <a:cxnLst/>
              <a:rect l="l" t="t" r="r" b="b"/>
              <a:pathLst>
                <a:path w="18432" h="57745" extrusionOk="0">
                  <a:moveTo>
                    <a:pt x="12039" y="1"/>
                  </a:moveTo>
                  <a:lnTo>
                    <a:pt x="5199" y="847"/>
                  </a:lnTo>
                  <a:lnTo>
                    <a:pt x="4959" y="1932"/>
                  </a:lnTo>
                  <a:lnTo>
                    <a:pt x="846" y="7561"/>
                  </a:lnTo>
                  <a:lnTo>
                    <a:pt x="487" y="12997"/>
                  </a:lnTo>
                  <a:cubicBezTo>
                    <a:pt x="487" y="12997"/>
                    <a:pt x="1333" y="14380"/>
                    <a:pt x="1200" y="16340"/>
                  </a:cubicBezTo>
                  <a:cubicBezTo>
                    <a:pt x="1064" y="18303"/>
                    <a:pt x="1914" y="20084"/>
                    <a:pt x="1914" y="20084"/>
                  </a:cubicBezTo>
                  <a:lnTo>
                    <a:pt x="1867" y="21775"/>
                  </a:lnTo>
                  <a:cubicBezTo>
                    <a:pt x="1867" y="21775"/>
                    <a:pt x="1448" y="23854"/>
                    <a:pt x="1132" y="27465"/>
                  </a:cubicBezTo>
                  <a:cubicBezTo>
                    <a:pt x="821" y="31077"/>
                    <a:pt x="1469" y="37373"/>
                    <a:pt x="1469" y="37373"/>
                  </a:cubicBezTo>
                  <a:cubicBezTo>
                    <a:pt x="1469" y="37373"/>
                    <a:pt x="803" y="39419"/>
                    <a:pt x="667" y="41293"/>
                  </a:cubicBezTo>
                  <a:cubicBezTo>
                    <a:pt x="538" y="43163"/>
                    <a:pt x="982" y="45037"/>
                    <a:pt x="982" y="45037"/>
                  </a:cubicBezTo>
                  <a:cubicBezTo>
                    <a:pt x="0" y="48466"/>
                    <a:pt x="624" y="51852"/>
                    <a:pt x="624" y="51852"/>
                  </a:cubicBezTo>
                  <a:cubicBezTo>
                    <a:pt x="534" y="54887"/>
                    <a:pt x="1064" y="57424"/>
                    <a:pt x="1064" y="57424"/>
                  </a:cubicBezTo>
                  <a:cubicBezTo>
                    <a:pt x="1813" y="57658"/>
                    <a:pt x="2621" y="57745"/>
                    <a:pt x="3405" y="57745"/>
                  </a:cubicBezTo>
                  <a:cubicBezTo>
                    <a:pt x="5603" y="57745"/>
                    <a:pt x="7614" y="57065"/>
                    <a:pt x="7614" y="57065"/>
                  </a:cubicBezTo>
                  <a:cubicBezTo>
                    <a:pt x="7568" y="54708"/>
                    <a:pt x="7629" y="51705"/>
                    <a:pt x="7629" y="51705"/>
                  </a:cubicBezTo>
                  <a:cubicBezTo>
                    <a:pt x="7629" y="51705"/>
                    <a:pt x="7435" y="50071"/>
                    <a:pt x="7435" y="49046"/>
                  </a:cubicBezTo>
                  <a:cubicBezTo>
                    <a:pt x="7435" y="48018"/>
                    <a:pt x="8460" y="43564"/>
                    <a:pt x="8639" y="42626"/>
                  </a:cubicBezTo>
                  <a:cubicBezTo>
                    <a:pt x="8818" y="41690"/>
                    <a:pt x="7926" y="38659"/>
                    <a:pt x="8596" y="37100"/>
                  </a:cubicBezTo>
                  <a:cubicBezTo>
                    <a:pt x="8693" y="36867"/>
                    <a:pt x="8836" y="36047"/>
                    <a:pt x="8876" y="35295"/>
                  </a:cubicBezTo>
                  <a:cubicBezTo>
                    <a:pt x="8936" y="34187"/>
                    <a:pt x="8865" y="33091"/>
                    <a:pt x="8865" y="33091"/>
                  </a:cubicBezTo>
                  <a:lnTo>
                    <a:pt x="9395" y="30590"/>
                  </a:lnTo>
                  <a:lnTo>
                    <a:pt x="9395" y="30590"/>
                  </a:lnTo>
                  <a:cubicBezTo>
                    <a:pt x="9334" y="31478"/>
                    <a:pt x="9535" y="32553"/>
                    <a:pt x="9535" y="32553"/>
                  </a:cubicBezTo>
                  <a:lnTo>
                    <a:pt x="9671" y="33428"/>
                  </a:lnTo>
                  <a:cubicBezTo>
                    <a:pt x="9671" y="33428"/>
                    <a:pt x="9474" y="34263"/>
                    <a:pt x="9553" y="35295"/>
                  </a:cubicBezTo>
                  <a:cubicBezTo>
                    <a:pt x="9682" y="36943"/>
                    <a:pt x="10144" y="39325"/>
                    <a:pt x="10373" y="41371"/>
                  </a:cubicBezTo>
                  <a:cubicBezTo>
                    <a:pt x="10531" y="42780"/>
                    <a:pt x="11308" y="45965"/>
                    <a:pt x="11308" y="45965"/>
                  </a:cubicBezTo>
                  <a:lnTo>
                    <a:pt x="11040" y="48323"/>
                  </a:lnTo>
                  <a:cubicBezTo>
                    <a:pt x="11040" y="48323"/>
                    <a:pt x="11437" y="49838"/>
                    <a:pt x="11527" y="51440"/>
                  </a:cubicBezTo>
                  <a:cubicBezTo>
                    <a:pt x="11617" y="53045"/>
                    <a:pt x="12057" y="56833"/>
                    <a:pt x="12057" y="56833"/>
                  </a:cubicBezTo>
                  <a:cubicBezTo>
                    <a:pt x="12934" y="57235"/>
                    <a:pt x="13860" y="57369"/>
                    <a:pt x="14704" y="57369"/>
                  </a:cubicBezTo>
                  <a:cubicBezTo>
                    <a:pt x="16393" y="57369"/>
                    <a:pt x="17758" y="56833"/>
                    <a:pt x="17758" y="56833"/>
                  </a:cubicBezTo>
                  <a:cubicBezTo>
                    <a:pt x="17758" y="56833"/>
                    <a:pt x="17808" y="53672"/>
                    <a:pt x="17898" y="52737"/>
                  </a:cubicBezTo>
                  <a:cubicBezTo>
                    <a:pt x="17987" y="51798"/>
                    <a:pt x="18009" y="50508"/>
                    <a:pt x="18145" y="48591"/>
                  </a:cubicBezTo>
                  <a:cubicBezTo>
                    <a:pt x="18274" y="46674"/>
                    <a:pt x="17808" y="44449"/>
                    <a:pt x="17808" y="44449"/>
                  </a:cubicBezTo>
                  <a:cubicBezTo>
                    <a:pt x="18432" y="43288"/>
                    <a:pt x="17944" y="40107"/>
                    <a:pt x="17676" y="38369"/>
                  </a:cubicBezTo>
                  <a:cubicBezTo>
                    <a:pt x="17407" y="36631"/>
                    <a:pt x="17407" y="31106"/>
                    <a:pt x="17407" y="28569"/>
                  </a:cubicBezTo>
                  <a:cubicBezTo>
                    <a:pt x="17407" y="26029"/>
                    <a:pt x="16472" y="21027"/>
                    <a:pt x="16472" y="21027"/>
                  </a:cubicBezTo>
                  <a:cubicBezTo>
                    <a:pt x="16608" y="20088"/>
                    <a:pt x="15974" y="18518"/>
                    <a:pt x="15974" y="18518"/>
                  </a:cubicBezTo>
                  <a:cubicBezTo>
                    <a:pt x="17110" y="16981"/>
                    <a:pt x="16307" y="11101"/>
                    <a:pt x="16307" y="11101"/>
                  </a:cubicBezTo>
                  <a:lnTo>
                    <a:pt x="16740" y="8092"/>
                  </a:lnTo>
                  <a:lnTo>
                    <a:pt x="12967" y="5648"/>
                  </a:lnTo>
                  <a:lnTo>
                    <a:pt x="12330" y="1721"/>
                  </a:lnTo>
                  <a:lnTo>
                    <a:pt x="1203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54"/>
            <p:cNvSpPr/>
            <p:nvPr/>
          </p:nvSpPr>
          <p:spPr>
            <a:xfrm>
              <a:off x="1172262" y="1796480"/>
              <a:ext cx="259202" cy="199830"/>
            </a:xfrm>
            <a:custGeom>
              <a:avLst/>
              <a:gdLst/>
              <a:ahLst/>
              <a:cxnLst/>
              <a:rect l="l" t="t" r="r" b="b"/>
              <a:pathLst>
                <a:path w="4584" h="3534" extrusionOk="0">
                  <a:moveTo>
                    <a:pt x="244" y="0"/>
                  </a:moveTo>
                  <a:cubicBezTo>
                    <a:pt x="180" y="144"/>
                    <a:pt x="25" y="900"/>
                    <a:pt x="0" y="1140"/>
                  </a:cubicBezTo>
                  <a:lnTo>
                    <a:pt x="4472" y="3533"/>
                  </a:lnTo>
                  <a:cubicBezTo>
                    <a:pt x="4533" y="3132"/>
                    <a:pt x="4551" y="2745"/>
                    <a:pt x="4583" y="2376"/>
                  </a:cubicBezTo>
                  <a:lnTo>
                    <a:pt x="24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54"/>
            <p:cNvSpPr/>
            <p:nvPr/>
          </p:nvSpPr>
          <p:spPr>
            <a:xfrm>
              <a:off x="2328691" y="1858282"/>
              <a:ext cx="271981" cy="100763"/>
            </a:xfrm>
            <a:custGeom>
              <a:avLst/>
              <a:gdLst/>
              <a:ahLst/>
              <a:cxnLst/>
              <a:rect l="l" t="t" r="r" b="b"/>
              <a:pathLst>
                <a:path w="4810" h="1782" extrusionOk="0">
                  <a:moveTo>
                    <a:pt x="4662" y="0"/>
                  </a:moveTo>
                  <a:lnTo>
                    <a:pt x="1" y="806"/>
                  </a:lnTo>
                  <a:cubicBezTo>
                    <a:pt x="69" y="1143"/>
                    <a:pt x="90" y="1408"/>
                    <a:pt x="126" y="1781"/>
                  </a:cubicBezTo>
                  <a:lnTo>
                    <a:pt x="4809" y="932"/>
                  </a:lnTo>
                  <a:cubicBezTo>
                    <a:pt x="4763" y="538"/>
                    <a:pt x="4748" y="341"/>
                    <a:pt x="46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54"/>
            <p:cNvSpPr/>
            <p:nvPr/>
          </p:nvSpPr>
          <p:spPr>
            <a:xfrm>
              <a:off x="1804589" y="1302118"/>
              <a:ext cx="137235" cy="4750"/>
            </a:xfrm>
            <a:custGeom>
              <a:avLst/>
              <a:gdLst/>
              <a:ahLst/>
              <a:cxnLst/>
              <a:rect l="l" t="t" r="r" b="b"/>
              <a:pathLst>
                <a:path w="2427" h="84" extrusionOk="0">
                  <a:moveTo>
                    <a:pt x="43" y="1"/>
                  </a:moveTo>
                  <a:cubicBezTo>
                    <a:pt x="18" y="1"/>
                    <a:pt x="0" y="19"/>
                    <a:pt x="0" y="40"/>
                  </a:cubicBezTo>
                  <a:cubicBezTo>
                    <a:pt x="0" y="65"/>
                    <a:pt x="18" y="83"/>
                    <a:pt x="43" y="83"/>
                  </a:cubicBezTo>
                  <a:lnTo>
                    <a:pt x="2387" y="83"/>
                  </a:lnTo>
                  <a:cubicBezTo>
                    <a:pt x="2408" y="83"/>
                    <a:pt x="2426" y="65"/>
                    <a:pt x="2426" y="40"/>
                  </a:cubicBezTo>
                  <a:cubicBezTo>
                    <a:pt x="2426" y="19"/>
                    <a:pt x="2408" y="1"/>
                    <a:pt x="23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54"/>
            <p:cNvSpPr/>
            <p:nvPr/>
          </p:nvSpPr>
          <p:spPr>
            <a:xfrm>
              <a:off x="1844904" y="2602227"/>
              <a:ext cx="108057" cy="4693"/>
            </a:xfrm>
            <a:custGeom>
              <a:avLst/>
              <a:gdLst/>
              <a:ahLst/>
              <a:cxnLst/>
              <a:rect l="l" t="t" r="r" b="b"/>
              <a:pathLst>
                <a:path w="1911" h="83" extrusionOk="0">
                  <a:moveTo>
                    <a:pt x="43" y="0"/>
                  </a:moveTo>
                  <a:cubicBezTo>
                    <a:pt x="18" y="0"/>
                    <a:pt x="0" y="22"/>
                    <a:pt x="0" y="43"/>
                  </a:cubicBezTo>
                  <a:cubicBezTo>
                    <a:pt x="0" y="65"/>
                    <a:pt x="18" y="83"/>
                    <a:pt x="43" y="83"/>
                  </a:cubicBezTo>
                  <a:lnTo>
                    <a:pt x="1871" y="83"/>
                  </a:lnTo>
                  <a:cubicBezTo>
                    <a:pt x="1892" y="83"/>
                    <a:pt x="1910" y="65"/>
                    <a:pt x="1910" y="43"/>
                  </a:cubicBezTo>
                  <a:cubicBezTo>
                    <a:pt x="1910" y="22"/>
                    <a:pt x="1892" y="0"/>
                    <a:pt x="1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54"/>
            <p:cNvSpPr/>
            <p:nvPr/>
          </p:nvSpPr>
          <p:spPr>
            <a:xfrm>
              <a:off x="1947813" y="2263926"/>
              <a:ext cx="357647" cy="15380"/>
            </a:xfrm>
            <a:custGeom>
              <a:avLst/>
              <a:gdLst/>
              <a:ahLst/>
              <a:cxnLst/>
              <a:rect l="l" t="t" r="r" b="b"/>
              <a:pathLst>
                <a:path w="6325" h="272" extrusionOk="0">
                  <a:moveTo>
                    <a:pt x="588" y="0"/>
                  </a:moveTo>
                  <a:cubicBezTo>
                    <a:pt x="400" y="0"/>
                    <a:pt x="217" y="1"/>
                    <a:pt x="40" y="3"/>
                  </a:cubicBezTo>
                  <a:cubicBezTo>
                    <a:pt x="18" y="3"/>
                    <a:pt x="1" y="21"/>
                    <a:pt x="1" y="43"/>
                  </a:cubicBezTo>
                  <a:cubicBezTo>
                    <a:pt x="1" y="64"/>
                    <a:pt x="18" y="82"/>
                    <a:pt x="40" y="82"/>
                  </a:cubicBezTo>
                  <a:cubicBezTo>
                    <a:pt x="188" y="81"/>
                    <a:pt x="340" y="80"/>
                    <a:pt x="496" y="80"/>
                  </a:cubicBezTo>
                  <a:cubicBezTo>
                    <a:pt x="1985" y="80"/>
                    <a:pt x="3843" y="142"/>
                    <a:pt x="6285" y="272"/>
                  </a:cubicBezTo>
                  <a:cubicBezTo>
                    <a:pt x="6303" y="272"/>
                    <a:pt x="6321" y="254"/>
                    <a:pt x="6321" y="229"/>
                  </a:cubicBezTo>
                  <a:cubicBezTo>
                    <a:pt x="6325" y="207"/>
                    <a:pt x="6307" y="190"/>
                    <a:pt x="6285" y="190"/>
                  </a:cubicBezTo>
                  <a:cubicBezTo>
                    <a:pt x="3893" y="62"/>
                    <a:pt x="2061" y="0"/>
                    <a:pt x="5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54"/>
            <p:cNvSpPr/>
            <p:nvPr/>
          </p:nvSpPr>
          <p:spPr>
            <a:xfrm>
              <a:off x="1492185" y="2267715"/>
              <a:ext cx="352558" cy="39977"/>
            </a:xfrm>
            <a:custGeom>
              <a:avLst/>
              <a:gdLst/>
              <a:ahLst/>
              <a:cxnLst/>
              <a:rect l="l" t="t" r="r" b="b"/>
              <a:pathLst>
                <a:path w="6235" h="707" extrusionOk="0">
                  <a:moveTo>
                    <a:pt x="6195" y="1"/>
                  </a:moveTo>
                  <a:cubicBezTo>
                    <a:pt x="5575" y="33"/>
                    <a:pt x="5002" y="83"/>
                    <a:pt x="4393" y="133"/>
                  </a:cubicBezTo>
                  <a:lnTo>
                    <a:pt x="4060" y="158"/>
                  </a:lnTo>
                  <a:cubicBezTo>
                    <a:pt x="1613" y="355"/>
                    <a:pt x="50" y="624"/>
                    <a:pt x="36" y="628"/>
                  </a:cubicBezTo>
                  <a:cubicBezTo>
                    <a:pt x="14" y="635"/>
                    <a:pt x="0" y="653"/>
                    <a:pt x="4" y="674"/>
                  </a:cubicBezTo>
                  <a:cubicBezTo>
                    <a:pt x="11" y="692"/>
                    <a:pt x="29" y="707"/>
                    <a:pt x="47" y="707"/>
                  </a:cubicBezTo>
                  <a:lnTo>
                    <a:pt x="50" y="707"/>
                  </a:lnTo>
                  <a:cubicBezTo>
                    <a:pt x="61" y="707"/>
                    <a:pt x="1623" y="431"/>
                    <a:pt x="4063" y="234"/>
                  </a:cubicBezTo>
                  <a:lnTo>
                    <a:pt x="4400" y="209"/>
                  </a:lnTo>
                  <a:cubicBezTo>
                    <a:pt x="5006" y="158"/>
                    <a:pt x="5579" y="112"/>
                    <a:pt x="6199" y="80"/>
                  </a:cubicBezTo>
                  <a:cubicBezTo>
                    <a:pt x="6220" y="80"/>
                    <a:pt x="6235" y="62"/>
                    <a:pt x="6235" y="37"/>
                  </a:cubicBezTo>
                  <a:cubicBezTo>
                    <a:pt x="6235" y="15"/>
                    <a:pt x="6217" y="1"/>
                    <a:pt x="6195"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54"/>
            <p:cNvSpPr/>
            <p:nvPr/>
          </p:nvSpPr>
          <p:spPr>
            <a:xfrm>
              <a:off x="1941141" y="1434035"/>
              <a:ext cx="425897" cy="128696"/>
            </a:xfrm>
            <a:custGeom>
              <a:avLst/>
              <a:gdLst/>
              <a:ahLst/>
              <a:cxnLst/>
              <a:rect l="l" t="t" r="r" b="b"/>
              <a:pathLst>
                <a:path w="7532" h="2276" extrusionOk="0">
                  <a:moveTo>
                    <a:pt x="0" y="0"/>
                  </a:moveTo>
                  <a:cubicBezTo>
                    <a:pt x="0" y="753"/>
                    <a:pt x="11" y="1473"/>
                    <a:pt x="47" y="2218"/>
                  </a:cubicBezTo>
                  <a:lnTo>
                    <a:pt x="6360" y="2276"/>
                  </a:lnTo>
                  <a:lnTo>
                    <a:pt x="753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4"/>
            <p:cNvSpPr/>
            <p:nvPr/>
          </p:nvSpPr>
          <p:spPr>
            <a:xfrm>
              <a:off x="1383791" y="1434035"/>
              <a:ext cx="429742" cy="124229"/>
            </a:xfrm>
            <a:custGeom>
              <a:avLst/>
              <a:gdLst/>
              <a:ahLst/>
              <a:cxnLst/>
              <a:rect l="l" t="t" r="r" b="b"/>
              <a:pathLst>
                <a:path w="7600" h="2197" extrusionOk="0">
                  <a:moveTo>
                    <a:pt x="0" y="0"/>
                  </a:moveTo>
                  <a:lnTo>
                    <a:pt x="1519" y="2143"/>
                  </a:lnTo>
                  <a:lnTo>
                    <a:pt x="7600" y="2197"/>
                  </a:lnTo>
                  <a:lnTo>
                    <a:pt x="760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4"/>
            <p:cNvSpPr/>
            <p:nvPr/>
          </p:nvSpPr>
          <p:spPr>
            <a:xfrm>
              <a:off x="1465440" y="1555377"/>
              <a:ext cx="354990" cy="30647"/>
            </a:xfrm>
            <a:custGeom>
              <a:avLst/>
              <a:gdLst/>
              <a:ahLst/>
              <a:cxnLst/>
              <a:rect l="l" t="t" r="r" b="b"/>
              <a:pathLst>
                <a:path w="6278" h="542" extrusionOk="0">
                  <a:moveTo>
                    <a:pt x="0" y="1"/>
                  </a:moveTo>
                  <a:lnTo>
                    <a:pt x="380" y="506"/>
                  </a:lnTo>
                  <a:lnTo>
                    <a:pt x="6278" y="542"/>
                  </a:lnTo>
                  <a:cubicBezTo>
                    <a:pt x="6278" y="370"/>
                    <a:pt x="6163" y="194"/>
                    <a:pt x="6163" y="15"/>
                  </a:cubicBez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4"/>
            <p:cNvSpPr/>
            <p:nvPr/>
          </p:nvSpPr>
          <p:spPr>
            <a:xfrm>
              <a:off x="1942725" y="1556621"/>
              <a:ext cx="359513" cy="32457"/>
            </a:xfrm>
            <a:custGeom>
              <a:avLst/>
              <a:gdLst/>
              <a:ahLst/>
              <a:cxnLst/>
              <a:rect l="l" t="t" r="r" b="b"/>
              <a:pathLst>
                <a:path w="6358" h="574" extrusionOk="0">
                  <a:moveTo>
                    <a:pt x="1" y="0"/>
                  </a:moveTo>
                  <a:lnTo>
                    <a:pt x="1" y="0"/>
                  </a:lnTo>
                  <a:cubicBezTo>
                    <a:pt x="22" y="179"/>
                    <a:pt x="40" y="358"/>
                    <a:pt x="55" y="537"/>
                  </a:cubicBezTo>
                  <a:lnTo>
                    <a:pt x="6078" y="573"/>
                  </a:lnTo>
                  <a:lnTo>
                    <a:pt x="6357" y="14"/>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54"/>
            <p:cNvSpPr/>
            <p:nvPr/>
          </p:nvSpPr>
          <p:spPr>
            <a:xfrm>
              <a:off x="1999664" y="1672084"/>
              <a:ext cx="239977" cy="270907"/>
            </a:xfrm>
            <a:custGeom>
              <a:avLst/>
              <a:gdLst/>
              <a:ahLst/>
              <a:cxnLst/>
              <a:rect l="l" t="t" r="r" b="b"/>
              <a:pathLst>
                <a:path w="4244" h="4791" extrusionOk="0">
                  <a:moveTo>
                    <a:pt x="234" y="0"/>
                  </a:moveTo>
                  <a:cubicBezTo>
                    <a:pt x="105" y="0"/>
                    <a:pt x="1" y="104"/>
                    <a:pt x="1" y="233"/>
                  </a:cubicBezTo>
                  <a:lnTo>
                    <a:pt x="1" y="4558"/>
                  </a:lnTo>
                  <a:cubicBezTo>
                    <a:pt x="1" y="4687"/>
                    <a:pt x="105" y="4791"/>
                    <a:pt x="234" y="4791"/>
                  </a:cubicBezTo>
                  <a:lnTo>
                    <a:pt x="4010" y="4791"/>
                  </a:lnTo>
                  <a:cubicBezTo>
                    <a:pt x="4139" y="4791"/>
                    <a:pt x="4243" y="4687"/>
                    <a:pt x="4243" y="4558"/>
                  </a:cubicBezTo>
                  <a:lnTo>
                    <a:pt x="4243" y="233"/>
                  </a:lnTo>
                  <a:cubicBezTo>
                    <a:pt x="4243" y="104"/>
                    <a:pt x="4139" y="0"/>
                    <a:pt x="4010"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54"/>
            <p:cNvSpPr/>
            <p:nvPr/>
          </p:nvSpPr>
          <p:spPr>
            <a:xfrm>
              <a:off x="1504512" y="1677964"/>
              <a:ext cx="257167" cy="246197"/>
            </a:xfrm>
            <a:custGeom>
              <a:avLst/>
              <a:gdLst/>
              <a:ahLst/>
              <a:cxnLst/>
              <a:rect l="l" t="t" r="r" b="b"/>
              <a:pathLst>
                <a:path w="4548" h="4354" extrusionOk="0">
                  <a:moveTo>
                    <a:pt x="234" y="0"/>
                  </a:moveTo>
                  <a:cubicBezTo>
                    <a:pt x="105" y="0"/>
                    <a:pt x="1" y="104"/>
                    <a:pt x="1" y="233"/>
                  </a:cubicBezTo>
                  <a:lnTo>
                    <a:pt x="1" y="4121"/>
                  </a:lnTo>
                  <a:cubicBezTo>
                    <a:pt x="1" y="4250"/>
                    <a:pt x="105" y="4354"/>
                    <a:pt x="234" y="4354"/>
                  </a:cubicBezTo>
                  <a:lnTo>
                    <a:pt x="4315" y="4354"/>
                  </a:lnTo>
                  <a:cubicBezTo>
                    <a:pt x="4444" y="4354"/>
                    <a:pt x="4548" y="4250"/>
                    <a:pt x="4548" y="4121"/>
                  </a:cubicBezTo>
                  <a:lnTo>
                    <a:pt x="4548" y="233"/>
                  </a:lnTo>
                  <a:cubicBezTo>
                    <a:pt x="4548" y="104"/>
                    <a:pt x="4444" y="0"/>
                    <a:pt x="4315"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54"/>
            <p:cNvSpPr/>
            <p:nvPr/>
          </p:nvSpPr>
          <p:spPr>
            <a:xfrm>
              <a:off x="2003961" y="1779460"/>
              <a:ext cx="234436" cy="4693"/>
            </a:xfrm>
            <a:custGeom>
              <a:avLst/>
              <a:gdLst/>
              <a:ahLst/>
              <a:cxnLst/>
              <a:rect l="l" t="t" r="r" b="b"/>
              <a:pathLst>
                <a:path w="4146" h="83" extrusionOk="0">
                  <a:moveTo>
                    <a:pt x="43" y="0"/>
                  </a:moveTo>
                  <a:cubicBezTo>
                    <a:pt x="18" y="0"/>
                    <a:pt x="0" y="18"/>
                    <a:pt x="0" y="43"/>
                  </a:cubicBezTo>
                  <a:cubicBezTo>
                    <a:pt x="0" y="65"/>
                    <a:pt x="18" y="83"/>
                    <a:pt x="43" y="83"/>
                  </a:cubicBezTo>
                  <a:lnTo>
                    <a:pt x="4103" y="83"/>
                  </a:lnTo>
                  <a:cubicBezTo>
                    <a:pt x="4128" y="83"/>
                    <a:pt x="4146" y="65"/>
                    <a:pt x="4146" y="43"/>
                  </a:cubicBezTo>
                  <a:cubicBezTo>
                    <a:pt x="4146" y="18"/>
                    <a:pt x="4128" y="0"/>
                    <a:pt x="410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54"/>
            <p:cNvSpPr/>
            <p:nvPr/>
          </p:nvSpPr>
          <p:spPr>
            <a:xfrm>
              <a:off x="1505134" y="1769961"/>
              <a:ext cx="255131" cy="4467"/>
            </a:xfrm>
            <a:custGeom>
              <a:avLst/>
              <a:gdLst/>
              <a:ahLst/>
              <a:cxnLst/>
              <a:rect l="l" t="t" r="r" b="b"/>
              <a:pathLst>
                <a:path w="4512" h="79" extrusionOk="0">
                  <a:moveTo>
                    <a:pt x="40" y="0"/>
                  </a:moveTo>
                  <a:cubicBezTo>
                    <a:pt x="18" y="0"/>
                    <a:pt x="0" y="18"/>
                    <a:pt x="0" y="39"/>
                  </a:cubicBezTo>
                  <a:cubicBezTo>
                    <a:pt x="0" y="61"/>
                    <a:pt x="18" y="79"/>
                    <a:pt x="40" y="79"/>
                  </a:cubicBezTo>
                  <a:lnTo>
                    <a:pt x="4469" y="79"/>
                  </a:lnTo>
                  <a:cubicBezTo>
                    <a:pt x="4494" y="79"/>
                    <a:pt x="4508" y="61"/>
                    <a:pt x="4512" y="39"/>
                  </a:cubicBezTo>
                  <a:cubicBezTo>
                    <a:pt x="4512" y="18"/>
                    <a:pt x="4494" y="0"/>
                    <a:pt x="44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54"/>
            <p:cNvSpPr/>
            <p:nvPr/>
          </p:nvSpPr>
          <p:spPr>
            <a:xfrm>
              <a:off x="1413364" y="3332376"/>
              <a:ext cx="465026" cy="495843"/>
            </a:xfrm>
            <a:custGeom>
              <a:avLst/>
              <a:gdLst/>
              <a:ahLst/>
              <a:cxnLst/>
              <a:rect l="l" t="t" r="r" b="b"/>
              <a:pathLst>
                <a:path w="8224" h="8769" extrusionOk="0">
                  <a:moveTo>
                    <a:pt x="563" y="1"/>
                  </a:moveTo>
                  <a:cubicBezTo>
                    <a:pt x="384" y="735"/>
                    <a:pt x="197" y="1674"/>
                    <a:pt x="136" y="2563"/>
                  </a:cubicBezTo>
                  <a:cubicBezTo>
                    <a:pt x="0" y="4437"/>
                    <a:pt x="448" y="6307"/>
                    <a:pt x="448" y="6307"/>
                  </a:cubicBezTo>
                  <a:cubicBezTo>
                    <a:pt x="262" y="6977"/>
                    <a:pt x="140" y="7640"/>
                    <a:pt x="65" y="8274"/>
                  </a:cubicBezTo>
                  <a:lnTo>
                    <a:pt x="7292" y="8769"/>
                  </a:lnTo>
                  <a:cubicBezTo>
                    <a:pt x="7536" y="7038"/>
                    <a:pt x="7983" y="4569"/>
                    <a:pt x="8112" y="3903"/>
                  </a:cubicBezTo>
                  <a:cubicBezTo>
                    <a:pt x="8224" y="3308"/>
                    <a:pt x="7908" y="1871"/>
                    <a:pt x="7829" y="499"/>
                  </a:cubicBezTo>
                  <a:lnTo>
                    <a:pt x="5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54"/>
            <p:cNvSpPr/>
            <p:nvPr/>
          </p:nvSpPr>
          <p:spPr>
            <a:xfrm>
              <a:off x="1953298" y="3327739"/>
              <a:ext cx="470907" cy="506191"/>
            </a:xfrm>
            <a:custGeom>
              <a:avLst/>
              <a:gdLst/>
              <a:ahLst/>
              <a:cxnLst/>
              <a:rect l="l" t="t" r="r" b="b"/>
              <a:pathLst>
                <a:path w="8328" h="8952" extrusionOk="0">
                  <a:moveTo>
                    <a:pt x="7643" y="1"/>
                  </a:moveTo>
                  <a:lnTo>
                    <a:pt x="0" y="592"/>
                  </a:lnTo>
                  <a:cubicBezTo>
                    <a:pt x="197" y="1857"/>
                    <a:pt x="294" y="2742"/>
                    <a:pt x="294" y="2742"/>
                  </a:cubicBezTo>
                  <a:cubicBezTo>
                    <a:pt x="516" y="4967"/>
                    <a:pt x="1229" y="7332"/>
                    <a:pt x="1229" y="7332"/>
                  </a:cubicBezTo>
                  <a:lnTo>
                    <a:pt x="1050" y="8897"/>
                  </a:lnTo>
                  <a:lnTo>
                    <a:pt x="8095" y="8951"/>
                  </a:lnTo>
                  <a:cubicBezTo>
                    <a:pt x="8127" y="7517"/>
                    <a:pt x="7811" y="5812"/>
                    <a:pt x="7737" y="5812"/>
                  </a:cubicBezTo>
                  <a:cubicBezTo>
                    <a:pt x="7737" y="5812"/>
                    <a:pt x="7737" y="5812"/>
                    <a:pt x="7736" y="5812"/>
                  </a:cubicBezTo>
                  <a:cubicBezTo>
                    <a:pt x="8327" y="4712"/>
                    <a:pt x="7915" y="1778"/>
                    <a:pt x="76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54"/>
            <p:cNvSpPr/>
            <p:nvPr/>
          </p:nvSpPr>
          <p:spPr>
            <a:xfrm>
              <a:off x="1532897" y="2130766"/>
              <a:ext cx="34719" cy="166412"/>
            </a:xfrm>
            <a:custGeom>
              <a:avLst/>
              <a:gdLst/>
              <a:ahLst/>
              <a:cxnLst/>
              <a:rect l="l" t="t" r="r" b="b"/>
              <a:pathLst>
                <a:path w="614" h="2943" extrusionOk="0">
                  <a:moveTo>
                    <a:pt x="68" y="1"/>
                  </a:moveTo>
                  <a:cubicBezTo>
                    <a:pt x="47" y="1"/>
                    <a:pt x="29" y="18"/>
                    <a:pt x="29" y="40"/>
                  </a:cubicBezTo>
                  <a:cubicBezTo>
                    <a:pt x="29" y="58"/>
                    <a:pt x="0" y="1882"/>
                    <a:pt x="534" y="2921"/>
                  </a:cubicBezTo>
                  <a:cubicBezTo>
                    <a:pt x="545" y="2935"/>
                    <a:pt x="556" y="2942"/>
                    <a:pt x="570" y="2942"/>
                  </a:cubicBezTo>
                  <a:cubicBezTo>
                    <a:pt x="574" y="2942"/>
                    <a:pt x="584" y="2942"/>
                    <a:pt x="588" y="2939"/>
                  </a:cubicBezTo>
                  <a:cubicBezTo>
                    <a:pt x="609" y="2932"/>
                    <a:pt x="613" y="2903"/>
                    <a:pt x="606" y="2885"/>
                  </a:cubicBezTo>
                  <a:cubicBezTo>
                    <a:pt x="83" y="1860"/>
                    <a:pt x="108" y="58"/>
                    <a:pt x="108" y="40"/>
                  </a:cubicBezTo>
                  <a:cubicBezTo>
                    <a:pt x="108" y="18"/>
                    <a:pt x="90" y="1"/>
                    <a:pt x="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54"/>
            <p:cNvSpPr/>
            <p:nvPr/>
          </p:nvSpPr>
          <p:spPr>
            <a:xfrm>
              <a:off x="1584351" y="2159943"/>
              <a:ext cx="31269" cy="131524"/>
            </a:xfrm>
            <a:custGeom>
              <a:avLst/>
              <a:gdLst/>
              <a:ahLst/>
              <a:cxnLst/>
              <a:rect l="l" t="t" r="r" b="b"/>
              <a:pathLst>
                <a:path w="553" h="2326" extrusionOk="0">
                  <a:moveTo>
                    <a:pt x="51" y="1"/>
                  </a:moveTo>
                  <a:cubicBezTo>
                    <a:pt x="29" y="1"/>
                    <a:pt x="11" y="18"/>
                    <a:pt x="11" y="40"/>
                  </a:cubicBezTo>
                  <a:cubicBezTo>
                    <a:pt x="11" y="40"/>
                    <a:pt x="0" y="413"/>
                    <a:pt x="54" y="875"/>
                  </a:cubicBezTo>
                  <a:cubicBezTo>
                    <a:pt x="126" y="1495"/>
                    <a:pt x="266" y="1978"/>
                    <a:pt x="470" y="2308"/>
                  </a:cubicBezTo>
                  <a:cubicBezTo>
                    <a:pt x="477" y="2319"/>
                    <a:pt x="488" y="2326"/>
                    <a:pt x="502" y="2326"/>
                  </a:cubicBezTo>
                  <a:cubicBezTo>
                    <a:pt x="509" y="2326"/>
                    <a:pt x="516" y="2326"/>
                    <a:pt x="524" y="2315"/>
                  </a:cubicBezTo>
                  <a:cubicBezTo>
                    <a:pt x="541" y="2301"/>
                    <a:pt x="552" y="2279"/>
                    <a:pt x="538" y="2261"/>
                  </a:cubicBezTo>
                  <a:cubicBezTo>
                    <a:pt x="58" y="1502"/>
                    <a:pt x="90" y="54"/>
                    <a:pt x="90" y="40"/>
                  </a:cubicBezTo>
                  <a:cubicBezTo>
                    <a:pt x="90" y="18"/>
                    <a:pt x="72" y="1"/>
                    <a:pt x="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54"/>
            <p:cNvSpPr/>
            <p:nvPr/>
          </p:nvSpPr>
          <p:spPr>
            <a:xfrm>
              <a:off x="1480028" y="2137269"/>
              <a:ext cx="34266" cy="128470"/>
            </a:xfrm>
            <a:custGeom>
              <a:avLst/>
              <a:gdLst/>
              <a:ahLst/>
              <a:cxnLst/>
              <a:rect l="l" t="t" r="r" b="b"/>
              <a:pathLst>
                <a:path w="606" h="2272" extrusionOk="0">
                  <a:moveTo>
                    <a:pt x="560" y="0"/>
                  </a:moveTo>
                  <a:cubicBezTo>
                    <a:pt x="546" y="0"/>
                    <a:pt x="531" y="12"/>
                    <a:pt x="523" y="25"/>
                  </a:cubicBezTo>
                  <a:cubicBezTo>
                    <a:pt x="520" y="40"/>
                    <a:pt x="505" y="58"/>
                    <a:pt x="495" y="83"/>
                  </a:cubicBezTo>
                  <a:cubicBezTo>
                    <a:pt x="366" y="312"/>
                    <a:pt x="0" y="1000"/>
                    <a:pt x="140" y="2236"/>
                  </a:cubicBezTo>
                  <a:cubicBezTo>
                    <a:pt x="143" y="2261"/>
                    <a:pt x="161" y="2272"/>
                    <a:pt x="179" y="2272"/>
                  </a:cubicBezTo>
                  <a:cubicBezTo>
                    <a:pt x="204" y="2272"/>
                    <a:pt x="219" y="2250"/>
                    <a:pt x="219" y="2229"/>
                  </a:cubicBezTo>
                  <a:cubicBezTo>
                    <a:pt x="86" y="1018"/>
                    <a:pt x="444" y="344"/>
                    <a:pt x="563" y="118"/>
                  </a:cubicBezTo>
                  <a:cubicBezTo>
                    <a:pt x="577" y="86"/>
                    <a:pt x="591" y="65"/>
                    <a:pt x="595" y="50"/>
                  </a:cubicBezTo>
                  <a:cubicBezTo>
                    <a:pt x="606" y="32"/>
                    <a:pt x="591" y="11"/>
                    <a:pt x="573" y="4"/>
                  </a:cubicBezTo>
                  <a:cubicBezTo>
                    <a:pt x="569" y="1"/>
                    <a:pt x="56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4"/>
            <p:cNvSpPr/>
            <p:nvPr/>
          </p:nvSpPr>
          <p:spPr>
            <a:xfrm>
              <a:off x="1527808" y="2290841"/>
              <a:ext cx="61464" cy="178513"/>
            </a:xfrm>
            <a:custGeom>
              <a:avLst/>
              <a:gdLst/>
              <a:ahLst/>
              <a:cxnLst/>
              <a:rect l="l" t="t" r="r" b="b"/>
              <a:pathLst>
                <a:path w="1087" h="3157" extrusionOk="0">
                  <a:moveTo>
                    <a:pt x="1043" y="1"/>
                  </a:moveTo>
                  <a:cubicBezTo>
                    <a:pt x="1033" y="1"/>
                    <a:pt x="1022" y="5"/>
                    <a:pt x="1015" y="15"/>
                  </a:cubicBezTo>
                  <a:cubicBezTo>
                    <a:pt x="1004" y="22"/>
                    <a:pt x="1" y="1251"/>
                    <a:pt x="209" y="3121"/>
                  </a:cubicBezTo>
                  <a:cubicBezTo>
                    <a:pt x="212" y="3146"/>
                    <a:pt x="230" y="3157"/>
                    <a:pt x="248" y="3157"/>
                  </a:cubicBezTo>
                  <a:cubicBezTo>
                    <a:pt x="277" y="3153"/>
                    <a:pt x="287" y="3135"/>
                    <a:pt x="284" y="3114"/>
                  </a:cubicBezTo>
                  <a:cubicBezTo>
                    <a:pt x="83" y="1276"/>
                    <a:pt x="1061" y="75"/>
                    <a:pt x="1072" y="65"/>
                  </a:cubicBezTo>
                  <a:cubicBezTo>
                    <a:pt x="1086" y="50"/>
                    <a:pt x="1086" y="22"/>
                    <a:pt x="1068" y="11"/>
                  </a:cubicBezTo>
                  <a:cubicBezTo>
                    <a:pt x="1062" y="4"/>
                    <a:pt x="1053" y="1"/>
                    <a:pt x="10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4"/>
            <p:cNvSpPr/>
            <p:nvPr/>
          </p:nvSpPr>
          <p:spPr>
            <a:xfrm>
              <a:off x="1619578" y="2284112"/>
              <a:ext cx="35963" cy="151201"/>
            </a:xfrm>
            <a:custGeom>
              <a:avLst/>
              <a:gdLst/>
              <a:ahLst/>
              <a:cxnLst/>
              <a:rect l="l" t="t" r="r" b="b"/>
              <a:pathLst>
                <a:path w="636" h="2674" extrusionOk="0">
                  <a:moveTo>
                    <a:pt x="590" y="0"/>
                  </a:moveTo>
                  <a:cubicBezTo>
                    <a:pt x="574" y="0"/>
                    <a:pt x="561" y="9"/>
                    <a:pt x="556" y="22"/>
                  </a:cubicBezTo>
                  <a:cubicBezTo>
                    <a:pt x="546" y="33"/>
                    <a:pt x="1" y="1284"/>
                    <a:pt x="277" y="2642"/>
                  </a:cubicBezTo>
                  <a:cubicBezTo>
                    <a:pt x="284" y="2660"/>
                    <a:pt x="302" y="2674"/>
                    <a:pt x="320" y="2674"/>
                  </a:cubicBezTo>
                  <a:lnTo>
                    <a:pt x="327" y="2674"/>
                  </a:lnTo>
                  <a:cubicBezTo>
                    <a:pt x="348" y="2667"/>
                    <a:pt x="363" y="2649"/>
                    <a:pt x="359" y="2627"/>
                  </a:cubicBezTo>
                  <a:cubicBezTo>
                    <a:pt x="87" y="1298"/>
                    <a:pt x="624" y="69"/>
                    <a:pt x="628" y="58"/>
                  </a:cubicBezTo>
                  <a:cubicBezTo>
                    <a:pt x="635" y="33"/>
                    <a:pt x="628" y="12"/>
                    <a:pt x="610" y="5"/>
                  </a:cubicBezTo>
                  <a:cubicBezTo>
                    <a:pt x="603" y="2"/>
                    <a:pt x="596" y="0"/>
                    <a:pt x="5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4"/>
            <p:cNvSpPr/>
            <p:nvPr/>
          </p:nvSpPr>
          <p:spPr>
            <a:xfrm>
              <a:off x="2132598" y="2075466"/>
              <a:ext cx="45010" cy="196155"/>
            </a:xfrm>
            <a:custGeom>
              <a:avLst/>
              <a:gdLst/>
              <a:ahLst/>
              <a:cxnLst/>
              <a:rect l="l" t="t" r="r" b="b"/>
              <a:pathLst>
                <a:path w="796" h="3469" extrusionOk="0">
                  <a:moveTo>
                    <a:pt x="688" y="0"/>
                  </a:moveTo>
                  <a:cubicBezTo>
                    <a:pt x="670" y="0"/>
                    <a:pt x="652" y="18"/>
                    <a:pt x="652" y="43"/>
                  </a:cubicBezTo>
                  <a:cubicBezTo>
                    <a:pt x="717" y="2079"/>
                    <a:pt x="18" y="3397"/>
                    <a:pt x="11" y="3411"/>
                  </a:cubicBezTo>
                  <a:cubicBezTo>
                    <a:pt x="0" y="3429"/>
                    <a:pt x="11" y="3454"/>
                    <a:pt x="29" y="3465"/>
                  </a:cubicBezTo>
                  <a:cubicBezTo>
                    <a:pt x="33" y="3469"/>
                    <a:pt x="43" y="3469"/>
                    <a:pt x="47" y="3469"/>
                  </a:cubicBezTo>
                  <a:cubicBezTo>
                    <a:pt x="61" y="3469"/>
                    <a:pt x="72" y="3462"/>
                    <a:pt x="79" y="3447"/>
                  </a:cubicBezTo>
                  <a:cubicBezTo>
                    <a:pt x="83" y="3433"/>
                    <a:pt x="796" y="2096"/>
                    <a:pt x="728" y="36"/>
                  </a:cubicBezTo>
                  <a:cubicBezTo>
                    <a:pt x="728" y="18"/>
                    <a:pt x="710" y="0"/>
                    <a:pt x="6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4"/>
            <p:cNvSpPr/>
            <p:nvPr/>
          </p:nvSpPr>
          <p:spPr>
            <a:xfrm>
              <a:off x="2197227" y="2114368"/>
              <a:ext cx="51286" cy="159287"/>
            </a:xfrm>
            <a:custGeom>
              <a:avLst/>
              <a:gdLst/>
              <a:ahLst/>
              <a:cxnLst/>
              <a:rect l="l" t="t" r="r" b="b"/>
              <a:pathLst>
                <a:path w="907" h="2817" extrusionOk="0">
                  <a:moveTo>
                    <a:pt x="871" y="0"/>
                  </a:moveTo>
                  <a:cubicBezTo>
                    <a:pt x="846" y="0"/>
                    <a:pt x="828" y="15"/>
                    <a:pt x="824" y="36"/>
                  </a:cubicBezTo>
                  <a:cubicBezTo>
                    <a:pt x="674" y="1283"/>
                    <a:pt x="15" y="2745"/>
                    <a:pt x="11" y="2759"/>
                  </a:cubicBezTo>
                  <a:cubicBezTo>
                    <a:pt x="0" y="2781"/>
                    <a:pt x="11" y="2802"/>
                    <a:pt x="29" y="2813"/>
                  </a:cubicBezTo>
                  <a:cubicBezTo>
                    <a:pt x="36" y="2817"/>
                    <a:pt x="40" y="2817"/>
                    <a:pt x="47" y="2817"/>
                  </a:cubicBezTo>
                  <a:cubicBezTo>
                    <a:pt x="58" y="2817"/>
                    <a:pt x="72" y="2813"/>
                    <a:pt x="83" y="2792"/>
                  </a:cubicBezTo>
                  <a:cubicBezTo>
                    <a:pt x="90" y="2777"/>
                    <a:pt x="749" y="1308"/>
                    <a:pt x="907" y="43"/>
                  </a:cubicBezTo>
                  <a:cubicBezTo>
                    <a:pt x="907" y="22"/>
                    <a:pt x="893" y="4"/>
                    <a:pt x="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4"/>
            <p:cNvSpPr/>
            <p:nvPr/>
          </p:nvSpPr>
          <p:spPr>
            <a:xfrm>
              <a:off x="2245855" y="2272069"/>
              <a:ext cx="46650" cy="174611"/>
            </a:xfrm>
            <a:custGeom>
              <a:avLst/>
              <a:gdLst/>
              <a:ahLst/>
              <a:cxnLst/>
              <a:rect l="l" t="t" r="r" b="b"/>
              <a:pathLst>
                <a:path w="825" h="3088" extrusionOk="0">
                  <a:moveTo>
                    <a:pt x="42" y="1"/>
                  </a:moveTo>
                  <a:cubicBezTo>
                    <a:pt x="35" y="1"/>
                    <a:pt x="28" y="3"/>
                    <a:pt x="22" y="6"/>
                  </a:cubicBezTo>
                  <a:cubicBezTo>
                    <a:pt x="4" y="13"/>
                    <a:pt x="0" y="42"/>
                    <a:pt x="11" y="60"/>
                  </a:cubicBezTo>
                  <a:cubicBezTo>
                    <a:pt x="448" y="802"/>
                    <a:pt x="738" y="1977"/>
                    <a:pt x="746" y="3048"/>
                  </a:cubicBezTo>
                  <a:cubicBezTo>
                    <a:pt x="746" y="3070"/>
                    <a:pt x="764" y="3088"/>
                    <a:pt x="785" y="3088"/>
                  </a:cubicBezTo>
                  <a:cubicBezTo>
                    <a:pt x="803" y="3088"/>
                    <a:pt x="821" y="3070"/>
                    <a:pt x="824" y="3048"/>
                  </a:cubicBezTo>
                  <a:cubicBezTo>
                    <a:pt x="817" y="1948"/>
                    <a:pt x="534" y="791"/>
                    <a:pt x="76" y="17"/>
                  </a:cubicBezTo>
                  <a:cubicBezTo>
                    <a:pt x="71" y="7"/>
                    <a:pt x="56" y="1"/>
                    <a:pt x="42"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54"/>
            <p:cNvSpPr/>
            <p:nvPr/>
          </p:nvSpPr>
          <p:spPr>
            <a:xfrm>
              <a:off x="2197397" y="2269298"/>
              <a:ext cx="24371" cy="131976"/>
            </a:xfrm>
            <a:custGeom>
              <a:avLst/>
              <a:gdLst/>
              <a:ahLst/>
              <a:cxnLst/>
              <a:rect l="l" t="t" r="r" b="b"/>
              <a:pathLst>
                <a:path w="431" h="2334" extrusionOk="0">
                  <a:moveTo>
                    <a:pt x="43" y="1"/>
                  </a:moveTo>
                  <a:cubicBezTo>
                    <a:pt x="40" y="1"/>
                    <a:pt x="37" y="1"/>
                    <a:pt x="33" y="1"/>
                  </a:cubicBezTo>
                  <a:cubicBezTo>
                    <a:pt x="12" y="9"/>
                    <a:pt x="1" y="26"/>
                    <a:pt x="8" y="52"/>
                  </a:cubicBezTo>
                  <a:cubicBezTo>
                    <a:pt x="12" y="62"/>
                    <a:pt x="352" y="1263"/>
                    <a:pt x="198" y="2291"/>
                  </a:cubicBezTo>
                  <a:cubicBezTo>
                    <a:pt x="194" y="2312"/>
                    <a:pt x="209" y="2330"/>
                    <a:pt x="230" y="2334"/>
                  </a:cubicBezTo>
                  <a:lnTo>
                    <a:pt x="234" y="2334"/>
                  </a:lnTo>
                  <a:cubicBezTo>
                    <a:pt x="252" y="2334"/>
                    <a:pt x="270" y="2320"/>
                    <a:pt x="280" y="2298"/>
                  </a:cubicBezTo>
                  <a:cubicBezTo>
                    <a:pt x="431" y="1255"/>
                    <a:pt x="87" y="41"/>
                    <a:pt x="83" y="26"/>
                  </a:cubicBezTo>
                  <a:cubicBezTo>
                    <a:pt x="74" y="8"/>
                    <a:pt x="60" y="1"/>
                    <a:pt x="43"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4"/>
            <p:cNvSpPr/>
            <p:nvPr/>
          </p:nvSpPr>
          <p:spPr>
            <a:xfrm>
              <a:off x="2139044" y="2269298"/>
              <a:ext cx="33135" cy="179813"/>
            </a:xfrm>
            <a:custGeom>
              <a:avLst/>
              <a:gdLst/>
              <a:ahLst/>
              <a:cxnLst/>
              <a:rect l="l" t="t" r="r" b="b"/>
              <a:pathLst>
                <a:path w="586" h="3180" extrusionOk="0">
                  <a:moveTo>
                    <a:pt x="308" y="1"/>
                  </a:moveTo>
                  <a:cubicBezTo>
                    <a:pt x="305" y="1"/>
                    <a:pt x="302" y="1"/>
                    <a:pt x="298" y="1"/>
                  </a:cubicBezTo>
                  <a:cubicBezTo>
                    <a:pt x="280" y="9"/>
                    <a:pt x="270" y="26"/>
                    <a:pt x="273" y="52"/>
                  </a:cubicBezTo>
                  <a:cubicBezTo>
                    <a:pt x="506" y="1008"/>
                    <a:pt x="288" y="1936"/>
                    <a:pt x="76" y="2832"/>
                  </a:cubicBezTo>
                  <a:cubicBezTo>
                    <a:pt x="55" y="2929"/>
                    <a:pt x="26" y="3033"/>
                    <a:pt x="5" y="3137"/>
                  </a:cubicBezTo>
                  <a:cubicBezTo>
                    <a:pt x="1" y="3155"/>
                    <a:pt x="12" y="3176"/>
                    <a:pt x="37" y="3180"/>
                  </a:cubicBezTo>
                  <a:lnTo>
                    <a:pt x="44" y="3180"/>
                  </a:lnTo>
                  <a:cubicBezTo>
                    <a:pt x="62" y="3180"/>
                    <a:pt x="76" y="3169"/>
                    <a:pt x="80" y="3155"/>
                  </a:cubicBezTo>
                  <a:cubicBezTo>
                    <a:pt x="101" y="3054"/>
                    <a:pt x="130" y="2954"/>
                    <a:pt x="151" y="2850"/>
                  </a:cubicBezTo>
                  <a:cubicBezTo>
                    <a:pt x="366" y="1940"/>
                    <a:pt x="585" y="1005"/>
                    <a:pt x="349" y="26"/>
                  </a:cubicBezTo>
                  <a:cubicBezTo>
                    <a:pt x="342" y="11"/>
                    <a:pt x="328" y="1"/>
                    <a:pt x="3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4"/>
            <p:cNvSpPr/>
            <p:nvPr/>
          </p:nvSpPr>
          <p:spPr>
            <a:xfrm>
              <a:off x="1595095" y="4064730"/>
              <a:ext cx="219451" cy="170936"/>
            </a:xfrm>
            <a:custGeom>
              <a:avLst/>
              <a:gdLst/>
              <a:ahLst/>
              <a:cxnLst/>
              <a:rect l="l" t="t" r="r" b="b"/>
              <a:pathLst>
                <a:path w="3881" h="3023" extrusionOk="0">
                  <a:moveTo>
                    <a:pt x="3836" y="0"/>
                  </a:moveTo>
                  <a:cubicBezTo>
                    <a:pt x="3825" y="0"/>
                    <a:pt x="3814" y="6"/>
                    <a:pt x="3806" y="16"/>
                  </a:cubicBezTo>
                  <a:lnTo>
                    <a:pt x="2157" y="2277"/>
                  </a:lnTo>
                  <a:cubicBezTo>
                    <a:pt x="1975" y="2295"/>
                    <a:pt x="566" y="2438"/>
                    <a:pt x="11" y="2954"/>
                  </a:cubicBezTo>
                  <a:cubicBezTo>
                    <a:pt x="0" y="2969"/>
                    <a:pt x="0" y="2990"/>
                    <a:pt x="11" y="3008"/>
                  </a:cubicBezTo>
                  <a:cubicBezTo>
                    <a:pt x="18" y="3019"/>
                    <a:pt x="29" y="3022"/>
                    <a:pt x="40" y="3022"/>
                  </a:cubicBezTo>
                  <a:cubicBezTo>
                    <a:pt x="47" y="3022"/>
                    <a:pt x="58" y="3019"/>
                    <a:pt x="72" y="3012"/>
                  </a:cubicBezTo>
                  <a:cubicBezTo>
                    <a:pt x="631" y="2492"/>
                    <a:pt x="2172" y="2356"/>
                    <a:pt x="2186" y="2356"/>
                  </a:cubicBezTo>
                  <a:cubicBezTo>
                    <a:pt x="2193" y="2349"/>
                    <a:pt x="2208" y="2345"/>
                    <a:pt x="2211" y="2338"/>
                  </a:cubicBezTo>
                  <a:lnTo>
                    <a:pt x="3870" y="63"/>
                  </a:lnTo>
                  <a:cubicBezTo>
                    <a:pt x="3881" y="45"/>
                    <a:pt x="3877" y="20"/>
                    <a:pt x="3859" y="9"/>
                  </a:cubicBezTo>
                  <a:cubicBezTo>
                    <a:pt x="3852" y="3"/>
                    <a:pt x="3844" y="0"/>
                    <a:pt x="38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4"/>
            <p:cNvSpPr/>
            <p:nvPr/>
          </p:nvSpPr>
          <p:spPr>
            <a:xfrm>
              <a:off x="1912361" y="2870244"/>
              <a:ext cx="93243" cy="213853"/>
            </a:xfrm>
            <a:custGeom>
              <a:avLst/>
              <a:gdLst/>
              <a:ahLst/>
              <a:cxnLst/>
              <a:rect l="l" t="t" r="r" b="b"/>
              <a:pathLst>
                <a:path w="1649" h="3782" extrusionOk="0">
                  <a:moveTo>
                    <a:pt x="41" y="0"/>
                  </a:moveTo>
                  <a:cubicBezTo>
                    <a:pt x="38" y="0"/>
                    <a:pt x="36" y="0"/>
                    <a:pt x="33" y="1"/>
                  </a:cubicBezTo>
                  <a:cubicBezTo>
                    <a:pt x="15" y="8"/>
                    <a:pt x="0" y="26"/>
                    <a:pt x="4" y="51"/>
                  </a:cubicBezTo>
                  <a:cubicBezTo>
                    <a:pt x="8" y="73"/>
                    <a:pt x="552" y="2258"/>
                    <a:pt x="1566" y="3763"/>
                  </a:cubicBezTo>
                  <a:cubicBezTo>
                    <a:pt x="1573" y="3777"/>
                    <a:pt x="1584" y="3781"/>
                    <a:pt x="1599" y="3781"/>
                  </a:cubicBezTo>
                  <a:cubicBezTo>
                    <a:pt x="1609" y="3781"/>
                    <a:pt x="1616" y="3781"/>
                    <a:pt x="1627" y="3767"/>
                  </a:cubicBezTo>
                  <a:cubicBezTo>
                    <a:pt x="1642" y="3752"/>
                    <a:pt x="1649" y="3731"/>
                    <a:pt x="1634" y="3713"/>
                  </a:cubicBezTo>
                  <a:cubicBezTo>
                    <a:pt x="628" y="2222"/>
                    <a:pt x="83" y="51"/>
                    <a:pt x="79" y="26"/>
                  </a:cubicBezTo>
                  <a:cubicBezTo>
                    <a:pt x="73" y="10"/>
                    <a:pt x="59" y="0"/>
                    <a:pt x="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4"/>
            <p:cNvSpPr/>
            <p:nvPr/>
          </p:nvSpPr>
          <p:spPr>
            <a:xfrm>
              <a:off x="1340422" y="1373929"/>
              <a:ext cx="148770" cy="212496"/>
            </a:xfrm>
            <a:custGeom>
              <a:avLst/>
              <a:gdLst/>
              <a:ahLst/>
              <a:cxnLst/>
              <a:rect l="l" t="t" r="r" b="b"/>
              <a:pathLst>
                <a:path w="2631" h="3758" extrusionOk="0">
                  <a:moveTo>
                    <a:pt x="46" y="0"/>
                  </a:moveTo>
                  <a:cubicBezTo>
                    <a:pt x="39" y="0"/>
                    <a:pt x="32" y="2"/>
                    <a:pt x="25" y="6"/>
                  </a:cubicBezTo>
                  <a:cubicBezTo>
                    <a:pt x="8" y="21"/>
                    <a:pt x="0" y="42"/>
                    <a:pt x="15" y="60"/>
                  </a:cubicBezTo>
                  <a:lnTo>
                    <a:pt x="2555" y="3740"/>
                  </a:lnTo>
                  <a:cubicBezTo>
                    <a:pt x="2559" y="3751"/>
                    <a:pt x="2573" y="3758"/>
                    <a:pt x="2584" y="3758"/>
                  </a:cubicBezTo>
                  <a:cubicBezTo>
                    <a:pt x="2595" y="3758"/>
                    <a:pt x="2605" y="3751"/>
                    <a:pt x="2609" y="3747"/>
                  </a:cubicBezTo>
                  <a:cubicBezTo>
                    <a:pt x="2627" y="3733"/>
                    <a:pt x="2630" y="3711"/>
                    <a:pt x="2616" y="3693"/>
                  </a:cubicBezTo>
                  <a:lnTo>
                    <a:pt x="76" y="17"/>
                  </a:lnTo>
                  <a:cubicBezTo>
                    <a:pt x="69" y="6"/>
                    <a:pt x="58" y="0"/>
                    <a:pt x="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4"/>
            <p:cNvSpPr/>
            <p:nvPr/>
          </p:nvSpPr>
          <p:spPr>
            <a:xfrm>
              <a:off x="2276841" y="1363299"/>
              <a:ext cx="136613" cy="239129"/>
            </a:xfrm>
            <a:custGeom>
              <a:avLst/>
              <a:gdLst/>
              <a:ahLst/>
              <a:cxnLst/>
              <a:rect l="l" t="t" r="r" b="b"/>
              <a:pathLst>
                <a:path w="2416" h="4229" extrusionOk="0">
                  <a:moveTo>
                    <a:pt x="2368" y="0"/>
                  </a:moveTo>
                  <a:cubicBezTo>
                    <a:pt x="2354" y="0"/>
                    <a:pt x="2341" y="7"/>
                    <a:pt x="2337" y="19"/>
                  </a:cubicBezTo>
                  <a:lnTo>
                    <a:pt x="11" y="4171"/>
                  </a:lnTo>
                  <a:cubicBezTo>
                    <a:pt x="1" y="4189"/>
                    <a:pt x="8" y="4218"/>
                    <a:pt x="26" y="4225"/>
                  </a:cubicBezTo>
                  <a:cubicBezTo>
                    <a:pt x="29" y="4229"/>
                    <a:pt x="40" y="4229"/>
                    <a:pt x="44" y="4229"/>
                  </a:cubicBezTo>
                  <a:cubicBezTo>
                    <a:pt x="58" y="4229"/>
                    <a:pt x="72" y="4225"/>
                    <a:pt x="79" y="4214"/>
                  </a:cubicBezTo>
                  <a:lnTo>
                    <a:pt x="2405" y="62"/>
                  </a:lnTo>
                  <a:cubicBezTo>
                    <a:pt x="2416" y="44"/>
                    <a:pt x="2408" y="15"/>
                    <a:pt x="2390" y="8"/>
                  </a:cubicBezTo>
                  <a:cubicBezTo>
                    <a:pt x="2384" y="3"/>
                    <a:pt x="2376" y="0"/>
                    <a:pt x="23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4"/>
            <p:cNvSpPr/>
            <p:nvPr/>
          </p:nvSpPr>
          <p:spPr>
            <a:xfrm>
              <a:off x="1429139" y="1581896"/>
              <a:ext cx="60051" cy="351427"/>
            </a:xfrm>
            <a:custGeom>
              <a:avLst/>
              <a:gdLst/>
              <a:ahLst/>
              <a:cxnLst/>
              <a:rect l="l" t="t" r="r" b="b"/>
              <a:pathLst>
                <a:path w="1062" h="6215" extrusionOk="0">
                  <a:moveTo>
                    <a:pt x="1019" y="0"/>
                  </a:moveTo>
                  <a:cubicBezTo>
                    <a:pt x="1001" y="0"/>
                    <a:pt x="986" y="8"/>
                    <a:pt x="983" y="30"/>
                  </a:cubicBezTo>
                  <a:cubicBezTo>
                    <a:pt x="900" y="316"/>
                    <a:pt x="850" y="839"/>
                    <a:pt x="785" y="1506"/>
                  </a:cubicBezTo>
                  <a:cubicBezTo>
                    <a:pt x="660" y="2767"/>
                    <a:pt x="488" y="4491"/>
                    <a:pt x="4" y="6164"/>
                  </a:cubicBezTo>
                  <a:cubicBezTo>
                    <a:pt x="1" y="6189"/>
                    <a:pt x="8" y="6210"/>
                    <a:pt x="33" y="6214"/>
                  </a:cubicBezTo>
                  <a:lnTo>
                    <a:pt x="40" y="6214"/>
                  </a:lnTo>
                  <a:cubicBezTo>
                    <a:pt x="58" y="6214"/>
                    <a:pt x="72" y="6200"/>
                    <a:pt x="76" y="6189"/>
                  </a:cubicBezTo>
                  <a:cubicBezTo>
                    <a:pt x="563" y="4505"/>
                    <a:pt x="735" y="2778"/>
                    <a:pt x="861" y="1517"/>
                  </a:cubicBezTo>
                  <a:cubicBezTo>
                    <a:pt x="929" y="854"/>
                    <a:pt x="983" y="331"/>
                    <a:pt x="1058" y="51"/>
                  </a:cubicBezTo>
                  <a:cubicBezTo>
                    <a:pt x="1061" y="30"/>
                    <a:pt x="1054" y="4"/>
                    <a:pt x="1029" y="1"/>
                  </a:cubicBezTo>
                  <a:cubicBezTo>
                    <a:pt x="1026" y="0"/>
                    <a:pt x="1022" y="0"/>
                    <a:pt x="10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4"/>
            <p:cNvSpPr/>
            <p:nvPr/>
          </p:nvSpPr>
          <p:spPr>
            <a:xfrm>
              <a:off x="2276841" y="1598125"/>
              <a:ext cx="29630" cy="184450"/>
            </a:xfrm>
            <a:custGeom>
              <a:avLst/>
              <a:gdLst/>
              <a:ahLst/>
              <a:cxnLst/>
              <a:rect l="l" t="t" r="r" b="b"/>
              <a:pathLst>
                <a:path w="524" h="3262" extrusionOk="0">
                  <a:moveTo>
                    <a:pt x="39" y="0"/>
                  </a:moveTo>
                  <a:cubicBezTo>
                    <a:pt x="37" y="0"/>
                    <a:pt x="35" y="0"/>
                    <a:pt x="33" y="1"/>
                  </a:cubicBezTo>
                  <a:cubicBezTo>
                    <a:pt x="18" y="8"/>
                    <a:pt x="1" y="26"/>
                    <a:pt x="4" y="47"/>
                  </a:cubicBezTo>
                  <a:lnTo>
                    <a:pt x="441" y="3225"/>
                  </a:lnTo>
                  <a:cubicBezTo>
                    <a:pt x="448" y="3250"/>
                    <a:pt x="466" y="3261"/>
                    <a:pt x="484" y="3261"/>
                  </a:cubicBezTo>
                  <a:cubicBezTo>
                    <a:pt x="488" y="3261"/>
                    <a:pt x="488" y="3261"/>
                    <a:pt x="488" y="3258"/>
                  </a:cubicBezTo>
                  <a:cubicBezTo>
                    <a:pt x="506" y="3254"/>
                    <a:pt x="524" y="3236"/>
                    <a:pt x="520" y="3215"/>
                  </a:cubicBezTo>
                  <a:lnTo>
                    <a:pt x="79" y="33"/>
                  </a:lnTo>
                  <a:cubicBezTo>
                    <a:pt x="76" y="16"/>
                    <a:pt x="61" y="0"/>
                    <a:pt x="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4"/>
            <p:cNvSpPr/>
            <p:nvPr/>
          </p:nvSpPr>
          <p:spPr>
            <a:xfrm>
              <a:off x="1797068" y="1237715"/>
              <a:ext cx="161153" cy="1484532"/>
            </a:xfrm>
            <a:custGeom>
              <a:avLst/>
              <a:gdLst/>
              <a:ahLst/>
              <a:cxnLst/>
              <a:rect l="l" t="t" r="r" b="b"/>
              <a:pathLst>
                <a:path w="2850" h="26254" extrusionOk="0">
                  <a:moveTo>
                    <a:pt x="37" y="0"/>
                  </a:moveTo>
                  <a:cubicBezTo>
                    <a:pt x="15" y="0"/>
                    <a:pt x="1" y="18"/>
                    <a:pt x="1" y="43"/>
                  </a:cubicBezTo>
                  <a:cubicBezTo>
                    <a:pt x="11" y="187"/>
                    <a:pt x="911" y="14433"/>
                    <a:pt x="843" y="26193"/>
                  </a:cubicBezTo>
                  <a:cubicBezTo>
                    <a:pt x="843" y="26218"/>
                    <a:pt x="861" y="26236"/>
                    <a:pt x="882" y="26236"/>
                  </a:cubicBezTo>
                  <a:lnTo>
                    <a:pt x="2688" y="26254"/>
                  </a:lnTo>
                  <a:cubicBezTo>
                    <a:pt x="2710" y="26254"/>
                    <a:pt x="2727" y="26236"/>
                    <a:pt x="2727" y="26218"/>
                  </a:cubicBezTo>
                  <a:cubicBezTo>
                    <a:pt x="2727" y="26146"/>
                    <a:pt x="2849" y="19070"/>
                    <a:pt x="2652" y="15304"/>
                  </a:cubicBezTo>
                  <a:cubicBezTo>
                    <a:pt x="2530" y="13064"/>
                    <a:pt x="2566" y="11656"/>
                    <a:pt x="2598" y="10169"/>
                  </a:cubicBezTo>
                  <a:cubicBezTo>
                    <a:pt x="2620" y="9151"/>
                    <a:pt x="2645" y="8102"/>
                    <a:pt x="2616" y="6747"/>
                  </a:cubicBezTo>
                  <a:cubicBezTo>
                    <a:pt x="2555" y="3508"/>
                    <a:pt x="2620" y="79"/>
                    <a:pt x="2620" y="43"/>
                  </a:cubicBezTo>
                  <a:cubicBezTo>
                    <a:pt x="2620" y="22"/>
                    <a:pt x="2602" y="4"/>
                    <a:pt x="2581" y="4"/>
                  </a:cubicBezTo>
                  <a:cubicBezTo>
                    <a:pt x="2559" y="4"/>
                    <a:pt x="2541" y="22"/>
                    <a:pt x="2541" y="43"/>
                  </a:cubicBezTo>
                  <a:cubicBezTo>
                    <a:pt x="2538" y="79"/>
                    <a:pt x="2469" y="3515"/>
                    <a:pt x="2538" y="6751"/>
                  </a:cubicBezTo>
                  <a:cubicBezTo>
                    <a:pt x="2563" y="8098"/>
                    <a:pt x="2541" y="9151"/>
                    <a:pt x="2520" y="10169"/>
                  </a:cubicBezTo>
                  <a:cubicBezTo>
                    <a:pt x="2487" y="11656"/>
                    <a:pt x="2455" y="13068"/>
                    <a:pt x="2573" y="15307"/>
                  </a:cubicBezTo>
                  <a:cubicBezTo>
                    <a:pt x="2763" y="18926"/>
                    <a:pt x="2656" y="25605"/>
                    <a:pt x="2649" y="26178"/>
                  </a:cubicBezTo>
                  <a:lnTo>
                    <a:pt x="918" y="26160"/>
                  </a:lnTo>
                  <a:cubicBezTo>
                    <a:pt x="982" y="14401"/>
                    <a:pt x="87" y="179"/>
                    <a:pt x="76" y="40"/>
                  </a:cubicBezTo>
                  <a:cubicBezTo>
                    <a:pt x="76" y="15"/>
                    <a:pt x="58" y="0"/>
                    <a:pt x="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4"/>
            <p:cNvSpPr/>
            <p:nvPr/>
          </p:nvSpPr>
          <p:spPr>
            <a:xfrm>
              <a:off x="1436659" y="3488267"/>
              <a:ext cx="73000" cy="202601"/>
            </a:xfrm>
            <a:custGeom>
              <a:avLst/>
              <a:gdLst/>
              <a:ahLst/>
              <a:cxnLst/>
              <a:rect l="l" t="t" r="r" b="b"/>
              <a:pathLst>
                <a:path w="1291" h="3583" extrusionOk="0">
                  <a:moveTo>
                    <a:pt x="1257" y="0"/>
                  </a:moveTo>
                  <a:cubicBezTo>
                    <a:pt x="1246" y="0"/>
                    <a:pt x="1235" y="7"/>
                    <a:pt x="1229" y="17"/>
                  </a:cubicBezTo>
                  <a:cubicBezTo>
                    <a:pt x="344" y="1698"/>
                    <a:pt x="7" y="3529"/>
                    <a:pt x="0" y="3547"/>
                  </a:cubicBezTo>
                  <a:cubicBezTo>
                    <a:pt x="0" y="3565"/>
                    <a:pt x="11" y="3579"/>
                    <a:pt x="29" y="3582"/>
                  </a:cubicBezTo>
                  <a:lnTo>
                    <a:pt x="33" y="3582"/>
                  </a:lnTo>
                  <a:cubicBezTo>
                    <a:pt x="50" y="3582"/>
                    <a:pt x="61" y="3575"/>
                    <a:pt x="61" y="3557"/>
                  </a:cubicBezTo>
                  <a:cubicBezTo>
                    <a:pt x="65" y="3539"/>
                    <a:pt x="405" y="1716"/>
                    <a:pt x="1283" y="46"/>
                  </a:cubicBezTo>
                  <a:cubicBezTo>
                    <a:pt x="1290" y="32"/>
                    <a:pt x="1283" y="14"/>
                    <a:pt x="1269" y="3"/>
                  </a:cubicBezTo>
                  <a:cubicBezTo>
                    <a:pt x="1265" y="1"/>
                    <a:pt x="1261" y="0"/>
                    <a:pt x="12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4"/>
            <p:cNvSpPr/>
            <p:nvPr/>
          </p:nvSpPr>
          <p:spPr>
            <a:xfrm>
              <a:off x="1464592" y="3014600"/>
              <a:ext cx="32683" cy="242917"/>
            </a:xfrm>
            <a:custGeom>
              <a:avLst/>
              <a:gdLst/>
              <a:ahLst/>
              <a:cxnLst/>
              <a:rect l="l" t="t" r="r" b="b"/>
              <a:pathLst>
                <a:path w="578" h="4296" extrusionOk="0">
                  <a:moveTo>
                    <a:pt x="536" y="1"/>
                  </a:moveTo>
                  <a:cubicBezTo>
                    <a:pt x="522" y="1"/>
                    <a:pt x="510" y="13"/>
                    <a:pt x="510" y="28"/>
                  </a:cubicBezTo>
                  <a:lnTo>
                    <a:pt x="1" y="4259"/>
                  </a:lnTo>
                  <a:cubicBezTo>
                    <a:pt x="1" y="4277"/>
                    <a:pt x="8" y="4292"/>
                    <a:pt x="29" y="4295"/>
                  </a:cubicBezTo>
                  <a:cubicBezTo>
                    <a:pt x="44" y="4295"/>
                    <a:pt x="58" y="4284"/>
                    <a:pt x="62" y="4270"/>
                  </a:cubicBezTo>
                  <a:lnTo>
                    <a:pt x="574" y="38"/>
                  </a:lnTo>
                  <a:cubicBezTo>
                    <a:pt x="578" y="21"/>
                    <a:pt x="563" y="3"/>
                    <a:pt x="545" y="3"/>
                  </a:cubicBezTo>
                  <a:cubicBezTo>
                    <a:pt x="542" y="1"/>
                    <a:pt x="539" y="1"/>
                    <a:pt x="53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54"/>
            <p:cNvSpPr/>
            <p:nvPr/>
          </p:nvSpPr>
          <p:spPr>
            <a:xfrm>
              <a:off x="2339661" y="3654449"/>
              <a:ext cx="52926" cy="73678"/>
            </a:xfrm>
            <a:custGeom>
              <a:avLst/>
              <a:gdLst/>
              <a:ahLst/>
              <a:cxnLst/>
              <a:rect l="l" t="t" r="r" b="b"/>
              <a:pathLst>
                <a:path w="936" h="1303" extrusionOk="0">
                  <a:moveTo>
                    <a:pt x="904" y="1"/>
                  </a:moveTo>
                  <a:cubicBezTo>
                    <a:pt x="892" y="1"/>
                    <a:pt x="879" y="6"/>
                    <a:pt x="871" y="20"/>
                  </a:cubicBezTo>
                  <a:cubicBezTo>
                    <a:pt x="871" y="31"/>
                    <a:pt x="566" y="722"/>
                    <a:pt x="11" y="1249"/>
                  </a:cubicBezTo>
                  <a:cubicBezTo>
                    <a:pt x="0" y="1260"/>
                    <a:pt x="0" y="1281"/>
                    <a:pt x="11" y="1292"/>
                  </a:cubicBezTo>
                  <a:cubicBezTo>
                    <a:pt x="18" y="1299"/>
                    <a:pt x="25" y="1303"/>
                    <a:pt x="36" y="1303"/>
                  </a:cubicBezTo>
                  <a:cubicBezTo>
                    <a:pt x="43" y="1303"/>
                    <a:pt x="54" y="1299"/>
                    <a:pt x="54" y="1288"/>
                  </a:cubicBezTo>
                  <a:cubicBezTo>
                    <a:pt x="620" y="755"/>
                    <a:pt x="925" y="52"/>
                    <a:pt x="932" y="42"/>
                  </a:cubicBezTo>
                  <a:cubicBezTo>
                    <a:pt x="935" y="31"/>
                    <a:pt x="932" y="13"/>
                    <a:pt x="914" y="2"/>
                  </a:cubicBezTo>
                  <a:cubicBezTo>
                    <a:pt x="911" y="1"/>
                    <a:pt x="907" y="1"/>
                    <a:pt x="9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54"/>
            <p:cNvSpPr/>
            <p:nvPr/>
          </p:nvSpPr>
          <p:spPr>
            <a:xfrm>
              <a:off x="2021151" y="3597792"/>
              <a:ext cx="27820" cy="145943"/>
            </a:xfrm>
            <a:custGeom>
              <a:avLst/>
              <a:gdLst/>
              <a:ahLst/>
              <a:cxnLst/>
              <a:rect l="l" t="t" r="r" b="b"/>
              <a:pathLst>
                <a:path w="492" h="2581" extrusionOk="0">
                  <a:moveTo>
                    <a:pt x="463" y="1"/>
                  </a:moveTo>
                  <a:cubicBezTo>
                    <a:pt x="445" y="1"/>
                    <a:pt x="431" y="12"/>
                    <a:pt x="427" y="29"/>
                  </a:cubicBezTo>
                  <a:lnTo>
                    <a:pt x="1" y="2545"/>
                  </a:lnTo>
                  <a:cubicBezTo>
                    <a:pt x="1" y="2563"/>
                    <a:pt x="11" y="2577"/>
                    <a:pt x="29" y="2581"/>
                  </a:cubicBezTo>
                  <a:lnTo>
                    <a:pt x="33" y="2581"/>
                  </a:lnTo>
                  <a:cubicBezTo>
                    <a:pt x="47" y="2581"/>
                    <a:pt x="62" y="2573"/>
                    <a:pt x="65" y="2556"/>
                  </a:cubicBezTo>
                  <a:lnTo>
                    <a:pt x="492" y="37"/>
                  </a:lnTo>
                  <a:cubicBezTo>
                    <a:pt x="492" y="19"/>
                    <a:pt x="481" y="8"/>
                    <a:pt x="4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4"/>
            <p:cNvSpPr/>
            <p:nvPr/>
          </p:nvSpPr>
          <p:spPr>
            <a:xfrm>
              <a:off x="1968282" y="3421715"/>
              <a:ext cx="127905" cy="62482"/>
            </a:xfrm>
            <a:custGeom>
              <a:avLst/>
              <a:gdLst/>
              <a:ahLst/>
              <a:cxnLst/>
              <a:rect l="l" t="t" r="r" b="b"/>
              <a:pathLst>
                <a:path w="2262" h="1105" extrusionOk="0">
                  <a:moveTo>
                    <a:pt x="2228" y="1"/>
                  </a:moveTo>
                  <a:cubicBezTo>
                    <a:pt x="2226" y="1"/>
                    <a:pt x="2224" y="1"/>
                    <a:pt x="2222" y="1"/>
                  </a:cubicBezTo>
                  <a:cubicBezTo>
                    <a:pt x="624" y="338"/>
                    <a:pt x="33" y="1026"/>
                    <a:pt x="11" y="1051"/>
                  </a:cubicBezTo>
                  <a:cubicBezTo>
                    <a:pt x="0" y="1065"/>
                    <a:pt x="0" y="1087"/>
                    <a:pt x="15" y="1098"/>
                  </a:cubicBezTo>
                  <a:cubicBezTo>
                    <a:pt x="18" y="1101"/>
                    <a:pt x="22" y="1105"/>
                    <a:pt x="33" y="1105"/>
                  </a:cubicBezTo>
                  <a:cubicBezTo>
                    <a:pt x="40" y="1105"/>
                    <a:pt x="51" y="1101"/>
                    <a:pt x="58" y="1087"/>
                  </a:cubicBezTo>
                  <a:cubicBezTo>
                    <a:pt x="65" y="1083"/>
                    <a:pt x="212" y="908"/>
                    <a:pt x="552" y="696"/>
                  </a:cubicBezTo>
                  <a:cubicBezTo>
                    <a:pt x="864" y="499"/>
                    <a:pt x="1412" y="230"/>
                    <a:pt x="2236" y="62"/>
                  </a:cubicBezTo>
                  <a:cubicBezTo>
                    <a:pt x="2251" y="58"/>
                    <a:pt x="2261" y="44"/>
                    <a:pt x="2258" y="26"/>
                  </a:cubicBezTo>
                  <a:cubicBezTo>
                    <a:pt x="2255" y="13"/>
                    <a:pt x="2243" y="1"/>
                    <a:pt x="22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4"/>
            <p:cNvSpPr/>
            <p:nvPr/>
          </p:nvSpPr>
          <p:spPr>
            <a:xfrm>
              <a:off x="2063275" y="4281914"/>
              <a:ext cx="174328" cy="76732"/>
            </a:xfrm>
            <a:custGeom>
              <a:avLst/>
              <a:gdLst/>
              <a:ahLst/>
              <a:cxnLst/>
              <a:rect l="l" t="t" r="r" b="b"/>
              <a:pathLst>
                <a:path w="3083" h="1357" extrusionOk="0">
                  <a:moveTo>
                    <a:pt x="3045" y="0"/>
                  </a:moveTo>
                  <a:cubicBezTo>
                    <a:pt x="3040" y="0"/>
                    <a:pt x="3034" y="2"/>
                    <a:pt x="3029" y="6"/>
                  </a:cubicBezTo>
                  <a:cubicBezTo>
                    <a:pt x="1667" y="969"/>
                    <a:pt x="51" y="1285"/>
                    <a:pt x="33" y="1292"/>
                  </a:cubicBezTo>
                  <a:cubicBezTo>
                    <a:pt x="15" y="1295"/>
                    <a:pt x="1" y="1310"/>
                    <a:pt x="4" y="1328"/>
                  </a:cubicBezTo>
                  <a:cubicBezTo>
                    <a:pt x="8" y="1346"/>
                    <a:pt x="22" y="1353"/>
                    <a:pt x="37" y="1353"/>
                  </a:cubicBezTo>
                  <a:cubicBezTo>
                    <a:pt x="40" y="1353"/>
                    <a:pt x="40" y="1353"/>
                    <a:pt x="44" y="1356"/>
                  </a:cubicBezTo>
                  <a:cubicBezTo>
                    <a:pt x="58" y="1353"/>
                    <a:pt x="1692" y="1030"/>
                    <a:pt x="3064" y="59"/>
                  </a:cubicBezTo>
                  <a:cubicBezTo>
                    <a:pt x="3079" y="49"/>
                    <a:pt x="3082" y="27"/>
                    <a:pt x="3072" y="13"/>
                  </a:cubicBezTo>
                  <a:cubicBezTo>
                    <a:pt x="3067" y="6"/>
                    <a:pt x="3056" y="0"/>
                    <a:pt x="30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4"/>
            <p:cNvSpPr/>
            <p:nvPr/>
          </p:nvSpPr>
          <p:spPr>
            <a:xfrm>
              <a:off x="2251509" y="2187875"/>
              <a:ext cx="37320" cy="27820"/>
            </a:xfrm>
            <a:custGeom>
              <a:avLst/>
              <a:gdLst/>
              <a:ahLst/>
              <a:cxnLst/>
              <a:rect l="l" t="t" r="r" b="b"/>
              <a:pathLst>
                <a:path w="660" h="492" extrusionOk="0">
                  <a:moveTo>
                    <a:pt x="629" y="1"/>
                  </a:moveTo>
                  <a:cubicBezTo>
                    <a:pt x="622" y="1"/>
                    <a:pt x="614" y="3"/>
                    <a:pt x="610" y="8"/>
                  </a:cubicBezTo>
                  <a:lnTo>
                    <a:pt x="19" y="435"/>
                  </a:lnTo>
                  <a:cubicBezTo>
                    <a:pt x="1" y="442"/>
                    <a:pt x="1" y="463"/>
                    <a:pt x="8" y="478"/>
                  </a:cubicBezTo>
                  <a:cubicBezTo>
                    <a:pt x="19" y="488"/>
                    <a:pt x="26" y="492"/>
                    <a:pt x="36" y="492"/>
                  </a:cubicBezTo>
                  <a:cubicBezTo>
                    <a:pt x="44" y="492"/>
                    <a:pt x="47" y="492"/>
                    <a:pt x="54" y="488"/>
                  </a:cubicBezTo>
                  <a:lnTo>
                    <a:pt x="646" y="62"/>
                  </a:lnTo>
                  <a:cubicBezTo>
                    <a:pt x="660" y="51"/>
                    <a:pt x="660" y="30"/>
                    <a:pt x="653" y="15"/>
                  </a:cubicBezTo>
                  <a:cubicBezTo>
                    <a:pt x="649" y="5"/>
                    <a:pt x="639" y="1"/>
                    <a:pt x="629"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54"/>
            <p:cNvSpPr/>
            <p:nvPr/>
          </p:nvSpPr>
          <p:spPr>
            <a:xfrm>
              <a:off x="1673690" y="674483"/>
              <a:ext cx="400395" cy="304778"/>
            </a:xfrm>
            <a:custGeom>
              <a:avLst/>
              <a:gdLst/>
              <a:ahLst/>
              <a:cxnLst/>
              <a:rect l="l" t="t" r="r" b="b"/>
              <a:pathLst>
                <a:path w="7081" h="5390" extrusionOk="0">
                  <a:moveTo>
                    <a:pt x="3465" y="1"/>
                  </a:moveTo>
                  <a:cubicBezTo>
                    <a:pt x="3069" y="1"/>
                    <a:pt x="2595" y="62"/>
                    <a:pt x="2018" y="229"/>
                  </a:cubicBezTo>
                  <a:cubicBezTo>
                    <a:pt x="1061" y="509"/>
                    <a:pt x="979" y="1244"/>
                    <a:pt x="979" y="1244"/>
                  </a:cubicBezTo>
                  <a:cubicBezTo>
                    <a:pt x="1" y="1566"/>
                    <a:pt x="588" y="5221"/>
                    <a:pt x="588" y="5221"/>
                  </a:cubicBezTo>
                  <a:lnTo>
                    <a:pt x="6773" y="5389"/>
                  </a:lnTo>
                  <a:cubicBezTo>
                    <a:pt x="6773" y="5389"/>
                    <a:pt x="6980" y="4028"/>
                    <a:pt x="7034" y="3429"/>
                  </a:cubicBezTo>
                  <a:cubicBezTo>
                    <a:pt x="7081" y="2834"/>
                    <a:pt x="6980" y="960"/>
                    <a:pt x="6615" y="634"/>
                  </a:cubicBezTo>
                  <a:cubicBezTo>
                    <a:pt x="6289" y="341"/>
                    <a:pt x="5748" y="545"/>
                    <a:pt x="5200" y="401"/>
                  </a:cubicBezTo>
                  <a:cubicBezTo>
                    <a:pt x="4845" y="307"/>
                    <a:pt x="4354" y="1"/>
                    <a:pt x="3465"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54"/>
            <p:cNvSpPr/>
            <p:nvPr/>
          </p:nvSpPr>
          <p:spPr>
            <a:xfrm>
              <a:off x="1738941" y="1104951"/>
              <a:ext cx="261012" cy="79728"/>
            </a:xfrm>
            <a:custGeom>
              <a:avLst/>
              <a:gdLst/>
              <a:ahLst/>
              <a:cxnLst/>
              <a:rect l="l" t="t" r="r" b="b"/>
              <a:pathLst>
                <a:path w="4616" h="1410" extrusionOk="0">
                  <a:moveTo>
                    <a:pt x="2615" y="0"/>
                  </a:moveTo>
                  <a:cubicBezTo>
                    <a:pt x="1758" y="0"/>
                    <a:pt x="801" y="125"/>
                    <a:pt x="448" y="446"/>
                  </a:cubicBezTo>
                  <a:cubicBezTo>
                    <a:pt x="0" y="854"/>
                    <a:pt x="738" y="1370"/>
                    <a:pt x="738" y="1370"/>
                  </a:cubicBezTo>
                  <a:lnTo>
                    <a:pt x="3927" y="1409"/>
                  </a:lnTo>
                  <a:cubicBezTo>
                    <a:pt x="4125" y="1223"/>
                    <a:pt x="4615" y="446"/>
                    <a:pt x="4085" y="184"/>
                  </a:cubicBezTo>
                  <a:cubicBezTo>
                    <a:pt x="3854" y="71"/>
                    <a:pt x="3263" y="0"/>
                    <a:pt x="26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4"/>
            <p:cNvSpPr/>
            <p:nvPr/>
          </p:nvSpPr>
          <p:spPr>
            <a:xfrm>
              <a:off x="1778635" y="1064069"/>
              <a:ext cx="185468" cy="176929"/>
            </a:xfrm>
            <a:custGeom>
              <a:avLst/>
              <a:gdLst/>
              <a:ahLst/>
              <a:cxnLst/>
              <a:rect l="l" t="t" r="r" b="b"/>
              <a:pathLst>
                <a:path w="3280" h="3129" extrusionOk="0">
                  <a:moveTo>
                    <a:pt x="1" y="0"/>
                  </a:moveTo>
                  <a:lnTo>
                    <a:pt x="36" y="2093"/>
                  </a:lnTo>
                  <a:cubicBezTo>
                    <a:pt x="359" y="2534"/>
                    <a:pt x="1541" y="3129"/>
                    <a:pt x="1541" y="3129"/>
                  </a:cubicBezTo>
                  <a:cubicBezTo>
                    <a:pt x="1541" y="3129"/>
                    <a:pt x="2971" y="2591"/>
                    <a:pt x="3229" y="2129"/>
                  </a:cubicBezTo>
                  <a:lnTo>
                    <a:pt x="3279" y="1394"/>
                  </a:lnTo>
                  <a:lnTo>
                    <a:pt x="1" y="0"/>
                  </a:lnTo>
                  <a:close/>
                </a:path>
              </a:pathLst>
            </a:custGeom>
            <a:solidFill>
              <a:srgbClr val="945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4"/>
            <p:cNvSpPr/>
            <p:nvPr/>
          </p:nvSpPr>
          <p:spPr>
            <a:xfrm>
              <a:off x="1708747" y="731988"/>
              <a:ext cx="343850" cy="451455"/>
            </a:xfrm>
            <a:custGeom>
              <a:avLst/>
              <a:gdLst/>
              <a:ahLst/>
              <a:cxnLst/>
              <a:rect l="l" t="t" r="r" b="b"/>
              <a:pathLst>
                <a:path w="6081" h="7984" extrusionOk="0">
                  <a:moveTo>
                    <a:pt x="3114" y="1"/>
                  </a:moveTo>
                  <a:cubicBezTo>
                    <a:pt x="896" y="1"/>
                    <a:pt x="0" y="1667"/>
                    <a:pt x="273" y="4928"/>
                  </a:cubicBezTo>
                  <a:cubicBezTo>
                    <a:pt x="452" y="7077"/>
                    <a:pt x="2021" y="7973"/>
                    <a:pt x="3050" y="7984"/>
                  </a:cubicBezTo>
                  <a:cubicBezTo>
                    <a:pt x="3054" y="7984"/>
                    <a:pt x="3058" y="7984"/>
                    <a:pt x="3062" y="7984"/>
                  </a:cubicBezTo>
                  <a:cubicBezTo>
                    <a:pt x="4095" y="7984"/>
                    <a:pt x="5752" y="7119"/>
                    <a:pt x="5884" y="4974"/>
                  </a:cubicBezTo>
                  <a:cubicBezTo>
                    <a:pt x="6081" y="1771"/>
                    <a:pt x="5329" y="1"/>
                    <a:pt x="3114" y="1"/>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4"/>
            <p:cNvSpPr/>
            <p:nvPr/>
          </p:nvSpPr>
          <p:spPr>
            <a:xfrm>
              <a:off x="1940915" y="948155"/>
              <a:ext cx="23579" cy="37546"/>
            </a:xfrm>
            <a:custGeom>
              <a:avLst/>
              <a:gdLst/>
              <a:ahLst/>
              <a:cxnLst/>
              <a:rect l="l" t="t" r="r" b="b"/>
              <a:pathLst>
                <a:path w="417" h="664" extrusionOk="0">
                  <a:moveTo>
                    <a:pt x="212" y="1"/>
                  </a:moveTo>
                  <a:cubicBezTo>
                    <a:pt x="94" y="1"/>
                    <a:pt x="1" y="148"/>
                    <a:pt x="1" y="331"/>
                  </a:cubicBezTo>
                  <a:cubicBezTo>
                    <a:pt x="1" y="511"/>
                    <a:pt x="88" y="664"/>
                    <a:pt x="198" y="664"/>
                  </a:cubicBezTo>
                  <a:cubicBezTo>
                    <a:pt x="199" y="664"/>
                    <a:pt x="200" y="664"/>
                    <a:pt x="201" y="664"/>
                  </a:cubicBezTo>
                  <a:cubicBezTo>
                    <a:pt x="320" y="664"/>
                    <a:pt x="413" y="513"/>
                    <a:pt x="413" y="331"/>
                  </a:cubicBezTo>
                  <a:cubicBezTo>
                    <a:pt x="416" y="148"/>
                    <a:pt x="323" y="1"/>
                    <a:pt x="212" y="1"/>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4"/>
            <p:cNvSpPr/>
            <p:nvPr/>
          </p:nvSpPr>
          <p:spPr>
            <a:xfrm>
              <a:off x="1802327" y="947194"/>
              <a:ext cx="23579" cy="37320"/>
            </a:xfrm>
            <a:custGeom>
              <a:avLst/>
              <a:gdLst/>
              <a:ahLst/>
              <a:cxnLst/>
              <a:rect l="l" t="t" r="r" b="b"/>
              <a:pathLst>
                <a:path w="417" h="660" extrusionOk="0">
                  <a:moveTo>
                    <a:pt x="212" y="0"/>
                  </a:moveTo>
                  <a:cubicBezTo>
                    <a:pt x="98" y="0"/>
                    <a:pt x="1" y="147"/>
                    <a:pt x="1" y="330"/>
                  </a:cubicBezTo>
                  <a:cubicBezTo>
                    <a:pt x="1" y="508"/>
                    <a:pt x="86" y="660"/>
                    <a:pt x="197" y="660"/>
                  </a:cubicBezTo>
                  <a:cubicBezTo>
                    <a:pt x="200" y="660"/>
                    <a:pt x="203" y="659"/>
                    <a:pt x="205" y="659"/>
                  </a:cubicBezTo>
                  <a:cubicBezTo>
                    <a:pt x="320" y="659"/>
                    <a:pt x="413" y="512"/>
                    <a:pt x="413" y="330"/>
                  </a:cubicBezTo>
                  <a:cubicBezTo>
                    <a:pt x="416" y="147"/>
                    <a:pt x="323" y="0"/>
                    <a:pt x="212" y="0"/>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4"/>
            <p:cNvSpPr/>
            <p:nvPr/>
          </p:nvSpPr>
          <p:spPr>
            <a:xfrm>
              <a:off x="1872271" y="945328"/>
              <a:ext cx="21883" cy="104608"/>
            </a:xfrm>
            <a:custGeom>
              <a:avLst/>
              <a:gdLst/>
              <a:ahLst/>
              <a:cxnLst/>
              <a:rect l="l" t="t" r="r" b="b"/>
              <a:pathLst>
                <a:path w="387" h="1850" extrusionOk="0">
                  <a:moveTo>
                    <a:pt x="222" y="1"/>
                  </a:moveTo>
                  <a:cubicBezTo>
                    <a:pt x="190" y="1"/>
                    <a:pt x="165" y="22"/>
                    <a:pt x="161" y="51"/>
                  </a:cubicBezTo>
                  <a:lnTo>
                    <a:pt x="7" y="1663"/>
                  </a:lnTo>
                  <a:cubicBezTo>
                    <a:pt x="0" y="1685"/>
                    <a:pt x="14" y="1706"/>
                    <a:pt x="32" y="1717"/>
                  </a:cubicBezTo>
                  <a:lnTo>
                    <a:pt x="297" y="1846"/>
                  </a:lnTo>
                  <a:cubicBezTo>
                    <a:pt x="301" y="1850"/>
                    <a:pt x="312" y="1850"/>
                    <a:pt x="319" y="1850"/>
                  </a:cubicBezTo>
                  <a:cubicBezTo>
                    <a:pt x="337" y="1850"/>
                    <a:pt x="355" y="1835"/>
                    <a:pt x="373" y="1817"/>
                  </a:cubicBezTo>
                  <a:cubicBezTo>
                    <a:pt x="387" y="1792"/>
                    <a:pt x="376" y="1760"/>
                    <a:pt x="351" y="1746"/>
                  </a:cubicBezTo>
                  <a:lnTo>
                    <a:pt x="118" y="1631"/>
                  </a:lnTo>
                  <a:lnTo>
                    <a:pt x="269" y="58"/>
                  </a:lnTo>
                  <a:cubicBezTo>
                    <a:pt x="269" y="26"/>
                    <a:pt x="247" y="4"/>
                    <a:pt x="222" y="1"/>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4"/>
            <p:cNvSpPr/>
            <p:nvPr/>
          </p:nvSpPr>
          <p:spPr>
            <a:xfrm>
              <a:off x="1927571" y="904786"/>
              <a:ext cx="79050" cy="25049"/>
            </a:xfrm>
            <a:custGeom>
              <a:avLst/>
              <a:gdLst/>
              <a:ahLst/>
              <a:cxnLst/>
              <a:rect l="l" t="t" r="r" b="b"/>
              <a:pathLst>
                <a:path w="1398" h="443" extrusionOk="0">
                  <a:moveTo>
                    <a:pt x="364" y="0"/>
                  </a:moveTo>
                  <a:cubicBezTo>
                    <a:pt x="152" y="0"/>
                    <a:pt x="31" y="54"/>
                    <a:pt x="18" y="141"/>
                  </a:cubicBezTo>
                  <a:cubicBezTo>
                    <a:pt x="0" y="256"/>
                    <a:pt x="194" y="342"/>
                    <a:pt x="570" y="399"/>
                  </a:cubicBezTo>
                  <a:cubicBezTo>
                    <a:pt x="742" y="425"/>
                    <a:pt x="922" y="442"/>
                    <a:pt x="1069" y="442"/>
                  </a:cubicBezTo>
                  <a:cubicBezTo>
                    <a:pt x="1243" y="442"/>
                    <a:pt x="1370" y="418"/>
                    <a:pt x="1380" y="356"/>
                  </a:cubicBezTo>
                  <a:cubicBezTo>
                    <a:pt x="1398" y="238"/>
                    <a:pt x="1003" y="87"/>
                    <a:pt x="631" y="23"/>
                  </a:cubicBezTo>
                  <a:cubicBezTo>
                    <a:pt x="531" y="7"/>
                    <a:pt x="441" y="0"/>
                    <a:pt x="364"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4"/>
            <p:cNvSpPr/>
            <p:nvPr/>
          </p:nvSpPr>
          <p:spPr>
            <a:xfrm>
              <a:off x="1762237" y="900093"/>
              <a:ext cx="78880" cy="27085"/>
            </a:xfrm>
            <a:custGeom>
              <a:avLst/>
              <a:gdLst/>
              <a:ahLst/>
              <a:cxnLst/>
              <a:rect l="l" t="t" r="r" b="b"/>
              <a:pathLst>
                <a:path w="1395" h="479" extrusionOk="0">
                  <a:moveTo>
                    <a:pt x="1095" y="0"/>
                  </a:moveTo>
                  <a:cubicBezTo>
                    <a:pt x="1017" y="0"/>
                    <a:pt x="921" y="11"/>
                    <a:pt x="807" y="34"/>
                  </a:cubicBezTo>
                  <a:cubicBezTo>
                    <a:pt x="430" y="109"/>
                    <a:pt x="0" y="288"/>
                    <a:pt x="22" y="407"/>
                  </a:cubicBezTo>
                  <a:cubicBezTo>
                    <a:pt x="32" y="458"/>
                    <a:pt x="130" y="479"/>
                    <a:pt x="270" y="479"/>
                  </a:cubicBezTo>
                  <a:cubicBezTo>
                    <a:pt x="441" y="479"/>
                    <a:pt x="673" y="448"/>
                    <a:pt x="878" y="407"/>
                  </a:cubicBezTo>
                  <a:cubicBezTo>
                    <a:pt x="1247" y="331"/>
                    <a:pt x="1394" y="249"/>
                    <a:pt x="1373" y="134"/>
                  </a:cubicBezTo>
                  <a:cubicBezTo>
                    <a:pt x="1358" y="53"/>
                    <a:pt x="1270" y="0"/>
                    <a:pt x="1095"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4"/>
            <p:cNvSpPr/>
            <p:nvPr/>
          </p:nvSpPr>
          <p:spPr>
            <a:xfrm>
              <a:off x="1684660" y="958276"/>
              <a:ext cx="74809" cy="100537"/>
            </a:xfrm>
            <a:custGeom>
              <a:avLst/>
              <a:gdLst/>
              <a:ahLst/>
              <a:cxnLst/>
              <a:rect l="l" t="t" r="r" b="b"/>
              <a:pathLst>
                <a:path w="1323" h="1778" extrusionOk="0">
                  <a:moveTo>
                    <a:pt x="613" y="0"/>
                  </a:moveTo>
                  <a:cubicBezTo>
                    <a:pt x="584" y="0"/>
                    <a:pt x="554" y="5"/>
                    <a:pt x="523" y="15"/>
                  </a:cubicBezTo>
                  <a:cubicBezTo>
                    <a:pt x="244" y="112"/>
                    <a:pt x="0" y="603"/>
                    <a:pt x="154" y="1076"/>
                  </a:cubicBezTo>
                  <a:cubicBezTo>
                    <a:pt x="290" y="1489"/>
                    <a:pt x="578" y="1777"/>
                    <a:pt x="838" y="1777"/>
                  </a:cubicBezTo>
                  <a:cubicBezTo>
                    <a:pt x="873" y="1777"/>
                    <a:pt x="908" y="1772"/>
                    <a:pt x="942" y="1760"/>
                  </a:cubicBezTo>
                  <a:cubicBezTo>
                    <a:pt x="1222" y="1667"/>
                    <a:pt x="1322" y="1212"/>
                    <a:pt x="1168" y="739"/>
                  </a:cubicBezTo>
                  <a:cubicBezTo>
                    <a:pt x="1031" y="322"/>
                    <a:pt x="849" y="0"/>
                    <a:pt x="613"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4"/>
            <p:cNvSpPr/>
            <p:nvPr/>
          </p:nvSpPr>
          <p:spPr>
            <a:xfrm>
              <a:off x="2004527" y="958276"/>
              <a:ext cx="74809" cy="100537"/>
            </a:xfrm>
            <a:custGeom>
              <a:avLst/>
              <a:gdLst/>
              <a:ahLst/>
              <a:cxnLst/>
              <a:rect l="l" t="t" r="r" b="b"/>
              <a:pathLst>
                <a:path w="1323" h="1778" extrusionOk="0">
                  <a:moveTo>
                    <a:pt x="707" y="0"/>
                  </a:moveTo>
                  <a:cubicBezTo>
                    <a:pt x="474" y="0"/>
                    <a:pt x="292" y="322"/>
                    <a:pt x="151" y="739"/>
                  </a:cubicBezTo>
                  <a:cubicBezTo>
                    <a:pt x="1" y="1212"/>
                    <a:pt x="98" y="1667"/>
                    <a:pt x="381" y="1760"/>
                  </a:cubicBezTo>
                  <a:cubicBezTo>
                    <a:pt x="415" y="1772"/>
                    <a:pt x="450" y="1777"/>
                    <a:pt x="485" y="1777"/>
                  </a:cubicBezTo>
                  <a:cubicBezTo>
                    <a:pt x="745" y="1777"/>
                    <a:pt x="1030" y="1489"/>
                    <a:pt x="1169" y="1076"/>
                  </a:cubicBezTo>
                  <a:cubicBezTo>
                    <a:pt x="1323" y="603"/>
                    <a:pt x="1079" y="112"/>
                    <a:pt x="796" y="15"/>
                  </a:cubicBezTo>
                  <a:cubicBezTo>
                    <a:pt x="766" y="5"/>
                    <a:pt x="736" y="0"/>
                    <a:pt x="707"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4"/>
            <p:cNvSpPr/>
            <p:nvPr/>
          </p:nvSpPr>
          <p:spPr>
            <a:xfrm>
              <a:off x="1852594" y="1079110"/>
              <a:ext cx="59825" cy="12553"/>
            </a:xfrm>
            <a:custGeom>
              <a:avLst/>
              <a:gdLst/>
              <a:ahLst/>
              <a:cxnLst/>
              <a:rect l="l" t="t" r="r" b="b"/>
              <a:pathLst>
                <a:path w="1058" h="222" extrusionOk="0">
                  <a:moveTo>
                    <a:pt x="997" y="0"/>
                  </a:moveTo>
                  <a:cubicBezTo>
                    <a:pt x="989" y="0"/>
                    <a:pt x="980" y="2"/>
                    <a:pt x="971" y="7"/>
                  </a:cubicBezTo>
                  <a:cubicBezTo>
                    <a:pt x="828" y="78"/>
                    <a:pt x="684" y="114"/>
                    <a:pt x="536" y="114"/>
                  </a:cubicBezTo>
                  <a:cubicBezTo>
                    <a:pt x="388" y="114"/>
                    <a:pt x="237" y="78"/>
                    <a:pt x="79" y="7"/>
                  </a:cubicBezTo>
                  <a:cubicBezTo>
                    <a:pt x="73" y="5"/>
                    <a:pt x="67" y="4"/>
                    <a:pt x="61" y="4"/>
                  </a:cubicBezTo>
                  <a:cubicBezTo>
                    <a:pt x="40" y="4"/>
                    <a:pt x="19" y="14"/>
                    <a:pt x="8" y="35"/>
                  </a:cubicBezTo>
                  <a:cubicBezTo>
                    <a:pt x="0" y="61"/>
                    <a:pt x="8" y="93"/>
                    <a:pt x="36" y="107"/>
                  </a:cubicBezTo>
                  <a:cubicBezTo>
                    <a:pt x="205" y="182"/>
                    <a:pt x="373" y="222"/>
                    <a:pt x="538" y="222"/>
                  </a:cubicBezTo>
                  <a:cubicBezTo>
                    <a:pt x="703" y="222"/>
                    <a:pt x="864" y="182"/>
                    <a:pt x="1022" y="104"/>
                  </a:cubicBezTo>
                  <a:cubicBezTo>
                    <a:pt x="1047" y="89"/>
                    <a:pt x="1057" y="57"/>
                    <a:pt x="1043" y="28"/>
                  </a:cubicBezTo>
                  <a:cubicBezTo>
                    <a:pt x="1033" y="11"/>
                    <a:pt x="1016" y="0"/>
                    <a:pt x="997" y="0"/>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4"/>
            <p:cNvSpPr/>
            <p:nvPr/>
          </p:nvSpPr>
          <p:spPr>
            <a:xfrm>
              <a:off x="1711970" y="731593"/>
              <a:ext cx="334577" cy="259202"/>
            </a:xfrm>
            <a:custGeom>
              <a:avLst/>
              <a:gdLst/>
              <a:ahLst/>
              <a:cxnLst/>
              <a:rect l="l" t="t" r="r" b="b"/>
              <a:pathLst>
                <a:path w="5917" h="4584" extrusionOk="0">
                  <a:moveTo>
                    <a:pt x="3050" y="1"/>
                  </a:moveTo>
                  <a:cubicBezTo>
                    <a:pt x="968" y="1"/>
                    <a:pt x="1" y="1129"/>
                    <a:pt x="108" y="3967"/>
                  </a:cubicBezTo>
                  <a:lnTo>
                    <a:pt x="270" y="4583"/>
                  </a:lnTo>
                  <a:cubicBezTo>
                    <a:pt x="270" y="4583"/>
                    <a:pt x="570" y="1656"/>
                    <a:pt x="1595" y="1416"/>
                  </a:cubicBezTo>
                  <a:cubicBezTo>
                    <a:pt x="1742" y="1381"/>
                    <a:pt x="1875" y="1368"/>
                    <a:pt x="1998" y="1368"/>
                  </a:cubicBezTo>
                  <a:cubicBezTo>
                    <a:pt x="2415" y="1368"/>
                    <a:pt x="2728" y="1520"/>
                    <a:pt x="3102" y="1520"/>
                  </a:cubicBezTo>
                  <a:cubicBezTo>
                    <a:pt x="3108" y="1520"/>
                    <a:pt x="3115" y="1520"/>
                    <a:pt x="3122" y="1520"/>
                  </a:cubicBezTo>
                  <a:cubicBezTo>
                    <a:pt x="3523" y="1508"/>
                    <a:pt x="3983" y="1348"/>
                    <a:pt x="4391" y="1348"/>
                  </a:cubicBezTo>
                  <a:cubicBezTo>
                    <a:pt x="4490" y="1348"/>
                    <a:pt x="4586" y="1357"/>
                    <a:pt x="4677" y="1380"/>
                  </a:cubicBezTo>
                  <a:cubicBezTo>
                    <a:pt x="5340" y="1545"/>
                    <a:pt x="5659" y="2684"/>
                    <a:pt x="5659" y="4583"/>
                  </a:cubicBezTo>
                  <a:lnTo>
                    <a:pt x="5870" y="4010"/>
                  </a:lnTo>
                  <a:cubicBezTo>
                    <a:pt x="5917" y="1237"/>
                    <a:pt x="5121" y="1"/>
                    <a:pt x="3050"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4"/>
            <p:cNvSpPr/>
            <p:nvPr/>
          </p:nvSpPr>
          <p:spPr>
            <a:xfrm>
              <a:off x="1642874" y="615056"/>
              <a:ext cx="486739" cy="270455"/>
            </a:xfrm>
            <a:custGeom>
              <a:avLst/>
              <a:gdLst/>
              <a:ahLst/>
              <a:cxnLst/>
              <a:rect l="l" t="t" r="r" b="b"/>
              <a:pathLst>
                <a:path w="8608" h="4783" extrusionOk="0">
                  <a:moveTo>
                    <a:pt x="4386" y="0"/>
                  </a:moveTo>
                  <a:cubicBezTo>
                    <a:pt x="2686" y="0"/>
                    <a:pt x="1253" y="1317"/>
                    <a:pt x="1130" y="3036"/>
                  </a:cubicBezTo>
                  <a:lnTo>
                    <a:pt x="1" y="4161"/>
                  </a:lnTo>
                  <a:cubicBezTo>
                    <a:pt x="2564" y="4586"/>
                    <a:pt x="5124" y="4783"/>
                    <a:pt x="7671" y="4783"/>
                  </a:cubicBezTo>
                  <a:cubicBezTo>
                    <a:pt x="7983" y="4783"/>
                    <a:pt x="8296" y="4780"/>
                    <a:pt x="8608" y="4774"/>
                  </a:cubicBezTo>
                  <a:lnTo>
                    <a:pt x="7651" y="3502"/>
                  </a:lnTo>
                  <a:cubicBezTo>
                    <a:pt x="7780" y="1703"/>
                    <a:pt x="6422" y="141"/>
                    <a:pt x="4623" y="8"/>
                  </a:cubicBezTo>
                  <a:cubicBezTo>
                    <a:pt x="4544" y="3"/>
                    <a:pt x="4465" y="0"/>
                    <a:pt x="4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4"/>
            <p:cNvSpPr/>
            <p:nvPr/>
          </p:nvSpPr>
          <p:spPr>
            <a:xfrm>
              <a:off x="2039810" y="745389"/>
              <a:ext cx="63839" cy="123834"/>
            </a:xfrm>
            <a:custGeom>
              <a:avLst/>
              <a:gdLst/>
              <a:ahLst/>
              <a:cxnLst/>
              <a:rect l="l" t="t" r="r" b="b"/>
              <a:pathLst>
                <a:path w="1129" h="2190" extrusionOk="0">
                  <a:moveTo>
                    <a:pt x="151" y="0"/>
                  </a:moveTo>
                  <a:lnTo>
                    <a:pt x="0" y="2118"/>
                  </a:lnTo>
                  <a:lnTo>
                    <a:pt x="986" y="2190"/>
                  </a:lnTo>
                  <a:lnTo>
                    <a:pt x="1115" y="391"/>
                  </a:lnTo>
                  <a:cubicBezTo>
                    <a:pt x="1129" y="219"/>
                    <a:pt x="993" y="65"/>
                    <a:pt x="817" y="50"/>
                  </a:cubicBezTo>
                  <a:lnTo>
                    <a:pt x="1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4"/>
            <p:cNvSpPr/>
            <p:nvPr/>
          </p:nvSpPr>
          <p:spPr>
            <a:xfrm>
              <a:off x="1678553" y="721019"/>
              <a:ext cx="64461" cy="122476"/>
            </a:xfrm>
            <a:custGeom>
              <a:avLst/>
              <a:gdLst/>
              <a:ahLst/>
              <a:cxnLst/>
              <a:rect l="l" t="t" r="r" b="b"/>
              <a:pathLst>
                <a:path w="1140" h="2166" extrusionOk="0">
                  <a:moveTo>
                    <a:pt x="450" y="1"/>
                  </a:moveTo>
                  <a:cubicBezTo>
                    <a:pt x="286" y="1"/>
                    <a:pt x="143" y="130"/>
                    <a:pt x="130" y="299"/>
                  </a:cubicBezTo>
                  <a:lnTo>
                    <a:pt x="1" y="2094"/>
                  </a:lnTo>
                  <a:lnTo>
                    <a:pt x="986" y="2165"/>
                  </a:lnTo>
                  <a:lnTo>
                    <a:pt x="1140" y="51"/>
                  </a:lnTo>
                  <a:lnTo>
                    <a:pt x="470" y="1"/>
                  </a:lnTo>
                  <a:cubicBezTo>
                    <a:pt x="463" y="1"/>
                    <a:pt x="457" y="1"/>
                    <a:pt x="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4"/>
            <p:cNvSpPr/>
            <p:nvPr/>
          </p:nvSpPr>
          <p:spPr>
            <a:xfrm>
              <a:off x="1860510" y="594813"/>
              <a:ext cx="87362" cy="39977"/>
            </a:xfrm>
            <a:custGeom>
              <a:avLst/>
              <a:gdLst/>
              <a:ahLst/>
              <a:cxnLst/>
              <a:rect l="l" t="t" r="r" b="b"/>
              <a:pathLst>
                <a:path w="1545" h="707" extrusionOk="0">
                  <a:moveTo>
                    <a:pt x="187" y="1"/>
                  </a:moveTo>
                  <a:cubicBezTo>
                    <a:pt x="107" y="1"/>
                    <a:pt x="40" y="61"/>
                    <a:pt x="36" y="141"/>
                  </a:cubicBezTo>
                  <a:lnTo>
                    <a:pt x="0" y="599"/>
                  </a:lnTo>
                  <a:lnTo>
                    <a:pt x="1509" y="707"/>
                  </a:lnTo>
                  <a:lnTo>
                    <a:pt x="1537" y="248"/>
                  </a:lnTo>
                  <a:cubicBezTo>
                    <a:pt x="1545" y="162"/>
                    <a:pt x="1480" y="91"/>
                    <a:pt x="1401" y="87"/>
                  </a:cubicBezTo>
                  <a:lnTo>
                    <a:pt x="194" y="1"/>
                  </a:lnTo>
                  <a:cubicBezTo>
                    <a:pt x="191" y="1"/>
                    <a:pt x="189" y="1"/>
                    <a:pt x="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4"/>
            <p:cNvSpPr/>
            <p:nvPr/>
          </p:nvSpPr>
          <p:spPr>
            <a:xfrm>
              <a:off x="1761220" y="617940"/>
              <a:ext cx="254961" cy="229177"/>
            </a:xfrm>
            <a:custGeom>
              <a:avLst/>
              <a:gdLst/>
              <a:ahLst/>
              <a:cxnLst/>
              <a:rect l="l" t="t" r="r" b="b"/>
              <a:pathLst>
                <a:path w="4509" h="4053" extrusionOk="0">
                  <a:moveTo>
                    <a:pt x="1767" y="0"/>
                  </a:moveTo>
                  <a:cubicBezTo>
                    <a:pt x="1745" y="0"/>
                    <a:pt x="1724" y="18"/>
                    <a:pt x="1724" y="40"/>
                  </a:cubicBezTo>
                  <a:cubicBezTo>
                    <a:pt x="1677" y="667"/>
                    <a:pt x="1462" y="1380"/>
                    <a:pt x="1179" y="1864"/>
                  </a:cubicBezTo>
                  <a:cubicBezTo>
                    <a:pt x="1036" y="2104"/>
                    <a:pt x="839" y="2337"/>
                    <a:pt x="577" y="2573"/>
                  </a:cubicBezTo>
                  <a:cubicBezTo>
                    <a:pt x="452" y="2688"/>
                    <a:pt x="344" y="2810"/>
                    <a:pt x="258" y="2949"/>
                  </a:cubicBezTo>
                  <a:cubicBezTo>
                    <a:pt x="255" y="2957"/>
                    <a:pt x="248" y="2960"/>
                    <a:pt x="248" y="2964"/>
                  </a:cubicBezTo>
                  <a:cubicBezTo>
                    <a:pt x="115" y="3189"/>
                    <a:pt x="29" y="3430"/>
                    <a:pt x="0" y="3687"/>
                  </a:cubicBezTo>
                  <a:cubicBezTo>
                    <a:pt x="0" y="3716"/>
                    <a:pt x="18" y="3734"/>
                    <a:pt x="40" y="3738"/>
                  </a:cubicBezTo>
                  <a:lnTo>
                    <a:pt x="43" y="3738"/>
                  </a:lnTo>
                  <a:cubicBezTo>
                    <a:pt x="65" y="3738"/>
                    <a:pt x="83" y="3720"/>
                    <a:pt x="86" y="3691"/>
                  </a:cubicBezTo>
                  <a:cubicBezTo>
                    <a:pt x="115" y="3444"/>
                    <a:pt x="194" y="3211"/>
                    <a:pt x="330" y="2996"/>
                  </a:cubicBezTo>
                  <a:cubicBezTo>
                    <a:pt x="416" y="2860"/>
                    <a:pt x="516" y="2742"/>
                    <a:pt x="635" y="2634"/>
                  </a:cubicBezTo>
                  <a:cubicBezTo>
                    <a:pt x="907" y="2390"/>
                    <a:pt x="1108" y="2150"/>
                    <a:pt x="1258" y="1903"/>
                  </a:cubicBezTo>
                  <a:cubicBezTo>
                    <a:pt x="1545" y="1409"/>
                    <a:pt x="1763" y="681"/>
                    <a:pt x="1806" y="43"/>
                  </a:cubicBezTo>
                  <a:cubicBezTo>
                    <a:pt x="1806" y="22"/>
                    <a:pt x="1788" y="0"/>
                    <a:pt x="1767" y="0"/>
                  </a:cubicBezTo>
                  <a:close/>
                  <a:moveTo>
                    <a:pt x="3272" y="112"/>
                  </a:moveTo>
                  <a:cubicBezTo>
                    <a:pt x="3250" y="112"/>
                    <a:pt x="3229" y="129"/>
                    <a:pt x="3229" y="151"/>
                  </a:cubicBezTo>
                  <a:cubicBezTo>
                    <a:pt x="3179" y="792"/>
                    <a:pt x="3290" y="1545"/>
                    <a:pt x="3512" y="2072"/>
                  </a:cubicBezTo>
                  <a:cubicBezTo>
                    <a:pt x="3619" y="2337"/>
                    <a:pt x="3788" y="2602"/>
                    <a:pt x="4021" y="2885"/>
                  </a:cubicBezTo>
                  <a:cubicBezTo>
                    <a:pt x="4125" y="3003"/>
                    <a:pt x="4211" y="3139"/>
                    <a:pt x="4272" y="3283"/>
                  </a:cubicBezTo>
                  <a:cubicBezTo>
                    <a:pt x="4375" y="3516"/>
                    <a:pt x="4418" y="3756"/>
                    <a:pt x="4415" y="4006"/>
                  </a:cubicBezTo>
                  <a:cubicBezTo>
                    <a:pt x="4415" y="4031"/>
                    <a:pt x="4433" y="4053"/>
                    <a:pt x="4461" y="4053"/>
                  </a:cubicBezTo>
                  <a:cubicBezTo>
                    <a:pt x="4487" y="4053"/>
                    <a:pt x="4504" y="4035"/>
                    <a:pt x="4501" y="4014"/>
                  </a:cubicBezTo>
                  <a:cubicBezTo>
                    <a:pt x="4508" y="3748"/>
                    <a:pt x="4461" y="3494"/>
                    <a:pt x="4354" y="3250"/>
                  </a:cubicBezTo>
                  <a:cubicBezTo>
                    <a:pt x="4347" y="3250"/>
                    <a:pt x="4347" y="3247"/>
                    <a:pt x="4347" y="3247"/>
                  </a:cubicBezTo>
                  <a:cubicBezTo>
                    <a:pt x="4286" y="3093"/>
                    <a:pt x="4196" y="2949"/>
                    <a:pt x="4089" y="2824"/>
                  </a:cubicBezTo>
                  <a:cubicBezTo>
                    <a:pt x="3859" y="2552"/>
                    <a:pt x="3698" y="2294"/>
                    <a:pt x="3591" y="2036"/>
                  </a:cubicBezTo>
                  <a:cubicBezTo>
                    <a:pt x="3376" y="1516"/>
                    <a:pt x="3268" y="782"/>
                    <a:pt x="3315" y="155"/>
                  </a:cubicBezTo>
                  <a:cubicBezTo>
                    <a:pt x="3315" y="133"/>
                    <a:pt x="3293" y="112"/>
                    <a:pt x="3272" y="1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4"/>
            <p:cNvSpPr/>
            <p:nvPr/>
          </p:nvSpPr>
          <p:spPr>
            <a:xfrm>
              <a:off x="1959348" y="631284"/>
              <a:ext cx="7181" cy="37546"/>
            </a:xfrm>
            <a:custGeom>
              <a:avLst/>
              <a:gdLst/>
              <a:ahLst/>
              <a:cxnLst/>
              <a:rect l="l" t="t" r="r" b="b"/>
              <a:pathLst>
                <a:path w="127" h="664" extrusionOk="0">
                  <a:moveTo>
                    <a:pt x="87" y="1"/>
                  </a:moveTo>
                  <a:cubicBezTo>
                    <a:pt x="65" y="1"/>
                    <a:pt x="44" y="19"/>
                    <a:pt x="44" y="40"/>
                  </a:cubicBezTo>
                  <a:lnTo>
                    <a:pt x="1" y="617"/>
                  </a:lnTo>
                  <a:cubicBezTo>
                    <a:pt x="1" y="642"/>
                    <a:pt x="19" y="664"/>
                    <a:pt x="47" y="664"/>
                  </a:cubicBezTo>
                  <a:cubicBezTo>
                    <a:pt x="69" y="664"/>
                    <a:pt x="87" y="646"/>
                    <a:pt x="87" y="624"/>
                  </a:cubicBezTo>
                  <a:lnTo>
                    <a:pt x="126" y="44"/>
                  </a:lnTo>
                  <a:cubicBezTo>
                    <a:pt x="126" y="22"/>
                    <a:pt x="108" y="1"/>
                    <a:pt x="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4"/>
            <p:cNvSpPr/>
            <p:nvPr/>
          </p:nvSpPr>
          <p:spPr>
            <a:xfrm>
              <a:off x="1837214" y="622407"/>
              <a:ext cx="7125" cy="37546"/>
            </a:xfrm>
            <a:custGeom>
              <a:avLst/>
              <a:gdLst/>
              <a:ahLst/>
              <a:cxnLst/>
              <a:rect l="l" t="t" r="r" b="b"/>
              <a:pathLst>
                <a:path w="126" h="664" extrusionOk="0">
                  <a:moveTo>
                    <a:pt x="83" y="0"/>
                  </a:moveTo>
                  <a:cubicBezTo>
                    <a:pt x="61" y="0"/>
                    <a:pt x="40" y="18"/>
                    <a:pt x="40" y="40"/>
                  </a:cubicBezTo>
                  <a:lnTo>
                    <a:pt x="0" y="620"/>
                  </a:lnTo>
                  <a:cubicBezTo>
                    <a:pt x="0" y="642"/>
                    <a:pt x="18" y="663"/>
                    <a:pt x="43" y="663"/>
                  </a:cubicBezTo>
                  <a:cubicBezTo>
                    <a:pt x="65" y="663"/>
                    <a:pt x="83" y="645"/>
                    <a:pt x="83" y="624"/>
                  </a:cubicBezTo>
                  <a:lnTo>
                    <a:pt x="126" y="47"/>
                  </a:lnTo>
                  <a:cubicBezTo>
                    <a:pt x="126" y="22"/>
                    <a:pt x="108" y="0"/>
                    <a:pt x="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4"/>
            <p:cNvSpPr/>
            <p:nvPr/>
          </p:nvSpPr>
          <p:spPr>
            <a:xfrm>
              <a:off x="1473752" y="2266019"/>
              <a:ext cx="873677" cy="164207"/>
            </a:xfrm>
            <a:custGeom>
              <a:avLst/>
              <a:gdLst/>
              <a:ahLst/>
              <a:cxnLst/>
              <a:rect l="l" t="t" r="r" b="b"/>
              <a:pathLst>
                <a:path w="15451" h="2904" extrusionOk="0">
                  <a:moveTo>
                    <a:pt x="7786" y="0"/>
                  </a:moveTo>
                  <a:cubicBezTo>
                    <a:pt x="5470" y="0"/>
                    <a:pt x="3130" y="191"/>
                    <a:pt x="842" y="575"/>
                  </a:cubicBezTo>
                  <a:cubicBezTo>
                    <a:pt x="634" y="604"/>
                    <a:pt x="437" y="629"/>
                    <a:pt x="376" y="862"/>
                  </a:cubicBezTo>
                  <a:cubicBezTo>
                    <a:pt x="272" y="1242"/>
                    <a:pt x="168" y="1618"/>
                    <a:pt x="68" y="1998"/>
                  </a:cubicBezTo>
                  <a:cubicBezTo>
                    <a:pt x="0" y="2234"/>
                    <a:pt x="97" y="2539"/>
                    <a:pt x="312" y="2564"/>
                  </a:cubicBezTo>
                  <a:cubicBezTo>
                    <a:pt x="2676" y="2798"/>
                    <a:pt x="5098" y="2903"/>
                    <a:pt x="7502" y="2903"/>
                  </a:cubicBezTo>
                  <a:cubicBezTo>
                    <a:pt x="10103" y="2903"/>
                    <a:pt x="12682" y="2780"/>
                    <a:pt x="15142" y="2564"/>
                  </a:cubicBezTo>
                  <a:cubicBezTo>
                    <a:pt x="15354" y="2539"/>
                    <a:pt x="15450" y="2231"/>
                    <a:pt x="15386" y="1998"/>
                  </a:cubicBezTo>
                  <a:cubicBezTo>
                    <a:pt x="15282" y="1618"/>
                    <a:pt x="15178" y="1242"/>
                    <a:pt x="15074" y="862"/>
                  </a:cubicBezTo>
                  <a:cubicBezTo>
                    <a:pt x="15013" y="633"/>
                    <a:pt x="14816" y="611"/>
                    <a:pt x="14608" y="575"/>
                  </a:cubicBezTo>
                  <a:cubicBezTo>
                    <a:pt x="12412" y="193"/>
                    <a:pt x="10112"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4"/>
            <p:cNvSpPr/>
            <p:nvPr/>
          </p:nvSpPr>
          <p:spPr>
            <a:xfrm>
              <a:off x="1429987" y="1275034"/>
              <a:ext cx="257562" cy="1384617"/>
            </a:xfrm>
            <a:custGeom>
              <a:avLst/>
              <a:gdLst/>
              <a:ahLst/>
              <a:cxnLst/>
              <a:rect l="l" t="t" r="r" b="b"/>
              <a:pathLst>
                <a:path w="4555" h="24487" extrusionOk="0">
                  <a:moveTo>
                    <a:pt x="1698" y="1"/>
                  </a:moveTo>
                  <a:cubicBezTo>
                    <a:pt x="1325" y="1"/>
                    <a:pt x="896" y="234"/>
                    <a:pt x="634" y="512"/>
                  </a:cubicBezTo>
                  <a:cubicBezTo>
                    <a:pt x="344" y="824"/>
                    <a:pt x="1111" y="2311"/>
                    <a:pt x="1763" y="3722"/>
                  </a:cubicBezTo>
                  <a:cubicBezTo>
                    <a:pt x="2300" y="4883"/>
                    <a:pt x="2433" y="5725"/>
                    <a:pt x="2433" y="6420"/>
                  </a:cubicBezTo>
                  <a:cubicBezTo>
                    <a:pt x="2433" y="6420"/>
                    <a:pt x="2892" y="10254"/>
                    <a:pt x="2537" y="12694"/>
                  </a:cubicBezTo>
                  <a:cubicBezTo>
                    <a:pt x="2247" y="14708"/>
                    <a:pt x="1261" y="17729"/>
                    <a:pt x="917" y="18911"/>
                  </a:cubicBezTo>
                  <a:cubicBezTo>
                    <a:pt x="595" y="20008"/>
                    <a:pt x="0" y="23028"/>
                    <a:pt x="0" y="23028"/>
                  </a:cubicBezTo>
                  <a:lnTo>
                    <a:pt x="831" y="24486"/>
                  </a:lnTo>
                  <a:cubicBezTo>
                    <a:pt x="831" y="24486"/>
                    <a:pt x="2017" y="20574"/>
                    <a:pt x="2351" y="19409"/>
                  </a:cubicBezTo>
                  <a:cubicBezTo>
                    <a:pt x="2709" y="18148"/>
                    <a:pt x="3913" y="14708"/>
                    <a:pt x="4203" y="12727"/>
                  </a:cubicBezTo>
                  <a:cubicBezTo>
                    <a:pt x="4554" y="10337"/>
                    <a:pt x="4149" y="6574"/>
                    <a:pt x="4149" y="6574"/>
                  </a:cubicBezTo>
                  <a:cubicBezTo>
                    <a:pt x="4149" y="5937"/>
                    <a:pt x="3834" y="4736"/>
                    <a:pt x="3207" y="3285"/>
                  </a:cubicBezTo>
                  <a:cubicBezTo>
                    <a:pt x="2519" y="1701"/>
                    <a:pt x="2243" y="82"/>
                    <a:pt x="1845" y="14"/>
                  </a:cubicBezTo>
                  <a:cubicBezTo>
                    <a:pt x="1798" y="5"/>
                    <a:pt x="1749" y="1"/>
                    <a:pt x="16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4"/>
            <p:cNvSpPr/>
            <p:nvPr/>
          </p:nvSpPr>
          <p:spPr>
            <a:xfrm>
              <a:off x="2139270" y="1249024"/>
              <a:ext cx="247667" cy="1507490"/>
            </a:xfrm>
            <a:custGeom>
              <a:avLst/>
              <a:gdLst/>
              <a:ahLst/>
              <a:cxnLst/>
              <a:rect l="l" t="t" r="r" b="b"/>
              <a:pathLst>
                <a:path w="4380" h="26660" extrusionOk="0">
                  <a:moveTo>
                    <a:pt x="719" y="1"/>
                  </a:moveTo>
                  <a:cubicBezTo>
                    <a:pt x="601" y="1"/>
                    <a:pt x="759" y="1729"/>
                    <a:pt x="527" y="3304"/>
                  </a:cubicBezTo>
                  <a:cubicBezTo>
                    <a:pt x="294" y="4892"/>
                    <a:pt x="1" y="6354"/>
                    <a:pt x="1" y="7027"/>
                  </a:cubicBezTo>
                  <a:cubicBezTo>
                    <a:pt x="47" y="9622"/>
                    <a:pt x="165" y="12022"/>
                    <a:pt x="577" y="14265"/>
                  </a:cubicBezTo>
                  <a:cubicBezTo>
                    <a:pt x="1018" y="16662"/>
                    <a:pt x="2014" y="18848"/>
                    <a:pt x="2459" y="20998"/>
                  </a:cubicBezTo>
                  <a:cubicBezTo>
                    <a:pt x="2856" y="22926"/>
                    <a:pt x="3010" y="25147"/>
                    <a:pt x="3494" y="26659"/>
                  </a:cubicBezTo>
                  <a:lnTo>
                    <a:pt x="4379" y="24896"/>
                  </a:lnTo>
                  <a:cubicBezTo>
                    <a:pt x="4139" y="23954"/>
                    <a:pt x="4053" y="21933"/>
                    <a:pt x="3817" y="20557"/>
                  </a:cubicBezTo>
                  <a:cubicBezTo>
                    <a:pt x="3473" y="18551"/>
                    <a:pt x="2563" y="16447"/>
                    <a:pt x="2183" y="14057"/>
                  </a:cubicBezTo>
                  <a:cubicBezTo>
                    <a:pt x="1835" y="11879"/>
                    <a:pt x="1710" y="9417"/>
                    <a:pt x="1717" y="6870"/>
                  </a:cubicBezTo>
                  <a:cubicBezTo>
                    <a:pt x="1717" y="6099"/>
                    <a:pt x="1989" y="4680"/>
                    <a:pt x="2165" y="3433"/>
                  </a:cubicBezTo>
                  <a:cubicBezTo>
                    <a:pt x="2348" y="2115"/>
                    <a:pt x="2201" y="682"/>
                    <a:pt x="2140" y="581"/>
                  </a:cubicBezTo>
                  <a:cubicBezTo>
                    <a:pt x="2025" y="381"/>
                    <a:pt x="957" y="30"/>
                    <a:pt x="721" y="1"/>
                  </a:cubicBezTo>
                  <a:cubicBezTo>
                    <a:pt x="720" y="1"/>
                    <a:pt x="720" y="1"/>
                    <a:pt x="7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4"/>
            <p:cNvSpPr/>
            <p:nvPr/>
          </p:nvSpPr>
          <p:spPr>
            <a:xfrm>
              <a:off x="1565692" y="1596654"/>
              <a:ext cx="684477" cy="125926"/>
            </a:xfrm>
            <a:custGeom>
              <a:avLst/>
              <a:gdLst/>
              <a:ahLst/>
              <a:cxnLst/>
              <a:rect l="l" t="t" r="r" b="b"/>
              <a:pathLst>
                <a:path w="12105" h="2227" extrusionOk="0">
                  <a:moveTo>
                    <a:pt x="5852" y="0"/>
                  </a:moveTo>
                  <a:cubicBezTo>
                    <a:pt x="4591" y="0"/>
                    <a:pt x="3334" y="47"/>
                    <a:pt x="2083" y="141"/>
                  </a:cubicBezTo>
                  <a:lnTo>
                    <a:pt x="424" y="141"/>
                  </a:lnTo>
                  <a:cubicBezTo>
                    <a:pt x="398" y="141"/>
                    <a:pt x="366" y="145"/>
                    <a:pt x="341" y="148"/>
                  </a:cubicBezTo>
                  <a:cubicBezTo>
                    <a:pt x="148" y="188"/>
                    <a:pt x="1" y="360"/>
                    <a:pt x="1" y="564"/>
                  </a:cubicBezTo>
                  <a:lnTo>
                    <a:pt x="1" y="1800"/>
                  </a:lnTo>
                  <a:cubicBezTo>
                    <a:pt x="1" y="2008"/>
                    <a:pt x="148" y="2176"/>
                    <a:pt x="341" y="2219"/>
                  </a:cubicBezTo>
                  <a:cubicBezTo>
                    <a:pt x="366" y="2223"/>
                    <a:pt x="395" y="2227"/>
                    <a:pt x="424" y="2227"/>
                  </a:cubicBezTo>
                  <a:lnTo>
                    <a:pt x="2050" y="2227"/>
                  </a:lnTo>
                  <a:cubicBezTo>
                    <a:pt x="3331" y="2124"/>
                    <a:pt x="4614" y="2071"/>
                    <a:pt x="5901" y="2071"/>
                  </a:cubicBezTo>
                  <a:cubicBezTo>
                    <a:pt x="7165" y="2071"/>
                    <a:pt x="8432" y="2122"/>
                    <a:pt x="9704" y="2227"/>
                  </a:cubicBezTo>
                  <a:lnTo>
                    <a:pt x="11327" y="2227"/>
                  </a:lnTo>
                  <a:cubicBezTo>
                    <a:pt x="11359" y="2227"/>
                    <a:pt x="11739" y="2223"/>
                    <a:pt x="11771" y="2219"/>
                  </a:cubicBezTo>
                  <a:cubicBezTo>
                    <a:pt x="11961" y="2176"/>
                    <a:pt x="12105" y="2008"/>
                    <a:pt x="12105" y="1800"/>
                  </a:cubicBezTo>
                  <a:lnTo>
                    <a:pt x="12076" y="564"/>
                  </a:lnTo>
                  <a:cubicBezTo>
                    <a:pt x="12076" y="356"/>
                    <a:pt x="11925" y="181"/>
                    <a:pt x="11725" y="145"/>
                  </a:cubicBezTo>
                  <a:cubicBezTo>
                    <a:pt x="11703" y="145"/>
                    <a:pt x="9679" y="141"/>
                    <a:pt x="9679" y="141"/>
                  </a:cubicBezTo>
                  <a:cubicBezTo>
                    <a:pt x="8401" y="48"/>
                    <a:pt x="7124" y="0"/>
                    <a:pt x="5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4"/>
            <p:cNvSpPr/>
            <p:nvPr/>
          </p:nvSpPr>
          <p:spPr>
            <a:xfrm>
              <a:off x="1941141" y="1588795"/>
              <a:ext cx="70738" cy="148996"/>
            </a:xfrm>
            <a:custGeom>
              <a:avLst/>
              <a:gdLst/>
              <a:ahLst/>
              <a:cxnLst/>
              <a:rect l="l" t="t" r="r" b="b"/>
              <a:pathLst>
                <a:path w="1251" h="2635" extrusionOk="0">
                  <a:moveTo>
                    <a:pt x="480" y="1"/>
                  </a:moveTo>
                  <a:cubicBezTo>
                    <a:pt x="334" y="1"/>
                    <a:pt x="190" y="69"/>
                    <a:pt x="101" y="191"/>
                  </a:cubicBezTo>
                  <a:cubicBezTo>
                    <a:pt x="33" y="273"/>
                    <a:pt x="0" y="373"/>
                    <a:pt x="0" y="481"/>
                  </a:cubicBezTo>
                  <a:lnTo>
                    <a:pt x="230" y="481"/>
                  </a:lnTo>
                  <a:cubicBezTo>
                    <a:pt x="230" y="427"/>
                    <a:pt x="248" y="377"/>
                    <a:pt x="280" y="334"/>
                  </a:cubicBezTo>
                  <a:cubicBezTo>
                    <a:pt x="323" y="269"/>
                    <a:pt x="394" y="234"/>
                    <a:pt x="477" y="234"/>
                  </a:cubicBezTo>
                  <a:lnTo>
                    <a:pt x="574" y="234"/>
                  </a:lnTo>
                  <a:cubicBezTo>
                    <a:pt x="821" y="234"/>
                    <a:pt x="1018" y="431"/>
                    <a:pt x="1018" y="678"/>
                  </a:cubicBezTo>
                  <a:lnTo>
                    <a:pt x="1018" y="1957"/>
                  </a:lnTo>
                  <a:cubicBezTo>
                    <a:pt x="1018" y="2204"/>
                    <a:pt x="821" y="2401"/>
                    <a:pt x="574" y="2401"/>
                  </a:cubicBezTo>
                  <a:lnTo>
                    <a:pt x="477" y="2401"/>
                  </a:lnTo>
                  <a:cubicBezTo>
                    <a:pt x="409" y="2401"/>
                    <a:pt x="348" y="2376"/>
                    <a:pt x="301" y="2330"/>
                  </a:cubicBezTo>
                  <a:cubicBezTo>
                    <a:pt x="258" y="2287"/>
                    <a:pt x="230" y="2222"/>
                    <a:pt x="230" y="2154"/>
                  </a:cubicBezTo>
                  <a:lnTo>
                    <a:pt x="0" y="2154"/>
                  </a:lnTo>
                  <a:cubicBezTo>
                    <a:pt x="0" y="2287"/>
                    <a:pt x="50" y="2405"/>
                    <a:pt x="140" y="2495"/>
                  </a:cubicBezTo>
                  <a:cubicBezTo>
                    <a:pt x="233" y="2584"/>
                    <a:pt x="351" y="2634"/>
                    <a:pt x="480" y="2634"/>
                  </a:cubicBezTo>
                  <a:lnTo>
                    <a:pt x="581" y="2634"/>
                  </a:lnTo>
                  <a:cubicBezTo>
                    <a:pt x="950" y="2634"/>
                    <a:pt x="1251" y="2330"/>
                    <a:pt x="1251" y="1954"/>
                  </a:cubicBezTo>
                  <a:lnTo>
                    <a:pt x="1251" y="674"/>
                  </a:lnTo>
                  <a:cubicBezTo>
                    <a:pt x="1251" y="302"/>
                    <a:pt x="950" y="1"/>
                    <a:pt x="5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4"/>
            <p:cNvSpPr/>
            <p:nvPr/>
          </p:nvSpPr>
          <p:spPr>
            <a:xfrm>
              <a:off x="1941537" y="1620233"/>
              <a:ext cx="10574" cy="86740"/>
            </a:xfrm>
            <a:custGeom>
              <a:avLst/>
              <a:gdLst/>
              <a:ahLst/>
              <a:cxnLst/>
              <a:rect l="l" t="t" r="r" b="b"/>
              <a:pathLst>
                <a:path w="187" h="1534" extrusionOk="0">
                  <a:moveTo>
                    <a:pt x="94" y="0"/>
                  </a:moveTo>
                  <a:cubicBezTo>
                    <a:pt x="40" y="0"/>
                    <a:pt x="0" y="40"/>
                    <a:pt x="0" y="93"/>
                  </a:cubicBezTo>
                  <a:lnTo>
                    <a:pt x="0" y="1437"/>
                  </a:lnTo>
                  <a:cubicBezTo>
                    <a:pt x="0" y="1491"/>
                    <a:pt x="40" y="1534"/>
                    <a:pt x="94" y="1534"/>
                  </a:cubicBezTo>
                  <a:cubicBezTo>
                    <a:pt x="144" y="1534"/>
                    <a:pt x="187" y="1487"/>
                    <a:pt x="187" y="1437"/>
                  </a:cubicBezTo>
                  <a:lnTo>
                    <a:pt x="187" y="93"/>
                  </a:lnTo>
                  <a:cubicBezTo>
                    <a:pt x="187" y="40"/>
                    <a:pt x="147" y="0"/>
                    <a:pt x="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4"/>
            <p:cNvSpPr/>
            <p:nvPr/>
          </p:nvSpPr>
          <p:spPr>
            <a:xfrm>
              <a:off x="1823022" y="2246850"/>
              <a:ext cx="96296" cy="195759"/>
            </a:xfrm>
            <a:custGeom>
              <a:avLst/>
              <a:gdLst/>
              <a:ahLst/>
              <a:cxnLst/>
              <a:rect l="l" t="t" r="r" b="b"/>
              <a:pathLst>
                <a:path w="1703" h="3462" extrusionOk="0">
                  <a:moveTo>
                    <a:pt x="1029" y="0"/>
                  </a:moveTo>
                  <a:cubicBezTo>
                    <a:pt x="1021" y="0"/>
                    <a:pt x="1012" y="0"/>
                    <a:pt x="1004" y="1"/>
                  </a:cubicBezTo>
                  <a:lnTo>
                    <a:pt x="871" y="4"/>
                  </a:lnTo>
                  <a:cubicBezTo>
                    <a:pt x="635" y="8"/>
                    <a:pt x="416" y="108"/>
                    <a:pt x="251" y="277"/>
                  </a:cubicBezTo>
                  <a:cubicBezTo>
                    <a:pt x="90" y="449"/>
                    <a:pt x="0" y="674"/>
                    <a:pt x="4" y="914"/>
                  </a:cubicBezTo>
                  <a:lnTo>
                    <a:pt x="40" y="2584"/>
                  </a:lnTo>
                  <a:cubicBezTo>
                    <a:pt x="43" y="2821"/>
                    <a:pt x="140" y="3039"/>
                    <a:pt x="312" y="3208"/>
                  </a:cubicBezTo>
                  <a:cubicBezTo>
                    <a:pt x="484" y="3362"/>
                    <a:pt x="699" y="3451"/>
                    <a:pt x="932" y="3451"/>
                  </a:cubicBezTo>
                  <a:cubicBezTo>
                    <a:pt x="936" y="3451"/>
                    <a:pt x="939" y="3451"/>
                    <a:pt x="939" y="3462"/>
                  </a:cubicBezTo>
                  <a:lnTo>
                    <a:pt x="1068" y="3455"/>
                  </a:lnTo>
                  <a:cubicBezTo>
                    <a:pt x="1240" y="3451"/>
                    <a:pt x="1401" y="3380"/>
                    <a:pt x="1516" y="3258"/>
                  </a:cubicBezTo>
                  <a:cubicBezTo>
                    <a:pt x="1638" y="3139"/>
                    <a:pt x="1702" y="2978"/>
                    <a:pt x="1695" y="2806"/>
                  </a:cubicBezTo>
                  <a:cubicBezTo>
                    <a:pt x="1695" y="2717"/>
                    <a:pt x="1620" y="2649"/>
                    <a:pt x="1530" y="2649"/>
                  </a:cubicBezTo>
                  <a:cubicBezTo>
                    <a:pt x="1441" y="2649"/>
                    <a:pt x="1373" y="2727"/>
                    <a:pt x="1373" y="2817"/>
                  </a:cubicBezTo>
                  <a:cubicBezTo>
                    <a:pt x="1380" y="2899"/>
                    <a:pt x="1348" y="2982"/>
                    <a:pt x="1290" y="3039"/>
                  </a:cubicBezTo>
                  <a:cubicBezTo>
                    <a:pt x="1229" y="3100"/>
                    <a:pt x="1154" y="3136"/>
                    <a:pt x="1068" y="3136"/>
                  </a:cubicBezTo>
                  <a:lnTo>
                    <a:pt x="939" y="3139"/>
                  </a:lnTo>
                  <a:cubicBezTo>
                    <a:pt x="935" y="3140"/>
                    <a:pt x="930" y="3140"/>
                    <a:pt x="926" y="3140"/>
                  </a:cubicBezTo>
                  <a:cubicBezTo>
                    <a:pt x="784" y="3140"/>
                    <a:pt x="642" y="3083"/>
                    <a:pt x="538" y="2982"/>
                  </a:cubicBezTo>
                  <a:cubicBezTo>
                    <a:pt x="430" y="2874"/>
                    <a:pt x="366" y="2735"/>
                    <a:pt x="362" y="2584"/>
                  </a:cubicBezTo>
                  <a:lnTo>
                    <a:pt x="326" y="914"/>
                  </a:lnTo>
                  <a:cubicBezTo>
                    <a:pt x="323" y="760"/>
                    <a:pt x="377" y="617"/>
                    <a:pt x="484" y="509"/>
                  </a:cubicBezTo>
                  <a:cubicBezTo>
                    <a:pt x="592" y="402"/>
                    <a:pt x="728" y="341"/>
                    <a:pt x="882" y="334"/>
                  </a:cubicBezTo>
                  <a:lnTo>
                    <a:pt x="1011" y="330"/>
                  </a:lnTo>
                  <a:cubicBezTo>
                    <a:pt x="1015" y="330"/>
                    <a:pt x="1019" y="330"/>
                    <a:pt x="1024" y="330"/>
                  </a:cubicBezTo>
                  <a:cubicBezTo>
                    <a:pt x="1105" y="330"/>
                    <a:pt x="1179" y="362"/>
                    <a:pt x="1237" y="416"/>
                  </a:cubicBezTo>
                  <a:cubicBezTo>
                    <a:pt x="1294" y="474"/>
                    <a:pt x="1330" y="549"/>
                    <a:pt x="1330" y="635"/>
                  </a:cubicBezTo>
                  <a:cubicBezTo>
                    <a:pt x="1330" y="724"/>
                    <a:pt x="1405" y="793"/>
                    <a:pt x="1494" y="793"/>
                  </a:cubicBezTo>
                  <a:cubicBezTo>
                    <a:pt x="1584" y="793"/>
                    <a:pt x="1652" y="717"/>
                    <a:pt x="1652" y="628"/>
                  </a:cubicBezTo>
                  <a:cubicBezTo>
                    <a:pt x="1649" y="456"/>
                    <a:pt x="1573" y="294"/>
                    <a:pt x="1455" y="180"/>
                  </a:cubicBezTo>
                  <a:cubicBezTo>
                    <a:pt x="1339" y="64"/>
                    <a:pt x="1188" y="0"/>
                    <a:pt x="10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4"/>
            <p:cNvSpPr/>
            <p:nvPr/>
          </p:nvSpPr>
          <p:spPr>
            <a:xfrm>
              <a:off x="1900995" y="2282303"/>
              <a:ext cx="15663" cy="123042"/>
            </a:xfrm>
            <a:custGeom>
              <a:avLst/>
              <a:gdLst/>
              <a:ahLst/>
              <a:cxnLst/>
              <a:rect l="l" t="t" r="r" b="b"/>
              <a:pathLst>
                <a:path w="277" h="2176" extrusionOk="0">
                  <a:moveTo>
                    <a:pt x="127" y="0"/>
                  </a:moveTo>
                  <a:cubicBezTo>
                    <a:pt x="123" y="0"/>
                    <a:pt x="119" y="0"/>
                    <a:pt x="115" y="1"/>
                  </a:cubicBezTo>
                  <a:cubicBezTo>
                    <a:pt x="47" y="1"/>
                    <a:pt x="1" y="54"/>
                    <a:pt x="1" y="119"/>
                  </a:cubicBezTo>
                  <a:lnTo>
                    <a:pt x="40" y="2061"/>
                  </a:lnTo>
                  <a:cubicBezTo>
                    <a:pt x="40" y="2125"/>
                    <a:pt x="94" y="2176"/>
                    <a:pt x="155" y="2176"/>
                  </a:cubicBezTo>
                  <a:cubicBezTo>
                    <a:pt x="223" y="2176"/>
                    <a:pt x="277" y="2122"/>
                    <a:pt x="277" y="2054"/>
                  </a:cubicBezTo>
                  <a:lnTo>
                    <a:pt x="237" y="115"/>
                  </a:lnTo>
                  <a:cubicBezTo>
                    <a:pt x="237" y="51"/>
                    <a:pt x="187" y="0"/>
                    <a:pt x="1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4"/>
            <p:cNvSpPr/>
            <p:nvPr/>
          </p:nvSpPr>
          <p:spPr>
            <a:xfrm>
              <a:off x="1537759" y="1918218"/>
              <a:ext cx="163528" cy="83969"/>
            </a:xfrm>
            <a:custGeom>
              <a:avLst/>
              <a:gdLst/>
              <a:ahLst/>
              <a:cxnLst/>
              <a:rect l="l" t="t" r="r" b="b"/>
              <a:pathLst>
                <a:path w="2892" h="1485" extrusionOk="0">
                  <a:moveTo>
                    <a:pt x="780" y="0"/>
                  </a:moveTo>
                  <a:cubicBezTo>
                    <a:pt x="379" y="0"/>
                    <a:pt x="43" y="313"/>
                    <a:pt x="22" y="714"/>
                  </a:cubicBezTo>
                  <a:lnTo>
                    <a:pt x="18" y="818"/>
                  </a:lnTo>
                  <a:cubicBezTo>
                    <a:pt x="0" y="1119"/>
                    <a:pt x="233" y="1373"/>
                    <a:pt x="534" y="1391"/>
                  </a:cubicBezTo>
                  <a:cubicBezTo>
                    <a:pt x="536" y="1391"/>
                    <a:pt x="539" y="1391"/>
                    <a:pt x="541" y="1391"/>
                  </a:cubicBezTo>
                  <a:cubicBezTo>
                    <a:pt x="628" y="1391"/>
                    <a:pt x="699" y="1324"/>
                    <a:pt x="703" y="1237"/>
                  </a:cubicBezTo>
                  <a:cubicBezTo>
                    <a:pt x="706" y="1147"/>
                    <a:pt x="642" y="1072"/>
                    <a:pt x="552" y="1069"/>
                  </a:cubicBezTo>
                  <a:cubicBezTo>
                    <a:pt x="430" y="1065"/>
                    <a:pt x="337" y="958"/>
                    <a:pt x="341" y="836"/>
                  </a:cubicBezTo>
                  <a:lnTo>
                    <a:pt x="344" y="732"/>
                  </a:lnTo>
                  <a:cubicBezTo>
                    <a:pt x="355" y="508"/>
                    <a:pt x="541" y="330"/>
                    <a:pt x="766" y="330"/>
                  </a:cubicBezTo>
                  <a:cubicBezTo>
                    <a:pt x="775" y="330"/>
                    <a:pt x="783" y="330"/>
                    <a:pt x="792" y="331"/>
                  </a:cubicBezTo>
                  <a:lnTo>
                    <a:pt x="2139" y="402"/>
                  </a:lnTo>
                  <a:cubicBezTo>
                    <a:pt x="2372" y="409"/>
                    <a:pt x="2559" y="610"/>
                    <a:pt x="2544" y="850"/>
                  </a:cubicBezTo>
                  <a:lnTo>
                    <a:pt x="2541" y="950"/>
                  </a:lnTo>
                  <a:cubicBezTo>
                    <a:pt x="2541" y="1011"/>
                    <a:pt x="2512" y="1065"/>
                    <a:pt x="2469" y="1104"/>
                  </a:cubicBezTo>
                  <a:cubicBezTo>
                    <a:pt x="2426" y="1141"/>
                    <a:pt x="2373" y="1162"/>
                    <a:pt x="2320" y="1162"/>
                  </a:cubicBezTo>
                  <a:cubicBezTo>
                    <a:pt x="2316" y="1162"/>
                    <a:pt x="2312" y="1162"/>
                    <a:pt x="2308" y="1162"/>
                  </a:cubicBezTo>
                  <a:cubicBezTo>
                    <a:pt x="2306" y="1162"/>
                    <a:pt x="2303" y="1162"/>
                    <a:pt x="2301" y="1162"/>
                  </a:cubicBezTo>
                  <a:cubicBezTo>
                    <a:pt x="2214" y="1162"/>
                    <a:pt x="2139" y="1229"/>
                    <a:pt x="2136" y="1316"/>
                  </a:cubicBezTo>
                  <a:cubicBezTo>
                    <a:pt x="2132" y="1405"/>
                    <a:pt x="2200" y="1481"/>
                    <a:pt x="2290" y="1484"/>
                  </a:cubicBezTo>
                  <a:lnTo>
                    <a:pt x="2319" y="1484"/>
                  </a:lnTo>
                  <a:cubicBezTo>
                    <a:pt x="2609" y="1484"/>
                    <a:pt x="2849" y="1262"/>
                    <a:pt x="2870" y="968"/>
                  </a:cubicBezTo>
                  <a:lnTo>
                    <a:pt x="2874" y="868"/>
                  </a:lnTo>
                  <a:cubicBezTo>
                    <a:pt x="2892" y="449"/>
                    <a:pt x="2577" y="98"/>
                    <a:pt x="2165" y="73"/>
                  </a:cubicBezTo>
                  <a:lnTo>
                    <a:pt x="814" y="1"/>
                  </a:lnTo>
                  <a:cubicBezTo>
                    <a:pt x="803" y="0"/>
                    <a:pt x="791" y="0"/>
                    <a:pt x="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4"/>
            <p:cNvSpPr/>
            <p:nvPr/>
          </p:nvSpPr>
          <p:spPr>
            <a:xfrm>
              <a:off x="1566936" y="1981038"/>
              <a:ext cx="102346" cy="18321"/>
            </a:xfrm>
            <a:custGeom>
              <a:avLst/>
              <a:gdLst/>
              <a:ahLst/>
              <a:cxnLst/>
              <a:rect l="l" t="t" r="r" b="b"/>
              <a:pathLst>
                <a:path w="1810" h="324" extrusionOk="0">
                  <a:moveTo>
                    <a:pt x="122" y="0"/>
                  </a:moveTo>
                  <a:cubicBezTo>
                    <a:pt x="58" y="0"/>
                    <a:pt x="7" y="50"/>
                    <a:pt x="4" y="115"/>
                  </a:cubicBezTo>
                  <a:cubicBezTo>
                    <a:pt x="0" y="180"/>
                    <a:pt x="50" y="234"/>
                    <a:pt x="115" y="241"/>
                  </a:cubicBezTo>
                  <a:lnTo>
                    <a:pt x="1681" y="323"/>
                  </a:lnTo>
                  <a:lnTo>
                    <a:pt x="1684" y="323"/>
                  </a:lnTo>
                  <a:cubicBezTo>
                    <a:pt x="1745" y="323"/>
                    <a:pt x="1799" y="277"/>
                    <a:pt x="1806" y="212"/>
                  </a:cubicBezTo>
                  <a:cubicBezTo>
                    <a:pt x="1810" y="144"/>
                    <a:pt x="1760" y="90"/>
                    <a:pt x="1692" y="87"/>
                  </a:cubicBezTo>
                  <a:lnTo>
                    <a:pt x="129" y="1"/>
                  </a:lnTo>
                  <a:cubicBezTo>
                    <a:pt x="127" y="1"/>
                    <a:pt x="125" y="0"/>
                    <a:pt x="1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4"/>
            <p:cNvSpPr/>
            <p:nvPr/>
          </p:nvSpPr>
          <p:spPr>
            <a:xfrm>
              <a:off x="2121233" y="1886328"/>
              <a:ext cx="163585" cy="85270"/>
            </a:xfrm>
            <a:custGeom>
              <a:avLst/>
              <a:gdLst/>
              <a:ahLst/>
              <a:cxnLst/>
              <a:rect l="l" t="t" r="r" b="b"/>
              <a:pathLst>
                <a:path w="2893" h="1508" extrusionOk="0">
                  <a:moveTo>
                    <a:pt x="2127" y="1"/>
                  </a:moveTo>
                  <a:cubicBezTo>
                    <a:pt x="2110" y="1"/>
                    <a:pt x="2093" y="1"/>
                    <a:pt x="2075" y="2"/>
                  </a:cubicBezTo>
                  <a:lnTo>
                    <a:pt x="728" y="92"/>
                  </a:lnTo>
                  <a:cubicBezTo>
                    <a:pt x="316" y="124"/>
                    <a:pt x="1" y="482"/>
                    <a:pt x="29" y="895"/>
                  </a:cubicBezTo>
                  <a:lnTo>
                    <a:pt x="37" y="995"/>
                  </a:lnTo>
                  <a:cubicBezTo>
                    <a:pt x="47" y="1145"/>
                    <a:pt x="108" y="1278"/>
                    <a:pt x="219" y="1371"/>
                  </a:cubicBezTo>
                  <a:cubicBezTo>
                    <a:pt x="320" y="1457"/>
                    <a:pt x="445" y="1507"/>
                    <a:pt x="578" y="1507"/>
                  </a:cubicBezTo>
                  <a:cubicBezTo>
                    <a:pt x="592" y="1507"/>
                    <a:pt x="606" y="1507"/>
                    <a:pt x="617" y="1504"/>
                  </a:cubicBezTo>
                  <a:cubicBezTo>
                    <a:pt x="707" y="1493"/>
                    <a:pt x="775" y="1418"/>
                    <a:pt x="771" y="1328"/>
                  </a:cubicBezTo>
                  <a:cubicBezTo>
                    <a:pt x="761" y="1241"/>
                    <a:pt x="689" y="1174"/>
                    <a:pt x="602" y="1174"/>
                  </a:cubicBezTo>
                  <a:cubicBezTo>
                    <a:pt x="600" y="1174"/>
                    <a:pt x="598" y="1174"/>
                    <a:pt x="595" y="1174"/>
                  </a:cubicBezTo>
                  <a:cubicBezTo>
                    <a:pt x="587" y="1175"/>
                    <a:pt x="579" y="1176"/>
                    <a:pt x="571" y="1176"/>
                  </a:cubicBezTo>
                  <a:cubicBezTo>
                    <a:pt x="522" y="1176"/>
                    <a:pt x="474" y="1157"/>
                    <a:pt x="434" y="1120"/>
                  </a:cubicBezTo>
                  <a:cubicBezTo>
                    <a:pt x="391" y="1081"/>
                    <a:pt x="363" y="1027"/>
                    <a:pt x="359" y="970"/>
                  </a:cubicBezTo>
                  <a:lnTo>
                    <a:pt x="352" y="866"/>
                  </a:lnTo>
                  <a:cubicBezTo>
                    <a:pt x="337" y="629"/>
                    <a:pt x="517" y="422"/>
                    <a:pt x="750" y="411"/>
                  </a:cubicBezTo>
                  <a:lnTo>
                    <a:pt x="2097" y="321"/>
                  </a:lnTo>
                  <a:cubicBezTo>
                    <a:pt x="2110" y="320"/>
                    <a:pt x="2123" y="319"/>
                    <a:pt x="2136" y="319"/>
                  </a:cubicBezTo>
                  <a:cubicBezTo>
                    <a:pt x="2234" y="319"/>
                    <a:pt x="2332" y="355"/>
                    <a:pt x="2405" y="422"/>
                  </a:cubicBezTo>
                  <a:cubicBezTo>
                    <a:pt x="2491" y="493"/>
                    <a:pt x="2541" y="601"/>
                    <a:pt x="2548" y="715"/>
                  </a:cubicBezTo>
                  <a:lnTo>
                    <a:pt x="2559" y="816"/>
                  </a:lnTo>
                  <a:cubicBezTo>
                    <a:pt x="2566" y="941"/>
                    <a:pt x="2473" y="1045"/>
                    <a:pt x="2351" y="1056"/>
                  </a:cubicBezTo>
                  <a:cubicBezTo>
                    <a:pt x="2262" y="1063"/>
                    <a:pt x="2197" y="1138"/>
                    <a:pt x="2201" y="1228"/>
                  </a:cubicBezTo>
                  <a:cubicBezTo>
                    <a:pt x="2208" y="1315"/>
                    <a:pt x="2283" y="1382"/>
                    <a:pt x="2370" y="1382"/>
                  </a:cubicBezTo>
                  <a:cubicBezTo>
                    <a:pt x="2372" y="1382"/>
                    <a:pt x="2374" y="1382"/>
                    <a:pt x="2376" y="1382"/>
                  </a:cubicBezTo>
                  <a:cubicBezTo>
                    <a:pt x="2523" y="1371"/>
                    <a:pt x="2656" y="1310"/>
                    <a:pt x="2753" y="1199"/>
                  </a:cubicBezTo>
                  <a:cubicBezTo>
                    <a:pt x="2849" y="1092"/>
                    <a:pt x="2892" y="952"/>
                    <a:pt x="2885" y="805"/>
                  </a:cubicBezTo>
                  <a:lnTo>
                    <a:pt x="2878" y="701"/>
                  </a:lnTo>
                  <a:cubicBezTo>
                    <a:pt x="2847" y="306"/>
                    <a:pt x="2517" y="1"/>
                    <a:pt x="21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4"/>
            <p:cNvSpPr/>
            <p:nvPr/>
          </p:nvSpPr>
          <p:spPr>
            <a:xfrm>
              <a:off x="2154254" y="1949430"/>
              <a:ext cx="102403" cy="19338"/>
            </a:xfrm>
            <a:custGeom>
              <a:avLst/>
              <a:gdLst/>
              <a:ahLst/>
              <a:cxnLst/>
              <a:rect l="l" t="t" r="r" b="b"/>
              <a:pathLst>
                <a:path w="1811" h="342" extrusionOk="0">
                  <a:moveTo>
                    <a:pt x="1684" y="0"/>
                  </a:moveTo>
                  <a:cubicBezTo>
                    <a:pt x="1682" y="0"/>
                    <a:pt x="1680" y="1"/>
                    <a:pt x="1678" y="1"/>
                  </a:cubicBezTo>
                  <a:lnTo>
                    <a:pt x="115" y="105"/>
                  </a:lnTo>
                  <a:cubicBezTo>
                    <a:pt x="47" y="108"/>
                    <a:pt x="1" y="162"/>
                    <a:pt x="4" y="230"/>
                  </a:cubicBezTo>
                  <a:cubicBezTo>
                    <a:pt x="8" y="291"/>
                    <a:pt x="58" y="341"/>
                    <a:pt x="119" y="341"/>
                  </a:cubicBezTo>
                  <a:lnTo>
                    <a:pt x="130" y="341"/>
                  </a:lnTo>
                  <a:lnTo>
                    <a:pt x="1692" y="237"/>
                  </a:lnTo>
                  <a:cubicBezTo>
                    <a:pt x="1760" y="234"/>
                    <a:pt x="1810" y="180"/>
                    <a:pt x="1803" y="112"/>
                  </a:cubicBezTo>
                  <a:cubicBezTo>
                    <a:pt x="1800" y="49"/>
                    <a:pt x="1749" y="0"/>
                    <a:pt x="16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4"/>
            <p:cNvSpPr/>
            <p:nvPr/>
          </p:nvSpPr>
          <p:spPr>
            <a:xfrm>
              <a:off x="1423485" y="2556201"/>
              <a:ext cx="479841" cy="504551"/>
            </a:xfrm>
            <a:custGeom>
              <a:avLst/>
              <a:gdLst/>
              <a:ahLst/>
              <a:cxnLst/>
              <a:rect l="l" t="t" r="r" b="b"/>
              <a:pathLst>
                <a:path w="8486" h="8923" extrusionOk="0">
                  <a:moveTo>
                    <a:pt x="174" y="1"/>
                  </a:moveTo>
                  <a:cubicBezTo>
                    <a:pt x="1" y="1"/>
                    <a:pt x="33" y="1912"/>
                    <a:pt x="69" y="2112"/>
                  </a:cubicBezTo>
                  <a:cubicBezTo>
                    <a:pt x="104" y="2316"/>
                    <a:pt x="1541" y="6067"/>
                    <a:pt x="3204" y="6504"/>
                  </a:cubicBezTo>
                  <a:cubicBezTo>
                    <a:pt x="4832" y="6935"/>
                    <a:pt x="7935" y="8923"/>
                    <a:pt x="8189" y="8923"/>
                  </a:cubicBezTo>
                  <a:cubicBezTo>
                    <a:pt x="8195" y="8923"/>
                    <a:pt x="8199" y="8922"/>
                    <a:pt x="8202" y="8919"/>
                  </a:cubicBezTo>
                  <a:cubicBezTo>
                    <a:pt x="8328" y="8819"/>
                    <a:pt x="8485" y="7590"/>
                    <a:pt x="8410" y="7422"/>
                  </a:cubicBezTo>
                  <a:cubicBezTo>
                    <a:pt x="8331" y="7257"/>
                    <a:pt x="5225" y="5541"/>
                    <a:pt x="3601" y="5146"/>
                  </a:cubicBezTo>
                  <a:cubicBezTo>
                    <a:pt x="1982" y="4752"/>
                    <a:pt x="352" y="15"/>
                    <a:pt x="176" y="1"/>
                  </a:cubicBezTo>
                  <a:cubicBezTo>
                    <a:pt x="175" y="1"/>
                    <a:pt x="175" y="1"/>
                    <a:pt x="1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4"/>
            <p:cNvSpPr/>
            <p:nvPr/>
          </p:nvSpPr>
          <p:spPr>
            <a:xfrm>
              <a:off x="1908120" y="2614723"/>
              <a:ext cx="483856" cy="447384"/>
            </a:xfrm>
            <a:custGeom>
              <a:avLst/>
              <a:gdLst/>
              <a:ahLst/>
              <a:cxnLst/>
              <a:rect l="l" t="t" r="r" b="b"/>
              <a:pathLst>
                <a:path w="8557" h="7912" extrusionOk="0">
                  <a:moveTo>
                    <a:pt x="8333" y="1"/>
                  </a:moveTo>
                  <a:cubicBezTo>
                    <a:pt x="8134" y="1"/>
                    <a:pt x="6528" y="3900"/>
                    <a:pt x="4920" y="4291"/>
                  </a:cubicBezTo>
                  <a:cubicBezTo>
                    <a:pt x="3300" y="4685"/>
                    <a:pt x="330" y="6107"/>
                    <a:pt x="165" y="6204"/>
                  </a:cubicBezTo>
                  <a:cubicBezTo>
                    <a:pt x="0" y="6304"/>
                    <a:pt x="154" y="7834"/>
                    <a:pt x="255" y="7910"/>
                  </a:cubicBezTo>
                  <a:cubicBezTo>
                    <a:pt x="256" y="7911"/>
                    <a:pt x="259" y="7912"/>
                    <a:pt x="263" y="7912"/>
                  </a:cubicBezTo>
                  <a:cubicBezTo>
                    <a:pt x="472" y="7912"/>
                    <a:pt x="3639" y="5906"/>
                    <a:pt x="5271" y="5473"/>
                  </a:cubicBezTo>
                  <a:cubicBezTo>
                    <a:pt x="6934" y="5036"/>
                    <a:pt x="8352" y="2191"/>
                    <a:pt x="8456" y="1840"/>
                  </a:cubicBezTo>
                  <a:cubicBezTo>
                    <a:pt x="8557" y="1489"/>
                    <a:pt x="8514" y="73"/>
                    <a:pt x="8338" y="2"/>
                  </a:cubicBezTo>
                  <a:cubicBezTo>
                    <a:pt x="8337" y="1"/>
                    <a:pt x="8335" y="1"/>
                    <a:pt x="83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4"/>
            <p:cNvSpPr/>
            <p:nvPr/>
          </p:nvSpPr>
          <p:spPr>
            <a:xfrm>
              <a:off x="1826641" y="993955"/>
              <a:ext cx="107888" cy="35510"/>
            </a:xfrm>
            <a:custGeom>
              <a:avLst/>
              <a:gdLst/>
              <a:ahLst/>
              <a:cxnLst/>
              <a:rect l="l" t="t" r="r" b="b"/>
              <a:pathLst>
                <a:path w="1908" h="628" extrusionOk="0">
                  <a:moveTo>
                    <a:pt x="950" y="1"/>
                  </a:moveTo>
                  <a:cubicBezTo>
                    <a:pt x="320" y="1"/>
                    <a:pt x="1" y="628"/>
                    <a:pt x="1" y="628"/>
                  </a:cubicBezTo>
                  <a:cubicBezTo>
                    <a:pt x="286" y="343"/>
                    <a:pt x="618" y="200"/>
                    <a:pt x="951" y="200"/>
                  </a:cubicBezTo>
                  <a:cubicBezTo>
                    <a:pt x="1284" y="200"/>
                    <a:pt x="1618" y="343"/>
                    <a:pt x="1907" y="627"/>
                  </a:cubicBezTo>
                  <a:lnTo>
                    <a:pt x="1907" y="627"/>
                  </a:lnTo>
                  <a:cubicBezTo>
                    <a:pt x="1893" y="610"/>
                    <a:pt x="1577" y="1"/>
                    <a:pt x="950" y="1"/>
                  </a:cubicBezTo>
                  <a:close/>
                  <a:moveTo>
                    <a:pt x="1907" y="627"/>
                  </a:moveTo>
                  <a:cubicBezTo>
                    <a:pt x="1907" y="628"/>
                    <a:pt x="1907" y="628"/>
                    <a:pt x="1907" y="628"/>
                  </a:cubicBezTo>
                  <a:cubicBezTo>
                    <a:pt x="1907" y="628"/>
                    <a:pt x="1907" y="628"/>
                    <a:pt x="1907" y="6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54"/>
            <p:cNvSpPr/>
            <p:nvPr/>
          </p:nvSpPr>
          <p:spPr>
            <a:xfrm>
              <a:off x="1722091" y="904899"/>
              <a:ext cx="316765" cy="133107"/>
            </a:xfrm>
            <a:custGeom>
              <a:avLst/>
              <a:gdLst/>
              <a:ahLst/>
              <a:cxnLst/>
              <a:rect l="l" t="t" r="r" b="b"/>
              <a:pathLst>
                <a:path w="5602" h="2354" extrusionOk="0">
                  <a:moveTo>
                    <a:pt x="2798" y="0"/>
                  </a:moveTo>
                  <a:cubicBezTo>
                    <a:pt x="2155" y="0"/>
                    <a:pt x="1513" y="40"/>
                    <a:pt x="875" y="121"/>
                  </a:cubicBezTo>
                  <a:cubicBezTo>
                    <a:pt x="313" y="196"/>
                    <a:pt x="1" y="694"/>
                    <a:pt x="1" y="1293"/>
                  </a:cubicBezTo>
                  <a:cubicBezTo>
                    <a:pt x="1" y="1948"/>
                    <a:pt x="642" y="2353"/>
                    <a:pt x="1294" y="2353"/>
                  </a:cubicBezTo>
                  <a:cubicBezTo>
                    <a:pt x="1606" y="2353"/>
                    <a:pt x="1796" y="2264"/>
                    <a:pt x="1914" y="2099"/>
                  </a:cubicBezTo>
                  <a:lnTo>
                    <a:pt x="1914" y="2102"/>
                  </a:lnTo>
                  <a:cubicBezTo>
                    <a:pt x="2165" y="1719"/>
                    <a:pt x="2351" y="1561"/>
                    <a:pt x="2799" y="1547"/>
                  </a:cubicBezTo>
                  <a:cubicBezTo>
                    <a:pt x="3247" y="1561"/>
                    <a:pt x="3437" y="1719"/>
                    <a:pt x="3688" y="2102"/>
                  </a:cubicBezTo>
                  <a:lnTo>
                    <a:pt x="3688" y="2099"/>
                  </a:lnTo>
                  <a:cubicBezTo>
                    <a:pt x="3803" y="2264"/>
                    <a:pt x="3996" y="2353"/>
                    <a:pt x="4304" y="2353"/>
                  </a:cubicBezTo>
                  <a:cubicBezTo>
                    <a:pt x="4960" y="2353"/>
                    <a:pt x="5601" y="1945"/>
                    <a:pt x="5601" y="1293"/>
                  </a:cubicBezTo>
                  <a:cubicBezTo>
                    <a:pt x="5601" y="694"/>
                    <a:pt x="5282" y="196"/>
                    <a:pt x="4727" y="121"/>
                  </a:cubicBezTo>
                  <a:cubicBezTo>
                    <a:pt x="4086" y="40"/>
                    <a:pt x="3442" y="0"/>
                    <a:pt x="279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54"/>
            <p:cNvSpPr/>
            <p:nvPr/>
          </p:nvSpPr>
          <p:spPr>
            <a:xfrm>
              <a:off x="1739337" y="910101"/>
              <a:ext cx="45236" cy="117783"/>
            </a:xfrm>
            <a:custGeom>
              <a:avLst/>
              <a:gdLst/>
              <a:ahLst/>
              <a:cxnLst/>
              <a:rect l="l" t="t" r="r" b="b"/>
              <a:pathLst>
                <a:path w="800" h="2083" extrusionOk="0">
                  <a:moveTo>
                    <a:pt x="800" y="0"/>
                  </a:moveTo>
                  <a:lnTo>
                    <a:pt x="800" y="0"/>
                  </a:lnTo>
                  <a:cubicBezTo>
                    <a:pt x="721" y="11"/>
                    <a:pt x="645" y="18"/>
                    <a:pt x="567" y="29"/>
                  </a:cubicBezTo>
                  <a:cubicBezTo>
                    <a:pt x="534" y="33"/>
                    <a:pt x="506" y="36"/>
                    <a:pt x="481" y="47"/>
                  </a:cubicBezTo>
                  <a:lnTo>
                    <a:pt x="1" y="1899"/>
                  </a:lnTo>
                  <a:cubicBezTo>
                    <a:pt x="76" y="1971"/>
                    <a:pt x="162" y="2036"/>
                    <a:pt x="262" y="2082"/>
                  </a:cubicBezTo>
                  <a:lnTo>
                    <a:pt x="8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54"/>
            <p:cNvSpPr/>
            <p:nvPr/>
          </p:nvSpPr>
          <p:spPr>
            <a:xfrm>
              <a:off x="1762407" y="908065"/>
              <a:ext cx="40599" cy="126491"/>
            </a:xfrm>
            <a:custGeom>
              <a:avLst/>
              <a:gdLst/>
              <a:ahLst/>
              <a:cxnLst/>
              <a:rect l="l" t="t" r="r" b="b"/>
              <a:pathLst>
                <a:path w="718" h="2237" extrusionOk="0">
                  <a:moveTo>
                    <a:pt x="718" y="0"/>
                  </a:moveTo>
                  <a:lnTo>
                    <a:pt x="718" y="0"/>
                  </a:lnTo>
                  <a:cubicBezTo>
                    <a:pt x="664" y="4"/>
                    <a:pt x="614" y="11"/>
                    <a:pt x="560" y="15"/>
                  </a:cubicBezTo>
                  <a:lnTo>
                    <a:pt x="1" y="2186"/>
                  </a:lnTo>
                  <a:cubicBezTo>
                    <a:pt x="44" y="2208"/>
                    <a:pt x="91" y="2222"/>
                    <a:pt x="137" y="2236"/>
                  </a:cubicBezTo>
                  <a:lnTo>
                    <a:pt x="7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54"/>
            <p:cNvSpPr/>
            <p:nvPr/>
          </p:nvSpPr>
          <p:spPr>
            <a:xfrm>
              <a:off x="1880357" y="905012"/>
              <a:ext cx="41391" cy="90246"/>
            </a:xfrm>
            <a:custGeom>
              <a:avLst/>
              <a:gdLst/>
              <a:ahLst/>
              <a:cxnLst/>
              <a:rect l="l" t="t" r="r" b="b"/>
              <a:pathLst>
                <a:path w="732" h="1596" extrusionOk="0">
                  <a:moveTo>
                    <a:pt x="402" y="1"/>
                  </a:moveTo>
                  <a:lnTo>
                    <a:pt x="0" y="1545"/>
                  </a:lnTo>
                  <a:cubicBezTo>
                    <a:pt x="126" y="1552"/>
                    <a:pt x="233" y="1563"/>
                    <a:pt x="323" y="1595"/>
                  </a:cubicBezTo>
                  <a:lnTo>
                    <a:pt x="731" y="15"/>
                  </a:lnTo>
                  <a:cubicBezTo>
                    <a:pt x="620" y="11"/>
                    <a:pt x="509" y="4"/>
                    <a:pt x="4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54"/>
            <p:cNvSpPr/>
            <p:nvPr/>
          </p:nvSpPr>
          <p:spPr>
            <a:xfrm>
              <a:off x="1948435" y="910723"/>
              <a:ext cx="57393" cy="127283"/>
            </a:xfrm>
            <a:custGeom>
              <a:avLst/>
              <a:gdLst/>
              <a:ahLst/>
              <a:cxnLst/>
              <a:rect l="l" t="t" r="r" b="b"/>
              <a:pathLst>
                <a:path w="1015" h="2251" extrusionOk="0">
                  <a:moveTo>
                    <a:pt x="574" y="0"/>
                  </a:moveTo>
                  <a:lnTo>
                    <a:pt x="0" y="2214"/>
                  </a:lnTo>
                  <a:cubicBezTo>
                    <a:pt x="86" y="2243"/>
                    <a:pt x="187" y="2250"/>
                    <a:pt x="301" y="2250"/>
                  </a:cubicBezTo>
                  <a:cubicBezTo>
                    <a:pt x="355" y="2250"/>
                    <a:pt x="405" y="2247"/>
                    <a:pt x="459" y="2243"/>
                  </a:cubicBezTo>
                  <a:lnTo>
                    <a:pt x="1014" y="100"/>
                  </a:lnTo>
                  <a:cubicBezTo>
                    <a:pt x="925" y="61"/>
                    <a:pt x="828" y="29"/>
                    <a:pt x="724" y="18"/>
                  </a:cubicBezTo>
                  <a:cubicBezTo>
                    <a:pt x="674" y="11"/>
                    <a:pt x="624" y="4"/>
                    <a:pt x="5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4"/>
            <p:cNvSpPr/>
            <p:nvPr/>
          </p:nvSpPr>
          <p:spPr>
            <a:xfrm>
              <a:off x="1711179" y="954657"/>
              <a:ext cx="11988" cy="40599"/>
            </a:xfrm>
            <a:custGeom>
              <a:avLst/>
              <a:gdLst/>
              <a:ahLst/>
              <a:cxnLst/>
              <a:rect l="l" t="t" r="r" b="b"/>
              <a:pathLst>
                <a:path w="212" h="718" extrusionOk="0">
                  <a:moveTo>
                    <a:pt x="122" y="1"/>
                  </a:moveTo>
                  <a:cubicBezTo>
                    <a:pt x="54" y="1"/>
                    <a:pt x="0" y="54"/>
                    <a:pt x="0" y="122"/>
                  </a:cubicBezTo>
                  <a:lnTo>
                    <a:pt x="0" y="595"/>
                  </a:lnTo>
                  <a:cubicBezTo>
                    <a:pt x="0" y="663"/>
                    <a:pt x="54" y="717"/>
                    <a:pt x="122" y="717"/>
                  </a:cubicBezTo>
                  <a:lnTo>
                    <a:pt x="212" y="717"/>
                  </a:lnTo>
                  <a:lnTo>
                    <a:pt x="21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4"/>
            <p:cNvSpPr/>
            <p:nvPr/>
          </p:nvSpPr>
          <p:spPr>
            <a:xfrm>
              <a:off x="2038792" y="954488"/>
              <a:ext cx="11818" cy="40543"/>
            </a:xfrm>
            <a:custGeom>
              <a:avLst/>
              <a:gdLst/>
              <a:ahLst/>
              <a:cxnLst/>
              <a:rect l="l" t="t" r="r" b="b"/>
              <a:pathLst>
                <a:path w="209" h="717" extrusionOk="0">
                  <a:moveTo>
                    <a:pt x="0" y="0"/>
                  </a:moveTo>
                  <a:lnTo>
                    <a:pt x="0" y="717"/>
                  </a:lnTo>
                  <a:lnTo>
                    <a:pt x="90" y="717"/>
                  </a:lnTo>
                  <a:cubicBezTo>
                    <a:pt x="154" y="717"/>
                    <a:pt x="208" y="663"/>
                    <a:pt x="208" y="595"/>
                  </a:cubicBezTo>
                  <a:lnTo>
                    <a:pt x="208" y="122"/>
                  </a:lnTo>
                  <a:cubicBezTo>
                    <a:pt x="208" y="54"/>
                    <a:pt x="154" y="0"/>
                    <a:pt x="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54"/>
            <p:cNvSpPr/>
            <p:nvPr/>
          </p:nvSpPr>
          <p:spPr>
            <a:xfrm>
              <a:off x="1771567" y="892855"/>
              <a:ext cx="217868" cy="16059"/>
            </a:xfrm>
            <a:custGeom>
              <a:avLst/>
              <a:gdLst/>
              <a:ahLst/>
              <a:cxnLst/>
              <a:rect l="l" t="t" r="r" b="b"/>
              <a:pathLst>
                <a:path w="3853" h="284" extrusionOk="0">
                  <a:moveTo>
                    <a:pt x="1924" y="1"/>
                  </a:moveTo>
                  <a:cubicBezTo>
                    <a:pt x="1763" y="4"/>
                    <a:pt x="1598" y="8"/>
                    <a:pt x="1437" y="19"/>
                  </a:cubicBezTo>
                  <a:cubicBezTo>
                    <a:pt x="1276" y="33"/>
                    <a:pt x="1115" y="40"/>
                    <a:pt x="953" y="69"/>
                  </a:cubicBezTo>
                  <a:cubicBezTo>
                    <a:pt x="631" y="112"/>
                    <a:pt x="312" y="180"/>
                    <a:pt x="0" y="284"/>
                  </a:cubicBezTo>
                  <a:cubicBezTo>
                    <a:pt x="638" y="203"/>
                    <a:pt x="1281" y="163"/>
                    <a:pt x="1925" y="163"/>
                  </a:cubicBezTo>
                  <a:cubicBezTo>
                    <a:pt x="2568" y="163"/>
                    <a:pt x="3212" y="203"/>
                    <a:pt x="3852" y="284"/>
                  </a:cubicBezTo>
                  <a:cubicBezTo>
                    <a:pt x="3537" y="176"/>
                    <a:pt x="3221" y="112"/>
                    <a:pt x="2899" y="69"/>
                  </a:cubicBezTo>
                  <a:cubicBezTo>
                    <a:pt x="2738" y="40"/>
                    <a:pt x="2576" y="33"/>
                    <a:pt x="2415" y="19"/>
                  </a:cubicBezTo>
                  <a:cubicBezTo>
                    <a:pt x="2254" y="4"/>
                    <a:pt x="2086" y="4"/>
                    <a:pt x="19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54"/>
            <p:cNvSpPr/>
            <p:nvPr/>
          </p:nvSpPr>
          <p:spPr>
            <a:xfrm>
              <a:off x="1718077" y="900997"/>
              <a:ext cx="325416" cy="141871"/>
            </a:xfrm>
            <a:custGeom>
              <a:avLst/>
              <a:gdLst/>
              <a:ahLst/>
              <a:cxnLst/>
              <a:rect l="l" t="t" r="r" b="b"/>
              <a:pathLst>
                <a:path w="5755" h="2509" extrusionOk="0">
                  <a:moveTo>
                    <a:pt x="2869" y="144"/>
                  </a:moveTo>
                  <a:cubicBezTo>
                    <a:pt x="3507" y="144"/>
                    <a:pt x="4146" y="185"/>
                    <a:pt x="4780" y="265"/>
                  </a:cubicBezTo>
                  <a:lnTo>
                    <a:pt x="4784" y="265"/>
                  </a:lnTo>
                  <a:cubicBezTo>
                    <a:pt x="5275" y="333"/>
                    <a:pt x="5594" y="763"/>
                    <a:pt x="5594" y="1362"/>
                  </a:cubicBezTo>
                  <a:cubicBezTo>
                    <a:pt x="5594" y="1982"/>
                    <a:pt x="4977" y="2347"/>
                    <a:pt x="4375" y="2347"/>
                  </a:cubicBezTo>
                  <a:cubicBezTo>
                    <a:pt x="4107" y="2347"/>
                    <a:pt x="3927" y="2275"/>
                    <a:pt x="3820" y="2125"/>
                  </a:cubicBezTo>
                  <a:cubicBezTo>
                    <a:pt x="3816" y="2125"/>
                    <a:pt x="3816" y="2118"/>
                    <a:pt x="3813" y="2114"/>
                  </a:cubicBezTo>
                  <a:cubicBezTo>
                    <a:pt x="3562" y="1738"/>
                    <a:pt x="3350" y="1555"/>
                    <a:pt x="2863" y="1541"/>
                  </a:cubicBezTo>
                  <a:cubicBezTo>
                    <a:pt x="2383" y="1555"/>
                    <a:pt x="2175" y="1738"/>
                    <a:pt x="1924" y="2114"/>
                  </a:cubicBezTo>
                  <a:cubicBezTo>
                    <a:pt x="1921" y="2114"/>
                    <a:pt x="1921" y="2118"/>
                    <a:pt x="1917" y="2125"/>
                  </a:cubicBezTo>
                  <a:cubicBezTo>
                    <a:pt x="1810" y="2275"/>
                    <a:pt x="1634" y="2347"/>
                    <a:pt x="1362" y="2347"/>
                  </a:cubicBezTo>
                  <a:cubicBezTo>
                    <a:pt x="763" y="2347"/>
                    <a:pt x="144" y="1982"/>
                    <a:pt x="144" y="1362"/>
                  </a:cubicBezTo>
                  <a:cubicBezTo>
                    <a:pt x="144" y="763"/>
                    <a:pt x="462" y="333"/>
                    <a:pt x="953" y="265"/>
                  </a:cubicBezTo>
                  <a:lnTo>
                    <a:pt x="957" y="265"/>
                  </a:lnTo>
                  <a:cubicBezTo>
                    <a:pt x="1591" y="185"/>
                    <a:pt x="2230" y="144"/>
                    <a:pt x="2869" y="144"/>
                  </a:cubicBezTo>
                  <a:close/>
                  <a:moveTo>
                    <a:pt x="2878" y="1"/>
                  </a:moveTo>
                  <a:cubicBezTo>
                    <a:pt x="2230" y="1"/>
                    <a:pt x="1582" y="41"/>
                    <a:pt x="939" y="122"/>
                  </a:cubicBezTo>
                  <a:lnTo>
                    <a:pt x="932" y="122"/>
                  </a:lnTo>
                  <a:cubicBezTo>
                    <a:pt x="366" y="208"/>
                    <a:pt x="0" y="695"/>
                    <a:pt x="0" y="1372"/>
                  </a:cubicBezTo>
                  <a:cubicBezTo>
                    <a:pt x="0" y="2082"/>
                    <a:pt x="695" y="2508"/>
                    <a:pt x="1369" y="2508"/>
                  </a:cubicBezTo>
                  <a:cubicBezTo>
                    <a:pt x="1681" y="2508"/>
                    <a:pt x="1899" y="2419"/>
                    <a:pt x="2039" y="2236"/>
                  </a:cubicBezTo>
                  <a:cubicBezTo>
                    <a:pt x="2043" y="2232"/>
                    <a:pt x="2046" y="2222"/>
                    <a:pt x="2050" y="2218"/>
                  </a:cubicBezTo>
                  <a:cubicBezTo>
                    <a:pt x="2286" y="1860"/>
                    <a:pt x="2451" y="1709"/>
                    <a:pt x="2870" y="1698"/>
                  </a:cubicBezTo>
                  <a:cubicBezTo>
                    <a:pt x="3293" y="1709"/>
                    <a:pt x="3462" y="1860"/>
                    <a:pt x="3694" y="2218"/>
                  </a:cubicBezTo>
                  <a:lnTo>
                    <a:pt x="3709" y="2232"/>
                  </a:lnTo>
                  <a:cubicBezTo>
                    <a:pt x="3845" y="2415"/>
                    <a:pt x="4064" y="2505"/>
                    <a:pt x="4375" y="2505"/>
                  </a:cubicBezTo>
                  <a:cubicBezTo>
                    <a:pt x="5049" y="2505"/>
                    <a:pt x="5748" y="2075"/>
                    <a:pt x="5755" y="1372"/>
                  </a:cubicBezTo>
                  <a:cubicBezTo>
                    <a:pt x="5755" y="695"/>
                    <a:pt x="5393" y="201"/>
                    <a:pt x="4823" y="122"/>
                  </a:cubicBezTo>
                  <a:lnTo>
                    <a:pt x="4816" y="122"/>
                  </a:lnTo>
                  <a:cubicBezTo>
                    <a:pt x="4173" y="41"/>
                    <a:pt x="3525" y="1"/>
                    <a:pt x="2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1367;p54"/>
          <p:cNvGrpSpPr/>
          <p:nvPr/>
        </p:nvGrpSpPr>
        <p:grpSpPr>
          <a:xfrm>
            <a:off x="0" y="892570"/>
            <a:ext cx="1277400" cy="870000"/>
            <a:chOff x="742350" y="872713"/>
            <a:chExt cx="1277400" cy="870000"/>
          </a:xfrm>
        </p:grpSpPr>
        <p:sp>
          <p:nvSpPr>
            <p:cNvPr id="1368" name="Google Shape;1368;p54"/>
            <p:cNvSpPr/>
            <p:nvPr/>
          </p:nvSpPr>
          <p:spPr>
            <a:xfrm>
              <a:off x="742350" y="9741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69" name="Google Shape;1369;p54"/>
            <p:cNvCxnSpPr>
              <a:stCxn id="1368" idx="6"/>
            </p:cNvCxnSpPr>
            <p:nvPr/>
          </p:nvCxnSpPr>
          <p:spPr>
            <a:xfrm rot="10800000" flipH="1">
              <a:off x="1510950" y="872713"/>
              <a:ext cx="508800" cy="485700"/>
            </a:xfrm>
            <a:prstGeom prst="straightConnector1">
              <a:avLst/>
            </a:prstGeom>
            <a:noFill/>
            <a:ln w="9525" cap="flat" cmpd="sng">
              <a:solidFill>
                <a:schemeClr val="accent5"/>
              </a:solidFill>
              <a:prstDash val="solid"/>
              <a:round/>
              <a:headEnd type="none" w="med" len="med"/>
              <a:tailEnd type="oval" w="med" len="med"/>
            </a:ln>
          </p:spPr>
        </p:cxn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68"/>
        <p:cNvGrpSpPr/>
        <p:nvPr/>
      </p:nvGrpSpPr>
      <p:grpSpPr>
        <a:xfrm>
          <a:off x="0" y="0"/>
          <a:ext cx="0" cy="0"/>
          <a:chOff x="0" y="0"/>
          <a:chExt cx="0" cy="0"/>
        </a:xfrm>
      </p:grpSpPr>
      <p:sp>
        <p:nvSpPr>
          <p:cNvPr id="671" name="Google Shape;671;p42"/>
          <p:cNvSpPr/>
          <p:nvPr/>
        </p:nvSpPr>
        <p:spPr>
          <a:xfrm rot="10800000">
            <a:off x="-17975" y="2391800"/>
            <a:ext cx="1519500" cy="2742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2" name="Google Shape;672;p42"/>
          <p:cNvPicPr preferRelativeResize="0"/>
          <p:nvPr/>
        </p:nvPicPr>
        <p:blipFill rotWithShape="1">
          <a:blip r:embed="rId3"/>
          <a:srcRect r="24288" b="45082"/>
          <a:stretch>
            <a:fillRect/>
          </a:stretch>
        </p:blipFill>
        <p:spPr>
          <a:xfrm rot="5400000">
            <a:off x="-463349" y="1064299"/>
            <a:ext cx="2714624" cy="1967776"/>
          </a:xfrm>
          <a:prstGeom prst="rect">
            <a:avLst/>
          </a:prstGeom>
          <a:noFill/>
          <a:ln>
            <a:noFill/>
          </a:ln>
        </p:spPr>
      </p:pic>
      <p:sp>
        <p:nvSpPr>
          <p:cNvPr id="673" name="Google Shape;673;p42"/>
          <p:cNvSpPr/>
          <p:nvPr/>
        </p:nvSpPr>
        <p:spPr>
          <a:xfrm rot="10800000">
            <a:off x="170875" y="953175"/>
            <a:ext cx="1519500" cy="4001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4" name="Google Shape;674;p42"/>
          <p:cNvPicPr preferRelativeResize="0"/>
          <p:nvPr/>
        </p:nvPicPr>
        <p:blipFill rotWithShape="1">
          <a:blip r:embed="rId3"/>
          <a:srcRect l="38365" t="40848" r="38177" b="38011"/>
          <a:stretch>
            <a:fillRect/>
          </a:stretch>
        </p:blipFill>
        <p:spPr>
          <a:xfrm>
            <a:off x="62874" y="3848550"/>
            <a:ext cx="1357800" cy="1222924"/>
          </a:xfrm>
          <a:prstGeom prst="rect">
            <a:avLst/>
          </a:prstGeom>
          <a:noFill/>
          <a:ln>
            <a:noFill/>
          </a:ln>
        </p:spPr>
      </p:pic>
      <p:sp>
        <p:nvSpPr>
          <p:cNvPr id="7" name="Rectangle 6"/>
          <p:cNvSpPr/>
          <p:nvPr/>
        </p:nvSpPr>
        <p:spPr>
          <a:xfrm>
            <a:off x="2241550" y="1928495"/>
            <a:ext cx="4425950" cy="2338070"/>
          </a:xfrm>
          <a:prstGeom prst="rect">
            <a:avLst/>
          </a:prstGeom>
        </p:spPr>
        <p:txBody>
          <a:bodyPr wrap="square">
            <a:spAutoFit/>
          </a:bodyPr>
          <a:lstStyle/>
          <a:p>
            <a:pPr algn="ctr" rtl="1"/>
            <a:r>
              <a:rPr lang="en-US" sz="4400" dirty="0" smtClean="0">
                <a:latin typeface="Sakkal Majalla" panose="02000000000000000000" charset="0"/>
                <a:cs typeface="Sakkal Majalla" panose="02000000000000000000" charset="0"/>
                <a:sym typeface="+mn-ea"/>
              </a:rPr>
              <a:t>3</a:t>
            </a:r>
            <a:r>
              <a:rPr lang="ar-DZ" sz="4400" dirty="0" smtClean="0">
                <a:latin typeface="Sakkal Majalla" panose="02000000000000000000" charset="0"/>
                <a:cs typeface="Sakkal Majalla" panose="02000000000000000000" charset="0"/>
                <a:sym typeface="+mn-ea"/>
              </a:rPr>
              <a:t>.</a:t>
            </a:r>
            <a:r>
              <a:rPr lang="en-US" sz="4400" dirty="0" err="1" smtClean="0">
                <a:latin typeface="Sakkal Majalla" panose="02000000000000000000" charset="0"/>
                <a:cs typeface="Sakkal Majalla" panose="02000000000000000000" charset="0"/>
                <a:sym typeface="+mn-ea"/>
              </a:rPr>
              <a:t>أهمية</a:t>
            </a:r>
            <a:r>
              <a:rPr lang="en-US" sz="4400" dirty="0" smtClean="0">
                <a:latin typeface="Sakkal Majalla" panose="02000000000000000000" charset="0"/>
                <a:cs typeface="Sakkal Majalla" panose="02000000000000000000" charset="0"/>
                <a:sym typeface="+mn-ea"/>
              </a:rPr>
              <a:t> </a:t>
            </a:r>
            <a:r>
              <a:rPr lang="en-US" sz="4400" dirty="0" err="1">
                <a:latin typeface="Sakkal Majalla" panose="02000000000000000000" charset="0"/>
                <a:cs typeface="Sakkal Majalla" panose="02000000000000000000" charset="0"/>
                <a:sym typeface="+mn-ea"/>
              </a:rPr>
              <a:t>الوقاية</a:t>
            </a:r>
            <a:r>
              <a:rPr lang="en-US" sz="4400" dirty="0">
                <a:latin typeface="Sakkal Majalla" panose="02000000000000000000" charset="0"/>
                <a:cs typeface="Sakkal Majalla" panose="02000000000000000000" charset="0"/>
                <a:sym typeface="+mn-ea"/>
              </a:rPr>
              <a:t> </a:t>
            </a:r>
            <a:r>
              <a:rPr lang="en-US" sz="4400" dirty="0" err="1">
                <a:latin typeface="Sakkal Majalla" panose="02000000000000000000" charset="0"/>
                <a:cs typeface="Sakkal Majalla" panose="02000000000000000000" charset="0"/>
                <a:sym typeface="+mn-ea"/>
              </a:rPr>
              <a:t>والأمن</a:t>
            </a:r>
            <a:r>
              <a:rPr lang="en-US" sz="4400" dirty="0">
                <a:latin typeface="Sakkal Majalla" panose="02000000000000000000" charset="0"/>
                <a:cs typeface="Sakkal Majalla" panose="02000000000000000000" charset="0"/>
                <a:sym typeface="+mn-ea"/>
              </a:rPr>
              <a:t> </a:t>
            </a:r>
            <a:r>
              <a:rPr lang="en-US" sz="4400" dirty="0" err="1">
                <a:latin typeface="Sakkal Majalla" panose="02000000000000000000" charset="0"/>
                <a:cs typeface="Sakkal Majalla" panose="02000000000000000000" charset="0"/>
                <a:sym typeface="+mn-ea"/>
              </a:rPr>
              <a:t>في</a:t>
            </a:r>
            <a:r>
              <a:rPr lang="en-US" sz="4400" dirty="0">
                <a:latin typeface="Sakkal Majalla" panose="02000000000000000000" charset="0"/>
                <a:cs typeface="Sakkal Majalla" panose="02000000000000000000" charset="0"/>
                <a:sym typeface="+mn-ea"/>
              </a:rPr>
              <a:t> </a:t>
            </a:r>
            <a:r>
              <a:rPr lang="en-US" sz="4400" dirty="0" err="1">
                <a:latin typeface="Sakkal Majalla" panose="02000000000000000000" charset="0"/>
                <a:cs typeface="Sakkal Majalla" panose="02000000000000000000" charset="0"/>
                <a:sym typeface="+mn-ea"/>
              </a:rPr>
              <a:t>العمل</a:t>
            </a:r>
            <a:r>
              <a:rPr lang="en-US" sz="4400" dirty="0">
                <a:latin typeface="Sakkal Majalla" panose="02000000000000000000" charset="0"/>
                <a:cs typeface="Sakkal Majalla" panose="02000000000000000000" charset="0"/>
                <a:sym typeface="+mn-ea"/>
              </a:rPr>
              <a:t>:</a:t>
            </a:r>
            <a:br>
              <a:rPr lang="en-US" sz="4400" dirty="0">
                <a:latin typeface="Sakkal Majalla" panose="02000000000000000000" charset="0"/>
                <a:cs typeface="Sakkal Majalla" panose="02000000000000000000" charset="0"/>
                <a:sym typeface="+mn-ea"/>
              </a:rPr>
            </a:br>
            <a:r>
              <a:rPr lang="ar-DZ" sz="4400" dirty="0" smtClean="0">
                <a:solidFill>
                  <a:srgbClr val="1E1E1E"/>
                </a:solidFill>
                <a:latin typeface="Sakkal Majalla" panose="02000000000000000000" pitchFamily="2" charset="-78"/>
                <a:cs typeface="Sakkal Majalla" panose="02000000000000000000" pitchFamily="2" charset="-78"/>
                <a:sym typeface="Archivo ExtraBold"/>
              </a:rPr>
              <a:t/>
            </a:r>
            <a:br>
              <a:rPr lang="ar-DZ" sz="4400" dirty="0" smtClean="0">
                <a:solidFill>
                  <a:srgbClr val="1E1E1E"/>
                </a:solidFill>
                <a:latin typeface="Sakkal Majalla" panose="02000000000000000000" pitchFamily="2" charset="-78"/>
                <a:cs typeface="Sakkal Majalla" panose="02000000000000000000" pitchFamily="2" charset="-78"/>
                <a:sym typeface="Archivo ExtraBold"/>
              </a:rPr>
            </a:b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840" y="3291840"/>
            <a:ext cx="5940425" cy="1121410"/>
          </a:xfrm>
        </p:spPr>
        <p:txBody>
          <a:bodyPr/>
          <a:lstStyle/>
          <a:p>
            <a:pPr algn="r" rtl="1"/>
            <a:r>
              <a:rPr lang="en-US" sz="2400" b="1" dirty="0">
                <a:latin typeface="Sakkal Majalla" panose="02000000000000000000" charset="0"/>
                <a:cs typeface="Sakkal Majalla" panose="02000000000000000000" charset="0"/>
              </a:rPr>
              <a:t>أ. </a:t>
            </a:r>
            <a:r>
              <a:rPr lang="en-US" sz="2400" b="1" dirty="0" err="1">
                <a:latin typeface="Sakkal Majalla" panose="02000000000000000000" charset="0"/>
                <a:cs typeface="Sakkal Majalla" panose="02000000000000000000" charset="0"/>
              </a:rPr>
              <a:t>حماية</a:t>
            </a:r>
            <a:r>
              <a:rPr lang="en-US" sz="2400" b="1" dirty="0">
                <a:latin typeface="Sakkal Majalla" panose="02000000000000000000" charset="0"/>
                <a:cs typeface="Sakkal Majalla" panose="02000000000000000000" charset="0"/>
              </a:rPr>
              <a:t> </a:t>
            </a:r>
            <a:r>
              <a:rPr lang="en-US" sz="2400" b="1" dirty="0" err="1">
                <a:latin typeface="Sakkal Majalla" panose="02000000000000000000" charset="0"/>
                <a:cs typeface="Sakkal Majalla" panose="02000000000000000000" charset="0"/>
              </a:rPr>
              <a:t>العمال</a:t>
            </a:r>
            <a:r>
              <a:rPr lang="en-US" sz="2400" b="1" dirty="0">
                <a:latin typeface="Sakkal Majalla" panose="02000000000000000000" charset="0"/>
                <a:cs typeface="Sakkal Majalla" panose="02000000000000000000" charset="0"/>
              </a:rPr>
              <a:t>:</a:t>
            </a:r>
            <a:br>
              <a:rPr lang="en-US" sz="2400" b="1" dirty="0">
                <a:latin typeface="Sakkal Majalla" panose="02000000000000000000" charset="0"/>
                <a:cs typeface="Sakkal Majalla" panose="02000000000000000000" charset="0"/>
              </a:rPr>
            </a:br>
            <a:r>
              <a:rPr lang="en-US" sz="2400" dirty="0" err="1">
                <a:latin typeface="Sakkal Majalla" panose="02000000000000000000" charset="0"/>
                <a:cs typeface="Sakkal Majalla" panose="02000000000000000000" charset="0"/>
              </a:rPr>
              <a:t>التقليل</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من</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الإصابات</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والأمراض:حماية</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العمال</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من</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المخاطر</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التي</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قد</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تؤدي</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إلى</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الإعاقة</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أو</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الوفاة</a:t>
            </a:r>
            <a:r>
              <a:rPr lang="en-US" sz="2400" dirty="0">
                <a:latin typeface="Sakkal Majalla" panose="02000000000000000000" charset="0"/>
                <a:cs typeface="Sakkal Majalla" panose="02000000000000000000" charset="0"/>
              </a:rPr>
              <a:t>.</a:t>
            </a:r>
            <a:br>
              <a:rPr lang="en-US" sz="2400" dirty="0">
                <a:latin typeface="Sakkal Majalla" panose="02000000000000000000" charset="0"/>
                <a:cs typeface="Sakkal Majalla" panose="02000000000000000000" charset="0"/>
              </a:rPr>
            </a:br>
            <a:r>
              <a:rPr lang="en-US" sz="2400" b="1" dirty="0">
                <a:latin typeface="Sakkal Majalla" panose="02000000000000000000" charset="0"/>
                <a:cs typeface="Sakkal Majalla" panose="02000000000000000000" charset="0"/>
              </a:rPr>
              <a:t>ب. </a:t>
            </a:r>
            <a:r>
              <a:rPr lang="en-US" sz="2400" b="1" dirty="0" err="1">
                <a:latin typeface="Sakkal Majalla" panose="02000000000000000000" charset="0"/>
                <a:cs typeface="Sakkal Majalla" panose="02000000000000000000" charset="0"/>
              </a:rPr>
              <a:t>تحسين</a:t>
            </a:r>
            <a:r>
              <a:rPr lang="en-US" sz="2400" b="1" dirty="0">
                <a:latin typeface="Sakkal Majalla" panose="02000000000000000000" charset="0"/>
                <a:cs typeface="Sakkal Majalla" panose="02000000000000000000" charset="0"/>
              </a:rPr>
              <a:t> </a:t>
            </a:r>
            <a:r>
              <a:rPr lang="en-US" sz="2400" b="1" dirty="0" err="1">
                <a:latin typeface="Sakkal Majalla" panose="02000000000000000000" charset="0"/>
                <a:cs typeface="Sakkal Majalla" panose="02000000000000000000" charset="0"/>
              </a:rPr>
              <a:t>الإنتاجية</a:t>
            </a:r>
            <a:r>
              <a:rPr lang="en-US" sz="2400" b="1" dirty="0">
                <a:latin typeface="Sakkal Majalla" panose="02000000000000000000" charset="0"/>
                <a:cs typeface="Sakkal Majalla" panose="02000000000000000000" charset="0"/>
              </a:rPr>
              <a:t>:</a:t>
            </a:r>
            <a:r>
              <a:rPr lang="en-US" sz="2400" dirty="0">
                <a:latin typeface="Sakkal Majalla" panose="02000000000000000000" charset="0"/>
                <a:cs typeface="Sakkal Majalla" panose="02000000000000000000" charset="0"/>
              </a:rPr>
              <a:t/>
            </a:r>
            <a:br>
              <a:rPr lang="en-US" sz="2400" dirty="0">
                <a:latin typeface="Sakkal Majalla" panose="02000000000000000000" charset="0"/>
                <a:cs typeface="Sakkal Majalla" panose="02000000000000000000" charset="0"/>
              </a:rPr>
            </a:br>
            <a:r>
              <a:rPr lang="en-US" sz="2400" dirty="0" err="1">
                <a:latin typeface="Sakkal Majalla" panose="02000000000000000000" charset="0"/>
                <a:cs typeface="Sakkal Majalla" panose="02000000000000000000" charset="0"/>
              </a:rPr>
              <a:t>زيادة</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الكفاءة:توفير</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بيئة</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عمل</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آمنة</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يعزز</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راحة</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العمال</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ويزيد</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من</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إنتاجيتهم</a:t>
            </a:r>
            <a:r>
              <a:rPr lang="en-US" sz="2400" dirty="0">
                <a:latin typeface="Sakkal Majalla" panose="02000000000000000000" charset="0"/>
                <a:cs typeface="Sakkal Majalla" panose="02000000000000000000" charset="0"/>
              </a:rPr>
              <a:t>.</a:t>
            </a:r>
            <a:br>
              <a:rPr lang="en-US" sz="2400" dirty="0">
                <a:latin typeface="Sakkal Majalla" panose="02000000000000000000" charset="0"/>
                <a:cs typeface="Sakkal Majalla" panose="02000000000000000000" charset="0"/>
              </a:rPr>
            </a:br>
            <a:r>
              <a:rPr lang="en-US" sz="2400" b="1" dirty="0">
                <a:latin typeface="Sakkal Majalla" panose="02000000000000000000" charset="0"/>
                <a:cs typeface="Sakkal Majalla" panose="02000000000000000000" charset="0"/>
              </a:rPr>
              <a:t>ج. </a:t>
            </a:r>
            <a:r>
              <a:rPr lang="en-US" sz="2400" b="1" dirty="0" err="1">
                <a:latin typeface="Sakkal Majalla" panose="02000000000000000000" charset="0"/>
                <a:cs typeface="Sakkal Majalla" panose="02000000000000000000" charset="0"/>
              </a:rPr>
              <a:t>خفض</a:t>
            </a:r>
            <a:r>
              <a:rPr lang="en-US" sz="2400" b="1" dirty="0">
                <a:latin typeface="Sakkal Majalla" panose="02000000000000000000" charset="0"/>
                <a:cs typeface="Sakkal Majalla" panose="02000000000000000000" charset="0"/>
              </a:rPr>
              <a:t> </a:t>
            </a:r>
            <a:r>
              <a:rPr lang="en-US" sz="2400" b="1" dirty="0" err="1">
                <a:latin typeface="Sakkal Majalla" panose="02000000000000000000" charset="0"/>
                <a:cs typeface="Sakkal Majalla" panose="02000000000000000000" charset="0"/>
              </a:rPr>
              <a:t>التكاليف</a:t>
            </a:r>
            <a:r>
              <a:rPr lang="en-US" sz="2400" b="1" dirty="0">
                <a:latin typeface="Sakkal Majalla" panose="02000000000000000000" charset="0"/>
                <a:cs typeface="Sakkal Majalla" panose="02000000000000000000" charset="0"/>
              </a:rPr>
              <a:t>:</a:t>
            </a:r>
            <a:r>
              <a:rPr lang="en-US" sz="2400" dirty="0">
                <a:latin typeface="Sakkal Majalla" panose="02000000000000000000" charset="0"/>
                <a:cs typeface="Sakkal Majalla" panose="02000000000000000000" charset="0"/>
              </a:rPr>
              <a:t/>
            </a:r>
            <a:br>
              <a:rPr lang="en-US" sz="2400" dirty="0">
                <a:latin typeface="Sakkal Majalla" panose="02000000000000000000" charset="0"/>
                <a:cs typeface="Sakkal Majalla" panose="02000000000000000000" charset="0"/>
              </a:rPr>
            </a:br>
            <a:r>
              <a:rPr lang="en-US" sz="2400" dirty="0" err="1">
                <a:latin typeface="Sakkal Majalla" panose="02000000000000000000" charset="0"/>
                <a:cs typeface="Sakkal Majalla" panose="02000000000000000000" charset="0"/>
              </a:rPr>
              <a:t>تقليل</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النفقات:تقليل</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التكاليف</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المرتبطة</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بالحوادث</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والإصابات</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مثل</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النفقات</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الطبية</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وتعطيل</a:t>
            </a:r>
            <a:r>
              <a:rPr lang="en-US" sz="2400" dirty="0">
                <a:latin typeface="Sakkal Majalla" panose="02000000000000000000" charset="0"/>
                <a:cs typeface="Sakkal Majalla" panose="02000000000000000000" charset="0"/>
              </a:rPr>
              <a:t> </a:t>
            </a:r>
            <a:r>
              <a:rPr lang="en-US" sz="2400" dirty="0" err="1">
                <a:latin typeface="Sakkal Majalla" panose="02000000000000000000" charset="0"/>
                <a:cs typeface="Sakkal Majalla" panose="02000000000000000000" charset="0"/>
              </a:rPr>
              <a:t>الإنتاج</a:t>
            </a:r>
            <a:r>
              <a:rPr lang="en-US" sz="2400" dirty="0">
                <a:latin typeface="Sakkal Majalla" panose="02000000000000000000" charset="0"/>
                <a:cs typeface="Sakkal Majalla" panose="02000000000000000000" charset="0"/>
              </a:rPr>
              <a:t>.</a:t>
            </a:r>
            <a:r>
              <a:rPr lang="en-US" sz="2000" dirty="0">
                <a:latin typeface="Sakkal Majalla" panose="02000000000000000000" charset="0"/>
                <a:cs typeface="Sakkal Majalla" panose="02000000000000000000" charset="0"/>
              </a:rPr>
              <a:t/>
            </a:r>
            <a:br>
              <a:rPr lang="en-US" sz="2000" dirty="0">
                <a:latin typeface="Sakkal Majalla" panose="02000000000000000000" charset="0"/>
                <a:cs typeface="Sakkal Majalla" panose="02000000000000000000" charset="0"/>
              </a:rPr>
            </a:br>
            <a:endParaRPr lang="en-US" sz="2000" dirty="0">
              <a:latin typeface="Sakkal Majalla" panose="02000000000000000000" charset="0"/>
              <a:cs typeface="Sakkal Majalla" panose="02000000000000000000"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68"/>
        <p:cNvGrpSpPr/>
        <p:nvPr/>
      </p:nvGrpSpPr>
      <p:grpSpPr>
        <a:xfrm>
          <a:off x="0" y="0"/>
          <a:ext cx="0" cy="0"/>
          <a:chOff x="0" y="0"/>
          <a:chExt cx="0" cy="0"/>
        </a:xfrm>
      </p:grpSpPr>
      <p:sp>
        <p:nvSpPr>
          <p:cNvPr id="671" name="Google Shape;671;p42"/>
          <p:cNvSpPr/>
          <p:nvPr/>
        </p:nvSpPr>
        <p:spPr>
          <a:xfrm rot="10800000">
            <a:off x="-17975" y="2391800"/>
            <a:ext cx="1519500" cy="2742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2" name="Google Shape;672;p42"/>
          <p:cNvPicPr preferRelativeResize="0"/>
          <p:nvPr/>
        </p:nvPicPr>
        <p:blipFill rotWithShape="1">
          <a:blip r:embed="rId3"/>
          <a:srcRect r="24288" b="45082"/>
          <a:stretch>
            <a:fillRect/>
          </a:stretch>
        </p:blipFill>
        <p:spPr>
          <a:xfrm rot="5400000">
            <a:off x="-463349" y="1064299"/>
            <a:ext cx="2714624" cy="1967776"/>
          </a:xfrm>
          <a:prstGeom prst="rect">
            <a:avLst/>
          </a:prstGeom>
          <a:noFill/>
          <a:ln>
            <a:noFill/>
          </a:ln>
        </p:spPr>
      </p:pic>
      <p:sp>
        <p:nvSpPr>
          <p:cNvPr id="673" name="Google Shape;673;p42"/>
          <p:cNvSpPr/>
          <p:nvPr/>
        </p:nvSpPr>
        <p:spPr>
          <a:xfrm rot="10800000">
            <a:off x="170875" y="953175"/>
            <a:ext cx="1519500" cy="4001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4" name="Google Shape;674;p42"/>
          <p:cNvPicPr preferRelativeResize="0"/>
          <p:nvPr/>
        </p:nvPicPr>
        <p:blipFill rotWithShape="1">
          <a:blip r:embed="rId3"/>
          <a:srcRect l="38365" t="40848" r="38177" b="38011"/>
          <a:stretch>
            <a:fillRect/>
          </a:stretch>
        </p:blipFill>
        <p:spPr>
          <a:xfrm>
            <a:off x="62874" y="3848550"/>
            <a:ext cx="1357800" cy="1222924"/>
          </a:xfrm>
          <a:prstGeom prst="rect">
            <a:avLst/>
          </a:prstGeom>
          <a:noFill/>
          <a:ln>
            <a:noFill/>
          </a:ln>
        </p:spPr>
      </p:pic>
      <p:sp>
        <p:nvSpPr>
          <p:cNvPr id="7" name="Rectangle 6"/>
          <p:cNvSpPr/>
          <p:nvPr/>
        </p:nvSpPr>
        <p:spPr>
          <a:xfrm>
            <a:off x="3071802" y="1928808"/>
            <a:ext cx="3595697" cy="1661993"/>
          </a:xfrm>
          <a:prstGeom prst="rect">
            <a:avLst/>
          </a:prstGeom>
        </p:spPr>
        <p:txBody>
          <a:bodyPr wrap="square">
            <a:spAutoFit/>
          </a:bodyPr>
          <a:lstStyle/>
          <a:p>
            <a:pPr algn="ctr" rtl="1"/>
            <a:r>
              <a:rPr lang="ar-DZ" sz="4400" b="1" dirty="0" smtClean="0">
                <a:solidFill>
                  <a:srgbClr val="1E1E1E"/>
                </a:solidFill>
                <a:latin typeface="Sakkal Majalla" panose="02000000000000000000" pitchFamily="2" charset="-78"/>
                <a:cs typeface="Sakkal Majalla" panose="02000000000000000000" pitchFamily="2" charset="-78"/>
                <a:sym typeface="Archivo ExtraBold"/>
              </a:rPr>
              <a:t>4. </a:t>
            </a:r>
            <a:r>
              <a:rPr lang="ar-DZ" sz="4400" b="1" dirty="0" smtClean="0">
                <a:solidFill>
                  <a:srgbClr val="1E1E1E"/>
                </a:solidFill>
                <a:latin typeface="Sakkal Majalla" panose="02000000000000000000" pitchFamily="2" charset="-78"/>
                <a:cs typeface="Sakkal Majalla" panose="02000000000000000000" pitchFamily="2" charset="-78"/>
                <a:sym typeface="Archivo ExtraBold"/>
              </a:rPr>
              <a:t>تعريف الحادثة وتصنيفها:</a:t>
            </a:r>
            <a:r>
              <a:rPr lang="ar-DZ" sz="4400" dirty="0" smtClean="0">
                <a:solidFill>
                  <a:srgbClr val="1E1E1E"/>
                </a:solidFill>
                <a:latin typeface="Sakkal Majalla" panose="02000000000000000000" pitchFamily="2" charset="-78"/>
                <a:cs typeface="Sakkal Majalla" panose="02000000000000000000" pitchFamily="2" charset="-78"/>
                <a:sym typeface="Archivo ExtraBold"/>
              </a:rPr>
              <a:t/>
            </a:r>
            <a:br>
              <a:rPr lang="ar-DZ" sz="4400" dirty="0" smtClean="0">
                <a:solidFill>
                  <a:srgbClr val="1E1E1E"/>
                </a:solidFill>
                <a:latin typeface="Sakkal Majalla" panose="02000000000000000000" pitchFamily="2" charset="-78"/>
                <a:cs typeface="Sakkal Majalla" panose="02000000000000000000" pitchFamily="2" charset="-78"/>
                <a:sym typeface="Archivo ExtraBold"/>
              </a:rPr>
            </a:b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0100" y="3214692"/>
            <a:ext cx="7715304" cy="1116900"/>
          </a:xfrm>
        </p:spPr>
        <p:txBody>
          <a:bodyPr/>
          <a:lstStyle/>
          <a:p>
            <a:pPr rtl="1"/>
            <a:r>
              <a:rPr lang="ar-DZ" sz="2400" b="1" dirty="0" smtClean="0">
                <a:latin typeface="Sakkal Majalla" pitchFamily="2" charset="-78"/>
                <a:cs typeface="Sakkal Majalla" pitchFamily="2" charset="-78"/>
              </a:rPr>
              <a:t>.أ. </a:t>
            </a:r>
            <a:r>
              <a:rPr lang="ar-DZ" sz="2400" b="1" dirty="0" smtClean="0">
                <a:latin typeface="Sakkal Majalla" pitchFamily="2" charset="-78"/>
                <a:cs typeface="Sakkal Majalla" pitchFamily="2" charset="-78"/>
              </a:rPr>
              <a:t>تعريف الحادثة:</a:t>
            </a:r>
            <a:r>
              <a:rPr lang="ar-DZ" sz="2400" dirty="0" smtClean="0">
                <a:latin typeface="Sakkal Majalla" pitchFamily="2" charset="-78"/>
                <a:cs typeface="Sakkal Majalla" pitchFamily="2" charset="-78"/>
              </a:rPr>
              <a:t> الحادثة (</a:t>
            </a:r>
            <a:r>
              <a:rPr lang="fr-FR" sz="2400" dirty="0" smtClean="0">
                <a:latin typeface="Sakkal Majalla" pitchFamily="2" charset="-78"/>
                <a:cs typeface="Sakkal Majalla" pitchFamily="2" charset="-78"/>
              </a:rPr>
              <a:t>Accident) </a:t>
            </a:r>
            <a:r>
              <a:rPr lang="ar-DZ" sz="2400" dirty="0" smtClean="0">
                <a:latin typeface="Sakkal Majalla" pitchFamily="2" charset="-78"/>
                <a:cs typeface="Sakkal Majalla" pitchFamily="2" charset="-78"/>
              </a:rPr>
              <a:t>هي أي حدث غير متوقع يتسبب في ضرر أو إصابة أو وفاة. يمكن تصنيف الحوادث بناءً على:</a:t>
            </a:r>
          </a:p>
          <a:p>
            <a:pPr rtl="1"/>
            <a:r>
              <a:rPr lang="ar-DZ" sz="2400" dirty="0" smtClean="0">
                <a:latin typeface="Sakkal Majalla" pitchFamily="2" charset="-78"/>
                <a:cs typeface="Sakkal Majalla" pitchFamily="2" charset="-78"/>
              </a:rPr>
              <a:t>النوع:حوادث مرور، حوادث مناجم، حوادث طائرات، حوادث جسمية.</a:t>
            </a:r>
          </a:p>
          <a:p>
            <a:pPr rtl="1"/>
            <a:r>
              <a:rPr lang="ar-DZ" sz="2400" dirty="0" smtClean="0">
                <a:latin typeface="Sakkal Majalla" pitchFamily="2" charset="-78"/>
                <a:cs typeface="Sakkal Majalla" pitchFamily="2" charset="-78"/>
              </a:rPr>
              <a:t>النتائج:حوادث تتلف الآلات، تصيب الأشخاص بإصابات مثل الحروق أو الكسور.</a:t>
            </a:r>
          </a:p>
          <a:p>
            <a:pPr rtl="1"/>
            <a:r>
              <a:rPr lang="ar-DZ" sz="2400" dirty="0" smtClean="0">
                <a:latin typeface="Sakkal Majalla" pitchFamily="2" charset="-78"/>
                <a:cs typeface="Sakkal Majalla" pitchFamily="2" charset="-78"/>
              </a:rPr>
              <a:t>الخطورة:حوادث مميتة، حوادث تؤدي إلى عجز دائم، حوادث تؤدي إلى عجز جزئي مؤقت، حوادث تحتاج إلى إسعاف أولي.</a:t>
            </a:r>
          </a:p>
          <a:p>
            <a:pPr rtl="1"/>
            <a:r>
              <a:rPr lang="ar-DZ" sz="2400" dirty="0" smtClean="0">
                <a:latin typeface="Sakkal Majalla" pitchFamily="2" charset="-78"/>
                <a:cs typeface="Sakkal Majalla" pitchFamily="2" charset="-78"/>
              </a:rPr>
              <a:t>الأسباب:حوادث ناتجة عن عوامل بشرية مثل الإهمال، أو عوامل مادية مثل تلف الآلات</a:t>
            </a:r>
            <a:r>
              <a:rPr lang="ar-DZ" sz="2400" dirty="0" smtClean="0">
                <a:latin typeface="Sakkal Majalla" pitchFamily="2" charset="-78"/>
                <a:cs typeface="Sakkal Majalla" pitchFamily="2" charset="-78"/>
              </a:rPr>
              <a: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285852" y="2285998"/>
            <a:ext cx="7144998" cy="1116900"/>
          </a:xfrm>
        </p:spPr>
        <p:txBody>
          <a:bodyPr/>
          <a:lstStyle/>
          <a:p>
            <a:pPr rtl="1"/>
            <a:endParaRPr lang="ar-DZ" dirty="0" smtClean="0">
              <a:latin typeface="Sakkal Majalla" pitchFamily="2" charset="-78"/>
              <a:cs typeface="Sakkal Majalla" pitchFamily="2" charset="-78"/>
            </a:endParaRPr>
          </a:p>
          <a:p>
            <a:pPr rtl="1"/>
            <a:r>
              <a:rPr lang="ar-DZ" b="1" dirty="0" smtClean="0">
                <a:latin typeface="Sakkal Majalla" pitchFamily="2" charset="-78"/>
                <a:cs typeface="Sakkal Majalla" pitchFamily="2" charset="-78"/>
              </a:rPr>
              <a:t>ب. تأثير الحوادث على الإنتاج:</a:t>
            </a:r>
            <a:endParaRPr lang="ar-DZ" dirty="0" smtClean="0">
              <a:latin typeface="Sakkal Majalla" pitchFamily="2" charset="-78"/>
              <a:cs typeface="Sakkal Majalla" pitchFamily="2" charset="-78"/>
            </a:endParaRPr>
          </a:p>
          <a:p>
            <a:pPr rtl="1"/>
            <a:r>
              <a:rPr lang="ar-DZ" dirty="0" smtClean="0">
                <a:latin typeface="Sakkal Majalla" pitchFamily="2" charset="-78"/>
                <a:cs typeface="Sakkal Majalla" pitchFamily="2" charset="-78"/>
              </a:rPr>
              <a:t>الوقت الضائع:الوقت الذي يتم فقده بسبب التحقيق في الحادث ومعاونة المصاب.</a:t>
            </a:r>
          </a:p>
          <a:p>
            <a:pPr rtl="1"/>
            <a:r>
              <a:rPr lang="ar-DZ" dirty="0" smtClean="0">
                <a:latin typeface="Sakkal Majalla" pitchFamily="2" charset="-78"/>
                <a:cs typeface="Sakkal Majalla" pitchFamily="2" charset="-78"/>
              </a:rPr>
              <a:t>الإنتاجية:انخفاض الإنتاج نتيجة توقف العمل وصعوبة العودة إلى نفس معدلات الإنتاج.</a:t>
            </a:r>
          </a:p>
          <a:p>
            <a:pPr rtl="1"/>
            <a:r>
              <a:rPr lang="ar-DZ" dirty="0" smtClean="0">
                <a:latin typeface="Sakkal Majalla" pitchFamily="2" charset="-78"/>
                <a:cs typeface="Sakkal Majalla" pitchFamily="2" charset="-78"/>
              </a:rPr>
              <a:t>التكاليف:نفقات إصلاح الآلات، تدريب عامل بديل، وتلف المواد الخام.</a:t>
            </a:r>
          </a:p>
          <a:p>
            <a:endParaRPr lang="en-US" dirty="0" smtClean="0"/>
          </a:p>
          <a:p>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68"/>
        <p:cNvGrpSpPr/>
        <p:nvPr/>
      </p:nvGrpSpPr>
      <p:grpSpPr>
        <a:xfrm>
          <a:off x="0" y="0"/>
          <a:ext cx="0" cy="0"/>
          <a:chOff x="0" y="0"/>
          <a:chExt cx="0" cy="0"/>
        </a:xfrm>
      </p:grpSpPr>
      <p:sp>
        <p:nvSpPr>
          <p:cNvPr id="671" name="Google Shape;671;p42"/>
          <p:cNvSpPr/>
          <p:nvPr/>
        </p:nvSpPr>
        <p:spPr>
          <a:xfrm rot="10800000">
            <a:off x="-17975" y="2391800"/>
            <a:ext cx="1519500" cy="27426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2" name="Google Shape;672;p42"/>
          <p:cNvPicPr preferRelativeResize="0"/>
          <p:nvPr/>
        </p:nvPicPr>
        <p:blipFill rotWithShape="1">
          <a:blip r:embed="rId3"/>
          <a:srcRect r="24288" b="45082"/>
          <a:stretch>
            <a:fillRect/>
          </a:stretch>
        </p:blipFill>
        <p:spPr>
          <a:xfrm rot="5400000">
            <a:off x="-463349" y="1064299"/>
            <a:ext cx="2714624" cy="1967776"/>
          </a:xfrm>
          <a:prstGeom prst="rect">
            <a:avLst/>
          </a:prstGeom>
          <a:noFill/>
          <a:ln>
            <a:noFill/>
          </a:ln>
        </p:spPr>
      </p:pic>
      <p:sp>
        <p:nvSpPr>
          <p:cNvPr id="673" name="Google Shape;673;p42"/>
          <p:cNvSpPr/>
          <p:nvPr/>
        </p:nvSpPr>
        <p:spPr>
          <a:xfrm rot="10800000">
            <a:off x="170875" y="953175"/>
            <a:ext cx="1519500" cy="4001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74" name="Google Shape;674;p42"/>
          <p:cNvPicPr preferRelativeResize="0"/>
          <p:nvPr/>
        </p:nvPicPr>
        <p:blipFill rotWithShape="1">
          <a:blip r:embed="rId3"/>
          <a:srcRect l="38365" t="40848" r="38177" b="38011"/>
          <a:stretch>
            <a:fillRect/>
          </a:stretch>
        </p:blipFill>
        <p:spPr>
          <a:xfrm>
            <a:off x="62874" y="3848550"/>
            <a:ext cx="1357800" cy="1222924"/>
          </a:xfrm>
          <a:prstGeom prst="rect">
            <a:avLst/>
          </a:prstGeom>
          <a:noFill/>
          <a:ln>
            <a:noFill/>
          </a:ln>
        </p:spPr>
      </p:pic>
      <p:sp>
        <p:nvSpPr>
          <p:cNvPr id="7" name="Rectangle 6"/>
          <p:cNvSpPr/>
          <p:nvPr/>
        </p:nvSpPr>
        <p:spPr>
          <a:xfrm>
            <a:off x="3071802" y="1571618"/>
            <a:ext cx="3595697" cy="3016210"/>
          </a:xfrm>
          <a:prstGeom prst="rect">
            <a:avLst/>
          </a:prstGeom>
        </p:spPr>
        <p:txBody>
          <a:bodyPr wrap="square">
            <a:spAutoFit/>
          </a:bodyPr>
          <a:lstStyle/>
          <a:p>
            <a:pPr lvl="0" algn="ctr" rtl="1"/>
            <a:r>
              <a:rPr lang="ar-DZ" sz="4400" b="1" dirty="0" smtClean="0">
                <a:latin typeface="Sakkal Majalla" panose="02000000000000000000" pitchFamily="2" charset="-78"/>
                <a:cs typeface="Sakkal Majalla" panose="02000000000000000000" pitchFamily="2" charset="-78"/>
              </a:rPr>
              <a:t>5.مصطلحات </a:t>
            </a:r>
            <a:r>
              <a:rPr lang="ar-DZ" sz="4400" b="1" dirty="0" smtClean="0">
                <a:latin typeface="Sakkal Majalla" panose="02000000000000000000" pitchFamily="2" charset="-78"/>
                <a:cs typeface="Sakkal Majalla" panose="02000000000000000000" pitchFamily="2" charset="-78"/>
              </a:rPr>
              <a:t>مرتبطة بالوقاية والأمن في العمل:</a:t>
            </a:r>
            <a:endParaRPr lang="ar-DZ" sz="4400" dirty="0" smtClean="0">
              <a:latin typeface="Sakkal Majalla" panose="02000000000000000000" pitchFamily="2" charset="-78"/>
              <a:cs typeface="Sakkal Majalla" panose="02000000000000000000" pitchFamily="2" charset="-78"/>
            </a:endParaRPr>
          </a:p>
          <a:p>
            <a:pPr algn="ctr" rtl="1"/>
            <a:r>
              <a:rPr lang="ar-DZ" sz="4400" dirty="0" smtClean="0">
                <a:solidFill>
                  <a:srgbClr val="1E1E1E"/>
                </a:solidFill>
                <a:latin typeface="Sakkal Majalla" panose="02000000000000000000" pitchFamily="2" charset="-78"/>
                <a:cs typeface="Sakkal Majalla" panose="02000000000000000000" pitchFamily="2" charset="-78"/>
                <a:sym typeface="Archivo ExtraBold"/>
              </a:rPr>
              <a:t/>
            </a:r>
            <a:br>
              <a:rPr lang="ar-DZ" sz="4400" dirty="0" smtClean="0">
                <a:solidFill>
                  <a:srgbClr val="1E1E1E"/>
                </a:solidFill>
                <a:latin typeface="Sakkal Majalla" panose="02000000000000000000" pitchFamily="2" charset="-78"/>
                <a:cs typeface="Sakkal Majalla" panose="02000000000000000000" pitchFamily="2" charset="-78"/>
                <a:sym typeface="Archivo ExtraBold"/>
              </a:rPr>
            </a:b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91"/>
        <p:cNvGrpSpPr/>
        <p:nvPr/>
      </p:nvGrpSpPr>
      <p:grpSpPr>
        <a:xfrm>
          <a:off x="0" y="0"/>
          <a:ext cx="0" cy="0"/>
          <a:chOff x="0" y="0"/>
          <a:chExt cx="0" cy="0"/>
        </a:xfrm>
      </p:grpSpPr>
      <p:grpSp>
        <p:nvGrpSpPr>
          <p:cNvPr id="2" name="Google Shape;1192;p54"/>
          <p:cNvGrpSpPr/>
          <p:nvPr/>
        </p:nvGrpSpPr>
        <p:grpSpPr>
          <a:xfrm>
            <a:off x="2852571" y="3051959"/>
            <a:ext cx="955441" cy="929341"/>
            <a:chOff x="2852571" y="3051959"/>
            <a:chExt cx="955441" cy="929341"/>
          </a:xfrm>
        </p:grpSpPr>
        <p:sp>
          <p:nvSpPr>
            <p:cNvPr id="1193" name="Google Shape;1193;p54"/>
            <p:cNvSpPr/>
            <p:nvPr/>
          </p:nvSpPr>
          <p:spPr>
            <a:xfrm>
              <a:off x="3039413" y="321270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4" name="Google Shape;1194;p54"/>
            <p:cNvCxnSpPr>
              <a:stCxn id="1193" idx="1"/>
            </p:cNvCxnSpPr>
            <p:nvPr/>
          </p:nvCxnSpPr>
          <p:spPr>
            <a:xfrm rot="10800000">
              <a:off x="2852571" y="3051959"/>
              <a:ext cx="299400" cy="273300"/>
            </a:xfrm>
            <a:prstGeom prst="straightConnector1">
              <a:avLst/>
            </a:prstGeom>
            <a:noFill/>
            <a:ln w="9525" cap="flat" cmpd="sng">
              <a:solidFill>
                <a:schemeClr val="accent5"/>
              </a:solidFill>
              <a:prstDash val="solid"/>
              <a:round/>
              <a:headEnd type="none" w="med" len="med"/>
              <a:tailEnd type="oval" w="med" len="med"/>
            </a:ln>
          </p:spPr>
        </p:cxnSp>
      </p:grpSp>
      <p:grpSp>
        <p:nvGrpSpPr>
          <p:cNvPr id="3" name="Google Shape;1195;p54"/>
          <p:cNvGrpSpPr/>
          <p:nvPr/>
        </p:nvGrpSpPr>
        <p:grpSpPr>
          <a:xfrm>
            <a:off x="2558350" y="396613"/>
            <a:ext cx="1354200" cy="768600"/>
            <a:chOff x="2558350" y="396613"/>
            <a:chExt cx="1354200" cy="768600"/>
          </a:xfrm>
        </p:grpSpPr>
        <p:sp>
          <p:nvSpPr>
            <p:cNvPr id="1196" name="Google Shape;1196;p54"/>
            <p:cNvSpPr/>
            <p:nvPr/>
          </p:nvSpPr>
          <p:spPr>
            <a:xfrm>
              <a:off x="3143950" y="3966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97" name="Google Shape;1197;p54"/>
            <p:cNvCxnSpPr>
              <a:stCxn id="1196" idx="2"/>
            </p:cNvCxnSpPr>
            <p:nvPr/>
          </p:nvCxnSpPr>
          <p:spPr>
            <a:xfrm flipH="1">
              <a:off x="2558350" y="780913"/>
              <a:ext cx="585600" cy="176700"/>
            </a:xfrm>
            <a:prstGeom prst="straightConnector1">
              <a:avLst/>
            </a:prstGeom>
            <a:noFill/>
            <a:ln w="9525" cap="flat" cmpd="sng">
              <a:solidFill>
                <a:schemeClr val="accent5"/>
              </a:solidFill>
              <a:prstDash val="solid"/>
              <a:round/>
              <a:headEnd type="none" w="med" len="med"/>
              <a:tailEnd type="oval" w="med" len="med"/>
            </a:ln>
          </p:spPr>
        </p:cxnSp>
      </p:grpSp>
      <p:sp>
        <p:nvSpPr>
          <p:cNvPr id="1198" name="Google Shape;1198;p54"/>
          <p:cNvSpPr txBox="1">
            <a:spLocks noGrp="1"/>
          </p:cNvSpPr>
          <p:nvPr>
            <p:ph type="subTitle" idx="1"/>
          </p:nvPr>
        </p:nvSpPr>
        <p:spPr>
          <a:xfrm>
            <a:off x="2680970" y="3051810"/>
            <a:ext cx="6323330" cy="1868805"/>
          </a:xfrm>
          <a:prstGeom prst="rect">
            <a:avLst/>
          </a:prstGeom>
        </p:spPr>
        <p:txBody>
          <a:bodyPr spcFirstLastPara="1" wrap="square" lIns="91425" tIns="91425" rIns="91425" bIns="91425" anchor="b" anchorCtr="0">
            <a:noAutofit/>
          </a:bodyPr>
          <a:lstStyle/>
          <a:p>
            <a:pPr marL="0" lvl="0" indent="0"/>
            <a:r>
              <a:rPr lang="en-US" dirty="0">
                <a:latin typeface="Sakkal Majalla" panose="02000000000000000000" charset="0"/>
                <a:cs typeface="Sakkal Majalla" panose="02000000000000000000" charset="0"/>
                <a:sym typeface="+mn-ea"/>
              </a:rPr>
              <a:t/>
            </a:r>
            <a:br>
              <a:rPr lang="en-US" dirty="0">
                <a:latin typeface="Sakkal Majalla" panose="02000000000000000000" charset="0"/>
                <a:cs typeface="Sakkal Majalla" panose="02000000000000000000" charset="0"/>
                <a:sym typeface="+mn-ea"/>
              </a:rPr>
            </a:br>
            <a:r>
              <a:rPr lang="en-US" sz="2400" dirty="0">
                <a:latin typeface="Sakkal Majalla" panose="02000000000000000000" charset="0"/>
                <a:cs typeface="Sakkal Majalla" panose="02000000000000000000" charset="0"/>
                <a:sym typeface="+mn-ea"/>
              </a:rPr>
              <a:t/>
            </a:r>
            <a:br>
              <a:rPr lang="en-US" sz="2400" dirty="0">
                <a:latin typeface="Sakkal Majalla" panose="02000000000000000000" charset="0"/>
                <a:cs typeface="Sakkal Majalla" panose="02000000000000000000" charset="0"/>
                <a:sym typeface="+mn-ea"/>
              </a:rPr>
            </a:br>
            <a:r>
              <a:rPr lang="en-US" sz="2400" dirty="0">
                <a:latin typeface="Sakkal Majalla" panose="02000000000000000000" charset="0"/>
                <a:cs typeface="Sakkal Majalla" panose="02000000000000000000" charset="0"/>
                <a:sym typeface="+mn-ea"/>
              </a:rPr>
              <a:t/>
            </a:r>
            <a:br>
              <a:rPr lang="en-US" sz="2400" dirty="0">
                <a:latin typeface="Sakkal Majalla" panose="02000000000000000000" charset="0"/>
                <a:cs typeface="Sakkal Majalla" panose="02000000000000000000" charset="0"/>
                <a:sym typeface="+mn-ea"/>
              </a:rPr>
            </a:br>
            <a:r>
              <a:rPr lang="en-US" sz="2400" dirty="0" smtClean="0">
                <a:latin typeface="Sakkal Majalla" panose="02000000000000000000" charset="0"/>
                <a:cs typeface="Sakkal Majalla" panose="02000000000000000000" charset="0"/>
                <a:sym typeface="+mn-ea"/>
              </a:rPr>
              <a:t>Occupational Safety and Health (OSH): </a:t>
            </a:r>
            <a:r>
              <a:rPr lang="en-US" sz="2400" dirty="0" err="1" smtClean="0">
                <a:latin typeface="Sakkal Majalla" panose="02000000000000000000" charset="0"/>
                <a:cs typeface="Sakkal Majalla" panose="02000000000000000000" charset="0"/>
                <a:sym typeface="+mn-ea"/>
              </a:rPr>
              <a:t>السلامة</a:t>
            </a:r>
            <a:r>
              <a:rPr lang="en-US" sz="2400" dirty="0" smtClean="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والصحة</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المهنية</a:t>
            </a:r>
            <a:r>
              <a:rPr lang="en-US" sz="2400" dirty="0">
                <a:latin typeface="Sakkal Majalla" panose="02000000000000000000" charset="0"/>
                <a:cs typeface="Sakkal Majalla" panose="02000000000000000000" charset="0"/>
                <a:sym typeface="+mn-ea"/>
              </a:rPr>
              <a:t>.</a:t>
            </a:r>
            <a:br>
              <a:rPr lang="en-US" sz="2400" dirty="0">
                <a:latin typeface="Sakkal Majalla" panose="02000000000000000000" charset="0"/>
                <a:cs typeface="Sakkal Majalla" panose="02000000000000000000" charset="0"/>
                <a:sym typeface="+mn-ea"/>
              </a:rPr>
            </a:br>
            <a:r>
              <a:rPr lang="en-US" sz="2400" dirty="0" smtClean="0">
                <a:latin typeface="Sakkal Majalla" panose="02000000000000000000" charset="0"/>
                <a:cs typeface="Sakkal Majalla" panose="02000000000000000000" charset="0"/>
                <a:sym typeface="+mn-ea"/>
              </a:rPr>
              <a:t>Hazard</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الخطر</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أي</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شيء</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يمكن</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أن</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يسبب</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ضرراً</a:t>
            </a:r>
            <a:r>
              <a:rPr lang="en-US" sz="2400" dirty="0">
                <a:latin typeface="Sakkal Majalla" panose="02000000000000000000" charset="0"/>
                <a:cs typeface="Sakkal Majalla" panose="02000000000000000000" charset="0"/>
                <a:sym typeface="+mn-ea"/>
              </a:rPr>
              <a:t>.</a:t>
            </a:r>
            <a:br>
              <a:rPr lang="en-US" sz="2400" dirty="0">
                <a:latin typeface="Sakkal Majalla" panose="02000000000000000000" charset="0"/>
                <a:cs typeface="Sakkal Majalla" panose="02000000000000000000" charset="0"/>
                <a:sym typeface="+mn-ea"/>
              </a:rPr>
            </a:br>
            <a:r>
              <a:rPr lang="en-US" sz="2400" dirty="0" smtClean="0">
                <a:latin typeface="Sakkal Majalla" panose="02000000000000000000" charset="0"/>
                <a:cs typeface="Sakkal Majalla" panose="02000000000000000000" charset="0"/>
                <a:sym typeface="+mn-ea"/>
              </a:rPr>
              <a:t>Risk</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احتمال</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وقوع</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حادث</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أو</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إصابة</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نتيجة</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لخطر</a:t>
            </a:r>
            <a:r>
              <a:rPr lang="en-US" sz="2400" dirty="0">
                <a:latin typeface="Sakkal Majalla" panose="02000000000000000000" charset="0"/>
                <a:cs typeface="Sakkal Majalla" panose="02000000000000000000" charset="0"/>
                <a:sym typeface="+mn-ea"/>
              </a:rPr>
              <a:t>.</a:t>
            </a:r>
            <a:br>
              <a:rPr lang="en-US" sz="2400" dirty="0">
                <a:latin typeface="Sakkal Majalla" panose="02000000000000000000" charset="0"/>
                <a:cs typeface="Sakkal Majalla" panose="02000000000000000000" charset="0"/>
                <a:sym typeface="+mn-ea"/>
              </a:rPr>
            </a:br>
            <a:r>
              <a:rPr lang="en-US" sz="2400" dirty="0" smtClean="0">
                <a:latin typeface="Sakkal Majalla" panose="02000000000000000000" charset="0"/>
                <a:cs typeface="Sakkal Majalla" panose="02000000000000000000" charset="0"/>
                <a:sym typeface="+mn-ea"/>
              </a:rPr>
              <a:t>Risk </a:t>
            </a:r>
            <a:r>
              <a:rPr lang="en-US" sz="2400" dirty="0">
                <a:latin typeface="Sakkal Majalla" panose="02000000000000000000" charset="0"/>
                <a:cs typeface="Sakkal Majalla" panose="02000000000000000000" charset="0"/>
                <a:sym typeface="+mn-ea"/>
              </a:rPr>
              <a:t>Assessment: </a:t>
            </a:r>
            <a:r>
              <a:rPr lang="en-US" sz="2400" dirty="0" err="1">
                <a:latin typeface="Sakkal Majalla" panose="02000000000000000000" charset="0"/>
                <a:cs typeface="Sakkal Majalla" panose="02000000000000000000" charset="0"/>
                <a:sym typeface="+mn-ea"/>
              </a:rPr>
              <a:t>تقييم</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المخاطر</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لتحديد</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وتحليل</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المخاطر</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المحتملة</a:t>
            </a:r>
            <a:r>
              <a:rPr lang="en-US" sz="2400" dirty="0">
                <a:latin typeface="Sakkal Majalla" panose="02000000000000000000" charset="0"/>
                <a:cs typeface="Sakkal Majalla" panose="02000000000000000000" charset="0"/>
                <a:sym typeface="+mn-ea"/>
              </a:rPr>
              <a:t>.</a:t>
            </a:r>
            <a:br>
              <a:rPr lang="en-US" sz="2400" dirty="0">
                <a:latin typeface="Sakkal Majalla" panose="02000000000000000000" charset="0"/>
                <a:cs typeface="Sakkal Majalla" panose="02000000000000000000" charset="0"/>
                <a:sym typeface="+mn-ea"/>
              </a:rPr>
            </a:br>
            <a:r>
              <a:rPr lang="en-US" sz="2400" dirty="0" smtClean="0">
                <a:latin typeface="Sakkal Majalla" panose="02000000000000000000" charset="0"/>
                <a:cs typeface="Sakkal Majalla" panose="02000000000000000000" charset="0"/>
                <a:sym typeface="+mn-ea"/>
              </a:rPr>
              <a:t>Control </a:t>
            </a:r>
            <a:r>
              <a:rPr lang="en-US" sz="2400" dirty="0">
                <a:latin typeface="Sakkal Majalla" panose="02000000000000000000" charset="0"/>
                <a:cs typeface="Sakkal Majalla" panose="02000000000000000000" charset="0"/>
                <a:sym typeface="+mn-ea"/>
              </a:rPr>
              <a:t>Measures: </a:t>
            </a:r>
            <a:r>
              <a:rPr lang="en-US" sz="2400" dirty="0" err="1">
                <a:latin typeface="Sakkal Majalla" panose="02000000000000000000" charset="0"/>
                <a:cs typeface="Sakkal Majalla" panose="02000000000000000000" charset="0"/>
                <a:sym typeface="+mn-ea"/>
              </a:rPr>
              <a:t>إجراءات</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التحكم</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لتقليل</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أو</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إزالة</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المخاطر</a:t>
            </a:r>
            <a:r>
              <a:rPr lang="en-US" sz="2400" dirty="0">
                <a:latin typeface="Sakkal Majalla" panose="02000000000000000000" charset="0"/>
                <a:cs typeface="Sakkal Majalla" panose="02000000000000000000" charset="0"/>
                <a:sym typeface="+mn-ea"/>
              </a:rPr>
              <a:t>.</a:t>
            </a:r>
            <a:br>
              <a:rPr lang="en-US" sz="2400" dirty="0">
                <a:latin typeface="Sakkal Majalla" panose="02000000000000000000" charset="0"/>
                <a:cs typeface="Sakkal Majalla" panose="02000000000000000000" charset="0"/>
                <a:sym typeface="+mn-ea"/>
              </a:rPr>
            </a:br>
            <a:r>
              <a:rPr lang="en-US" sz="2400" dirty="0" smtClean="0">
                <a:latin typeface="Sakkal Majalla" panose="02000000000000000000" charset="0"/>
                <a:cs typeface="Sakkal Majalla" panose="02000000000000000000" charset="0"/>
                <a:sym typeface="+mn-ea"/>
              </a:rPr>
              <a:t>Personal </a:t>
            </a:r>
            <a:r>
              <a:rPr lang="en-US" sz="2400" dirty="0">
                <a:latin typeface="Sakkal Majalla" panose="02000000000000000000" charset="0"/>
                <a:cs typeface="Sakkal Majalla" panose="02000000000000000000" charset="0"/>
                <a:sym typeface="+mn-ea"/>
              </a:rPr>
              <a:t>Protective Equipment (PPE): </a:t>
            </a:r>
            <a:r>
              <a:rPr lang="en-US" sz="2400" dirty="0" err="1">
                <a:latin typeface="Sakkal Majalla" panose="02000000000000000000" charset="0"/>
                <a:cs typeface="Sakkal Majalla" panose="02000000000000000000" charset="0"/>
                <a:sym typeface="+mn-ea"/>
              </a:rPr>
              <a:t>معدات</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الحماية</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الشخصية</a:t>
            </a:r>
            <a:r>
              <a:rPr lang="en-US" sz="2400" dirty="0">
                <a:latin typeface="Sakkal Majalla" panose="02000000000000000000" charset="0"/>
                <a:cs typeface="Sakkal Majalla" panose="02000000000000000000" charset="0"/>
                <a:sym typeface="+mn-ea"/>
              </a:rPr>
              <a:t>.</a:t>
            </a:r>
            <a:br>
              <a:rPr lang="en-US" sz="2400" dirty="0">
                <a:latin typeface="Sakkal Majalla" panose="02000000000000000000" charset="0"/>
                <a:cs typeface="Sakkal Majalla" panose="02000000000000000000" charset="0"/>
                <a:sym typeface="+mn-ea"/>
              </a:rPr>
            </a:br>
            <a:r>
              <a:rPr lang="en-US" sz="2400" dirty="0" smtClean="0">
                <a:latin typeface="Sakkal Majalla" panose="02000000000000000000" charset="0"/>
                <a:cs typeface="Sakkal Majalla" panose="02000000000000000000" charset="0"/>
                <a:sym typeface="+mn-ea"/>
              </a:rPr>
              <a:t>Accident</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الحادث</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أي</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حدث</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غير</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متوقع</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يتسبب</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في</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ضرر</a:t>
            </a:r>
            <a:r>
              <a:rPr lang="en-US" sz="2400" dirty="0">
                <a:latin typeface="Sakkal Majalla" panose="02000000000000000000" charset="0"/>
                <a:cs typeface="Sakkal Majalla" panose="02000000000000000000" charset="0"/>
                <a:sym typeface="+mn-ea"/>
              </a:rPr>
              <a:t>.</a:t>
            </a:r>
            <a:br>
              <a:rPr lang="en-US" sz="2400" dirty="0">
                <a:latin typeface="Sakkal Majalla" panose="02000000000000000000" charset="0"/>
                <a:cs typeface="Sakkal Majalla" panose="02000000000000000000" charset="0"/>
                <a:sym typeface="+mn-ea"/>
              </a:rPr>
            </a:br>
            <a:r>
              <a:rPr lang="en-US" sz="2400" dirty="0" smtClean="0">
                <a:latin typeface="Sakkal Majalla" panose="02000000000000000000" charset="0"/>
                <a:cs typeface="Sakkal Majalla" panose="02000000000000000000" charset="0"/>
                <a:sym typeface="+mn-ea"/>
              </a:rPr>
              <a:t>Injury</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الإصابة</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أي</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ضرر</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مادي</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يلحق</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بالجسم</a:t>
            </a:r>
            <a:r>
              <a:rPr lang="en-US" sz="2400" dirty="0">
                <a:latin typeface="Sakkal Majalla" panose="02000000000000000000" charset="0"/>
                <a:cs typeface="Sakkal Majalla" panose="02000000000000000000" charset="0"/>
                <a:sym typeface="+mn-ea"/>
              </a:rPr>
              <a:t>.</a:t>
            </a:r>
            <a:br>
              <a:rPr lang="en-US" sz="2400" dirty="0">
                <a:latin typeface="Sakkal Majalla" panose="02000000000000000000" charset="0"/>
                <a:cs typeface="Sakkal Majalla" panose="02000000000000000000" charset="0"/>
                <a:sym typeface="+mn-ea"/>
              </a:rPr>
            </a:br>
            <a:r>
              <a:rPr lang="en-US" sz="2400" dirty="0" smtClean="0">
                <a:latin typeface="Sakkal Majalla" panose="02000000000000000000" charset="0"/>
                <a:cs typeface="Sakkal Majalla" panose="02000000000000000000" charset="0"/>
                <a:sym typeface="+mn-ea"/>
              </a:rPr>
              <a:t>Occupational </a:t>
            </a:r>
            <a:r>
              <a:rPr lang="en-US" sz="2400" dirty="0">
                <a:latin typeface="Sakkal Majalla" panose="02000000000000000000" charset="0"/>
                <a:cs typeface="Sakkal Majalla" panose="02000000000000000000" charset="0"/>
                <a:sym typeface="+mn-ea"/>
              </a:rPr>
              <a:t>Disease: </a:t>
            </a:r>
            <a:r>
              <a:rPr lang="en-US" sz="2400" dirty="0" err="1">
                <a:latin typeface="Sakkal Majalla" panose="02000000000000000000" charset="0"/>
                <a:cs typeface="Sakkal Majalla" panose="02000000000000000000" charset="0"/>
                <a:sym typeface="+mn-ea"/>
              </a:rPr>
              <a:t>المرض</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المهني</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الناتج</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عن</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التعرض</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لخطر</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في</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مكان</a:t>
            </a:r>
            <a:r>
              <a:rPr lang="en-US" sz="2400" dirty="0">
                <a:latin typeface="Sakkal Majalla" panose="02000000000000000000" charset="0"/>
                <a:cs typeface="Sakkal Majalla" panose="02000000000000000000" charset="0"/>
                <a:sym typeface="+mn-ea"/>
              </a:rPr>
              <a:t> </a:t>
            </a:r>
            <a:r>
              <a:rPr lang="en-US" sz="2400" dirty="0" err="1">
                <a:latin typeface="Sakkal Majalla" panose="02000000000000000000" charset="0"/>
                <a:cs typeface="Sakkal Majalla" panose="02000000000000000000" charset="0"/>
                <a:sym typeface="+mn-ea"/>
              </a:rPr>
              <a:t>العمل</a:t>
            </a:r>
            <a:r>
              <a:rPr lang="en-US" sz="2400" dirty="0">
                <a:latin typeface="Sakkal Majalla" panose="02000000000000000000" charset="0"/>
                <a:cs typeface="Sakkal Majalla" panose="02000000000000000000" charset="0"/>
                <a:sym typeface="+mn-ea"/>
              </a:rPr>
              <a:t>.</a:t>
            </a:r>
            <a:br>
              <a:rPr lang="en-US" sz="2400" dirty="0">
                <a:latin typeface="Sakkal Majalla" panose="02000000000000000000" charset="0"/>
                <a:cs typeface="Sakkal Majalla" panose="02000000000000000000" charset="0"/>
                <a:sym typeface="+mn-ea"/>
              </a:rPr>
            </a:br>
            <a:r>
              <a:rPr lang="en-US" dirty="0" smtClean="0">
                <a:latin typeface="Sakkal Majalla" panose="02000000000000000000" charset="0"/>
                <a:cs typeface="Sakkal Majalla" panose="02000000000000000000" charset="0"/>
                <a:sym typeface="+mn-ea"/>
              </a:rPr>
              <a:t>.</a:t>
            </a:r>
            <a:endParaRPr lang="en-GB" dirty="0">
              <a:latin typeface="Sakkal Majalla" panose="02000000000000000000" pitchFamily="2" charset="-78"/>
              <a:cs typeface="Sakkal Majalla" panose="02000000000000000000" pitchFamily="2" charset="-78"/>
            </a:endParaRPr>
          </a:p>
        </p:txBody>
      </p:sp>
      <p:grpSp>
        <p:nvGrpSpPr>
          <p:cNvPr id="4" name="Google Shape;1200;p54"/>
          <p:cNvGrpSpPr/>
          <p:nvPr/>
        </p:nvGrpSpPr>
        <p:grpSpPr>
          <a:xfrm>
            <a:off x="854963" y="1192365"/>
            <a:ext cx="543367" cy="332119"/>
            <a:chOff x="0" y="652601"/>
            <a:chExt cx="746281" cy="456082"/>
          </a:xfrm>
        </p:grpSpPr>
        <p:sp>
          <p:nvSpPr>
            <p:cNvPr id="1201" name="Google Shape;1201;p54"/>
            <p:cNvSpPr/>
            <p:nvPr/>
          </p:nvSpPr>
          <p:spPr>
            <a:xfrm>
              <a:off x="0" y="681156"/>
              <a:ext cx="746281" cy="386033"/>
            </a:xfrm>
            <a:custGeom>
              <a:avLst/>
              <a:gdLst/>
              <a:ahLst/>
              <a:cxnLst/>
              <a:rect l="l" t="t" r="r" b="b"/>
              <a:pathLst>
                <a:path w="13198" h="6827" extrusionOk="0">
                  <a:moveTo>
                    <a:pt x="6597" y="0"/>
                  </a:moveTo>
                  <a:cubicBezTo>
                    <a:pt x="3838" y="0"/>
                    <a:pt x="1606" y="2236"/>
                    <a:pt x="1606" y="4995"/>
                  </a:cubicBezTo>
                  <a:lnTo>
                    <a:pt x="0" y="6826"/>
                  </a:lnTo>
                  <a:lnTo>
                    <a:pt x="13197" y="6826"/>
                  </a:lnTo>
                  <a:lnTo>
                    <a:pt x="11592" y="4995"/>
                  </a:lnTo>
                  <a:cubicBezTo>
                    <a:pt x="11592" y="2236"/>
                    <a:pt x="9356" y="0"/>
                    <a:pt x="659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54"/>
            <p:cNvSpPr/>
            <p:nvPr/>
          </p:nvSpPr>
          <p:spPr>
            <a:xfrm>
              <a:off x="53660" y="863509"/>
              <a:ext cx="85779" cy="183206"/>
            </a:xfrm>
            <a:custGeom>
              <a:avLst/>
              <a:gdLst/>
              <a:ahLst/>
              <a:cxnLst/>
              <a:rect l="l" t="t" r="r" b="b"/>
              <a:pathLst>
                <a:path w="1517" h="3240" extrusionOk="0">
                  <a:moveTo>
                    <a:pt x="488" y="0"/>
                  </a:moveTo>
                  <a:cubicBezTo>
                    <a:pt x="220" y="0"/>
                    <a:pt x="1" y="219"/>
                    <a:pt x="1" y="488"/>
                  </a:cubicBezTo>
                  <a:lnTo>
                    <a:pt x="1" y="3239"/>
                  </a:lnTo>
                  <a:lnTo>
                    <a:pt x="1517" y="3239"/>
                  </a:lnTo>
                  <a:lnTo>
                    <a:pt x="151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54"/>
            <p:cNvSpPr/>
            <p:nvPr/>
          </p:nvSpPr>
          <p:spPr>
            <a:xfrm>
              <a:off x="606769" y="863283"/>
              <a:ext cx="85779" cy="183432"/>
            </a:xfrm>
            <a:custGeom>
              <a:avLst/>
              <a:gdLst/>
              <a:ahLst/>
              <a:cxnLst/>
              <a:rect l="l" t="t" r="r" b="b"/>
              <a:pathLst>
                <a:path w="1517" h="3244" extrusionOk="0">
                  <a:moveTo>
                    <a:pt x="1" y="1"/>
                  </a:moveTo>
                  <a:lnTo>
                    <a:pt x="1" y="3243"/>
                  </a:lnTo>
                  <a:lnTo>
                    <a:pt x="1517" y="3243"/>
                  </a:lnTo>
                  <a:lnTo>
                    <a:pt x="1517" y="488"/>
                  </a:lnTo>
                  <a:cubicBezTo>
                    <a:pt x="1517" y="219"/>
                    <a:pt x="1294" y="1"/>
                    <a:pt x="102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54"/>
            <p:cNvSpPr/>
            <p:nvPr/>
          </p:nvSpPr>
          <p:spPr>
            <a:xfrm>
              <a:off x="307767" y="652601"/>
              <a:ext cx="130732" cy="53096"/>
            </a:xfrm>
            <a:custGeom>
              <a:avLst/>
              <a:gdLst/>
              <a:ahLst/>
              <a:cxnLst/>
              <a:rect l="l" t="t" r="r" b="b"/>
              <a:pathLst>
                <a:path w="2312" h="939" extrusionOk="0">
                  <a:moveTo>
                    <a:pt x="233" y="0"/>
                  </a:moveTo>
                  <a:cubicBezTo>
                    <a:pt x="104" y="0"/>
                    <a:pt x="0" y="104"/>
                    <a:pt x="0" y="233"/>
                  </a:cubicBezTo>
                  <a:lnTo>
                    <a:pt x="0" y="939"/>
                  </a:lnTo>
                  <a:lnTo>
                    <a:pt x="2311" y="939"/>
                  </a:lnTo>
                  <a:lnTo>
                    <a:pt x="2311" y="233"/>
                  </a:lnTo>
                  <a:cubicBezTo>
                    <a:pt x="2311" y="104"/>
                    <a:pt x="2207" y="0"/>
                    <a:pt x="207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54"/>
            <p:cNvSpPr/>
            <p:nvPr/>
          </p:nvSpPr>
          <p:spPr>
            <a:xfrm>
              <a:off x="177886" y="689241"/>
              <a:ext cx="390500" cy="332937"/>
            </a:xfrm>
            <a:custGeom>
              <a:avLst/>
              <a:gdLst/>
              <a:ahLst/>
              <a:cxnLst/>
              <a:rect l="l" t="t" r="r" b="b"/>
              <a:pathLst>
                <a:path w="6906" h="5888" extrusionOk="0">
                  <a:moveTo>
                    <a:pt x="2301" y="4"/>
                  </a:moveTo>
                  <a:cubicBezTo>
                    <a:pt x="2265" y="4"/>
                    <a:pt x="2233" y="37"/>
                    <a:pt x="2233" y="72"/>
                  </a:cubicBezTo>
                  <a:cubicBezTo>
                    <a:pt x="2233" y="1033"/>
                    <a:pt x="1989" y="2140"/>
                    <a:pt x="1606" y="2907"/>
                  </a:cubicBezTo>
                  <a:cubicBezTo>
                    <a:pt x="1416" y="3290"/>
                    <a:pt x="1140" y="3666"/>
                    <a:pt x="760" y="4053"/>
                  </a:cubicBezTo>
                  <a:cubicBezTo>
                    <a:pt x="581" y="4232"/>
                    <a:pt x="434" y="4440"/>
                    <a:pt x="316" y="4659"/>
                  </a:cubicBezTo>
                  <a:cubicBezTo>
                    <a:pt x="309" y="4670"/>
                    <a:pt x="309" y="4673"/>
                    <a:pt x="305" y="4680"/>
                  </a:cubicBezTo>
                  <a:cubicBezTo>
                    <a:pt x="119" y="5035"/>
                    <a:pt x="18" y="5415"/>
                    <a:pt x="0" y="5816"/>
                  </a:cubicBezTo>
                  <a:cubicBezTo>
                    <a:pt x="0" y="5856"/>
                    <a:pt x="26" y="5888"/>
                    <a:pt x="65" y="5888"/>
                  </a:cubicBezTo>
                  <a:cubicBezTo>
                    <a:pt x="101" y="5888"/>
                    <a:pt x="129" y="5859"/>
                    <a:pt x="137" y="5827"/>
                  </a:cubicBezTo>
                  <a:cubicBezTo>
                    <a:pt x="154" y="5447"/>
                    <a:pt x="255" y="5082"/>
                    <a:pt x="434" y="4738"/>
                  </a:cubicBezTo>
                  <a:lnTo>
                    <a:pt x="434" y="4734"/>
                  </a:lnTo>
                  <a:cubicBezTo>
                    <a:pt x="549" y="4523"/>
                    <a:pt x="688" y="4326"/>
                    <a:pt x="860" y="4154"/>
                  </a:cubicBezTo>
                  <a:cubicBezTo>
                    <a:pt x="1247" y="3749"/>
                    <a:pt x="1530" y="3365"/>
                    <a:pt x="1727" y="2971"/>
                  </a:cubicBezTo>
                  <a:cubicBezTo>
                    <a:pt x="2118" y="2186"/>
                    <a:pt x="2369" y="1047"/>
                    <a:pt x="2369" y="72"/>
                  </a:cubicBezTo>
                  <a:cubicBezTo>
                    <a:pt x="2369" y="37"/>
                    <a:pt x="2337" y="4"/>
                    <a:pt x="2301" y="4"/>
                  </a:cubicBezTo>
                  <a:close/>
                  <a:moveTo>
                    <a:pt x="4608" y="1"/>
                  </a:moveTo>
                  <a:cubicBezTo>
                    <a:pt x="4572" y="1"/>
                    <a:pt x="4540" y="33"/>
                    <a:pt x="4540" y="69"/>
                  </a:cubicBezTo>
                  <a:cubicBezTo>
                    <a:pt x="4540" y="1051"/>
                    <a:pt x="4791" y="2183"/>
                    <a:pt x="5182" y="2968"/>
                  </a:cubicBezTo>
                  <a:cubicBezTo>
                    <a:pt x="5379" y="3362"/>
                    <a:pt x="5662" y="3745"/>
                    <a:pt x="6049" y="4150"/>
                  </a:cubicBezTo>
                  <a:cubicBezTo>
                    <a:pt x="6221" y="4322"/>
                    <a:pt x="6364" y="4519"/>
                    <a:pt x="6475" y="4730"/>
                  </a:cubicBezTo>
                  <a:lnTo>
                    <a:pt x="6475" y="4734"/>
                  </a:lnTo>
                  <a:cubicBezTo>
                    <a:pt x="6654" y="5074"/>
                    <a:pt x="6751" y="5443"/>
                    <a:pt x="6773" y="5823"/>
                  </a:cubicBezTo>
                  <a:cubicBezTo>
                    <a:pt x="6773" y="5859"/>
                    <a:pt x="6801" y="5888"/>
                    <a:pt x="6837" y="5888"/>
                  </a:cubicBezTo>
                  <a:cubicBezTo>
                    <a:pt x="6880" y="5888"/>
                    <a:pt x="6905" y="5856"/>
                    <a:pt x="6905" y="5816"/>
                  </a:cubicBezTo>
                  <a:cubicBezTo>
                    <a:pt x="6887" y="5411"/>
                    <a:pt x="6783" y="5031"/>
                    <a:pt x="6597" y="4673"/>
                  </a:cubicBezTo>
                  <a:cubicBezTo>
                    <a:pt x="6597" y="4670"/>
                    <a:pt x="6593" y="4670"/>
                    <a:pt x="6593" y="4662"/>
                  </a:cubicBezTo>
                  <a:cubicBezTo>
                    <a:pt x="6475" y="4440"/>
                    <a:pt x="6325" y="4232"/>
                    <a:pt x="6149" y="4050"/>
                  </a:cubicBezTo>
                  <a:cubicBezTo>
                    <a:pt x="5769" y="3659"/>
                    <a:pt x="5490" y="3283"/>
                    <a:pt x="5303" y="2903"/>
                  </a:cubicBezTo>
                  <a:cubicBezTo>
                    <a:pt x="4920" y="2143"/>
                    <a:pt x="4676" y="1026"/>
                    <a:pt x="4676" y="69"/>
                  </a:cubicBezTo>
                  <a:cubicBezTo>
                    <a:pt x="4676" y="33"/>
                    <a:pt x="4644" y="1"/>
                    <a:pt x="46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54"/>
            <p:cNvSpPr/>
            <p:nvPr/>
          </p:nvSpPr>
          <p:spPr>
            <a:xfrm>
              <a:off x="275763" y="697553"/>
              <a:ext cx="7747" cy="58015"/>
            </a:xfrm>
            <a:custGeom>
              <a:avLst/>
              <a:gdLst/>
              <a:ahLst/>
              <a:cxnLst/>
              <a:rect l="l" t="t" r="r" b="b"/>
              <a:pathLst>
                <a:path w="137" h="1026" extrusionOk="0">
                  <a:moveTo>
                    <a:pt x="68" y="1"/>
                  </a:moveTo>
                  <a:cubicBezTo>
                    <a:pt x="32" y="1"/>
                    <a:pt x="0" y="33"/>
                    <a:pt x="0" y="69"/>
                  </a:cubicBezTo>
                  <a:lnTo>
                    <a:pt x="0" y="961"/>
                  </a:lnTo>
                  <a:cubicBezTo>
                    <a:pt x="0" y="997"/>
                    <a:pt x="32" y="1025"/>
                    <a:pt x="68" y="1025"/>
                  </a:cubicBezTo>
                  <a:cubicBezTo>
                    <a:pt x="104" y="1025"/>
                    <a:pt x="133" y="997"/>
                    <a:pt x="136" y="957"/>
                  </a:cubicBezTo>
                  <a:lnTo>
                    <a:pt x="136" y="69"/>
                  </a:lnTo>
                  <a:cubicBezTo>
                    <a:pt x="136" y="33"/>
                    <a:pt x="104" y="1"/>
                    <a:pt x="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54"/>
            <p:cNvSpPr/>
            <p:nvPr/>
          </p:nvSpPr>
          <p:spPr>
            <a:xfrm>
              <a:off x="463149" y="697779"/>
              <a:ext cx="7747" cy="57789"/>
            </a:xfrm>
            <a:custGeom>
              <a:avLst/>
              <a:gdLst/>
              <a:ahLst/>
              <a:cxnLst/>
              <a:rect l="l" t="t" r="r" b="b"/>
              <a:pathLst>
                <a:path w="137" h="1022" extrusionOk="0">
                  <a:moveTo>
                    <a:pt x="69" y="0"/>
                  </a:moveTo>
                  <a:cubicBezTo>
                    <a:pt x="33" y="0"/>
                    <a:pt x="0" y="32"/>
                    <a:pt x="0" y="68"/>
                  </a:cubicBezTo>
                  <a:lnTo>
                    <a:pt x="0" y="957"/>
                  </a:lnTo>
                  <a:cubicBezTo>
                    <a:pt x="0" y="993"/>
                    <a:pt x="33" y="1021"/>
                    <a:pt x="69" y="1021"/>
                  </a:cubicBezTo>
                  <a:cubicBezTo>
                    <a:pt x="104" y="1021"/>
                    <a:pt x="137" y="993"/>
                    <a:pt x="137" y="957"/>
                  </a:cubicBezTo>
                  <a:lnTo>
                    <a:pt x="137" y="68"/>
                  </a:lnTo>
                  <a:cubicBezTo>
                    <a:pt x="137" y="32"/>
                    <a:pt x="104" y="0"/>
                    <a:pt x="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54"/>
            <p:cNvSpPr/>
            <p:nvPr/>
          </p:nvSpPr>
          <p:spPr>
            <a:xfrm>
              <a:off x="226" y="1067123"/>
              <a:ext cx="746055" cy="41561"/>
            </a:xfrm>
            <a:custGeom>
              <a:avLst/>
              <a:gdLst/>
              <a:ahLst/>
              <a:cxnLst/>
              <a:rect l="l" t="t" r="r" b="b"/>
              <a:pathLst>
                <a:path w="13194" h="735" extrusionOk="0">
                  <a:moveTo>
                    <a:pt x="0" y="0"/>
                  </a:moveTo>
                  <a:cubicBezTo>
                    <a:pt x="0" y="0"/>
                    <a:pt x="1863" y="735"/>
                    <a:pt x="6593" y="735"/>
                  </a:cubicBezTo>
                  <a:cubicBezTo>
                    <a:pt x="11319" y="735"/>
                    <a:pt x="13193" y="0"/>
                    <a:pt x="1319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 name="Google Shape;1209;p54"/>
          <p:cNvGrpSpPr/>
          <p:nvPr/>
        </p:nvGrpSpPr>
        <p:grpSpPr>
          <a:xfrm>
            <a:off x="3270388" y="635901"/>
            <a:ext cx="515730" cy="290061"/>
            <a:chOff x="3165875" y="539491"/>
            <a:chExt cx="746677" cy="420013"/>
          </a:xfrm>
        </p:grpSpPr>
        <p:sp>
          <p:nvSpPr>
            <p:cNvPr id="1210" name="Google Shape;1210;p54"/>
            <p:cNvSpPr/>
            <p:nvPr/>
          </p:nvSpPr>
          <p:spPr>
            <a:xfrm>
              <a:off x="3165875" y="540057"/>
              <a:ext cx="746677" cy="321176"/>
            </a:xfrm>
            <a:custGeom>
              <a:avLst/>
              <a:gdLst/>
              <a:ahLst/>
              <a:cxnLst/>
              <a:rect l="l" t="t" r="r" b="b"/>
              <a:pathLst>
                <a:path w="13205" h="5680" extrusionOk="0">
                  <a:moveTo>
                    <a:pt x="3664" y="1"/>
                  </a:moveTo>
                  <a:cubicBezTo>
                    <a:pt x="3516" y="1"/>
                    <a:pt x="3362" y="47"/>
                    <a:pt x="3236" y="126"/>
                  </a:cubicBezTo>
                  <a:cubicBezTo>
                    <a:pt x="2989" y="287"/>
                    <a:pt x="2824" y="542"/>
                    <a:pt x="2677" y="800"/>
                  </a:cubicBezTo>
                  <a:cubicBezTo>
                    <a:pt x="2526" y="1054"/>
                    <a:pt x="2379" y="1319"/>
                    <a:pt x="2157" y="1506"/>
                  </a:cubicBezTo>
                  <a:cubicBezTo>
                    <a:pt x="1752" y="1842"/>
                    <a:pt x="1165" y="1875"/>
                    <a:pt x="735" y="2172"/>
                  </a:cubicBezTo>
                  <a:cubicBezTo>
                    <a:pt x="351" y="2441"/>
                    <a:pt x="133" y="2907"/>
                    <a:pt x="65" y="3372"/>
                  </a:cubicBezTo>
                  <a:cubicBezTo>
                    <a:pt x="0" y="3838"/>
                    <a:pt x="72" y="4315"/>
                    <a:pt x="172" y="4777"/>
                  </a:cubicBezTo>
                  <a:cubicBezTo>
                    <a:pt x="215" y="5003"/>
                    <a:pt x="280" y="5243"/>
                    <a:pt x="423" y="5426"/>
                  </a:cubicBezTo>
                  <a:cubicBezTo>
                    <a:pt x="536" y="5572"/>
                    <a:pt x="718" y="5679"/>
                    <a:pt x="897" y="5679"/>
                  </a:cubicBezTo>
                  <a:cubicBezTo>
                    <a:pt x="945" y="5679"/>
                    <a:pt x="993" y="5672"/>
                    <a:pt x="1039" y="5655"/>
                  </a:cubicBezTo>
                  <a:lnTo>
                    <a:pt x="871" y="4408"/>
                  </a:lnTo>
                  <a:cubicBezTo>
                    <a:pt x="771" y="4383"/>
                    <a:pt x="728" y="4265"/>
                    <a:pt x="713" y="4161"/>
                  </a:cubicBezTo>
                  <a:cubicBezTo>
                    <a:pt x="670" y="3845"/>
                    <a:pt x="996" y="3243"/>
                    <a:pt x="1158" y="2968"/>
                  </a:cubicBezTo>
                  <a:cubicBezTo>
                    <a:pt x="1211" y="2867"/>
                    <a:pt x="1283" y="2778"/>
                    <a:pt x="1369" y="2706"/>
                  </a:cubicBezTo>
                  <a:cubicBezTo>
                    <a:pt x="1462" y="2634"/>
                    <a:pt x="1570" y="2584"/>
                    <a:pt x="1681" y="2545"/>
                  </a:cubicBezTo>
                  <a:cubicBezTo>
                    <a:pt x="1835" y="2491"/>
                    <a:pt x="1989" y="2441"/>
                    <a:pt x="2150" y="2405"/>
                  </a:cubicBezTo>
                  <a:cubicBezTo>
                    <a:pt x="2372" y="2351"/>
                    <a:pt x="2605" y="2323"/>
                    <a:pt x="2813" y="2237"/>
                  </a:cubicBezTo>
                  <a:cubicBezTo>
                    <a:pt x="3207" y="2072"/>
                    <a:pt x="3501" y="1735"/>
                    <a:pt x="3752" y="1391"/>
                  </a:cubicBezTo>
                  <a:lnTo>
                    <a:pt x="3752" y="1391"/>
                  </a:lnTo>
                  <a:cubicBezTo>
                    <a:pt x="3741" y="1481"/>
                    <a:pt x="3809" y="1574"/>
                    <a:pt x="3881" y="1624"/>
                  </a:cubicBezTo>
                  <a:cubicBezTo>
                    <a:pt x="3952" y="1678"/>
                    <a:pt x="4042" y="1699"/>
                    <a:pt x="4128" y="1721"/>
                  </a:cubicBezTo>
                  <a:cubicBezTo>
                    <a:pt x="4279" y="1763"/>
                    <a:pt x="4432" y="1797"/>
                    <a:pt x="4592" y="1797"/>
                  </a:cubicBezTo>
                  <a:cubicBezTo>
                    <a:pt x="4607" y="1797"/>
                    <a:pt x="4622" y="1797"/>
                    <a:pt x="4637" y="1796"/>
                  </a:cubicBezTo>
                  <a:cubicBezTo>
                    <a:pt x="4791" y="1789"/>
                    <a:pt x="4938" y="1749"/>
                    <a:pt x="5088" y="1717"/>
                  </a:cubicBezTo>
                  <a:cubicBezTo>
                    <a:pt x="5369" y="1656"/>
                    <a:pt x="5656" y="1625"/>
                    <a:pt x="5944" y="1625"/>
                  </a:cubicBezTo>
                  <a:cubicBezTo>
                    <a:pt x="6244" y="1625"/>
                    <a:pt x="6544" y="1658"/>
                    <a:pt x="6837" y="1724"/>
                  </a:cubicBezTo>
                  <a:cubicBezTo>
                    <a:pt x="7066" y="1774"/>
                    <a:pt x="7288" y="1846"/>
                    <a:pt x="7518" y="1903"/>
                  </a:cubicBezTo>
                  <a:cubicBezTo>
                    <a:pt x="8610" y="2179"/>
                    <a:pt x="9761" y="2097"/>
                    <a:pt x="10857" y="2333"/>
                  </a:cubicBezTo>
                  <a:cubicBezTo>
                    <a:pt x="11083" y="2384"/>
                    <a:pt x="11348" y="2434"/>
                    <a:pt x="11556" y="2527"/>
                  </a:cubicBezTo>
                  <a:cubicBezTo>
                    <a:pt x="11767" y="2616"/>
                    <a:pt x="11968" y="2756"/>
                    <a:pt x="12100" y="2942"/>
                  </a:cubicBezTo>
                  <a:cubicBezTo>
                    <a:pt x="12247" y="3157"/>
                    <a:pt x="12663" y="3673"/>
                    <a:pt x="12713" y="3928"/>
                  </a:cubicBezTo>
                  <a:cubicBezTo>
                    <a:pt x="12738" y="4068"/>
                    <a:pt x="12767" y="4207"/>
                    <a:pt x="12756" y="4351"/>
                  </a:cubicBezTo>
                  <a:cubicBezTo>
                    <a:pt x="12749" y="4490"/>
                    <a:pt x="12337" y="4383"/>
                    <a:pt x="12233" y="4480"/>
                  </a:cubicBezTo>
                  <a:lnTo>
                    <a:pt x="12237" y="4562"/>
                  </a:lnTo>
                  <a:lnTo>
                    <a:pt x="12226" y="5340"/>
                  </a:lnTo>
                  <a:cubicBezTo>
                    <a:pt x="12228" y="5340"/>
                    <a:pt x="12231" y="5340"/>
                    <a:pt x="12233" y="5340"/>
                  </a:cubicBezTo>
                  <a:cubicBezTo>
                    <a:pt x="12488" y="5340"/>
                    <a:pt x="12483" y="5516"/>
                    <a:pt x="12721" y="5516"/>
                  </a:cubicBezTo>
                  <a:cubicBezTo>
                    <a:pt x="12730" y="5516"/>
                    <a:pt x="12739" y="5516"/>
                    <a:pt x="12749" y="5515"/>
                  </a:cubicBezTo>
                  <a:cubicBezTo>
                    <a:pt x="12989" y="5504"/>
                    <a:pt x="13204" y="4924"/>
                    <a:pt x="13200" y="4655"/>
                  </a:cubicBezTo>
                  <a:cubicBezTo>
                    <a:pt x="13186" y="3992"/>
                    <a:pt x="12756" y="2778"/>
                    <a:pt x="12208" y="2401"/>
                  </a:cubicBezTo>
                  <a:cubicBezTo>
                    <a:pt x="11903" y="2190"/>
                    <a:pt x="11534" y="2090"/>
                    <a:pt x="11194" y="1936"/>
                  </a:cubicBezTo>
                  <a:cubicBezTo>
                    <a:pt x="10707" y="1717"/>
                    <a:pt x="10277" y="1380"/>
                    <a:pt x="9771" y="1212"/>
                  </a:cubicBezTo>
                  <a:cubicBezTo>
                    <a:pt x="9076" y="979"/>
                    <a:pt x="8320" y="1079"/>
                    <a:pt x="7596" y="954"/>
                  </a:cubicBezTo>
                  <a:cubicBezTo>
                    <a:pt x="7113" y="871"/>
                    <a:pt x="6676" y="542"/>
                    <a:pt x="6192" y="459"/>
                  </a:cubicBezTo>
                  <a:cubicBezTo>
                    <a:pt x="6132" y="448"/>
                    <a:pt x="6073" y="443"/>
                    <a:pt x="6014" y="443"/>
                  </a:cubicBezTo>
                  <a:cubicBezTo>
                    <a:pt x="5752" y="443"/>
                    <a:pt x="5493" y="539"/>
                    <a:pt x="5239" y="606"/>
                  </a:cubicBezTo>
                  <a:cubicBezTo>
                    <a:pt x="5114" y="636"/>
                    <a:pt x="4980" y="657"/>
                    <a:pt x="4849" y="657"/>
                  </a:cubicBezTo>
                  <a:cubicBezTo>
                    <a:pt x="4650" y="657"/>
                    <a:pt x="4459" y="609"/>
                    <a:pt x="4318" y="470"/>
                  </a:cubicBezTo>
                  <a:cubicBezTo>
                    <a:pt x="4221" y="373"/>
                    <a:pt x="4157" y="237"/>
                    <a:pt x="4056" y="144"/>
                  </a:cubicBezTo>
                  <a:cubicBezTo>
                    <a:pt x="3950" y="45"/>
                    <a:pt x="3809" y="1"/>
                    <a:pt x="366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54"/>
            <p:cNvSpPr/>
            <p:nvPr/>
          </p:nvSpPr>
          <p:spPr>
            <a:xfrm>
              <a:off x="3439377" y="862412"/>
              <a:ext cx="214588" cy="70738"/>
            </a:xfrm>
            <a:custGeom>
              <a:avLst/>
              <a:gdLst/>
              <a:ahLst/>
              <a:cxnLst/>
              <a:rect l="l" t="t" r="r" b="b"/>
              <a:pathLst>
                <a:path w="3795" h="1251" extrusionOk="0">
                  <a:moveTo>
                    <a:pt x="1896" y="0"/>
                  </a:moveTo>
                  <a:cubicBezTo>
                    <a:pt x="638" y="0"/>
                    <a:pt x="0" y="1251"/>
                    <a:pt x="0" y="1251"/>
                  </a:cubicBezTo>
                  <a:cubicBezTo>
                    <a:pt x="570" y="683"/>
                    <a:pt x="1235" y="399"/>
                    <a:pt x="1899" y="399"/>
                  </a:cubicBezTo>
                  <a:cubicBezTo>
                    <a:pt x="2563" y="399"/>
                    <a:pt x="3227" y="683"/>
                    <a:pt x="3795" y="1251"/>
                  </a:cubicBezTo>
                  <a:lnTo>
                    <a:pt x="3795" y="1251"/>
                  </a:lnTo>
                  <a:cubicBezTo>
                    <a:pt x="3784" y="1236"/>
                    <a:pt x="3146" y="0"/>
                    <a:pt x="1896" y="0"/>
                  </a:cubicBezTo>
                  <a:close/>
                  <a:moveTo>
                    <a:pt x="3795" y="1251"/>
                  </a:moveTo>
                  <a:lnTo>
                    <a:pt x="3795" y="1251"/>
                  </a:lnTo>
                  <a:cubicBezTo>
                    <a:pt x="3795" y="1251"/>
                    <a:pt x="3795" y="1251"/>
                    <a:pt x="3795" y="1251"/>
                  </a:cubicBezTo>
                  <a:cubicBezTo>
                    <a:pt x="3795" y="1251"/>
                    <a:pt x="3795" y="1251"/>
                    <a:pt x="3795" y="125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54"/>
            <p:cNvSpPr/>
            <p:nvPr/>
          </p:nvSpPr>
          <p:spPr>
            <a:xfrm>
              <a:off x="3230674" y="685035"/>
              <a:ext cx="632230" cy="265988"/>
            </a:xfrm>
            <a:custGeom>
              <a:avLst/>
              <a:gdLst/>
              <a:ahLst/>
              <a:cxnLst/>
              <a:rect l="l" t="t" r="r" b="b"/>
              <a:pathLst>
                <a:path w="11181" h="4704" extrusionOk="0">
                  <a:moveTo>
                    <a:pt x="5587" y="0"/>
                  </a:moveTo>
                  <a:cubicBezTo>
                    <a:pt x="4304" y="0"/>
                    <a:pt x="3021" y="81"/>
                    <a:pt x="1746" y="242"/>
                  </a:cubicBezTo>
                  <a:cubicBezTo>
                    <a:pt x="635" y="393"/>
                    <a:pt x="1" y="1382"/>
                    <a:pt x="1" y="2582"/>
                  </a:cubicBezTo>
                  <a:cubicBezTo>
                    <a:pt x="1" y="3886"/>
                    <a:pt x="1280" y="4703"/>
                    <a:pt x="2588" y="4703"/>
                  </a:cubicBezTo>
                  <a:cubicBezTo>
                    <a:pt x="3204" y="4703"/>
                    <a:pt x="3591" y="4517"/>
                    <a:pt x="3824" y="4187"/>
                  </a:cubicBezTo>
                  <a:lnTo>
                    <a:pt x="3824" y="4191"/>
                  </a:lnTo>
                  <a:cubicBezTo>
                    <a:pt x="4329" y="3424"/>
                    <a:pt x="4695" y="3112"/>
                    <a:pt x="5590" y="3084"/>
                  </a:cubicBezTo>
                  <a:cubicBezTo>
                    <a:pt x="6483" y="3109"/>
                    <a:pt x="6855" y="3424"/>
                    <a:pt x="7361" y="4191"/>
                  </a:cubicBezTo>
                  <a:lnTo>
                    <a:pt x="7361" y="4187"/>
                  </a:lnTo>
                  <a:cubicBezTo>
                    <a:pt x="7593" y="4517"/>
                    <a:pt x="7980" y="4703"/>
                    <a:pt x="8597" y="4703"/>
                  </a:cubicBezTo>
                  <a:cubicBezTo>
                    <a:pt x="9901" y="4703"/>
                    <a:pt x="11180" y="3886"/>
                    <a:pt x="11180" y="2582"/>
                  </a:cubicBezTo>
                  <a:cubicBezTo>
                    <a:pt x="11173" y="1382"/>
                    <a:pt x="10542" y="396"/>
                    <a:pt x="9432" y="242"/>
                  </a:cubicBezTo>
                  <a:cubicBezTo>
                    <a:pt x="8154" y="81"/>
                    <a:pt x="6871" y="0"/>
                    <a:pt x="55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54"/>
            <p:cNvSpPr/>
            <p:nvPr/>
          </p:nvSpPr>
          <p:spPr>
            <a:xfrm>
              <a:off x="3265562" y="695269"/>
              <a:ext cx="89793" cy="235058"/>
            </a:xfrm>
            <a:custGeom>
              <a:avLst/>
              <a:gdLst/>
              <a:ahLst/>
              <a:cxnLst/>
              <a:rect l="l" t="t" r="r" b="b"/>
              <a:pathLst>
                <a:path w="1588" h="4157" extrusionOk="0">
                  <a:moveTo>
                    <a:pt x="1587" y="0"/>
                  </a:moveTo>
                  <a:cubicBezTo>
                    <a:pt x="1437" y="18"/>
                    <a:pt x="1279" y="36"/>
                    <a:pt x="1129" y="54"/>
                  </a:cubicBezTo>
                  <a:cubicBezTo>
                    <a:pt x="1068" y="65"/>
                    <a:pt x="1011" y="72"/>
                    <a:pt x="957" y="86"/>
                  </a:cubicBezTo>
                  <a:lnTo>
                    <a:pt x="0" y="3791"/>
                  </a:lnTo>
                  <a:cubicBezTo>
                    <a:pt x="151" y="3935"/>
                    <a:pt x="326" y="4056"/>
                    <a:pt x="513" y="4157"/>
                  </a:cubicBezTo>
                  <a:lnTo>
                    <a:pt x="158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54"/>
            <p:cNvSpPr/>
            <p:nvPr/>
          </p:nvSpPr>
          <p:spPr>
            <a:xfrm>
              <a:off x="3311136" y="691820"/>
              <a:ext cx="81086" cy="252078"/>
            </a:xfrm>
            <a:custGeom>
              <a:avLst/>
              <a:gdLst/>
              <a:ahLst/>
              <a:cxnLst/>
              <a:rect l="l" t="t" r="r" b="b"/>
              <a:pathLst>
                <a:path w="1434" h="4458" extrusionOk="0">
                  <a:moveTo>
                    <a:pt x="1434" y="1"/>
                  </a:moveTo>
                  <a:cubicBezTo>
                    <a:pt x="1330" y="8"/>
                    <a:pt x="1222" y="18"/>
                    <a:pt x="1118" y="33"/>
                  </a:cubicBezTo>
                  <a:lnTo>
                    <a:pt x="0" y="4358"/>
                  </a:lnTo>
                  <a:cubicBezTo>
                    <a:pt x="93" y="4397"/>
                    <a:pt x="187" y="4429"/>
                    <a:pt x="280" y="4458"/>
                  </a:cubicBezTo>
                  <a:lnTo>
                    <a:pt x="143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54"/>
            <p:cNvSpPr/>
            <p:nvPr/>
          </p:nvSpPr>
          <p:spPr>
            <a:xfrm>
              <a:off x="3546357" y="685770"/>
              <a:ext cx="82499" cy="179530"/>
            </a:xfrm>
            <a:custGeom>
              <a:avLst/>
              <a:gdLst/>
              <a:ahLst/>
              <a:cxnLst/>
              <a:rect l="l" t="t" r="r" b="b"/>
              <a:pathLst>
                <a:path w="1459" h="3175" extrusionOk="0">
                  <a:moveTo>
                    <a:pt x="796" y="0"/>
                  </a:moveTo>
                  <a:lnTo>
                    <a:pt x="0" y="3081"/>
                  </a:lnTo>
                  <a:cubicBezTo>
                    <a:pt x="251" y="3089"/>
                    <a:pt x="463" y="3117"/>
                    <a:pt x="645" y="3175"/>
                  </a:cubicBezTo>
                  <a:lnTo>
                    <a:pt x="1459" y="25"/>
                  </a:lnTo>
                  <a:cubicBezTo>
                    <a:pt x="1240" y="14"/>
                    <a:pt x="1022" y="4"/>
                    <a:pt x="7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54"/>
            <p:cNvSpPr/>
            <p:nvPr/>
          </p:nvSpPr>
          <p:spPr>
            <a:xfrm>
              <a:off x="3682514" y="696683"/>
              <a:ext cx="113882" cy="254339"/>
            </a:xfrm>
            <a:custGeom>
              <a:avLst/>
              <a:gdLst/>
              <a:ahLst/>
              <a:cxnLst/>
              <a:rect l="l" t="t" r="r" b="b"/>
              <a:pathLst>
                <a:path w="2014" h="4498" extrusionOk="0">
                  <a:moveTo>
                    <a:pt x="1143" y="0"/>
                  </a:moveTo>
                  <a:lnTo>
                    <a:pt x="0" y="4418"/>
                  </a:lnTo>
                  <a:cubicBezTo>
                    <a:pt x="172" y="4469"/>
                    <a:pt x="369" y="4497"/>
                    <a:pt x="602" y="4497"/>
                  </a:cubicBezTo>
                  <a:cubicBezTo>
                    <a:pt x="706" y="4497"/>
                    <a:pt x="806" y="4490"/>
                    <a:pt x="910" y="4479"/>
                  </a:cubicBezTo>
                  <a:lnTo>
                    <a:pt x="2014" y="205"/>
                  </a:lnTo>
                  <a:cubicBezTo>
                    <a:pt x="1838" y="126"/>
                    <a:pt x="1645" y="65"/>
                    <a:pt x="1441" y="36"/>
                  </a:cubicBezTo>
                  <a:cubicBezTo>
                    <a:pt x="1340" y="22"/>
                    <a:pt x="1244" y="11"/>
                    <a:pt x="114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54"/>
            <p:cNvSpPr/>
            <p:nvPr/>
          </p:nvSpPr>
          <p:spPr>
            <a:xfrm>
              <a:off x="3209810" y="783986"/>
              <a:ext cx="23579" cy="81142"/>
            </a:xfrm>
            <a:custGeom>
              <a:avLst/>
              <a:gdLst/>
              <a:ahLst/>
              <a:cxnLst/>
              <a:rect l="l" t="t" r="r" b="b"/>
              <a:pathLst>
                <a:path w="417" h="1435" extrusionOk="0">
                  <a:moveTo>
                    <a:pt x="241" y="1"/>
                  </a:moveTo>
                  <a:cubicBezTo>
                    <a:pt x="108" y="1"/>
                    <a:pt x="1" y="108"/>
                    <a:pt x="1" y="241"/>
                  </a:cubicBezTo>
                  <a:lnTo>
                    <a:pt x="1" y="1190"/>
                  </a:lnTo>
                  <a:cubicBezTo>
                    <a:pt x="1" y="1327"/>
                    <a:pt x="108" y="1434"/>
                    <a:pt x="241" y="1434"/>
                  </a:cubicBezTo>
                  <a:lnTo>
                    <a:pt x="416" y="1434"/>
                  </a:lnTo>
                  <a:lnTo>
                    <a:pt x="41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54"/>
            <p:cNvSpPr/>
            <p:nvPr/>
          </p:nvSpPr>
          <p:spPr>
            <a:xfrm>
              <a:off x="3862379" y="783816"/>
              <a:ext cx="23579" cy="80859"/>
            </a:xfrm>
            <a:custGeom>
              <a:avLst/>
              <a:gdLst/>
              <a:ahLst/>
              <a:cxnLst/>
              <a:rect l="l" t="t" r="r" b="b"/>
              <a:pathLst>
                <a:path w="417" h="1430" extrusionOk="0">
                  <a:moveTo>
                    <a:pt x="1" y="0"/>
                  </a:moveTo>
                  <a:lnTo>
                    <a:pt x="1" y="1430"/>
                  </a:lnTo>
                  <a:lnTo>
                    <a:pt x="177" y="1430"/>
                  </a:lnTo>
                  <a:cubicBezTo>
                    <a:pt x="309" y="1430"/>
                    <a:pt x="417" y="1322"/>
                    <a:pt x="417" y="1190"/>
                  </a:cubicBezTo>
                  <a:lnTo>
                    <a:pt x="417" y="240"/>
                  </a:lnTo>
                  <a:cubicBezTo>
                    <a:pt x="417" y="104"/>
                    <a:pt x="309" y="0"/>
                    <a:pt x="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54"/>
            <p:cNvSpPr/>
            <p:nvPr/>
          </p:nvSpPr>
          <p:spPr>
            <a:xfrm>
              <a:off x="3329343" y="661456"/>
              <a:ext cx="434661" cy="31439"/>
            </a:xfrm>
            <a:custGeom>
              <a:avLst/>
              <a:gdLst/>
              <a:ahLst/>
              <a:cxnLst/>
              <a:rect l="l" t="t" r="r" b="b"/>
              <a:pathLst>
                <a:path w="7687" h="556" extrusionOk="0">
                  <a:moveTo>
                    <a:pt x="3842" y="0"/>
                  </a:moveTo>
                  <a:cubicBezTo>
                    <a:pt x="3193" y="0"/>
                    <a:pt x="2548" y="39"/>
                    <a:pt x="1903" y="129"/>
                  </a:cubicBezTo>
                  <a:cubicBezTo>
                    <a:pt x="1258" y="215"/>
                    <a:pt x="621" y="344"/>
                    <a:pt x="1" y="555"/>
                  </a:cubicBezTo>
                  <a:cubicBezTo>
                    <a:pt x="1275" y="394"/>
                    <a:pt x="2558" y="314"/>
                    <a:pt x="3842" y="314"/>
                  </a:cubicBezTo>
                  <a:cubicBezTo>
                    <a:pt x="5126" y="314"/>
                    <a:pt x="6411" y="394"/>
                    <a:pt x="7687" y="555"/>
                  </a:cubicBezTo>
                  <a:cubicBezTo>
                    <a:pt x="7063" y="348"/>
                    <a:pt x="6425" y="219"/>
                    <a:pt x="5780" y="129"/>
                  </a:cubicBezTo>
                  <a:cubicBezTo>
                    <a:pt x="5143" y="39"/>
                    <a:pt x="4490" y="0"/>
                    <a:pt x="38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54"/>
            <p:cNvSpPr/>
            <p:nvPr/>
          </p:nvSpPr>
          <p:spPr>
            <a:xfrm>
              <a:off x="3222193" y="676327"/>
              <a:ext cx="648797" cy="283177"/>
            </a:xfrm>
            <a:custGeom>
              <a:avLst/>
              <a:gdLst/>
              <a:ahLst/>
              <a:cxnLst/>
              <a:rect l="l" t="t" r="r" b="b"/>
              <a:pathLst>
                <a:path w="11474" h="5008" extrusionOk="0">
                  <a:moveTo>
                    <a:pt x="5735" y="308"/>
                  </a:moveTo>
                  <a:cubicBezTo>
                    <a:pt x="7009" y="308"/>
                    <a:pt x="8283" y="387"/>
                    <a:pt x="9546" y="547"/>
                  </a:cubicBezTo>
                  <a:lnTo>
                    <a:pt x="9557" y="547"/>
                  </a:lnTo>
                  <a:cubicBezTo>
                    <a:pt x="10538" y="683"/>
                    <a:pt x="11169" y="1543"/>
                    <a:pt x="11169" y="2736"/>
                  </a:cubicBezTo>
                  <a:cubicBezTo>
                    <a:pt x="11169" y="3969"/>
                    <a:pt x="9933" y="4703"/>
                    <a:pt x="8740" y="4703"/>
                  </a:cubicBezTo>
                  <a:cubicBezTo>
                    <a:pt x="8195" y="4703"/>
                    <a:pt x="7844" y="4560"/>
                    <a:pt x="7629" y="4255"/>
                  </a:cubicBezTo>
                  <a:cubicBezTo>
                    <a:pt x="7622" y="4248"/>
                    <a:pt x="7618" y="4237"/>
                    <a:pt x="7611" y="4234"/>
                  </a:cubicBezTo>
                  <a:cubicBezTo>
                    <a:pt x="7113" y="3481"/>
                    <a:pt x="6697" y="3119"/>
                    <a:pt x="5737" y="3091"/>
                  </a:cubicBezTo>
                  <a:lnTo>
                    <a:pt x="5730" y="3091"/>
                  </a:lnTo>
                  <a:cubicBezTo>
                    <a:pt x="4773" y="3119"/>
                    <a:pt x="4357" y="3481"/>
                    <a:pt x="3859" y="4234"/>
                  </a:cubicBezTo>
                  <a:cubicBezTo>
                    <a:pt x="3856" y="4241"/>
                    <a:pt x="3849" y="4248"/>
                    <a:pt x="3841" y="4255"/>
                  </a:cubicBezTo>
                  <a:cubicBezTo>
                    <a:pt x="3626" y="4560"/>
                    <a:pt x="3275" y="4703"/>
                    <a:pt x="2731" y="4703"/>
                  </a:cubicBezTo>
                  <a:cubicBezTo>
                    <a:pt x="1537" y="4703"/>
                    <a:pt x="301" y="3969"/>
                    <a:pt x="301" y="2736"/>
                  </a:cubicBezTo>
                  <a:cubicBezTo>
                    <a:pt x="301" y="1543"/>
                    <a:pt x="932" y="683"/>
                    <a:pt x="1914" y="547"/>
                  </a:cubicBezTo>
                  <a:lnTo>
                    <a:pt x="1924" y="547"/>
                  </a:lnTo>
                  <a:cubicBezTo>
                    <a:pt x="3188" y="387"/>
                    <a:pt x="4461" y="308"/>
                    <a:pt x="5735" y="308"/>
                  </a:cubicBezTo>
                  <a:close/>
                  <a:moveTo>
                    <a:pt x="5739" y="0"/>
                  </a:moveTo>
                  <a:cubicBezTo>
                    <a:pt x="4449" y="0"/>
                    <a:pt x="3159" y="81"/>
                    <a:pt x="1878" y="242"/>
                  </a:cubicBezTo>
                  <a:cubicBezTo>
                    <a:pt x="1871" y="246"/>
                    <a:pt x="1867" y="246"/>
                    <a:pt x="1864" y="246"/>
                  </a:cubicBezTo>
                  <a:cubicBezTo>
                    <a:pt x="731" y="414"/>
                    <a:pt x="0" y="1385"/>
                    <a:pt x="0" y="2736"/>
                  </a:cubicBezTo>
                  <a:cubicBezTo>
                    <a:pt x="0" y="4159"/>
                    <a:pt x="1394" y="5008"/>
                    <a:pt x="2738" y="5008"/>
                  </a:cubicBezTo>
                  <a:cubicBezTo>
                    <a:pt x="3358" y="5008"/>
                    <a:pt x="3795" y="4832"/>
                    <a:pt x="4071" y="4467"/>
                  </a:cubicBezTo>
                  <a:cubicBezTo>
                    <a:pt x="4082" y="4456"/>
                    <a:pt x="4089" y="4449"/>
                    <a:pt x="4099" y="4434"/>
                  </a:cubicBezTo>
                  <a:cubicBezTo>
                    <a:pt x="4565" y="3729"/>
                    <a:pt x="4895" y="3424"/>
                    <a:pt x="5737" y="3399"/>
                  </a:cubicBezTo>
                  <a:cubicBezTo>
                    <a:pt x="6428" y="3417"/>
                    <a:pt x="6808" y="3567"/>
                    <a:pt x="7378" y="4434"/>
                  </a:cubicBezTo>
                  <a:cubicBezTo>
                    <a:pt x="7385" y="4449"/>
                    <a:pt x="7396" y="4456"/>
                    <a:pt x="7403" y="4467"/>
                  </a:cubicBezTo>
                  <a:cubicBezTo>
                    <a:pt x="7683" y="4829"/>
                    <a:pt x="8116" y="5008"/>
                    <a:pt x="8740" y="5008"/>
                  </a:cubicBezTo>
                  <a:cubicBezTo>
                    <a:pt x="10087" y="5008"/>
                    <a:pt x="11473" y="4159"/>
                    <a:pt x="11473" y="2736"/>
                  </a:cubicBezTo>
                  <a:cubicBezTo>
                    <a:pt x="11473" y="1385"/>
                    <a:pt x="10746" y="414"/>
                    <a:pt x="9610" y="246"/>
                  </a:cubicBezTo>
                  <a:cubicBezTo>
                    <a:pt x="9607" y="242"/>
                    <a:pt x="9603" y="242"/>
                    <a:pt x="9600" y="242"/>
                  </a:cubicBezTo>
                  <a:cubicBezTo>
                    <a:pt x="8319" y="81"/>
                    <a:pt x="7029" y="0"/>
                    <a:pt x="573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54"/>
            <p:cNvSpPr/>
            <p:nvPr/>
          </p:nvSpPr>
          <p:spPr>
            <a:xfrm>
              <a:off x="3374521" y="539491"/>
              <a:ext cx="5937" cy="81651"/>
            </a:xfrm>
            <a:custGeom>
              <a:avLst/>
              <a:gdLst/>
              <a:ahLst/>
              <a:cxnLst/>
              <a:rect l="l" t="t" r="r" b="b"/>
              <a:pathLst>
                <a:path w="105" h="1444" extrusionOk="0">
                  <a:moveTo>
                    <a:pt x="51" y="0"/>
                  </a:moveTo>
                  <a:cubicBezTo>
                    <a:pt x="26" y="0"/>
                    <a:pt x="1" y="25"/>
                    <a:pt x="1" y="50"/>
                  </a:cubicBezTo>
                  <a:lnTo>
                    <a:pt x="1" y="1394"/>
                  </a:lnTo>
                  <a:cubicBezTo>
                    <a:pt x="1" y="1422"/>
                    <a:pt x="26" y="1444"/>
                    <a:pt x="51" y="1444"/>
                  </a:cubicBezTo>
                  <a:cubicBezTo>
                    <a:pt x="83" y="1444"/>
                    <a:pt x="105" y="1422"/>
                    <a:pt x="101" y="1394"/>
                  </a:cubicBezTo>
                  <a:lnTo>
                    <a:pt x="101" y="50"/>
                  </a:lnTo>
                  <a:cubicBezTo>
                    <a:pt x="101" y="25"/>
                    <a:pt x="80" y="0"/>
                    <a:pt x="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1222;p54"/>
          <p:cNvGrpSpPr/>
          <p:nvPr/>
        </p:nvGrpSpPr>
        <p:grpSpPr>
          <a:xfrm>
            <a:off x="3165885" y="3141914"/>
            <a:ext cx="515680" cy="910185"/>
            <a:chOff x="112635" y="1823564"/>
            <a:chExt cx="515680" cy="910185"/>
          </a:xfrm>
        </p:grpSpPr>
        <p:sp>
          <p:nvSpPr>
            <p:cNvPr id="1223" name="Google Shape;1223;p54"/>
            <p:cNvSpPr/>
            <p:nvPr/>
          </p:nvSpPr>
          <p:spPr>
            <a:xfrm>
              <a:off x="232564" y="2685686"/>
              <a:ext cx="54792" cy="48063"/>
            </a:xfrm>
            <a:custGeom>
              <a:avLst/>
              <a:gdLst/>
              <a:ahLst/>
              <a:cxnLst/>
              <a:rect l="l" t="t" r="r" b="b"/>
              <a:pathLst>
                <a:path w="969" h="850" extrusionOk="0">
                  <a:moveTo>
                    <a:pt x="531" y="1"/>
                  </a:moveTo>
                  <a:lnTo>
                    <a:pt x="1" y="216"/>
                  </a:lnTo>
                  <a:cubicBezTo>
                    <a:pt x="485" y="506"/>
                    <a:pt x="452" y="850"/>
                    <a:pt x="452" y="850"/>
                  </a:cubicBezTo>
                  <a:lnTo>
                    <a:pt x="968" y="628"/>
                  </a:lnTo>
                  <a:cubicBezTo>
                    <a:pt x="879" y="198"/>
                    <a:pt x="531" y="1"/>
                    <a:pt x="5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54"/>
            <p:cNvSpPr/>
            <p:nvPr/>
          </p:nvSpPr>
          <p:spPr>
            <a:xfrm>
              <a:off x="541970" y="2672737"/>
              <a:ext cx="57789" cy="48289"/>
            </a:xfrm>
            <a:custGeom>
              <a:avLst/>
              <a:gdLst/>
              <a:ahLst/>
              <a:cxnLst/>
              <a:rect l="l" t="t" r="r" b="b"/>
              <a:pathLst>
                <a:path w="1022" h="854" extrusionOk="0">
                  <a:moveTo>
                    <a:pt x="523" y="0"/>
                  </a:moveTo>
                  <a:cubicBezTo>
                    <a:pt x="523" y="0"/>
                    <a:pt x="154" y="144"/>
                    <a:pt x="0" y="552"/>
                  </a:cubicBezTo>
                  <a:lnTo>
                    <a:pt x="477" y="853"/>
                  </a:lnTo>
                  <a:cubicBezTo>
                    <a:pt x="477" y="853"/>
                    <a:pt x="502" y="506"/>
                    <a:pt x="1021" y="291"/>
                  </a:cubicBezTo>
                  <a:lnTo>
                    <a:pt x="52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54"/>
            <p:cNvSpPr/>
            <p:nvPr/>
          </p:nvSpPr>
          <p:spPr>
            <a:xfrm>
              <a:off x="112635" y="2276649"/>
              <a:ext cx="89228" cy="89171"/>
            </a:xfrm>
            <a:custGeom>
              <a:avLst/>
              <a:gdLst/>
              <a:ahLst/>
              <a:cxnLst/>
              <a:rect l="l" t="t" r="r" b="b"/>
              <a:pathLst>
                <a:path w="1578" h="1577" extrusionOk="0">
                  <a:moveTo>
                    <a:pt x="789" y="126"/>
                  </a:moveTo>
                  <a:cubicBezTo>
                    <a:pt x="1154" y="126"/>
                    <a:pt x="1448" y="423"/>
                    <a:pt x="1448" y="785"/>
                  </a:cubicBezTo>
                  <a:cubicBezTo>
                    <a:pt x="1448" y="1147"/>
                    <a:pt x="1154" y="1444"/>
                    <a:pt x="789" y="1444"/>
                  </a:cubicBezTo>
                  <a:cubicBezTo>
                    <a:pt x="427" y="1444"/>
                    <a:pt x="133" y="1147"/>
                    <a:pt x="133" y="785"/>
                  </a:cubicBezTo>
                  <a:cubicBezTo>
                    <a:pt x="133" y="423"/>
                    <a:pt x="427" y="126"/>
                    <a:pt x="789" y="126"/>
                  </a:cubicBezTo>
                  <a:close/>
                  <a:moveTo>
                    <a:pt x="789" y="0"/>
                  </a:moveTo>
                  <a:cubicBezTo>
                    <a:pt x="355" y="0"/>
                    <a:pt x="1" y="355"/>
                    <a:pt x="1" y="789"/>
                  </a:cubicBezTo>
                  <a:cubicBezTo>
                    <a:pt x="1" y="1222"/>
                    <a:pt x="355" y="1577"/>
                    <a:pt x="789" y="1577"/>
                  </a:cubicBezTo>
                  <a:cubicBezTo>
                    <a:pt x="1226" y="1577"/>
                    <a:pt x="1577" y="1222"/>
                    <a:pt x="1577" y="789"/>
                  </a:cubicBezTo>
                  <a:cubicBezTo>
                    <a:pt x="1577" y="355"/>
                    <a:pt x="1226" y="0"/>
                    <a:pt x="7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54"/>
            <p:cNvSpPr/>
            <p:nvPr/>
          </p:nvSpPr>
          <p:spPr>
            <a:xfrm>
              <a:off x="539143" y="2274839"/>
              <a:ext cx="89171" cy="89171"/>
            </a:xfrm>
            <a:custGeom>
              <a:avLst/>
              <a:gdLst/>
              <a:ahLst/>
              <a:cxnLst/>
              <a:rect l="l" t="t" r="r" b="b"/>
              <a:pathLst>
                <a:path w="1577" h="1577" extrusionOk="0">
                  <a:moveTo>
                    <a:pt x="788" y="126"/>
                  </a:moveTo>
                  <a:cubicBezTo>
                    <a:pt x="1154" y="126"/>
                    <a:pt x="1448" y="427"/>
                    <a:pt x="1448" y="785"/>
                  </a:cubicBezTo>
                  <a:cubicBezTo>
                    <a:pt x="1448" y="1147"/>
                    <a:pt x="1150" y="1444"/>
                    <a:pt x="788" y="1444"/>
                  </a:cubicBezTo>
                  <a:cubicBezTo>
                    <a:pt x="427" y="1444"/>
                    <a:pt x="133" y="1147"/>
                    <a:pt x="133" y="785"/>
                  </a:cubicBezTo>
                  <a:cubicBezTo>
                    <a:pt x="133" y="423"/>
                    <a:pt x="427" y="126"/>
                    <a:pt x="788" y="126"/>
                  </a:cubicBezTo>
                  <a:close/>
                  <a:moveTo>
                    <a:pt x="788" y="0"/>
                  </a:moveTo>
                  <a:cubicBezTo>
                    <a:pt x="355" y="0"/>
                    <a:pt x="0" y="355"/>
                    <a:pt x="0" y="788"/>
                  </a:cubicBezTo>
                  <a:cubicBezTo>
                    <a:pt x="0" y="1226"/>
                    <a:pt x="355" y="1577"/>
                    <a:pt x="788" y="1577"/>
                  </a:cubicBezTo>
                  <a:cubicBezTo>
                    <a:pt x="1226" y="1577"/>
                    <a:pt x="1577" y="1226"/>
                    <a:pt x="1577" y="788"/>
                  </a:cubicBezTo>
                  <a:cubicBezTo>
                    <a:pt x="1577" y="355"/>
                    <a:pt x="1222" y="0"/>
                    <a:pt x="7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54"/>
            <p:cNvSpPr/>
            <p:nvPr/>
          </p:nvSpPr>
          <p:spPr>
            <a:xfrm>
              <a:off x="251223" y="1829897"/>
              <a:ext cx="246027" cy="466892"/>
            </a:xfrm>
            <a:custGeom>
              <a:avLst/>
              <a:gdLst/>
              <a:ahLst/>
              <a:cxnLst/>
              <a:rect l="l" t="t" r="r" b="b"/>
              <a:pathLst>
                <a:path w="4351" h="8257" extrusionOk="0">
                  <a:moveTo>
                    <a:pt x="477" y="1"/>
                  </a:moveTo>
                  <a:cubicBezTo>
                    <a:pt x="230" y="219"/>
                    <a:pt x="126" y="506"/>
                    <a:pt x="1" y="785"/>
                  </a:cubicBezTo>
                  <a:lnTo>
                    <a:pt x="3569" y="8256"/>
                  </a:lnTo>
                  <a:lnTo>
                    <a:pt x="4350" y="8098"/>
                  </a:lnTo>
                  <a:lnTo>
                    <a:pt x="506" y="51"/>
                  </a:lnTo>
                  <a:cubicBezTo>
                    <a:pt x="499" y="33"/>
                    <a:pt x="488" y="19"/>
                    <a:pt x="4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54"/>
            <p:cNvSpPr/>
            <p:nvPr/>
          </p:nvSpPr>
          <p:spPr>
            <a:xfrm>
              <a:off x="228719" y="1829727"/>
              <a:ext cx="253152" cy="470285"/>
            </a:xfrm>
            <a:custGeom>
              <a:avLst/>
              <a:gdLst/>
              <a:ahLst/>
              <a:cxnLst/>
              <a:rect l="l" t="t" r="r" b="b"/>
              <a:pathLst>
                <a:path w="4477" h="8317" extrusionOk="0">
                  <a:moveTo>
                    <a:pt x="3985" y="0"/>
                  </a:moveTo>
                  <a:cubicBezTo>
                    <a:pt x="3974" y="18"/>
                    <a:pt x="3960" y="36"/>
                    <a:pt x="3949" y="54"/>
                  </a:cubicBezTo>
                  <a:lnTo>
                    <a:pt x="1" y="8316"/>
                  </a:lnTo>
                  <a:lnTo>
                    <a:pt x="882" y="8263"/>
                  </a:lnTo>
                  <a:lnTo>
                    <a:pt x="4476" y="749"/>
                  </a:lnTo>
                  <a:cubicBezTo>
                    <a:pt x="4336" y="484"/>
                    <a:pt x="4315" y="201"/>
                    <a:pt x="398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54"/>
            <p:cNvSpPr/>
            <p:nvPr/>
          </p:nvSpPr>
          <p:spPr>
            <a:xfrm>
              <a:off x="188629" y="2263700"/>
              <a:ext cx="363132" cy="85100"/>
            </a:xfrm>
            <a:custGeom>
              <a:avLst/>
              <a:gdLst/>
              <a:ahLst/>
              <a:cxnLst/>
              <a:rect l="l" t="t" r="r" b="b"/>
              <a:pathLst>
                <a:path w="6422" h="1505" extrusionOk="0">
                  <a:moveTo>
                    <a:pt x="3218" y="0"/>
                  </a:moveTo>
                  <a:cubicBezTo>
                    <a:pt x="946" y="0"/>
                    <a:pt x="0" y="907"/>
                    <a:pt x="0" y="907"/>
                  </a:cubicBezTo>
                  <a:cubicBezTo>
                    <a:pt x="169" y="1104"/>
                    <a:pt x="104" y="1236"/>
                    <a:pt x="25" y="1494"/>
                  </a:cubicBezTo>
                  <a:lnTo>
                    <a:pt x="513" y="1494"/>
                  </a:lnTo>
                  <a:cubicBezTo>
                    <a:pt x="513" y="1494"/>
                    <a:pt x="1702" y="1351"/>
                    <a:pt x="3222" y="1351"/>
                  </a:cubicBezTo>
                  <a:cubicBezTo>
                    <a:pt x="4741" y="1351"/>
                    <a:pt x="5941" y="1505"/>
                    <a:pt x="5941" y="1505"/>
                  </a:cubicBezTo>
                  <a:lnTo>
                    <a:pt x="6421" y="1505"/>
                  </a:lnTo>
                  <a:cubicBezTo>
                    <a:pt x="6332" y="1247"/>
                    <a:pt x="6368" y="849"/>
                    <a:pt x="6368" y="849"/>
                  </a:cubicBezTo>
                  <a:cubicBezTo>
                    <a:pt x="6368" y="849"/>
                    <a:pt x="5482" y="0"/>
                    <a:pt x="32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54"/>
            <p:cNvSpPr/>
            <p:nvPr/>
          </p:nvSpPr>
          <p:spPr>
            <a:xfrm>
              <a:off x="178112" y="2310236"/>
              <a:ext cx="384393" cy="69890"/>
            </a:xfrm>
            <a:custGeom>
              <a:avLst/>
              <a:gdLst/>
              <a:ahLst/>
              <a:cxnLst/>
              <a:rect l="l" t="t" r="r" b="b"/>
              <a:pathLst>
                <a:path w="6798" h="1236" extrusionOk="0">
                  <a:moveTo>
                    <a:pt x="321" y="0"/>
                  </a:moveTo>
                  <a:cubicBezTo>
                    <a:pt x="252" y="0"/>
                    <a:pt x="185" y="46"/>
                    <a:pt x="165" y="116"/>
                  </a:cubicBezTo>
                  <a:cubicBezTo>
                    <a:pt x="118" y="252"/>
                    <a:pt x="75" y="395"/>
                    <a:pt x="29" y="535"/>
                  </a:cubicBezTo>
                  <a:cubicBezTo>
                    <a:pt x="0" y="625"/>
                    <a:pt x="50" y="718"/>
                    <a:pt x="140" y="746"/>
                  </a:cubicBezTo>
                  <a:cubicBezTo>
                    <a:pt x="1202" y="1073"/>
                    <a:pt x="2301" y="1236"/>
                    <a:pt x="3400" y="1236"/>
                  </a:cubicBezTo>
                  <a:cubicBezTo>
                    <a:pt x="4499" y="1236"/>
                    <a:pt x="5597" y="1073"/>
                    <a:pt x="6657" y="746"/>
                  </a:cubicBezTo>
                  <a:cubicBezTo>
                    <a:pt x="6747" y="718"/>
                    <a:pt x="6797" y="625"/>
                    <a:pt x="6761" y="535"/>
                  </a:cubicBezTo>
                  <a:cubicBezTo>
                    <a:pt x="6718" y="395"/>
                    <a:pt x="6672" y="252"/>
                    <a:pt x="6629" y="116"/>
                  </a:cubicBezTo>
                  <a:cubicBezTo>
                    <a:pt x="6606" y="46"/>
                    <a:pt x="6540" y="0"/>
                    <a:pt x="6471" y="0"/>
                  </a:cubicBezTo>
                  <a:cubicBezTo>
                    <a:pt x="6454" y="0"/>
                    <a:pt x="6437" y="3"/>
                    <a:pt x="6421" y="8"/>
                  </a:cubicBezTo>
                  <a:cubicBezTo>
                    <a:pt x="5436" y="309"/>
                    <a:pt x="4415" y="460"/>
                    <a:pt x="3395" y="460"/>
                  </a:cubicBezTo>
                  <a:cubicBezTo>
                    <a:pt x="2375" y="460"/>
                    <a:pt x="1354" y="309"/>
                    <a:pt x="369" y="8"/>
                  </a:cubicBezTo>
                  <a:cubicBezTo>
                    <a:pt x="353" y="3"/>
                    <a:pt x="337" y="0"/>
                    <a:pt x="3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54"/>
            <p:cNvSpPr/>
            <p:nvPr/>
          </p:nvSpPr>
          <p:spPr>
            <a:xfrm>
              <a:off x="323769" y="2026443"/>
              <a:ext cx="86570" cy="76618"/>
            </a:xfrm>
            <a:custGeom>
              <a:avLst/>
              <a:gdLst/>
              <a:ahLst/>
              <a:cxnLst/>
              <a:rect l="l" t="t" r="r" b="b"/>
              <a:pathLst>
                <a:path w="1531" h="1355" extrusionOk="0">
                  <a:moveTo>
                    <a:pt x="484" y="0"/>
                  </a:moveTo>
                  <a:cubicBezTo>
                    <a:pt x="416" y="0"/>
                    <a:pt x="351" y="36"/>
                    <a:pt x="316" y="93"/>
                  </a:cubicBezTo>
                  <a:lnTo>
                    <a:pt x="36" y="584"/>
                  </a:lnTo>
                  <a:cubicBezTo>
                    <a:pt x="0" y="642"/>
                    <a:pt x="0" y="713"/>
                    <a:pt x="36" y="771"/>
                  </a:cubicBezTo>
                  <a:lnTo>
                    <a:pt x="316" y="1258"/>
                  </a:lnTo>
                  <a:cubicBezTo>
                    <a:pt x="351" y="1319"/>
                    <a:pt x="412" y="1355"/>
                    <a:pt x="484" y="1355"/>
                  </a:cubicBezTo>
                  <a:lnTo>
                    <a:pt x="1047" y="1355"/>
                  </a:lnTo>
                  <a:cubicBezTo>
                    <a:pt x="1115" y="1355"/>
                    <a:pt x="1176" y="1319"/>
                    <a:pt x="1211" y="1258"/>
                  </a:cubicBezTo>
                  <a:lnTo>
                    <a:pt x="1494" y="771"/>
                  </a:lnTo>
                  <a:cubicBezTo>
                    <a:pt x="1530" y="713"/>
                    <a:pt x="1530" y="642"/>
                    <a:pt x="1494" y="584"/>
                  </a:cubicBezTo>
                  <a:lnTo>
                    <a:pt x="1211" y="93"/>
                  </a:lnTo>
                  <a:cubicBezTo>
                    <a:pt x="1176" y="36"/>
                    <a:pt x="1115" y="0"/>
                    <a:pt x="10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54"/>
            <p:cNvSpPr/>
            <p:nvPr/>
          </p:nvSpPr>
          <p:spPr>
            <a:xfrm>
              <a:off x="197733" y="1823621"/>
              <a:ext cx="80520" cy="498444"/>
            </a:xfrm>
            <a:custGeom>
              <a:avLst/>
              <a:gdLst/>
              <a:ahLst/>
              <a:cxnLst/>
              <a:rect l="l" t="t" r="r" b="b"/>
              <a:pathLst>
                <a:path w="1424" h="8815" extrusionOk="0">
                  <a:moveTo>
                    <a:pt x="1183" y="1"/>
                  </a:moveTo>
                  <a:lnTo>
                    <a:pt x="889" y="8"/>
                  </a:lnTo>
                  <a:cubicBezTo>
                    <a:pt x="753" y="15"/>
                    <a:pt x="638" y="90"/>
                    <a:pt x="581" y="212"/>
                  </a:cubicBezTo>
                  <a:lnTo>
                    <a:pt x="388" y="599"/>
                  </a:lnTo>
                  <a:cubicBezTo>
                    <a:pt x="133" y="1111"/>
                    <a:pt x="1" y="1670"/>
                    <a:pt x="1" y="2240"/>
                  </a:cubicBezTo>
                  <a:lnTo>
                    <a:pt x="1" y="8815"/>
                  </a:lnTo>
                  <a:lnTo>
                    <a:pt x="635" y="8815"/>
                  </a:lnTo>
                  <a:lnTo>
                    <a:pt x="635" y="2294"/>
                  </a:lnTo>
                  <a:cubicBezTo>
                    <a:pt x="635" y="1796"/>
                    <a:pt x="735" y="1308"/>
                    <a:pt x="929" y="857"/>
                  </a:cubicBezTo>
                  <a:lnTo>
                    <a:pt x="950" y="900"/>
                  </a:lnTo>
                  <a:cubicBezTo>
                    <a:pt x="1075" y="624"/>
                    <a:pt x="1176" y="330"/>
                    <a:pt x="1423" y="115"/>
                  </a:cubicBezTo>
                  <a:cubicBezTo>
                    <a:pt x="1369" y="40"/>
                    <a:pt x="1280" y="1"/>
                    <a:pt x="11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54"/>
            <p:cNvSpPr/>
            <p:nvPr/>
          </p:nvSpPr>
          <p:spPr>
            <a:xfrm>
              <a:off x="247378" y="1828766"/>
              <a:ext cx="31439" cy="45745"/>
            </a:xfrm>
            <a:custGeom>
              <a:avLst/>
              <a:gdLst/>
              <a:ahLst/>
              <a:cxnLst/>
              <a:rect l="l" t="t" r="r" b="b"/>
              <a:pathLst>
                <a:path w="556" h="809" extrusionOk="0">
                  <a:moveTo>
                    <a:pt x="507" y="0"/>
                  </a:moveTo>
                  <a:cubicBezTo>
                    <a:pt x="497" y="0"/>
                    <a:pt x="486" y="5"/>
                    <a:pt x="477" y="13"/>
                  </a:cubicBezTo>
                  <a:cubicBezTo>
                    <a:pt x="312" y="185"/>
                    <a:pt x="158" y="426"/>
                    <a:pt x="11" y="748"/>
                  </a:cubicBezTo>
                  <a:cubicBezTo>
                    <a:pt x="0" y="769"/>
                    <a:pt x="11" y="795"/>
                    <a:pt x="33" y="805"/>
                  </a:cubicBezTo>
                  <a:cubicBezTo>
                    <a:pt x="36" y="809"/>
                    <a:pt x="47" y="809"/>
                    <a:pt x="51" y="809"/>
                  </a:cubicBezTo>
                  <a:cubicBezTo>
                    <a:pt x="65" y="809"/>
                    <a:pt x="83" y="802"/>
                    <a:pt x="90" y="787"/>
                  </a:cubicBezTo>
                  <a:cubicBezTo>
                    <a:pt x="233" y="472"/>
                    <a:pt x="384" y="239"/>
                    <a:pt x="538" y="74"/>
                  </a:cubicBezTo>
                  <a:cubicBezTo>
                    <a:pt x="556" y="56"/>
                    <a:pt x="556" y="31"/>
                    <a:pt x="538" y="13"/>
                  </a:cubicBezTo>
                  <a:cubicBezTo>
                    <a:pt x="529" y="5"/>
                    <a:pt x="518" y="0"/>
                    <a:pt x="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54"/>
            <p:cNvSpPr/>
            <p:nvPr/>
          </p:nvSpPr>
          <p:spPr>
            <a:xfrm>
              <a:off x="454045" y="1823564"/>
              <a:ext cx="80294" cy="498501"/>
            </a:xfrm>
            <a:custGeom>
              <a:avLst/>
              <a:gdLst/>
              <a:ahLst/>
              <a:cxnLst/>
              <a:rect l="l" t="t" r="r" b="b"/>
              <a:pathLst>
                <a:path w="1420" h="8816" extrusionOk="0">
                  <a:moveTo>
                    <a:pt x="213" y="1"/>
                  </a:moveTo>
                  <a:cubicBezTo>
                    <a:pt x="128" y="1"/>
                    <a:pt x="50" y="43"/>
                    <a:pt x="0" y="109"/>
                  </a:cubicBezTo>
                  <a:cubicBezTo>
                    <a:pt x="330" y="306"/>
                    <a:pt x="323" y="650"/>
                    <a:pt x="462" y="915"/>
                  </a:cubicBezTo>
                  <a:lnTo>
                    <a:pt x="491" y="858"/>
                  </a:lnTo>
                  <a:cubicBezTo>
                    <a:pt x="681" y="1309"/>
                    <a:pt x="785" y="1797"/>
                    <a:pt x="785" y="2295"/>
                  </a:cubicBezTo>
                  <a:lnTo>
                    <a:pt x="785" y="8816"/>
                  </a:lnTo>
                  <a:lnTo>
                    <a:pt x="1416" y="8816"/>
                  </a:lnTo>
                  <a:lnTo>
                    <a:pt x="1416" y="2241"/>
                  </a:lnTo>
                  <a:cubicBezTo>
                    <a:pt x="1419" y="1671"/>
                    <a:pt x="1287" y="1109"/>
                    <a:pt x="1032" y="600"/>
                  </a:cubicBezTo>
                  <a:lnTo>
                    <a:pt x="839" y="213"/>
                  </a:lnTo>
                  <a:cubicBezTo>
                    <a:pt x="781" y="95"/>
                    <a:pt x="660" y="16"/>
                    <a:pt x="531" y="9"/>
                  </a:cubicBezTo>
                  <a:lnTo>
                    <a:pt x="233" y="2"/>
                  </a:lnTo>
                  <a:cubicBezTo>
                    <a:pt x="226" y="1"/>
                    <a:pt x="220" y="1"/>
                    <a:pt x="21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54"/>
            <p:cNvSpPr/>
            <p:nvPr/>
          </p:nvSpPr>
          <p:spPr>
            <a:xfrm>
              <a:off x="453027" y="1828314"/>
              <a:ext cx="31439" cy="46197"/>
            </a:xfrm>
            <a:custGeom>
              <a:avLst/>
              <a:gdLst/>
              <a:ahLst/>
              <a:cxnLst/>
              <a:rect l="l" t="t" r="r" b="b"/>
              <a:pathLst>
                <a:path w="556" h="817" extrusionOk="0">
                  <a:moveTo>
                    <a:pt x="50" y="1"/>
                  </a:moveTo>
                  <a:cubicBezTo>
                    <a:pt x="39" y="1"/>
                    <a:pt x="27" y="5"/>
                    <a:pt x="18" y="14"/>
                  </a:cubicBezTo>
                  <a:cubicBezTo>
                    <a:pt x="0" y="32"/>
                    <a:pt x="0" y="61"/>
                    <a:pt x="18" y="79"/>
                  </a:cubicBezTo>
                  <a:cubicBezTo>
                    <a:pt x="176" y="244"/>
                    <a:pt x="323" y="477"/>
                    <a:pt x="466" y="792"/>
                  </a:cubicBezTo>
                  <a:cubicBezTo>
                    <a:pt x="477" y="810"/>
                    <a:pt x="491" y="817"/>
                    <a:pt x="509" y="817"/>
                  </a:cubicBezTo>
                  <a:cubicBezTo>
                    <a:pt x="516" y="817"/>
                    <a:pt x="520" y="813"/>
                    <a:pt x="527" y="810"/>
                  </a:cubicBezTo>
                  <a:cubicBezTo>
                    <a:pt x="549" y="799"/>
                    <a:pt x="556" y="774"/>
                    <a:pt x="549" y="749"/>
                  </a:cubicBezTo>
                  <a:cubicBezTo>
                    <a:pt x="402" y="426"/>
                    <a:pt x="248" y="190"/>
                    <a:pt x="83" y="14"/>
                  </a:cubicBezTo>
                  <a:cubicBezTo>
                    <a:pt x="74" y="5"/>
                    <a:pt x="62" y="1"/>
                    <a:pt x="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54"/>
            <p:cNvSpPr/>
            <p:nvPr/>
          </p:nvSpPr>
          <p:spPr>
            <a:xfrm>
              <a:off x="190439" y="1937896"/>
              <a:ext cx="350749" cy="43596"/>
            </a:xfrm>
            <a:custGeom>
              <a:avLst/>
              <a:gdLst/>
              <a:ahLst/>
              <a:cxnLst/>
              <a:rect l="l" t="t" r="r" b="b"/>
              <a:pathLst>
                <a:path w="6203" h="771" extrusionOk="0">
                  <a:moveTo>
                    <a:pt x="158" y="0"/>
                  </a:moveTo>
                  <a:cubicBezTo>
                    <a:pt x="147" y="0"/>
                    <a:pt x="137" y="4"/>
                    <a:pt x="126" y="4"/>
                  </a:cubicBezTo>
                  <a:cubicBezTo>
                    <a:pt x="54" y="15"/>
                    <a:pt x="1" y="79"/>
                    <a:pt x="1" y="154"/>
                  </a:cubicBezTo>
                  <a:lnTo>
                    <a:pt x="1" y="613"/>
                  </a:lnTo>
                  <a:cubicBezTo>
                    <a:pt x="1" y="688"/>
                    <a:pt x="54" y="753"/>
                    <a:pt x="126" y="764"/>
                  </a:cubicBezTo>
                  <a:cubicBezTo>
                    <a:pt x="137" y="771"/>
                    <a:pt x="147" y="771"/>
                    <a:pt x="158" y="771"/>
                  </a:cubicBezTo>
                  <a:lnTo>
                    <a:pt x="6078" y="771"/>
                  </a:lnTo>
                  <a:cubicBezTo>
                    <a:pt x="6149" y="756"/>
                    <a:pt x="6203" y="692"/>
                    <a:pt x="6203" y="617"/>
                  </a:cubicBezTo>
                  <a:lnTo>
                    <a:pt x="6203" y="162"/>
                  </a:lnTo>
                  <a:cubicBezTo>
                    <a:pt x="6203" y="79"/>
                    <a:pt x="6146" y="15"/>
                    <a:pt x="6074" y="4"/>
                  </a:cubicBezTo>
                  <a:cubicBezTo>
                    <a:pt x="6067" y="0"/>
                    <a:pt x="6056" y="0"/>
                    <a:pt x="60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54"/>
            <p:cNvSpPr/>
            <p:nvPr/>
          </p:nvSpPr>
          <p:spPr>
            <a:xfrm>
              <a:off x="49837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06"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54"/>
            <p:cNvSpPr/>
            <p:nvPr/>
          </p:nvSpPr>
          <p:spPr>
            <a:xfrm>
              <a:off x="49797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3"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54"/>
            <p:cNvSpPr/>
            <p:nvPr/>
          </p:nvSpPr>
          <p:spPr>
            <a:xfrm>
              <a:off x="198525" y="1978833"/>
              <a:ext cx="35510" cy="5089"/>
            </a:xfrm>
            <a:custGeom>
              <a:avLst/>
              <a:gdLst/>
              <a:ahLst/>
              <a:cxnLst/>
              <a:rect l="l" t="t" r="r" b="b"/>
              <a:pathLst>
                <a:path w="628" h="90" extrusionOk="0">
                  <a:moveTo>
                    <a:pt x="47" y="0"/>
                  </a:moveTo>
                  <a:cubicBezTo>
                    <a:pt x="19" y="0"/>
                    <a:pt x="1" y="18"/>
                    <a:pt x="1" y="47"/>
                  </a:cubicBezTo>
                  <a:cubicBezTo>
                    <a:pt x="1" y="72"/>
                    <a:pt x="22" y="90"/>
                    <a:pt x="47" y="90"/>
                  </a:cubicBezTo>
                  <a:lnTo>
                    <a:pt x="585" y="90"/>
                  </a:lnTo>
                  <a:cubicBezTo>
                    <a:pt x="610" y="90"/>
                    <a:pt x="628" y="72"/>
                    <a:pt x="628" y="47"/>
                  </a:cubicBezTo>
                  <a:cubicBezTo>
                    <a:pt x="628" y="18"/>
                    <a:pt x="606" y="0"/>
                    <a:pt x="58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54"/>
            <p:cNvSpPr/>
            <p:nvPr/>
          </p:nvSpPr>
          <p:spPr>
            <a:xfrm>
              <a:off x="198129" y="1935068"/>
              <a:ext cx="35906" cy="5089"/>
            </a:xfrm>
            <a:custGeom>
              <a:avLst/>
              <a:gdLst/>
              <a:ahLst/>
              <a:cxnLst/>
              <a:rect l="l" t="t" r="r" b="b"/>
              <a:pathLst>
                <a:path w="635" h="90" extrusionOk="0">
                  <a:moveTo>
                    <a:pt x="44" y="0"/>
                  </a:moveTo>
                  <a:cubicBezTo>
                    <a:pt x="19" y="0"/>
                    <a:pt x="1" y="18"/>
                    <a:pt x="1" y="43"/>
                  </a:cubicBezTo>
                  <a:cubicBezTo>
                    <a:pt x="1" y="72"/>
                    <a:pt x="22" y="90"/>
                    <a:pt x="44" y="90"/>
                  </a:cubicBezTo>
                  <a:lnTo>
                    <a:pt x="592" y="90"/>
                  </a:lnTo>
                  <a:cubicBezTo>
                    <a:pt x="617" y="90"/>
                    <a:pt x="635" y="72"/>
                    <a:pt x="635" y="43"/>
                  </a:cubicBezTo>
                  <a:cubicBezTo>
                    <a:pt x="635" y="18"/>
                    <a:pt x="613" y="0"/>
                    <a:pt x="59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54"/>
            <p:cNvSpPr/>
            <p:nvPr/>
          </p:nvSpPr>
          <p:spPr>
            <a:xfrm>
              <a:off x="420006" y="1920876"/>
              <a:ext cx="37094" cy="77467"/>
            </a:xfrm>
            <a:custGeom>
              <a:avLst/>
              <a:gdLst/>
              <a:ahLst/>
              <a:cxnLst/>
              <a:rect l="l" t="t" r="r" b="b"/>
              <a:pathLst>
                <a:path w="656" h="1370" extrusionOk="0">
                  <a:moveTo>
                    <a:pt x="255" y="0"/>
                  </a:moveTo>
                  <a:cubicBezTo>
                    <a:pt x="111" y="0"/>
                    <a:pt x="0" y="115"/>
                    <a:pt x="0" y="255"/>
                  </a:cubicBezTo>
                  <a:cubicBezTo>
                    <a:pt x="0" y="291"/>
                    <a:pt x="25" y="316"/>
                    <a:pt x="61" y="316"/>
                  </a:cubicBezTo>
                  <a:cubicBezTo>
                    <a:pt x="97" y="316"/>
                    <a:pt x="126" y="291"/>
                    <a:pt x="126" y="255"/>
                  </a:cubicBezTo>
                  <a:cubicBezTo>
                    <a:pt x="126" y="183"/>
                    <a:pt x="183" y="129"/>
                    <a:pt x="251" y="129"/>
                  </a:cubicBezTo>
                  <a:lnTo>
                    <a:pt x="298" y="129"/>
                  </a:lnTo>
                  <a:cubicBezTo>
                    <a:pt x="419" y="129"/>
                    <a:pt x="523" y="230"/>
                    <a:pt x="523" y="355"/>
                  </a:cubicBezTo>
                  <a:lnTo>
                    <a:pt x="523" y="1018"/>
                  </a:lnTo>
                  <a:cubicBezTo>
                    <a:pt x="523" y="1136"/>
                    <a:pt x="423" y="1240"/>
                    <a:pt x="298" y="1240"/>
                  </a:cubicBezTo>
                  <a:lnTo>
                    <a:pt x="251" y="1240"/>
                  </a:lnTo>
                  <a:cubicBezTo>
                    <a:pt x="179" y="1240"/>
                    <a:pt x="126" y="1183"/>
                    <a:pt x="126" y="1115"/>
                  </a:cubicBezTo>
                  <a:cubicBezTo>
                    <a:pt x="126" y="1079"/>
                    <a:pt x="97" y="1054"/>
                    <a:pt x="61" y="1054"/>
                  </a:cubicBezTo>
                  <a:cubicBezTo>
                    <a:pt x="25" y="1054"/>
                    <a:pt x="0" y="1079"/>
                    <a:pt x="0" y="1115"/>
                  </a:cubicBezTo>
                  <a:cubicBezTo>
                    <a:pt x="0" y="1258"/>
                    <a:pt x="115" y="1369"/>
                    <a:pt x="255" y="1369"/>
                  </a:cubicBezTo>
                  <a:lnTo>
                    <a:pt x="305" y="1369"/>
                  </a:lnTo>
                  <a:cubicBezTo>
                    <a:pt x="495" y="1369"/>
                    <a:pt x="656" y="1215"/>
                    <a:pt x="656" y="1014"/>
                  </a:cubicBezTo>
                  <a:lnTo>
                    <a:pt x="656" y="352"/>
                  </a:lnTo>
                  <a:cubicBezTo>
                    <a:pt x="656" y="162"/>
                    <a:pt x="502" y="0"/>
                    <a:pt x="3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2" name="Google Shape;1242;p54"/>
            <p:cNvSpPr/>
            <p:nvPr/>
          </p:nvSpPr>
          <p:spPr>
            <a:xfrm>
              <a:off x="421024" y="1935238"/>
              <a:ext cx="5089" cy="48685"/>
            </a:xfrm>
            <a:custGeom>
              <a:avLst/>
              <a:gdLst/>
              <a:ahLst/>
              <a:cxnLst/>
              <a:rect l="l" t="t" r="r" b="b"/>
              <a:pathLst>
                <a:path w="90" h="861" extrusionOk="0">
                  <a:moveTo>
                    <a:pt x="43" y="1"/>
                  </a:moveTo>
                  <a:cubicBezTo>
                    <a:pt x="18" y="1"/>
                    <a:pt x="0" y="22"/>
                    <a:pt x="0" y="47"/>
                  </a:cubicBezTo>
                  <a:lnTo>
                    <a:pt x="0" y="818"/>
                  </a:lnTo>
                  <a:cubicBezTo>
                    <a:pt x="0" y="843"/>
                    <a:pt x="22" y="861"/>
                    <a:pt x="43" y="861"/>
                  </a:cubicBezTo>
                  <a:cubicBezTo>
                    <a:pt x="65" y="861"/>
                    <a:pt x="90" y="839"/>
                    <a:pt x="90" y="818"/>
                  </a:cubicBezTo>
                  <a:lnTo>
                    <a:pt x="90" y="47"/>
                  </a:lnTo>
                  <a:cubicBezTo>
                    <a:pt x="90" y="19"/>
                    <a:pt x="72" y="1"/>
                    <a:pt x="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54"/>
            <p:cNvSpPr/>
            <p:nvPr/>
          </p:nvSpPr>
          <p:spPr>
            <a:xfrm>
              <a:off x="296006" y="2316738"/>
              <a:ext cx="39355" cy="77467"/>
            </a:xfrm>
            <a:custGeom>
              <a:avLst/>
              <a:gdLst/>
              <a:ahLst/>
              <a:cxnLst/>
              <a:rect l="l" t="t" r="r" b="b"/>
              <a:pathLst>
                <a:path w="696" h="1370" extrusionOk="0">
                  <a:moveTo>
                    <a:pt x="375" y="0"/>
                  </a:moveTo>
                  <a:cubicBezTo>
                    <a:pt x="187" y="0"/>
                    <a:pt x="33" y="151"/>
                    <a:pt x="29" y="341"/>
                  </a:cubicBezTo>
                  <a:lnTo>
                    <a:pt x="8" y="1004"/>
                  </a:lnTo>
                  <a:cubicBezTo>
                    <a:pt x="0" y="1097"/>
                    <a:pt x="36" y="1190"/>
                    <a:pt x="101" y="1259"/>
                  </a:cubicBezTo>
                  <a:cubicBezTo>
                    <a:pt x="162" y="1327"/>
                    <a:pt x="251" y="1366"/>
                    <a:pt x="348" y="1370"/>
                  </a:cubicBezTo>
                  <a:lnTo>
                    <a:pt x="405" y="1370"/>
                  </a:lnTo>
                  <a:cubicBezTo>
                    <a:pt x="466" y="1370"/>
                    <a:pt x="531" y="1348"/>
                    <a:pt x="584" y="1305"/>
                  </a:cubicBezTo>
                  <a:cubicBezTo>
                    <a:pt x="635" y="1262"/>
                    <a:pt x="660" y="1198"/>
                    <a:pt x="663" y="1133"/>
                  </a:cubicBezTo>
                  <a:cubicBezTo>
                    <a:pt x="663" y="1097"/>
                    <a:pt x="638" y="1065"/>
                    <a:pt x="602" y="1065"/>
                  </a:cubicBezTo>
                  <a:cubicBezTo>
                    <a:pt x="567" y="1065"/>
                    <a:pt x="534" y="1094"/>
                    <a:pt x="534" y="1126"/>
                  </a:cubicBezTo>
                  <a:cubicBezTo>
                    <a:pt x="534" y="1158"/>
                    <a:pt x="516" y="1190"/>
                    <a:pt x="495" y="1212"/>
                  </a:cubicBezTo>
                  <a:cubicBezTo>
                    <a:pt x="473" y="1233"/>
                    <a:pt x="438" y="1244"/>
                    <a:pt x="405" y="1244"/>
                  </a:cubicBezTo>
                  <a:lnTo>
                    <a:pt x="355" y="1244"/>
                  </a:lnTo>
                  <a:cubicBezTo>
                    <a:pt x="230" y="1241"/>
                    <a:pt x="133" y="1137"/>
                    <a:pt x="137" y="1011"/>
                  </a:cubicBezTo>
                  <a:lnTo>
                    <a:pt x="158" y="348"/>
                  </a:lnTo>
                  <a:cubicBezTo>
                    <a:pt x="161" y="227"/>
                    <a:pt x="259" y="129"/>
                    <a:pt x="378" y="129"/>
                  </a:cubicBezTo>
                  <a:cubicBezTo>
                    <a:pt x="382" y="129"/>
                    <a:pt x="387" y="130"/>
                    <a:pt x="391" y="130"/>
                  </a:cubicBezTo>
                  <a:lnTo>
                    <a:pt x="441" y="130"/>
                  </a:lnTo>
                  <a:cubicBezTo>
                    <a:pt x="509" y="133"/>
                    <a:pt x="567" y="191"/>
                    <a:pt x="563" y="259"/>
                  </a:cubicBezTo>
                  <a:cubicBezTo>
                    <a:pt x="563" y="295"/>
                    <a:pt x="588" y="327"/>
                    <a:pt x="624" y="327"/>
                  </a:cubicBezTo>
                  <a:cubicBezTo>
                    <a:pt x="660" y="327"/>
                    <a:pt x="692" y="298"/>
                    <a:pt x="692" y="262"/>
                  </a:cubicBezTo>
                  <a:cubicBezTo>
                    <a:pt x="696" y="119"/>
                    <a:pt x="584" y="4"/>
                    <a:pt x="445" y="1"/>
                  </a:cubicBezTo>
                  <a:lnTo>
                    <a:pt x="395" y="1"/>
                  </a:lnTo>
                  <a:cubicBezTo>
                    <a:pt x="388" y="0"/>
                    <a:pt x="382" y="0"/>
                    <a:pt x="37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54"/>
            <p:cNvSpPr/>
            <p:nvPr/>
          </p:nvSpPr>
          <p:spPr>
            <a:xfrm>
              <a:off x="326992" y="2331553"/>
              <a:ext cx="6559" cy="48459"/>
            </a:xfrm>
            <a:custGeom>
              <a:avLst/>
              <a:gdLst/>
              <a:ahLst/>
              <a:cxnLst/>
              <a:rect l="l" t="t" r="r" b="b"/>
              <a:pathLst>
                <a:path w="116" h="857" extrusionOk="0">
                  <a:moveTo>
                    <a:pt x="72" y="0"/>
                  </a:moveTo>
                  <a:cubicBezTo>
                    <a:pt x="51" y="0"/>
                    <a:pt x="26" y="18"/>
                    <a:pt x="26" y="40"/>
                  </a:cubicBezTo>
                  <a:lnTo>
                    <a:pt x="1" y="814"/>
                  </a:lnTo>
                  <a:cubicBezTo>
                    <a:pt x="1" y="835"/>
                    <a:pt x="19" y="857"/>
                    <a:pt x="44" y="857"/>
                  </a:cubicBezTo>
                  <a:cubicBezTo>
                    <a:pt x="69" y="857"/>
                    <a:pt x="90" y="839"/>
                    <a:pt x="87" y="817"/>
                  </a:cubicBezTo>
                  <a:lnTo>
                    <a:pt x="112" y="47"/>
                  </a:lnTo>
                  <a:cubicBezTo>
                    <a:pt x="115" y="25"/>
                    <a:pt x="94" y="0"/>
                    <a:pt x="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54"/>
            <p:cNvSpPr/>
            <p:nvPr/>
          </p:nvSpPr>
          <p:spPr>
            <a:xfrm>
              <a:off x="187385"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19" y="498"/>
                    <a:pt x="244" y="477"/>
                    <a:pt x="244" y="448"/>
                  </a:cubicBezTo>
                  <a:cubicBezTo>
                    <a:pt x="244" y="423"/>
                    <a:pt x="219" y="402"/>
                    <a:pt x="194" y="402"/>
                  </a:cubicBezTo>
                  <a:cubicBezTo>
                    <a:pt x="141" y="402"/>
                    <a:pt x="101" y="359"/>
                    <a:pt x="101" y="305"/>
                  </a:cubicBezTo>
                  <a:lnTo>
                    <a:pt x="101" y="266"/>
                  </a:lnTo>
                  <a:cubicBezTo>
                    <a:pt x="101" y="172"/>
                    <a:pt x="176" y="97"/>
                    <a:pt x="270" y="97"/>
                  </a:cubicBezTo>
                  <a:lnTo>
                    <a:pt x="768" y="97"/>
                  </a:lnTo>
                  <a:cubicBezTo>
                    <a:pt x="861" y="97"/>
                    <a:pt x="936" y="172"/>
                    <a:pt x="936" y="266"/>
                  </a:cubicBezTo>
                  <a:lnTo>
                    <a:pt x="936" y="301"/>
                  </a:lnTo>
                  <a:cubicBezTo>
                    <a:pt x="936" y="355"/>
                    <a:pt x="897" y="395"/>
                    <a:pt x="843" y="395"/>
                  </a:cubicBezTo>
                  <a:cubicBezTo>
                    <a:pt x="818" y="395"/>
                    <a:pt x="793" y="420"/>
                    <a:pt x="793" y="445"/>
                  </a:cubicBezTo>
                  <a:cubicBezTo>
                    <a:pt x="793" y="473"/>
                    <a:pt x="818" y="495"/>
                    <a:pt x="843" y="495"/>
                  </a:cubicBezTo>
                  <a:cubicBezTo>
                    <a:pt x="947" y="495"/>
                    <a:pt x="1033" y="409"/>
                    <a:pt x="1026" y="305"/>
                  </a:cubicBezTo>
                  <a:lnTo>
                    <a:pt x="1026" y="266"/>
                  </a:lnTo>
                  <a:cubicBezTo>
                    <a:pt x="1026"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54"/>
            <p:cNvSpPr/>
            <p:nvPr/>
          </p:nvSpPr>
          <p:spPr>
            <a:xfrm>
              <a:off x="198525"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28" y="65"/>
                    <a:pt x="642" y="51"/>
                    <a:pt x="642" y="33"/>
                  </a:cubicBezTo>
                  <a:cubicBezTo>
                    <a:pt x="642" y="15"/>
                    <a:pt x="628"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54"/>
            <p:cNvSpPr/>
            <p:nvPr/>
          </p:nvSpPr>
          <p:spPr>
            <a:xfrm>
              <a:off x="488650" y="2043858"/>
              <a:ext cx="58411" cy="28216"/>
            </a:xfrm>
            <a:custGeom>
              <a:avLst/>
              <a:gdLst/>
              <a:ahLst/>
              <a:cxnLst/>
              <a:rect l="l" t="t" r="r" b="b"/>
              <a:pathLst>
                <a:path w="1033" h="499" extrusionOk="0">
                  <a:moveTo>
                    <a:pt x="266" y="0"/>
                  </a:moveTo>
                  <a:cubicBezTo>
                    <a:pt x="123" y="0"/>
                    <a:pt x="1" y="119"/>
                    <a:pt x="1" y="266"/>
                  </a:cubicBezTo>
                  <a:lnTo>
                    <a:pt x="1" y="305"/>
                  </a:lnTo>
                  <a:cubicBezTo>
                    <a:pt x="1" y="412"/>
                    <a:pt x="90" y="498"/>
                    <a:pt x="194" y="498"/>
                  </a:cubicBezTo>
                  <a:cubicBezTo>
                    <a:pt x="223" y="498"/>
                    <a:pt x="245" y="477"/>
                    <a:pt x="245" y="448"/>
                  </a:cubicBezTo>
                  <a:cubicBezTo>
                    <a:pt x="245" y="423"/>
                    <a:pt x="223" y="402"/>
                    <a:pt x="194" y="402"/>
                  </a:cubicBezTo>
                  <a:cubicBezTo>
                    <a:pt x="141" y="402"/>
                    <a:pt x="101" y="359"/>
                    <a:pt x="101" y="305"/>
                  </a:cubicBezTo>
                  <a:lnTo>
                    <a:pt x="101" y="266"/>
                  </a:lnTo>
                  <a:cubicBezTo>
                    <a:pt x="101" y="172"/>
                    <a:pt x="176" y="97"/>
                    <a:pt x="270" y="97"/>
                  </a:cubicBezTo>
                  <a:lnTo>
                    <a:pt x="768" y="97"/>
                  </a:lnTo>
                  <a:cubicBezTo>
                    <a:pt x="864" y="97"/>
                    <a:pt x="940" y="172"/>
                    <a:pt x="940" y="266"/>
                  </a:cubicBezTo>
                  <a:lnTo>
                    <a:pt x="940" y="301"/>
                  </a:lnTo>
                  <a:cubicBezTo>
                    <a:pt x="940" y="355"/>
                    <a:pt x="897" y="395"/>
                    <a:pt x="847" y="395"/>
                  </a:cubicBezTo>
                  <a:cubicBezTo>
                    <a:pt x="818" y="395"/>
                    <a:pt x="796" y="420"/>
                    <a:pt x="796" y="445"/>
                  </a:cubicBezTo>
                  <a:cubicBezTo>
                    <a:pt x="796" y="473"/>
                    <a:pt x="818" y="495"/>
                    <a:pt x="847" y="495"/>
                  </a:cubicBezTo>
                  <a:cubicBezTo>
                    <a:pt x="947" y="495"/>
                    <a:pt x="1033" y="409"/>
                    <a:pt x="1029" y="305"/>
                  </a:cubicBezTo>
                  <a:lnTo>
                    <a:pt x="1029" y="266"/>
                  </a:lnTo>
                  <a:cubicBezTo>
                    <a:pt x="1029" y="122"/>
                    <a:pt x="911" y="0"/>
                    <a:pt x="7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54"/>
            <p:cNvSpPr/>
            <p:nvPr/>
          </p:nvSpPr>
          <p:spPr>
            <a:xfrm>
              <a:off x="499789" y="2067154"/>
              <a:ext cx="36358" cy="3675"/>
            </a:xfrm>
            <a:custGeom>
              <a:avLst/>
              <a:gdLst/>
              <a:ahLst/>
              <a:cxnLst/>
              <a:rect l="l" t="t" r="r" b="b"/>
              <a:pathLst>
                <a:path w="643" h="65" extrusionOk="0">
                  <a:moveTo>
                    <a:pt x="33" y="0"/>
                  </a:moveTo>
                  <a:cubicBezTo>
                    <a:pt x="15" y="0"/>
                    <a:pt x="1" y="15"/>
                    <a:pt x="1" y="33"/>
                  </a:cubicBezTo>
                  <a:cubicBezTo>
                    <a:pt x="1" y="51"/>
                    <a:pt x="15" y="65"/>
                    <a:pt x="33" y="65"/>
                  </a:cubicBezTo>
                  <a:lnTo>
                    <a:pt x="610" y="65"/>
                  </a:lnTo>
                  <a:cubicBezTo>
                    <a:pt x="632" y="65"/>
                    <a:pt x="642" y="51"/>
                    <a:pt x="642" y="33"/>
                  </a:cubicBezTo>
                  <a:cubicBezTo>
                    <a:pt x="642" y="15"/>
                    <a:pt x="632" y="0"/>
                    <a:pt x="6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54"/>
            <p:cNvSpPr/>
            <p:nvPr/>
          </p:nvSpPr>
          <p:spPr>
            <a:xfrm>
              <a:off x="205649" y="2369211"/>
              <a:ext cx="345264" cy="192932"/>
            </a:xfrm>
            <a:custGeom>
              <a:avLst/>
              <a:gdLst/>
              <a:ahLst/>
              <a:cxnLst/>
              <a:rect l="l" t="t" r="r" b="b"/>
              <a:pathLst>
                <a:path w="6106" h="3412" extrusionOk="0">
                  <a:moveTo>
                    <a:pt x="215" y="1"/>
                  </a:moveTo>
                  <a:cubicBezTo>
                    <a:pt x="0" y="8"/>
                    <a:pt x="136" y="431"/>
                    <a:pt x="176" y="531"/>
                  </a:cubicBezTo>
                  <a:cubicBezTo>
                    <a:pt x="262" y="743"/>
                    <a:pt x="398" y="932"/>
                    <a:pt x="570" y="1087"/>
                  </a:cubicBezTo>
                  <a:cubicBezTo>
                    <a:pt x="663" y="1173"/>
                    <a:pt x="771" y="1248"/>
                    <a:pt x="860" y="1341"/>
                  </a:cubicBezTo>
                  <a:cubicBezTo>
                    <a:pt x="1104" y="1592"/>
                    <a:pt x="1215" y="1936"/>
                    <a:pt x="1348" y="2258"/>
                  </a:cubicBezTo>
                  <a:cubicBezTo>
                    <a:pt x="1484" y="2584"/>
                    <a:pt x="1666" y="2914"/>
                    <a:pt x="1982" y="3064"/>
                  </a:cubicBezTo>
                  <a:cubicBezTo>
                    <a:pt x="2215" y="3179"/>
                    <a:pt x="2483" y="3179"/>
                    <a:pt x="2727" y="3236"/>
                  </a:cubicBezTo>
                  <a:cubicBezTo>
                    <a:pt x="2921" y="3279"/>
                    <a:pt x="3100" y="3365"/>
                    <a:pt x="3293" y="3398"/>
                  </a:cubicBezTo>
                  <a:cubicBezTo>
                    <a:pt x="3353" y="3407"/>
                    <a:pt x="3413" y="3412"/>
                    <a:pt x="3473" y="3412"/>
                  </a:cubicBezTo>
                  <a:cubicBezTo>
                    <a:pt x="3756" y="3412"/>
                    <a:pt x="4040" y="3312"/>
                    <a:pt x="4282" y="3161"/>
                  </a:cubicBezTo>
                  <a:cubicBezTo>
                    <a:pt x="4580" y="2982"/>
                    <a:pt x="4823" y="2731"/>
                    <a:pt x="5067" y="2484"/>
                  </a:cubicBezTo>
                  <a:cubicBezTo>
                    <a:pt x="5386" y="2161"/>
                    <a:pt x="5715" y="1817"/>
                    <a:pt x="5809" y="1373"/>
                  </a:cubicBezTo>
                  <a:cubicBezTo>
                    <a:pt x="5844" y="1216"/>
                    <a:pt x="5844" y="1051"/>
                    <a:pt x="5877" y="893"/>
                  </a:cubicBezTo>
                  <a:cubicBezTo>
                    <a:pt x="5909" y="735"/>
                    <a:pt x="5973" y="574"/>
                    <a:pt x="6106" y="481"/>
                  </a:cubicBezTo>
                  <a:cubicBezTo>
                    <a:pt x="6038" y="338"/>
                    <a:pt x="5966" y="191"/>
                    <a:pt x="5895" y="47"/>
                  </a:cubicBezTo>
                  <a:cubicBezTo>
                    <a:pt x="5662" y="252"/>
                    <a:pt x="5500" y="535"/>
                    <a:pt x="5443" y="839"/>
                  </a:cubicBezTo>
                  <a:cubicBezTo>
                    <a:pt x="5404" y="1054"/>
                    <a:pt x="5396" y="1298"/>
                    <a:pt x="5232" y="1441"/>
                  </a:cubicBezTo>
                  <a:cubicBezTo>
                    <a:pt x="5164" y="1499"/>
                    <a:pt x="5074" y="1531"/>
                    <a:pt x="5002" y="1585"/>
                  </a:cubicBezTo>
                  <a:cubicBezTo>
                    <a:pt x="4859" y="1692"/>
                    <a:pt x="4787" y="1875"/>
                    <a:pt x="4712" y="2040"/>
                  </a:cubicBezTo>
                  <a:cubicBezTo>
                    <a:pt x="4601" y="2283"/>
                    <a:pt x="4454" y="2516"/>
                    <a:pt x="4250" y="2688"/>
                  </a:cubicBezTo>
                  <a:cubicBezTo>
                    <a:pt x="4064" y="2851"/>
                    <a:pt x="3822" y="2955"/>
                    <a:pt x="3574" y="2955"/>
                  </a:cubicBezTo>
                  <a:cubicBezTo>
                    <a:pt x="3554" y="2955"/>
                    <a:pt x="3535" y="2955"/>
                    <a:pt x="3515" y="2953"/>
                  </a:cubicBezTo>
                  <a:cubicBezTo>
                    <a:pt x="3343" y="2943"/>
                    <a:pt x="3171" y="2875"/>
                    <a:pt x="2996" y="2853"/>
                  </a:cubicBezTo>
                  <a:cubicBezTo>
                    <a:pt x="2806" y="2828"/>
                    <a:pt x="2594" y="2860"/>
                    <a:pt x="2412" y="2789"/>
                  </a:cubicBezTo>
                  <a:cubicBezTo>
                    <a:pt x="2089" y="2667"/>
                    <a:pt x="1950" y="2290"/>
                    <a:pt x="1874" y="1957"/>
                  </a:cubicBezTo>
                  <a:cubicBezTo>
                    <a:pt x="1792" y="1620"/>
                    <a:pt x="1713" y="1244"/>
                    <a:pt x="1430" y="1047"/>
                  </a:cubicBezTo>
                  <a:cubicBezTo>
                    <a:pt x="1337" y="983"/>
                    <a:pt x="1222" y="943"/>
                    <a:pt x="1122" y="893"/>
                  </a:cubicBezTo>
                  <a:cubicBezTo>
                    <a:pt x="914" y="796"/>
                    <a:pt x="731" y="653"/>
                    <a:pt x="574" y="477"/>
                  </a:cubicBezTo>
                  <a:cubicBezTo>
                    <a:pt x="488" y="384"/>
                    <a:pt x="334" y="1"/>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54"/>
            <p:cNvSpPr/>
            <p:nvPr/>
          </p:nvSpPr>
          <p:spPr>
            <a:xfrm>
              <a:off x="177264" y="2349364"/>
              <a:ext cx="151201" cy="350409"/>
            </a:xfrm>
            <a:custGeom>
              <a:avLst/>
              <a:gdLst/>
              <a:ahLst/>
              <a:cxnLst/>
              <a:rect l="l" t="t" r="r" b="b"/>
              <a:pathLst>
                <a:path w="2674" h="6197" extrusionOk="0">
                  <a:moveTo>
                    <a:pt x="405" y="0"/>
                  </a:moveTo>
                  <a:cubicBezTo>
                    <a:pt x="401" y="0"/>
                    <a:pt x="398" y="1"/>
                    <a:pt x="395" y="1"/>
                  </a:cubicBezTo>
                  <a:cubicBezTo>
                    <a:pt x="320" y="628"/>
                    <a:pt x="284" y="1427"/>
                    <a:pt x="234" y="2061"/>
                  </a:cubicBezTo>
                  <a:cubicBezTo>
                    <a:pt x="183" y="2745"/>
                    <a:pt x="130" y="3430"/>
                    <a:pt x="79" y="4114"/>
                  </a:cubicBezTo>
                  <a:cubicBezTo>
                    <a:pt x="65" y="4383"/>
                    <a:pt x="19" y="4684"/>
                    <a:pt x="11" y="4953"/>
                  </a:cubicBezTo>
                  <a:cubicBezTo>
                    <a:pt x="1" y="5221"/>
                    <a:pt x="33" y="5504"/>
                    <a:pt x="180" y="5727"/>
                  </a:cubicBezTo>
                  <a:cubicBezTo>
                    <a:pt x="327" y="5942"/>
                    <a:pt x="567" y="6081"/>
                    <a:pt x="818" y="6146"/>
                  </a:cubicBezTo>
                  <a:cubicBezTo>
                    <a:pt x="974" y="6184"/>
                    <a:pt x="1133" y="6197"/>
                    <a:pt x="1294" y="6197"/>
                  </a:cubicBezTo>
                  <a:cubicBezTo>
                    <a:pt x="1391" y="6197"/>
                    <a:pt x="1489" y="6192"/>
                    <a:pt x="1588" y="6185"/>
                  </a:cubicBezTo>
                  <a:cubicBezTo>
                    <a:pt x="1824" y="6167"/>
                    <a:pt x="2065" y="6135"/>
                    <a:pt x="2262" y="6002"/>
                  </a:cubicBezTo>
                  <a:cubicBezTo>
                    <a:pt x="2520" y="5830"/>
                    <a:pt x="2641" y="5515"/>
                    <a:pt x="2663" y="5203"/>
                  </a:cubicBezTo>
                  <a:cubicBezTo>
                    <a:pt x="2674" y="4895"/>
                    <a:pt x="2598" y="4594"/>
                    <a:pt x="2520" y="4297"/>
                  </a:cubicBezTo>
                  <a:cubicBezTo>
                    <a:pt x="2412" y="3892"/>
                    <a:pt x="2308" y="3491"/>
                    <a:pt x="2201" y="3086"/>
                  </a:cubicBezTo>
                  <a:cubicBezTo>
                    <a:pt x="2161" y="2935"/>
                    <a:pt x="2143" y="2713"/>
                    <a:pt x="2050" y="2591"/>
                  </a:cubicBezTo>
                  <a:lnTo>
                    <a:pt x="2050" y="2591"/>
                  </a:lnTo>
                  <a:cubicBezTo>
                    <a:pt x="1742" y="3154"/>
                    <a:pt x="1814" y="3896"/>
                    <a:pt x="2226" y="4383"/>
                  </a:cubicBezTo>
                  <a:cubicBezTo>
                    <a:pt x="2290" y="4458"/>
                    <a:pt x="2355" y="4523"/>
                    <a:pt x="2401" y="4605"/>
                  </a:cubicBezTo>
                  <a:cubicBezTo>
                    <a:pt x="2566" y="4895"/>
                    <a:pt x="2416" y="5289"/>
                    <a:pt x="2140" y="5483"/>
                  </a:cubicBezTo>
                  <a:cubicBezTo>
                    <a:pt x="1909" y="5644"/>
                    <a:pt x="1620" y="5691"/>
                    <a:pt x="1334" y="5691"/>
                  </a:cubicBezTo>
                  <a:cubicBezTo>
                    <a:pt x="1282" y="5691"/>
                    <a:pt x="1231" y="5690"/>
                    <a:pt x="1180" y="5687"/>
                  </a:cubicBezTo>
                  <a:cubicBezTo>
                    <a:pt x="1022" y="5680"/>
                    <a:pt x="861" y="5662"/>
                    <a:pt x="724" y="5583"/>
                  </a:cubicBezTo>
                  <a:cubicBezTo>
                    <a:pt x="438" y="5422"/>
                    <a:pt x="241" y="5042"/>
                    <a:pt x="309" y="4723"/>
                  </a:cubicBezTo>
                  <a:cubicBezTo>
                    <a:pt x="409" y="4257"/>
                    <a:pt x="502" y="3792"/>
                    <a:pt x="599" y="3326"/>
                  </a:cubicBezTo>
                  <a:cubicBezTo>
                    <a:pt x="631" y="3172"/>
                    <a:pt x="664" y="3014"/>
                    <a:pt x="681" y="2856"/>
                  </a:cubicBezTo>
                  <a:cubicBezTo>
                    <a:pt x="703" y="2649"/>
                    <a:pt x="699" y="2430"/>
                    <a:pt x="696" y="2219"/>
                  </a:cubicBezTo>
                  <a:cubicBezTo>
                    <a:pt x="681" y="1541"/>
                    <a:pt x="685" y="850"/>
                    <a:pt x="868" y="201"/>
                  </a:cubicBezTo>
                  <a:cubicBezTo>
                    <a:pt x="720" y="163"/>
                    <a:pt x="559" y="0"/>
                    <a:pt x="40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54"/>
            <p:cNvSpPr/>
            <p:nvPr/>
          </p:nvSpPr>
          <p:spPr>
            <a:xfrm>
              <a:off x="441662" y="2344897"/>
              <a:ext cx="179587" cy="349787"/>
            </a:xfrm>
            <a:custGeom>
              <a:avLst/>
              <a:gdLst/>
              <a:ahLst/>
              <a:cxnLst/>
              <a:rect l="l" t="t" r="r" b="b"/>
              <a:pathLst>
                <a:path w="3176" h="6186" extrusionOk="0">
                  <a:moveTo>
                    <a:pt x="1986" y="1"/>
                  </a:moveTo>
                  <a:lnTo>
                    <a:pt x="1986" y="1"/>
                  </a:lnTo>
                  <a:cubicBezTo>
                    <a:pt x="1878" y="51"/>
                    <a:pt x="1778" y="162"/>
                    <a:pt x="1663" y="187"/>
                  </a:cubicBezTo>
                  <a:cubicBezTo>
                    <a:pt x="1670" y="1133"/>
                    <a:pt x="2222" y="2004"/>
                    <a:pt x="2258" y="2950"/>
                  </a:cubicBezTo>
                  <a:cubicBezTo>
                    <a:pt x="2272" y="3276"/>
                    <a:pt x="2351" y="3645"/>
                    <a:pt x="2491" y="3939"/>
                  </a:cubicBezTo>
                  <a:cubicBezTo>
                    <a:pt x="2623" y="4236"/>
                    <a:pt x="2781" y="4537"/>
                    <a:pt x="2799" y="4863"/>
                  </a:cubicBezTo>
                  <a:cubicBezTo>
                    <a:pt x="2817" y="5189"/>
                    <a:pt x="2656" y="5551"/>
                    <a:pt x="2344" y="5651"/>
                  </a:cubicBezTo>
                  <a:cubicBezTo>
                    <a:pt x="2270" y="5674"/>
                    <a:pt x="2194" y="5682"/>
                    <a:pt x="2118" y="5682"/>
                  </a:cubicBezTo>
                  <a:cubicBezTo>
                    <a:pt x="2052" y="5682"/>
                    <a:pt x="1985" y="5676"/>
                    <a:pt x="1918" y="5669"/>
                  </a:cubicBezTo>
                  <a:cubicBezTo>
                    <a:pt x="1703" y="5651"/>
                    <a:pt x="1484" y="5630"/>
                    <a:pt x="1269" y="5612"/>
                  </a:cubicBezTo>
                  <a:cubicBezTo>
                    <a:pt x="1194" y="5601"/>
                    <a:pt x="1115" y="5594"/>
                    <a:pt x="1058" y="5548"/>
                  </a:cubicBezTo>
                  <a:cubicBezTo>
                    <a:pt x="1007" y="5508"/>
                    <a:pt x="982" y="5440"/>
                    <a:pt x="954" y="5379"/>
                  </a:cubicBezTo>
                  <a:lnTo>
                    <a:pt x="484" y="4182"/>
                  </a:lnTo>
                  <a:cubicBezTo>
                    <a:pt x="452" y="4111"/>
                    <a:pt x="427" y="4035"/>
                    <a:pt x="416" y="3957"/>
                  </a:cubicBezTo>
                  <a:cubicBezTo>
                    <a:pt x="377" y="3609"/>
                    <a:pt x="750" y="3272"/>
                    <a:pt x="613" y="2950"/>
                  </a:cubicBezTo>
                  <a:lnTo>
                    <a:pt x="613" y="2950"/>
                  </a:lnTo>
                  <a:cubicBezTo>
                    <a:pt x="452" y="3090"/>
                    <a:pt x="302" y="3219"/>
                    <a:pt x="155" y="3376"/>
                  </a:cubicBezTo>
                  <a:cubicBezTo>
                    <a:pt x="108" y="3588"/>
                    <a:pt x="47" y="3795"/>
                    <a:pt x="22" y="4010"/>
                  </a:cubicBezTo>
                  <a:cubicBezTo>
                    <a:pt x="4" y="4190"/>
                    <a:pt x="1" y="4376"/>
                    <a:pt x="65" y="4544"/>
                  </a:cubicBezTo>
                  <a:cubicBezTo>
                    <a:pt x="148" y="4770"/>
                    <a:pt x="352" y="4931"/>
                    <a:pt x="427" y="5153"/>
                  </a:cubicBezTo>
                  <a:cubicBezTo>
                    <a:pt x="477" y="5282"/>
                    <a:pt x="477" y="5429"/>
                    <a:pt x="531" y="5562"/>
                  </a:cubicBezTo>
                  <a:cubicBezTo>
                    <a:pt x="631" y="5806"/>
                    <a:pt x="896" y="5938"/>
                    <a:pt x="1151" y="6017"/>
                  </a:cubicBezTo>
                  <a:cubicBezTo>
                    <a:pt x="1398" y="6096"/>
                    <a:pt x="1660" y="6142"/>
                    <a:pt x="1918" y="6171"/>
                  </a:cubicBezTo>
                  <a:cubicBezTo>
                    <a:pt x="2002" y="6180"/>
                    <a:pt x="2088" y="6186"/>
                    <a:pt x="2175" y="6186"/>
                  </a:cubicBezTo>
                  <a:cubicBezTo>
                    <a:pt x="2400" y="6186"/>
                    <a:pt x="2623" y="6146"/>
                    <a:pt x="2799" y="6013"/>
                  </a:cubicBezTo>
                  <a:cubicBezTo>
                    <a:pt x="3100" y="5795"/>
                    <a:pt x="3175" y="5383"/>
                    <a:pt x="3161" y="5010"/>
                  </a:cubicBezTo>
                  <a:cubicBezTo>
                    <a:pt x="3150" y="4630"/>
                    <a:pt x="3064" y="4250"/>
                    <a:pt x="2917" y="3899"/>
                  </a:cubicBezTo>
                  <a:cubicBezTo>
                    <a:pt x="2835" y="3713"/>
                    <a:pt x="2803" y="3473"/>
                    <a:pt x="2738" y="3283"/>
                  </a:cubicBezTo>
                  <a:cubicBezTo>
                    <a:pt x="2702" y="3183"/>
                    <a:pt x="2649" y="3090"/>
                    <a:pt x="2606" y="2989"/>
                  </a:cubicBezTo>
                  <a:cubicBezTo>
                    <a:pt x="2509" y="2735"/>
                    <a:pt x="2534" y="2452"/>
                    <a:pt x="2512" y="2183"/>
                  </a:cubicBezTo>
                  <a:cubicBezTo>
                    <a:pt x="2473" y="1678"/>
                    <a:pt x="2351" y="1173"/>
                    <a:pt x="2165" y="696"/>
                  </a:cubicBezTo>
                  <a:cubicBezTo>
                    <a:pt x="2075" y="474"/>
                    <a:pt x="1971" y="245"/>
                    <a:pt x="19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54"/>
            <p:cNvSpPr/>
            <p:nvPr/>
          </p:nvSpPr>
          <p:spPr>
            <a:xfrm>
              <a:off x="229737" y="2657188"/>
              <a:ext cx="44840" cy="56093"/>
            </a:xfrm>
            <a:custGeom>
              <a:avLst/>
              <a:gdLst/>
              <a:ahLst/>
              <a:cxnLst/>
              <a:rect l="l" t="t" r="r" b="b"/>
              <a:pathLst>
                <a:path w="793" h="992" extrusionOk="0">
                  <a:moveTo>
                    <a:pt x="488" y="0"/>
                  </a:moveTo>
                  <a:cubicBezTo>
                    <a:pt x="469" y="0"/>
                    <a:pt x="450" y="3"/>
                    <a:pt x="431" y="10"/>
                  </a:cubicBezTo>
                  <a:cubicBezTo>
                    <a:pt x="381" y="25"/>
                    <a:pt x="341" y="60"/>
                    <a:pt x="320" y="103"/>
                  </a:cubicBezTo>
                  <a:cubicBezTo>
                    <a:pt x="305" y="132"/>
                    <a:pt x="320" y="161"/>
                    <a:pt x="341" y="171"/>
                  </a:cubicBezTo>
                  <a:cubicBezTo>
                    <a:pt x="348" y="175"/>
                    <a:pt x="355" y="177"/>
                    <a:pt x="363" y="177"/>
                  </a:cubicBezTo>
                  <a:cubicBezTo>
                    <a:pt x="381" y="177"/>
                    <a:pt x="399" y="165"/>
                    <a:pt x="409" y="150"/>
                  </a:cubicBezTo>
                  <a:cubicBezTo>
                    <a:pt x="416" y="128"/>
                    <a:pt x="438" y="114"/>
                    <a:pt x="463" y="103"/>
                  </a:cubicBezTo>
                  <a:cubicBezTo>
                    <a:pt x="471" y="101"/>
                    <a:pt x="479" y="100"/>
                    <a:pt x="487" y="100"/>
                  </a:cubicBezTo>
                  <a:cubicBezTo>
                    <a:pt x="502" y="100"/>
                    <a:pt x="518" y="104"/>
                    <a:pt x="535" y="111"/>
                  </a:cubicBezTo>
                  <a:lnTo>
                    <a:pt x="570" y="128"/>
                  </a:lnTo>
                  <a:cubicBezTo>
                    <a:pt x="610" y="150"/>
                    <a:pt x="642" y="182"/>
                    <a:pt x="653" y="225"/>
                  </a:cubicBezTo>
                  <a:cubicBezTo>
                    <a:pt x="667" y="272"/>
                    <a:pt x="667" y="315"/>
                    <a:pt x="646" y="358"/>
                  </a:cubicBezTo>
                  <a:lnTo>
                    <a:pt x="420" y="806"/>
                  </a:lnTo>
                  <a:cubicBezTo>
                    <a:pt x="389" y="864"/>
                    <a:pt x="330" y="898"/>
                    <a:pt x="268" y="898"/>
                  </a:cubicBezTo>
                  <a:cubicBezTo>
                    <a:pt x="243" y="898"/>
                    <a:pt x="218" y="892"/>
                    <a:pt x="194" y="881"/>
                  </a:cubicBezTo>
                  <a:lnTo>
                    <a:pt x="158" y="863"/>
                  </a:lnTo>
                  <a:cubicBezTo>
                    <a:pt x="112" y="841"/>
                    <a:pt x="94" y="781"/>
                    <a:pt x="115" y="738"/>
                  </a:cubicBezTo>
                  <a:cubicBezTo>
                    <a:pt x="130" y="709"/>
                    <a:pt x="115" y="684"/>
                    <a:pt x="94" y="669"/>
                  </a:cubicBezTo>
                  <a:cubicBezTo>
                    <a:pt x="87" y="665"/>
                    <a:pt x="80" y="664"/>
                    <a:pt x="72" y="664"/>
                  </a:cubicBezTo>
                  <a:cubicBezTo>
                    <a:pt x="54" y="664"/>
                    <a:pt x="36" y="676"/>
                    <a:pt x="26" y="691"/>
                  </a:cubicBezTo>
                  <a:cubicBezTo>
                    <a:pt x="4" y="738"/>
                    <a:pt x="1" y="788"/>
                    <a:pt x="19" y="834"/>
                  </a:cubicBezTo>
                  <a:cubicBezTo>
                    <a:pt x="33" y="884"/>
                    <a:pt x="69" y="924"/>
                    <a:pt x="112" y="949"/>
                  </a:cubicBezTo>
                  <a:lnTo>
                    <a:pt x="148" y="967"/>
                  </a:lnTo>
                  <a:cubicBezTo>
                    <a:pt x="183" y="985"/>
                    <a:pt x="223" y="992"/>
                    <a:pt x="266" y="992"/>
                  </a:cubicBezTo>
                  <a:cubicBezTo>
                    <a:pt x="363" y="992"/>
                    <a:pt x="456" y="938"/>
                    <a:pt x="506" y="845"/>
                  </a:cubicBezTo>
                  <a:lnTo>
                    <a:pt x="732" y="397"/>
                  </a:lnTo>
                  <a:cubicBezTo>
                    <a:pt x="793" y="261"/>
                    <a:pt x="739" y="107"/>
                    <a:pt x="610" y="39"/>
                  </a:cubicBezTo>
                  <a:lnTo>
                    <a:pt x="574" y="21"/>
                  </a:lnTo>
                  <a:cubicBezTo>
                    <a:pt x="546" y="8"/>
                    <a:pt x="517" y="0"/>
                    <a:pt x="4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54"/>
            <p:cNvSpPr/>
            <p:nvPr/>
          </p:nvSpPr>
          <p:spPr>
            <a:xfrm>
              <a:off x="232564" y="2664425"/>
              <a:ext cx="18943" cy="33305"/>
            </a:xfrm>
            <a:custGeom>
              <a:avLst/>
              <a:gdLst/>
              <a:ahLst/>
              <a:cxnLst/>
              <a:rect l="l" t="t" r="r" b="b"/>
              <a:pathLst>
                <a:path w="335" h="589" extrusionOk="0">
                  <a:moveTo>
                    <a:pt x="296" y="1"/>
                  </a:moveTo>
                  <a:cubicBezTo>
                    <a:pt x="284" y="1"/>
                    <a:pt x="274" y="6"/>
                    <a:pt x="270" y="18"/>
                  </a:cubicBezTo>
                  <a:lnTo>
                    <a:pt x="8" y="538"/>
                  </a:lnTo>
                  <a:cubicBezTo>
                    <a:pt x="1" y="556"/>
                    <a:pt x="4" y="574"/>
                    <a:pt x="22" y="581"/>
                  </a:cubicBezTo>
                  <a:cubicBezTo>
                    <a:pt x="26" y="588"/>
                    <a:pt x="30" y="588"/>
                    <a:pt x="37" y="588"/>
                  </a:cubicBezTo>
                  <a:cubicBezTo>
                    <a:pt x="47" y="588"/>
                    <a:pt x="58" y="581"/>
                    <a:pt x="65" y="570"/>
                  </a:cubicBezTo>
                  <a:lnTo>
                    <a:pt x="327" y="51"/>
                  </a:lnTo>
                  <a:cubicBezTo>
                    <a:pt x="334" y="33"/>
                    <a:pt x="331" y="15"/>
                    <a:pt x="313" y="4"/>
                  </a:cubicBezTo>
                  <a:cubicBezTo>
                    <a:pt x="307" y="2"/>
                    <a:pt x="301" y="1"/>
                    <a:pt x="2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54"/>
            <p:cNvSpPr/>
            <p:nvPr/>
          </p:nvSpPr>
          <p:spPr>
            <a:xfrm>
              <a:off x="563457" y="2645709"/>
              <a:ext cx="39525" cy="57450"/>
            </a:xfrm>
            <a:custGeom>
              <a:avLst/>
              <a:gdLst/>
              <a:ahLst/>
              <a:cxnLst/>
              <a:rect l="l" t="t" r="r" b="b"/>
              <a:pathLst>
                <a:path w="699" h="1016" extrusionOk="0">
                  <a:moveTo>
                    <a:pt x="291" y="1"/>
                  </a:moveTo>
                  <a:cubicBezTo>
                    <a:pt x="272" y="1"/>
                    <a:pt x="252" y="3"/>
                    <a:pt x="233" y="9"/>
                  </a:cubicBezTo>
                  <a:lnTo>
                    <a:pt x="197" y="23"/>
                  </a:lnTo>
                  <a:cubicBezTo>
                    <a:pt x="133" y="45"/>
                    <a:pt x="72" y="88"/>
                    <a:pt x="43" y="152"/>
                  </a:cubicBezTo>
                  <a:cubicBezTo>
                    <a:pt x="11" y="213"/>
                    <a:pt x="0" y="285"/>
                    <a:pt x="22" y="353"/>
                  </a:cubicBezTo>
                  <a:lnTo>
                    <a:pt x="172" y="829"/>
                  </a:lnTo>
                  <a:cubicBezTo>
                    <a:pt x="194" y="894"/>
                    <a:pt x="240" y="955"/>
                    <a:pt x="301" y="984"/>
                  </a:cubicBezTo>
                  <a:cubicBezTo>
                    <a:pt x="337" y="1009"/>
                    <a:pt x="380" y="1016"/>
                    <a:pt x="423" y="1016"/>
                  </a:cubicBezTo>
                  <a:cubicBezTo>
                    <a:pt x="448" y="1016"/>
                    <a:pt x="477" y="1012"/>
                    <a:pt x="509" y="1012"/>
                  </a:cubicBezTo>
                  <a:lnTo>
                    <a:pt x="545" y="998"/>
                  </a:lnTo>
                  <a:cubicBezTo>
                    <a:pt x="645" y="966"/>
                    <a:pt x="699" y="858"/>
                    <a:pt x="670" y="761"/>
                  </a:cubicBezTo>
                  <a:cubicBezTo>
                    <a:pt x="662" y="738"/>
                    <a:pt x="644" y="727"/>
                    <a:pt x="622" y="727"/>
                  </a:cubicBezTo>
                  <a:cubicBezTo>
                    <a:pt x="617" y="727"/>
                    <a:pt x="611" y="728"/>
                    <a:pt x="606" y="729"/>
                  </a:cubicBezTo>
                  <a:cubicBezTo>
                    <a:pt x="581" y="740"/>
                    <a:pt x="566" y="765"/>
                    <a:pt x="573" y="794"/>
                  </a:cubicBezTo>
                  <a:cubicBezTo>
                    <a:pt x="588" y="840"/>
                    <a:pt x="563" y="894"/>
                    <a:pt x="512" y="908"/>
                  </a:cubicBezTo>
                  <a:lnTo>
                    <a:pt x="477" y="923"/>
                  </a:lnTo>
                  <a:cubicBezTo>
                    <a:pt x="460" y="928"/>
                    <a:pt x="444" y="930"/>
                    <a:pt x="428" y="930"/>
                  </a:cubicBezTo>
                  <a:cubicBezTo>
                    <a:pt x="400" y="930"/>
                    <a:pt x="373" y="922"/>
                    <a:pt x="348" y="908"/>
                  </a:cubicBezTo>
                  <a:cubicBezTo>
                    <a:pt x="305" y="890"/>
                    <a:pt x="276" y="855"/>
                    <a:pt x="262" y="812"/>
                  </a:cubicBezTo>
                  <a:lnTo>
                    <a:pt x="111" y="335"/>
                  </a:lnTo>
                  <a:cubicBezTo>
                    <a:pt x="100" y="292"/>
                    <a:pt x="104" y="245"/>
                    <a:pt x="125" y="206"/>
                  </a:cubicBezTo>
                  <a:cubicBezTo>
                    <a:pt x="143" y="167"/>
                    <a:pt x="179" y="134"/>
                    <a:pt x="226" y="120"/>
                  </a:cubicBezTo>
                  <a:lnTo>
                    <a:pt x="262" y="106"/>
                  </a:lnTo>
                  <a:cubicBezTo>
                    <a:pt x="271" y="103"/>
                    <a:pt x="281" y="101"/>
                    <a:pt x="291" y="101"/>
                  </a:cubicBezTo>
                  <a:cubicBezTo>
                    <a:pt x="306" y="101"/>
                    <a:pt x="321" y="104"/>
                    <a:pt x="333" y="113"/>
                  </a:cubicBezTo>
                  <a:cubicBezTo>
                    <a:pt x="355" y="120"/>
                    <a:pt x="369" y="142"/>
                    <a:pt x="376" y="167"/>
                  </a:cubicBezTo>
                  <a:cubicBezTo>
                    <a:pt x="385" y="186"/>
                    <a:pt x="401" y="199"/>
                    <a:pt x="422" y="199"/>
                  </a:cubicBezTo>
                  <a:cubicBezTo>
                    <a:pt x="428" y="199"/>
                    <a:pt x="434" y="198"/>
                    <a:pt x="441" y="195"/>
                  </a:cubicBezTo>
                  <a:cubicBezTo>
                    <a:pt x="466" y="188"/>
                    <a:pt x="480" y="159"/>
                    <a:pt x="469" y="134"/>
                  </a:cubicBezTo>
                  <a:cubicBezTo>
                    <a:pt x="452" y="84"/>
                    <a:pt x="423" y="45"/>
                    <a:pt x="376" y="23"/>
                  </a:cubicBezTo>
                  <a:cubicBezTo>
                    <a:pt x="350" y="8"/>
                    <a:pt x="321" y="1"/>
                    <a:pt x="29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54"/>
            <p:cNvSpPr/>
            <p:nvPr/>
          </p:nvSpPr>
          <p:spPr>
            <a:xfrm>
              <a:off x="585735" y="2654247"/>
              <a:ext cx="14023" cy="34719"/>
            </a:xfrm>
            <a:custGeom>
              <a:avLst/>
              <a:gdLst/>
              <a:ahLst/>
              <a:cxnLst/>
              <a:rect l="l" t="t" r="r" b="b"/>
              <a:pathLst>
                <a:path w="248" h="614" extrusionOk="0">
                  <a:moveTo>
                    <a:pt x="38" y="0"/>
                  </a:moveTo>
                  <a:cubicBezTo>
                    <a:pt x="35" y="0"/>
                    <a:pt x="32" y="1"/>
                    <a:pt x="29" y="1"/>
                  </a:cubicBezTo>
                  <a:cubicBezTo>
                    <a:pt x="11" y="5"/>
                    <a:pt x="0" y="23"/>
                    <a:pt x="7" y="41"/>
                  </a:cubicBezTo>
                  <a:lnTo>
                    <a:pt x="179" y="593"/>
                  </a:lnTo>
                  <a:cubicBezTo>
                    <a:pt x="187" y="603"/>
                    <a:pt x="197" y="614"/>
                    <a:pt x="212" y="614"/>
                  </a:cubicBezTo>
                  <a:lnTo>
                    <a:pt x="222" y="614"/>
                  </a:lnTo>
                  <a:cubicBezTo>
                    <a:pt x="240" y="610"/>
                    <a:pt x="247" y="593"/>
                    <a:pt x="244" y="575"/>
                  </a:cubicBezTo>
                  <a:lnTo>
                    <a:pt x="68" y="23"/>
                  </a:lnTo>
                  <a:cubicBezTo>
                    <a:pt x="65" y="8"/>
                    <a:pt x="52" y="0"/>
                    <a:pt x="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1256;p54"/>
          <p:cNvGrpSpPr/>
          <p:nvPr/>
        </p:nvGrpSpPr>
        <p:grpSpPr>
          <a:xfrm>
            <a:off x="1532579" y="594813"/>
            <a:ext cx="1543485" cy="3953875"/>
            <a:chOff x="1108254" y="594813"/>
            <a:chExt cx="1543485" cy="3953875"/>
          </a:xfrm>
        </p:grpSpPr>
        <p:sp>
          <p:nvSpPr>
            <p:cNvPr id="1257" name="Google Shape;1257;p54"/>
            <p:cNvSpPr/>
            <p:nvPr/>
          </p:nvSpPr>
          <p:spPr>
            <a:xfrm>
              <a:off x="1351561" y="4174594"/>
              <a:ext cx="421486" cy="373480"/>
            </a:xfrm>
            <a:custGeom>
              <a:avLst/>
              <a:gdLst/>
              <a:ahLst/>
              <a:cxnLst/>
              <a:rect l="l" t="t" r="r" b="b"/>
              <a:pathLst>
                <a:path w="7454" h="6605" extrusionOk="0">
                  <a:moveTo>
                    <a:pt x="5716" y="0"/>
                  </a:moveTo>
                  <a:cubicBezTo>
                    <a:pt x="5257" y="0"/>
                    <a:pt x="4793" y="29"/>
                    <a:pt x="4325" y="83"/>
                  </a:cubicBezTo>
                  <a:cubicBezTo>
                    <a:pt x="4225" y="98"/>
                    <a:pt x="4150" y="184"/>
                    <a:pt x="4150" y="280"/>
                  </a:cubicBezTo>
                  <a:lnTo>
                    <a:pt x="4150" y="2570"/>
                  </a:lnTo>
                  <a:cubicBezTo>
                    <a:pt x="4150" y="3423"/>
                    <a:pt x="3028" y="4107"/>
                    <a:pt x="2183" y="4107"/>
                  </a:cubicBezTo>
                  <a:lnTo>
                    <a:pt x="1362" y="4107"/>
                  </a:lnTo>
                  <a:cubicBezTo>
                    <a:pt x="610" y="4107"/>
                    <a:pt x="0" y="4716"/>
                    <a:pt x="0" y="5469"/>
                  </a:cubicBezTo>
                  <a:lnTo>
                    <a:pt x="0" y="5637"/>
                  </a:lnTo>
                  <a:cubicBezTo>
                    <a:pt x="0" y="6021"/>
                    <a:pt x="280" y="6347"/>
                    <a:pt x="656" y="6415"/>
                  </a:cubicBezTo>
                  <a:cubicBezTo>
                    <a:pt x="1387" y="6544"/>
                    <a:pt x="2229" y="6605"/>
                    <a:pt x="2616" y="6605"/>
                  </a:cubicBezTo>
                  <a:cubicBezTo>
                    <a:pt x="3200" y="6605"/>
                    <a:pt x="3680" y="6404"/>
                    <a:pt x="4533" y="6404"/>
                  </a:cubicBezTo>
                  <a:cubicBezTo>
                    <a:pt x="5389" y="6404"/>
                    <a:pt x="5726" y="6605"/>
                    <a:pt x="6532" y="6605"/>
                  </a:cubicBezTo>
                  <a:cubicBezTo>
                    <a:pt x="6912" y="6605"/>
                    <a:pt x="7199" y="6307"/>
                    <a:pt x="7199" y="5938"/>
                  </a:cubicBezTo>
                  <a:lnTo>
                    <a:pt x="7199" y="5666"/>
                  </a:lnTo>
                  <a:lnTo>
                    <a:pt x="7364" y="5565"/>
                  </a:lnTo>
                  <a:cubicBezTo>
                    <a:pt x="7417" y="5537"/>
                    <a:pt x="7453" y="5476"/>
                    <a:pt x="7453" y="5411"/>
                  </a:cubicBezTo>
                  <a:lnTo>
                    <a:pt x="7453" y="4766"/>
                  </a:lnTo>
                  <a:cubicBezTo>
                    <a:pt x="7453" y="4702"/>
                    <a:pt x="7425" y="4641"/>
                    <a:pt x="7364" y="4609"/>
                  </a:cubicBezTo>
                  <a:lnTo>
                    <a:pt x="7199" y="4508"/>
                  </a:lnTo>
                  <a:lnTo>
                    <a:pt x="7199" y="4394"/>
                  </a:lnTo>
                  <a:lnTo>
                    <a:pt x="7199" y="280"/>
                  </a:lnTo>
                  <a:cubicBezTo>
                    <a:pt x="7199" y="184"/>
                    <a:pt x="7127" y="98"/>
                    <a:pt x="7030" y="83"/>
                  </a:cubicBezTo>
                  <a:cubicBezTo>
                    <a:pt x="6599" y="27"/>
                    <a:pt x="6160" y="0"/>
                    <a:pt x="5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54"/>
            <p:cNvSpPr/>
            <p:nvPr/>
          </p:nvSpPr>
          <p:spPr>
            <a:xfrm>
              <a:off x="1586161" y="4174594"/>
              <a:ext cx="172462" cy="158100"/>
            </a:xfrm>
            <a:custGeom>
              <a:avLst/>
              <a:gdLst/>
              <a:ahLst/>
              <a:cxnLst/>
              <a:rect l="l" t="t" r="r" b="b"/>
              <a:pathLst>
                <a:path w="3050" h="2796" extrusionOk="0">
                  <a:moveTo>
                    <a:pt x="1567" y="0"/>
                  </a:moveTo>
                  <a:cubicBezTo>
                    <a:pt x="1108" y="0"/>
                    <a:pt x="644" y="29"/>
                    <a:pt x="176" y="83"/>
                  </a:cubicBezTo>
                  <a:cubicBezTo>
                    <a:pt x="76" y="98"/>
                    <a:pt x="1" y="184"/>
                    <a:pt x="1" y="280"/>
                  </a:cubicBezTo>
                  <a:lnTo>
                    <a:pt x="1" y="1040"/>
                  </a:lnTo>
                  <a:lnTo>
                    <a:pt x="3050" y="2796"/>
                  </a:lnTo>
                  <a:lnTo>
                    <a:pt x="3050" y="280"/>
                  </a:lnTo>
                  <a:cubicBezTo>
                    <a:pt x="3050" y="184"/>
                    <a:pt x="2978" y="98"/>
                    <a:pt x="2881" y="83"/>
                  </a:cubicBezTo>
                  <a:cubicBezTo>
                    <a:pt x="2450" y="27"/>
                    <a:pt x="2011" y="0"/>
                    <a:pt x="156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54"/>
            <p:cNvSpPr/>
            <p:nvPr/>
          </p:nvSpPr>
          <p:spPr>
            <a:xfrm>
              <a:off x="1584351" y="4231477"/>
              <a:ext cx="176138" cy="102629"/>
            </a:xfrm>
            <a:custGeom>
              <a:avLst/>
              <a:gdLst/>
              <a:ahLst/>
              <a:cxnLst/>
              <a:rect l="l" t="t" r="r" b="b"/>
              <a:pathLst>
                <a:path w="3115" h="1815" extrusionOk="0">
                  <a:moveTo>
                    <a:pt x="35" y="0"/>
                  </a:moveTo>
                  <a:cubicBezTo>
                    <a:pt x="25" y="0"/>
                    <a:pt x="12" y="5"/>
                    <a:pt x="4" y="16"/>
                  </a:cubicBezTo>
                  <a:cubicBezTo>
                    <a:pt x="0" y="27"/>
                    <a:pt x="4" y="45"/>
                    <a:pt x="18" y="56"/>
                  </a:cubicBezTo>
                  <a:lnTo>
                    <a:pt x="3068" y="1811"/>
                  </a:lnTo>
                  <a:cubicBezTo>
                    <a:pt x="3075" y="1815"/>
                    <a:pt x="3078" y="1815"/>
                    <a:pt x="3082" y="1815"/>
                  </a:cubicBezTo>
                  <a:cubicBezTo>
                    <a:pt x="3096" y="1815"/>
                    <a:pt x="3103" y="1811"/>
                    <a:pt x="3107" y="1797"/>
                  </a:cubicBezTo>
                  <a:cubicBezTo>
                    <a:pt x="3114" y="1783"/>
                    <a:pt x="3107" y="1765"/>
                    <a:pt x="3096" y="1758"/>
                  </a:cubicBezTo>
                  <a:lnTo>
                    <a:pt x="43" y="2"/>
                  </a:lnTo>
                  <a:cubicBezTo>
                    <a:pt x="41" y="1"/>
                    <a:pt x="38" y="0"/>
                    <a:pt x="35" y="0"/>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54"/>
            <p:cNvSpPr/>
            <p:nvPr/>
          </p:nvSpPr>
          <p:spPr>
            <a:xfrm>
              <a:off x="1359647" y="4446456"/>
              <a:ext cx="328696" cy="23410"/>
            </a:xfrm>
            <a:custGeom>
              <a:avLst/>
              <a:gdLst/>
              <a:ahLst/>
              <a:cxnLst/>
              <a:rect l="l" t="t" r="r" b="b"/>
              <a:pathLst>
                <a:path w="5813" h="414" extrusionOk="0">
                  <a:moveTo>
                    <a:pt x="36" y="1"/>
                  </a:moveTo>
                  <a:cubicBezTo>
                    <a:pt x="24" y="1"/>
                    <a:pt x="11" y="8"/>
                    <a:pt x="8" y="23"/>
                  </a:cubicBezTo>
                  <a:cubicBezTo>
                    <a:pt x="1" y="37"/>
                    <a:pt x="11" y="55"/>
                    <a:pt x="29" y="59"/>
                  </a:cubicBezTo>
                  <a:cubicBezTo>
                    <a:pt x="671" y="216"/>
                    <a:pt x="1466" y="414"/>
                    <a:pt x="2473" y="414"/>
                  </a:cubicBezTo>
                  <a:cubicBezTo>
                    <a:pt x="2688" y="414"/>
                    <a:pt x="2903" y="378"/>
                    <a:pt x="3143" y="338"/>
                  </a:cubicBezTo>
                  <a:cubicBezTo>
                    <a:pt x="3484" y="285"/>
                    <a:pt x="3863" y="216"/>
                    <a:pt x="4383" y="216"/>
                  </a:cubicBezTo>
                  <a:cubicBezTo>
                    <a:pt x="4867" y="216"/>
                    <a:pt x="5207" y="274"/>
                    <a:pt x="5512" y="328"/>
                  </a:cubicBezTo>
                  <a:cubicBezTo>
                    <a:pt x="5658" y="356"/>
                    <a:pt x="5766" y="388"/>
                    <a:pt x="5766" y="388"/>
                  </a:cubicBezTo>
                  <a:cubicBezTo>
                    <a:pt x="5768" y="389"/>
                    <a:pt x="5771" y="389"/>
                    <a:pt x="5773" y="389"/>
                  </a:cubicBezTo>
                  <a:cubicBezTo>
                    <a:pt x="5788" y="389"/>
                    <a:pt x="5802" y="379"/>
                    <a:pt x="5805" y="363"/>
                  </a:cubicBezTo>
                  <a:cubicBezTo>
                    <a:pt x="5813" y="345"/>
                    <a:pt x="5802" y="328"/>
                    <a:pt x="5784" y="324"/>
                  </a:cubicBezTo>
                  <a:cubicBezTo>
                    <a:pt x="5780" y="324"/>
                    <a:pt x="5673" y="292"/>
                    <a:pt x="5526" y="267"/>
                  </a:cubicBezTo>
                  <a:cubicBezTo>
                    <a:pt x="5221" y="213"/>
                    <a:pt x="4874" y="156"/>
                    <a:pt x="4386" y="156"/>
                  </a:cubicBezTo>
                  <a:cubicBezTo>
                    <a:pt x="3863" y="156"/>
                    <a:pt x="3473" y="220"/>
                    <a:pt x="3132" y="281"/>
                  </a:cubicBezTo>
                  <a:cubicBezTo>
                    <a:pt x="2892" y="320"/>
                    <a:pt x="2681" y="356"/>
                    <a:pt x="2470" y="356"/>
                  </a:cubicBezTo>
                  <a:cubicBezTo>
                    <a:pt x="1470" y="356"/>
                    <a:pt x="678" y="159"/>
                    <a:pt x="44" y="1"/>
                  </a:cubicBezTo>
                  <a:cubicBezTo>
                    <a:pt x="41" y="1"/>
                    <a:pt x="39" y="1"/>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54"/>
            <p:cNvSpPr/>
            <p:nvPr/>
          </p:nvSpPr>
          <p:spPr>
            <a:xfrm>
              <a:off x="1668601" y="4380470"/>
              <a:ext cx="92055" cy="123042"/>
            </a:xfrm>
            <a:custGeom>
              <a:avLst/>
              <a:gdLst/>
              <a:ahLst/>
              <a:cxnLst/>
              <a:rect l="l" t="t" r="r" b="b"/>
              <a:pathLst>
                <a:path w="1628" h="2176" extrusionOk="0">
                  <a:moveTo>
                    <a:pt x="951" y="0"/>
                  </a:moveTo>
                  <a:cubicBezTo>
                    <a:pt x="356" y="0"/>
                    <a:pt x="1" y="312"/>
                    <a:pt x="1" y="842"/>
                  </a:cubicBezTo>
                  <a:cubicBezTo>
                    <a:pt x="1" y="1401"/>
                    <a:pt x="761" y="2175"/>
                    <a:pt x="1309" y="2175"/>
                  </a:cubicBezTo>
                  <a:cubicBezTo>
                    <a:pt x="1327" y="2175"/>
                    <a:pt x="1337" y="2168"/>
                    <a:pt x="1337" y="2150"/>
                  </a:cubicBezTo>
                  <a:cubicBezTo>
                    <a:pt x="1337" y="2132"/>
                    <a:pt x="1323" y="2118"/>
                    <a:pt x="1305" y="2118"/>
                  </a:cubicBezTo>
                  <a:cubicBezTo>
                    <a:pt x="789" y="2118"/>
                    <a:pt x="58" y="1366"/>
                    <a:pt x="58" y="842"/>
                  </a:cubicBezTo>
                  <a:cubicBezTo>
                    <a:pt x="58" y="355"/>
                    <a:pt x="392" y="61"/>
                    <a:pt x="947" y="61"/>
                  </a:cubicBezTo>
                  <a:cubicBezTo>
                    <a:pt x="1198" y="61"/>
                    <a:pt x="1413" y="115"/>
                    <a:pt x="1574" y="215"/>
                  </a:cubicBezTo>
                  <a:cubicBezTo>
                    <a:pt x="1580" y="218"/>
                    <a:pt x="1586" y="219"/>
                    <a:pt x="1592" y="219"/>
                  </a:cubicBezTo>
                  <a:cubicBezTo>
                    <a:pt x="1603" y="219"/>
                    <a:pt x="1612" y="214"/>
                    <a:pt x="1617" y="205"/>
                  </a:cubicBezTo>
                  <a:cubicBezTo>
                    <a:pt x="1628" y="187"/>
                    <a:pt x="1624" y="169"/>
                    <a:pt x="1610" y="162"/>
                  </a:cubicBezTo>
                  <a:cubicBezTo>
                    <a:pt x="1441" y="58"/>
                    <a:pt x="1212" y="0"/>
                    <a:pt x="9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54"/>
            <p:cNvSpPr/>
            <p:nvPr/>
          </p:nvSpPr>
          <p:spPr>
            <a:xfrm>
              <a:off x="1584351" y="4208238"/>
              <a:ext cx="176138" cy="3506"/>
            </a:xfrm>
            <a:custGeom>
              <a:avLst/>
              <a:gdLst/>
              <a:ahLst/>
              <a:cxnLst/>
              <a:rect l="l" t="t" r="r" b="b"/>
              <a:pathLst>
                <a:path w="3115" h="62" extrusionOk="0">
                  <a:moveTo>
                    <a:pt x="33" y="1"/>
                  </a:moveTo>
                  <a:cubicBezTo>
                    <a:pt x="15" y="1"/>
                    <a:pt x="0" y="11"/>
                    <a:pt x="0" y="33"/>
                  </a:cubicBezTo>
                  <a:cubicBezTo>
                    <a:pt x="0" y="51"/>
                    <a:pt x="15" y="62"/>
                    <a:pt x="33" y="62"/>
                  </a:cubicBezTo>
                  <a:lnTo>
                    <a:pt x="3082" y="62"/>
                  </a:lnTo>
                  <a:cubicBezTo>
                    <a:pt x="3100" y="62"/>
                    <a:pt x="3114" y="44"/>
                    <a:pt x="3114" y="33"/>
                  </a:cubicBezTo>
                  <a:cubicBezTo>
                    <a:pt x="3114"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54"/>
            <p:cNvSpPr/>
            <p:nvPr/>
          </p:nvSpPr>
          <p:spPr>
            <a:xfrm>
              <a:off x="1351561" y="4479930"/>
              <a:ext cx="406898" cy="68759"/>
            </a:xfrm>
            <a:custGeom>
              <a:avLst/>
              <a:gdLst/>
              <a:ahLst/>
              <a:cxnLst/>
              <a:rect l="l" t="t" r="r" b="b"/>
              <a:pathLst>
                <a:path w="7196" h="1216" extrusionOk="0">
                  <a:moveTo>
                    <a:pt x="0" y="1"/>
                  </a:moveTo>
                  <a:lnTo>
                    <a:pt x="0" y="72"/>
                  </a:lnTo>
                  <a:lnTo>
                    <a:pt x="0" y="244"/>
                  </a:lnTo>
                  <a:cubicBezTo>
                    <a:pt x="0" y="624"/>
                    <a:pt x="280" y="950"/>
                    <a:pt x="656" y="1018"/>
                  </a:cubicBezTo>
                  <a:cubicBezTo>
                    <a:pt x="1383" y="1147"/>
                    <a:pt x="2054" y="1212"/>
                    <a:pt x="2616" y="1212"/>
                  </a:cubicBezTo>
                  <a:cubicBezTo>
                    <a:pt x="3200" y="1212"/>
                    <a:pt x="3680" y="1008"/>
                    <a:pt x="4533" y="1008"/>
                  </a:cubicBezTo>
                  <a:cubicBezTo>
                    <a:pt x="5389" y="1008"/>
                    <a:pt x="5726" y="1205"/>
                    <a:pt x="6529" y="1215"/>
                  </a:cubicBezTo>
                  <a:cubicBezTo>
                    <a:pt x="6909" y="1215"/>
                    <a:pt x="7195" y="914"/>
                    <a:pt x="7195" y="549"/>
                  </a:cubicBezTo>
                  <a:lnTo>
                    <a:pt x="7195" y="323"/>
                  </a:lnTo>
                  <a:cubicBezTo>
                    <a:pt x="6909" y="373"/>
                    <a:pt x="6654" y="406"/>
                    <a:pt x="6529" y="406"/>
                  </a:cubicBezTo>
                  <a:cubicBezTo>
                    <a:pt x="6181" y="406"/>
                    <a:pt x="5941" y="363"/>
                    <a:pt x="5662" y="316"/>
                  </a:cubicBezTo>
                  <a:cubicBezTo>
                    <a:pt x="5357" y="262"/>
                    <a:pt x="5017" y="201"/>
                    <a:pt x="4529" y="201"/>
                  </a:cubicBezTo>
                  <a:cubicBezTo>
                    <a:pt x="4010" y="201"/>
                    <a:pt x="3623" y="266"/>
                    <a:pt x="3283" y="323"/>
                  </a:cubicBezTo>
                  <a:cubicBezTo>
                    <a:pt x="3042" y="363"/>
                    <a:pt x="2827" y="398"/>
                    <a:pt x="2616" y="398"/>
                  </a:cubicBezTo>
                  <a:cubicBezTo>
                    <a:pt x="1538" y="398"/>
                    <a:pt x="667" y="165"/>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54"/>
            <p:cNvSpPr/>
            <p:nvPr/>
          </p:nvSpPr>
          <p:spPr>
            <a:xfrm>
              <a:off x="2111338" y="4174594"/>
              <a:ext cx="421430" cy="373480"/>
            </a:xfrm>
            <a:custGeom>
              <a:avLst/>
              <a:gdLst/>
              <a:ahLst/>
              <a:cxnLst/>
              <a:rect l="l" t="t" r="r" b="b"/>
              <a:pathLst>
                <a:path w="7453" h="6605" extrusionOk="0">
                  <a:moveTo>
                    <a:pt x="1741" y="0"/>
                  </a:moveTo>
                  <a:cubicBezTo>
                    <a:pt x="1297" y="0"/>
                    <a:pt x="858" y="27"/>
                    <a:pt x="426" y="83"/>
                  </a:cubicBezTo>
                  <a:cubicBezTo>
                    <a:pt x="330" y="98"/>
                    <a:pt x="255" y="184"/>
                    <a:pt x="255" y="280"/>
                  </a:cubicBezTo>
                  <a:lnTo>
                    <a:pt x="255" y="4394"/>
                  </a:lnTo>
                  <a:lnTo>
                    <a:pt x="255" y="4508"/>
                  </a:lnTo>
                  <a:lnTo>
                    <a:pt x="90" y="4609"/>
                  </a:lnTo>
                  <a:cubicBezTo>
                    <a:pt x="32" y="4641"/>
                    <a:pt x="0" y="4702"/>
                    <a:pt x="0" y="4766"/>
                  </a:cubicBezTo>
                  <a:lnTo>
                    <a:pt x="0" y="5411"/>
                  </a:lnTo>
                  <a:cubicBezTo>
                    <a:pt x="0" y="5476"/>
                    <a:pt x="36" y="5537"/>
                    <a:pt x="90" y="5565"/>
                  </a:cubicBezTo>
                  <a:lnTo>
                    <a:pt x="255" y="5666"/>
                  </a:lnTo>
                  <a:lnTo>
                    <a:pt x="255" y="5938"/>
                  </a:lnTo>
                  <a:cubicBezTo>
                    <a:pt x="255" y="6307"/>
                    <a:pt x="541" y="6605"/>
                    <a:pt x="925" y="6605"/>
                  </a:cubicBezTo>
                  <a:cubicBezTo>
                    <a:pt x="1731" y="6605"/>
                    <a:pt x="2064" y="6404"/>
                    <a:pt x="2920" y="6404"/>
                  </a:cubicBezTo>
                  <a:cubicBezTo>
                    <a:pt x="3777" y="6404"/>
                    <a:pt x="4257" y="6605"/>
                    <a:pt x="4837" y="6605"/>
                  </a:cubicBezTo>
                  <a:cubicBezTo>
                    <a:pt x="5228" y="6605"/>
                    <a:pt x="6070" y="6544"/>
                    <a:pt x="6801" y="6415"/>
                  </a:cubicBezTo>
                  <a:cubicBezTo>
                    <a:pt x="7177" y="6347"/>
                    <a:pt x="7453" y="6021"/>
                    <a:pt x="7453" y="5637"/>
                  </a:cubicBezTo>
                  <a:lnTo>
                    <a:pt x="7453" y="5469"/>
                  </a:lnTo>
                  <a:cubicBezTo>
                    <a:pt x="7453" y="4716"/>
                    <a:pt x="6844" y="4107"/>
                    <a:pt x="6091" y="4107"/>
                  </a:cubicBezTo>
                  <a:lnTo>
                    <a:pt x="5274" y="4107"/>
                  </a:lnTo>
                  <a:cubicBezTo>
                    <a:pt x="4425" y="4107"/>
                    <a:pt x="3307" y="3423"/>
                    <a:pt x="3307" y="2570"/>
                  </a:cubicBezTo>
                  <a:lnTo>
                    <a:pt x="3307" y="280"/>
                  </a:lnTo>
                  <a:cubicBezTo>
                    <a:pt x="3307" y="184"/>
                    <a:pt x="3232" y="98"/>
                    <a:pt x="3132" y="83"/>
                  </a:cubicBezTo>
                  <a:cubicBezTo>
                    <a:pt x="2664" y="29"/>
                    <a:pt x="2200" y="0"/>
                    <a:pt x="17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54"/>
            <p:cNvSpPr/>
            <p:nvPr/>
          </p:nvSpPr>
          <p:spPr>
            <a:xfrm>
              <a:off x="2125700" y="4174594"/>
              <a:ext cx="172688" cy="158100"/>
            </a:xfrm>
            <a:custGeom>
              <a:avLst/>
              <a:gdLst/>
              <a:ahLst/>
              <a:cxnLst/>
              <a:rect l="l" t="t" r="r" b="b"/>
              <a:pathLst>
                <a:path w="3054" h="2796" extrusionOk="0">
                  <a:moveTo>
                    <a:pt x="1487" y="0"/>
                  </a:moveTo>
                  <a:cubicBezTo>
                    <a:pt x="1043" y="0"/>
                    <a:pt x="604" y="27"/>
                    <a:pt x="172" y="83"/>
                  </a:cubicBezTo>
                  <a:cubicBezTo>
                    <a:pt x="76" y="98"/>
                    <a:pt x="1" y="184"/>
                    <a:pt x="1" y="280"/>
                  </a:cubicBezTo>
                  <a:lnTo>
                    <a:pt x="1" y="2796"/>
                  </a:lnTo>
                  <a:lnTo>
                    <a:pt x="3053" y="1040"/>
                  </a:lnTo>
                  <a:lnTo>
                    <a:pt x="3053" y="280"/>
                  </a:lnTo>
                  <a:cubicBezTo>
                    <a:pt x="3053" y="184"/>
                    <a:pt x="2978" y="98"/>
                    <a:pt x="2878" y="83"/>
                  </a:cubicBezTo>
                  <a:cubicBezTo>
                    <a:pt x="2410" y="29"/>
                    <a:pt x="1946" y="0"/>
                    <a:pt x="1487" y="0"/>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54"/>
            <p:cNvSpPr/>
            <p:nvPr/>
          </p:nvSpPr>
          <p:spPr>
            <a:xfrm>
              <a:off x="2123890" y="4231533"/>
              <a:ext cx="176533" cy="102573"/>
            </a:xfrm>
            <a:custGeom>
              <a:avLst/>
              <a:gdLst/>
              <a:ahLst/>
              <a:cxnLst/>
              <a:rect l="l" t="t" r="r" b="b"/>
              <a:pathLst>
                <a:path w="3122" h="1814" extrusionOk="0">
                  <a:moveTo>
                    <a:pt x="3086" y="1"/>
                  </a:moveTo>
                  <a:cubicBezTo>
                    <a:pt x="3081" y="1"/>
                    <a:pt x="3076" y="2"/>
                    <a:pt x="3071" y="4"/>
                  </a:cubicBezTo>
                  <a:lnTo>
                    <a:pt x="22" y="1760"/>
                  </a:lnTo>
                  <a:cubicBezTo>
                    <a:pt x="4" y="1764"/>
                    <a:pt x="0" y="1789"/>
                    <a:pt x="7" y="1800"/>
                  </a:cubicBezTo>
                  <a:cubicBezTo>
                    <a:pt x="11" y="1810"/>
                    <a:pt x="25" y="1814"/>
                    <a:pt x="36" y="1814"/>
                  </a:cubicBezTo>
                  <a:lnTo>
                    <a:pt x="47" y="1814"/>
                  </a:lnTo>
                  <a:lnTo>
                    <a:pt x="3100" y="58"/>
                  </a:lnTo>
                  <a:cubicBezTo>
                    <a:pt x="3118" y="55"/>
                    <a:pt x="3121" y="33"/>
                    <a:pt x="3110" y="19"/>
                  </a:cubicBezTo>
                  <a:cubicBezTo>
                    <a:pt x="3108" y="6"/>
                    <a:pt x="3097" y="1"/>
                    <a:pt x="3086"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54"/>
            <p:cNvSpPr/>
            <p:nvPr/>
          </p:nvSpPr>
          <p:spPr>
            <a:xfrm>
              <a:off x="2195814" y="4446456"/>
              <a:ext cx="328470" cy="23410"/>
            </a:xfrm>
            <a:custGeom>
              <a:avLst/>
              <a:gdLst/>
              <a:ahLst/>
              <a:cxnLst/>
              <a:rect l="l" t="t" r="r" b="b"/>
              <a:pathLst>
                <a:path w="5809" h="414" extrusionOk="0">
                  <a:moveTo>
                    <a:pt x="5777" y="1"/>
                  </a:moveTo>
                  <a:cubicBezTo>
                    <a:pt x="5775" y="1"/>
                    <a:pt x="5772" y="1"/>
                    <a:pt x="5769" y="1"/>
                  </a:cubicBezTo>
                  <a:cubicBezTo>
                    <a:pt x="5131" y="159"/>
                    <a:pt x="4339" y="356"/>
                    <a:pt x="3340" y="356"/>
                  </a:cubicBezTo>
                  <a:cubicBezTo>
                    <a:pt x="3128" y="356"/>
                    <a:pt x="2921" y="320"/>
                    <a:pt x="2677" y="277"/>
                  </a:cubicBezTo>
                  <a:cubicBezTo>
                    <a:pt x="2333" y="220"/>
                    <a:pt x="1946" y="152"/>
                    <a:pt x="1423" y="152"/>
                  </a:cubicBezTo>
                  <a:cubicBezTo>
                    <a:pt x="935" y="152"/>
                    <a:pt x="591" y="213"/>
                    <a:pt x="287" y="267"/>
                  </a:cubicBezTo>
                  <a:cubicBezTo>
                    <a:pt x="136" y="288"/>
                    <a:pt x="29" y="324"/>
                    <a:pt x="25" y="324"/>
                  </a:cubicBezTo>
                  <a:cubicBezTo>
                    <a:pt x="7" y="328"/>
                    <a:pt x="0" y="345"/>
                    <a:pt x="4" y="363"/>
                  </a:cubicBezTo>
                  <a:cubicBezTo>
                    <a:pt x="7" y="379"/>
                    <a:pt x="21" y="389"/>
                    <a:pt x="36" y="389"/>
                  </a:cubicBezTo>
                  <a:cubicBezTo>
                    <a:pt x="39" y="389"/>
                    <a:pt x="41" y="389"/>
                    <a:pt x="43" y="388"/>
                  </a:cubicBezTo>
                  <a:cubicBezTo>
                    <a:pt x="47" y="388"/>
                    <a:pt x="154" y="356"/>
                    <a:pt x="298" y="328"/>
                  </a:cubicBezTo>
                  <a:cubicBezTo>
                    <a:pt x="602" y="274"/>
                    <a:pt x="943" y="216"/>
                    <a:pt x="1426" y="216"/>
                  </a:cubicBezTo>
                  <a:cubicBezTo>
                    <a:pt x="1942" y="216"/>
                    <a:pt x="2329" y="281"/>
                    <a:pt x="2670" y="338"/>
                  </a:cubicBezTo>
                  <a:cubicBezTo>
                    <a:pt x="2913" y="378"/>
                    <a:pt x="3128" y="414"/>
                    <a:pt x="3343" y="414"/>
                  </a:cubicBezTo>
                  <a:cubicBezTo>
                    <a:pt x="4354" y="414"/>
                    <a:pt x="5149" y="216"/>
                    <a:pt x="5780" y="59"/>
                  </a:cubicBezTo>
                  <a:cubicBezTo>
                    <a:pt x="5798" y="55"/>
                    <a:pt x="5809" y="41"/>
                    <a:pt x="5805" y="23"/>
                  </a:cubicBezTo>
                  <a:cubicBezTo>
                    <a:pt x="5799" y="8"/>
                    <a:pt x="5790" y="1"/>
                    <a:pt x="57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54"/>
            <p:cNvSpPr/>
            <p:nvPr/>
          </p:nvSpPr>
          <p:spPr>
            <a:xfrm>
              <a:off x="2123494" y="4380243"/>
              <a:ext cx="92225" cy="123268"/>
            </a:xfrm>
            <a:custGeom>
              <a:avLst/>
              <a:gdLst/>
              <a:ahLst/>
              <a:cxnLst/>
              <a:rect l="l" t="t" r="r" b="b"/>
              <a:pathLst>
                <a:path w="1631" h="2180" extrusionOk="0">
                  <a:moveTo>
                    <a:pt x="677" y="1"/>
                  </a:moveTo>
                  <a:cubicBezTo>
                    <a:pt x="419" y="1"/>
                    <a:pt x="190" y="51"/>
                    <a:pt x="18" y="158"/>
                  </a:cubicBezTo>
                  <a:cubicBezTo>
                    <a:pt x="7" y="169"/>
                    <a:pt x="0" y="191"/>
                    <a:pt x="11" y="205"/>
                  </a:cubicBezTo>
                  <a:cubicBezTo>
                    <a:pt x="16" y="215"/>
                    <a:pt x="28" y="219"/>
                    <a:pt x="40" y="219"/>
                  </a:cubicBezTo>
                  <a:cubicBezTo>
                    <a:pt x="45" y="219"/>
                    <a:pt x="50" y="218"/>
                    <a:pt x="54" y="216"/>
                  </a:cubicBezTo>
                  <a:cubicBezTo>
                    <a:pt x="215" y="115"/>
                    <a:pt x="437" y="62"/>
                    <a:pt x="681" y="62"/>
                  </a:cubicBezTo>
                  <a:cubicBezTo>
                    <a:pt x="1236" y="62"/>
                    <a:pt x="1570" y="352"/>
                    <a:pt x="1570" y="843"/>
                  </a:cubicBezTo>
                  <a:cubicBezTo>
                    <a:pt x="1570" y="1366"/>
                    <a:pt x="835" y="2118"/>
                    <a:pt x="323" y="2118"/>
                  </a:cubicBezTo>
                  <a:cubicBezTo>
                    <a:pt x="305" y="2118"/>
                    <a:pt x="294" y="2129"/>
                    <a:pt x="294" y="2151"/>
                  </a:cubicBezTo>
                  <a:cubicBezTo>
                    <a:pt x="294" y="2169"/>
                    <a:pt x="305" y="2179"/>
                    <a:pt x="323" y="2179"/>
                  </a:cubicBezTo>
                  <a:cubicBezTo>
                    <a:pt x="874" y="2179"/>
                    <a:pt x="1630" y="1405"/>
                    <a:pt x="1627" y="843"/>
                  </a:cubicBezTo>
                  <a:cubicBezTo>
                    <a:pt x="1627" y="313"/>
                    <a:pt x="1269" y="1"/>
                    <a:pt x="67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54"/>
            <p:cNvSpPr/>
            <p:nvPr/>
          </p:nvSpPr>
          <p:spPr>
            <a:xfrm>
              <a:off x="2124060" y="4208238"/>
              <a:ext cx="176138" cy="3506"/>
            </a:xfrm>
            <a:custGeom>
              <a:avLst/>
              <a:gdLst/>
              <a:ahLst/>
              <a:cxnLst/>
              <a:rect l="l" t="t" r="r" b="b"/>
              <a:pathLst>
                <a:path w="3115" h="62" extrusionOk="0">
                  <a:moveTo>
                    <a:pt x="33" y="1"/>
                  </a:moveTo>
                  <a:cubicBezTo>
                    <a:pt x="15" y="1"/>
                    <a:pt x="1" y="11"/>
                    <a:pt x="1" y="33"/>
                  </a:cubicBezTo>
                  <a:cubicBezTo>
                    <a:pt x="1" y="51"/>
                    <a:pt x="15" y="62"/>
                    <a:pt x="33" y="62"/>
                  </a:cubicBezTo>
                  <a:lnTo>
                    <a:pt x="3082" y="62"/>
                  </a:lnTo>
                  <a:cubicBezTo>
                    <a:pt x="3100" y="62"/>
                    <a:pt x="3115" y="44"/>
                    <a:pt x="3111" y="33"/>
                  </a:cubicBezTo>
                  <a:cubicBezTo>
                    <a:pt x="3111" y="11"/>
                    <a:pt x="3100" y="1"/>
                    <a:pt x="3082" y="1"/>
                  </a:cubicBezTo>
                  <a:close/>
                </a:path>
              </a:pathLst>
            </a:custGeom>
            <a:solidFill>
              <a:srgbClr val="D663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54"/>
            <p:cNvSpPr/>
            <p:nvPr/>
          </p:nvSpPr>
          <p:spPr>
            <a:xfrm>
              <a:off x="2126095" y="4479930"/>
              <a:ext cx="406672" cy="68759"/>
            </a:xfrm>
            <a:custGeom>
              <a:avLst/>
              <a:gdLst/>
              <a:ahLst/>
              <a:cxnLst/>
              <a:rect l="l" t="t" r="r" b="b"/>
              <a:pathLst>
                <a:path w="7192" h="1216" extrusionOk="0">
                  <a:moveTo>
                    <a:pt x="7192" y="1"/>
                  </a:moveTo>
                  <a:cubicBezTo>
                    <a:pt x="6526" y="165"/>
                    <a:pt x="5658" y="398"/>
                    <a:pt x="4576" y="398"/>
                  </a:cubicBezTo>
                  <a:cubicBezTo>
                    <a:pt x="4368" y="398"/>
                    <a:pt x="4154" y="363"/>
                    <a:pt x="3910" y="323"/>
                  </a:cubicBezTo>
                  <a:cubicBezTo>
                    <a:pt x="3569" y="266"/>
                    <a:pt x="3186" y="201"/>
                    <a:pt x="2667" y="201"/>
                  </a:cubicBezTo>
                  <a:cubicBezTo>
                    <a:pt x="2176" y="201"/>
                    <a:pt x="1835" y="262"/>
                    <a:pt x="1531" y="316"/>
                  </a:cubicBezTo>
                  <a:cubicBezTo>
                    <a:pt x="1255" y="363"/>
                    <a:pt x="1011" y="406"/>
                    <a:pt x="667" y="406"/>
                  </a:cubicBezTo>
                  <a:cubicBezTo>
                    <a:pt x="542" y="406"/>
                    <a:pt x="287" y="373"/>
                    <a:pt x="1" y="323"/>
                  </a:cubicBezTo>
                  <a:lnTo>
                    <a:pt x="1" y="549"/>
                  </a:lnTo>
                  <a:cubicBezTo>
                    <a:pt x="1" y="914"/>
                    <a:pt x="287" y="1215"/>
                    <a:pt x="667" y="1215"/>
                  </a:cubicBezTo>
                  <a:cubicBezTo>
                    <a:pt x="1470" y="1205"/>
                    <a:pt x="1807" y="1008"/>
                    <a:pt x="2659" y="1008"/>
                  </a:cubicBezTo>
                  <a:cubicBezTo>
                    <a:pt x="3516" y="1008"/>
                    <a:pt x="3996" y="1212"/>
                    <a:pt x="4576" y="1212"/>
                  </a:cubicBezTo>
                  <a:cubicBezTo>
                    <a:pt x="5142" y="1212"/>
                    <a:pt x="5809" y="1147"/>
                    <a:pt x="6540" y="1018"/>
                  </a:cubicBezTo>
                  <a:cubicBezTo>
                    <a:pt x="6916" y="950"/>
                    <a:pt x="7192" y="624"/>
                    <a:pt x="7192" y="244"/>
                  </a:cubicBezTo>
                  <a:lnTo>
                    <a:pt x="7192" y="72"/>
                  </a:lnTo>
                  <a:lnTo>
                    <a:pt x="71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54"/>
            <p:cNvSpPr/>
            <p:nvPr/>
          </p:nvSpPr>
          <p:spPr>
            <a:xfrm>
              <a:off x="1638859" y="1084821"/>
              <a:ext cx="462595" cy="170370"/>
            </a:xfrm>
            <a:custGeom>
              <a:avLst/>
              <a:gdLst/>
              <a:ahLst/>
              <a:cxnLst/>
              <a:rect l="l" t="t" r="r" b="b"/>
              <a:pathLst>
                <a:path w="8181" h="3013" extrusionOk="0">
                  <a:moveTo>
                    <a:pt x="2841" y="0"/>
                  </a:moveTo>
                  <a:cubicBezTo>
                    <a:pt x="1781" y="0"/>
                    <a:pt x="646" y="186"/>
                    <a:pt x="330" y="1131"/>
                  </a:cubicBezTo>
                  <a:cubicBezTo>
                    <a:pt x="0" y="2134"/>
                    <a:pt x="688" y="2987"/>
                    <a:pt x="688" y="2987"/>
                  </a:cubicBezTo>
                  <a:lnTo>
                    <a:pt x="7639" y="3012"/>
                  </a:lnTo>
                  <a:cubicBezTo>
                    <a:pt x="7639" y="3012"/>
                    <a:pt x="8181" y="1722"/>
                    <a:pt x="7930" y="1027"/>
                  </a:cubicBezTo>
                  <a:cubicBezTo>
                    <a:pt x="7582" y="46"/>
                    <a:pt x="5525" y="92"/>
                    <a:pt x="4519" y="78"/>
                  </a:cubicBezTo>
                  <a:cubicBezTo>
                    <a:pt x="4132" y="72"/>
                    <a:pt x="3501" y="0"/>
                    <a:pt x="28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54"/>
            <p:cNvSpPr/>
            <p:nvPr/>
          </p:nvSpPr>
          <p:spPr>
            <a:xfrm>
              <a:off x="2397787" y="2493211"/>
              <a:ext cx="232230" cy="103477"/>
            </a:xfrm>
            <a:custGeom>
              <a:avLst/>
              <a:gdLst/>
              <a:ahLst/>
              <a:cxnLst/>
              <a:rect l="l" t="t" r="r" b="b"/>
              <a:pathLst>
                <a:path w="4107" h="1830" extrusionOk="0">
                  <a:moveTo>
                    <a:pt x="4010" y="1"/>
                  </a:moveTo>
                  <a:lnTo>
                    <a:pt x="119" y="94"/>
                  </a:lnTo>
                  <a:lnTo>
                    <a:pt x="1" y="1412"/>
                  </a:lnTo>
                  <a:cubicBezTo>
                    <a:pt x="21" y="1642"/>
                    <a:pt x="668" y="1829"/>
                    <a:pt x="1776" y="1829"/>
                  </a:cubicBezTo>
                  <a:cubicBezTo>
                    <a:pt x="1826" y="1829"/>
                    <a:pt x="1877" y="1829"/>
                    <a:pt x="1928" y="1828"/>
                  </a:cubicBezTo>
                  <a:cubicBezTo>
                    <a:pt x="2545" y="1817"/>
                    <a:pt x="3996" y="1620"/>
                    <a:pt x="4107" y="1387"/>
                  </a:cubicBezTo>
                  <a:lnTo>
                    <a:pt x="401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54"/>
            <p:cNvSpPr/>
            <p:nvPr/>
          </p:nvSpPr>
          <p:spPr>
            <a:xfrm>
              <a:off x="1150379" y="2525837"/>
              <a:ext cx="214192" cy="127679"/>
            </a:xfrm>
            <a:custGeom>
              <a:avLst/>
              <a:gdLst/>
              <a:ahLst/>
              <a:cxnLst/>
              <a:rect l="l" t="t" r="r" b="b"/>
              <a:pathLst>
                <a:path w="3788" h="2258" extrusionOk="0">
                  <a:moveTo>
                    <a:pt x="2602" y="1"/>
                  </a:moveTo>
                  <a:lnTo>
                    <a:pt x="312" y="33"/>
                  </a:lnTo>
                  <a:lnTo>
                    <a:pt x="0" y="1756"/>
                  </a:lnTo>
                  <a:cubicBezTo>
                    <a:pt x="41" y="2121"/>
                    <a:pt x="327" y="2242"/>
                    <a:pt x="1556" y="2242"/>
                  </a:cubicBezTo>
                  <a:cubicBezTo>
                    <a:pt x="1644" y="2242"/>
                    <a:pt x="1737" y="2241"/>
                    <a:pt x="1835" y="2240"/>
                  </a:cubicBezTo>
                  <a:cubicBezTo>
                    <a:pt x="1861" y="2240"/>
                    <a:pt x="1889" y="2239"/>
                    <a:pt x="1917" y="2239"/>
                  </a:cubicBezTo>
                  <a:cubicBezTo>
                    <a:pt x="2189" y="2239"/>
                    <a:pt x="2526" y="2258"/>
                    <a:pt x="2840" y="2258"/>
                  </a:cubicBezTo>
                  <a:cubicBezTo>
                    <a:pt x="3302" y="2258"/>
                    <a:pt x="3712" y="2218"/>
                    <a:pt x="3788" y="2021"/>
                  </a:cubicBezTo>
                  <a:lnTo>
                    <a:pt x="260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54"/>
            <p:cNvSpPr/>
            <p:nvPr/>
          </p:nvSpPr>
          <p:spPr>
            <a:xfrm>
              <a:off x="1181365" y="2577291"/>
              <a:ext cx="164998" cy="308623"/>
            </a:xfrm>
            <a:custGeom>
              <a:avLst/>
              <a:gdLst/>
              <a:ahLst/>
              <a:cxnLst/>
              <a:rect l="l" t="t" r="r" b="b"/>
              <a:pathLst>
                <a:path w="2918" h="5458" extrusionOk="0">
                  <a:moveTo>
                    <a:pt x="370" y="1"/>
                  </a:moveTo>
                  <a:lnTo>
                    <a:pt x="370" y="1"/>
                  </a:lnTo>
                  <a:cubicBezTo>
                    <a:pt x="377" y="742"/>
                    <a:pt x="36" y="2530"/>
                    <a:pt x="19" y="2803"/>
                  </a:cubicBezTo>
                  <a:cubicBezTo>
                    <a:pt x="1" y="3075"/>
                    <a:pt x="83" y="4025"/>
                    <a:pt x="169" y="4322"/>
                  </a:cubicBezTo>
                  <a:cubicBezTo>
                    <a:pt x="251" y="4619"/>
                    <a:pt x="1276" y="5458"/>
                    <a:pt x="1649" y="5458"/>
                  </a:cubicBezTo>
                  <a:cubicBezTo>
                    <a:pt x="1651" y="5458"/>
                    <a:pt x="1653" y="5458"/>
                    <a:pt x="1655" y="5458"/>
                  </a:cubicBezTo>
                  <a:cubicBezTo>
                    <a:pt x="2019" y="5458"/>
                    <a:pt x="1799" y="4838"/>
                    <a:pt x="1799" y="4838"/>
                  </a:cubicBezTo>
                  <a:lnTo>
                    <a:pt x="1799" y="4838"/>
                  </a:lnTo>
                  <a:cubicBezTo>
                    <a:pt x="1877" y="4865"/>
                    <a:pt x="1938" y="4875"/>
                    <a:pt x="1987" y="4875"/>
                  </a:cubicBezTo>
                  <a:cubicBezTo>
                    <a:pt x="2110" y="4875"/>
                    <a:pt x="2150" y="4813"/>
                    <a:pt x="2150" y="4813"/>
                  </a:cubicBezTo>
                  <a:cubicBezTo>
                    <a:pt x="2430" y="4490"/>
                    <a:pt x="1910" y="4268"/>
                    <a:pt x="1910" y="4268"/>
                  </a:cubicBezTo>
                  <a:cubicBezTo>
                    <a:pt x="2075" y="4268"/>
                    <a:pt x="2219" y="4103"/>
                    <a:pt x="2158" y="3924"/>
                  </a:cubicBezTo>
                  <a:cubicBezTo>
                    <a:pt x="2093" y="3745"/>
                    <a:pt x="1495" y="3487"/>
                    <a:pt x="1441" y="3215"/>
                  </a:cubicBezTo>
                  <a:cubicBezTo>
                    <a:pt x="1391" y="2942"/>
                    <a:pt x="1746" y="2785"/>
                    <a:pt x="1746" y="2785"/>
                  </a:cubicBezTo>
                  <a:cubicBezTo>
                    <a:pt x="1964" y="3561"/>
                    <a:pt x="2152" y="3741"/>
                    <a:pt x="2339" y="3741"/>
                  </a:cubicBezTo>
                  <a:cubicBezTo>
                    <a:pt x="2434" y="3741"/>
                    <a:pt x="2529" y="3694"/>
                    <a:pt x="2627" y="3655"/>
                  </a:cubicBezTo>
                  <a:cubicBezTo>
                    <a:pt x="2917" y="3537"/>
                    <a:pt x="2326" y="1631"/>
                    <a:pt x="2201" y="1298"/>
                  </a:cubicBezTo>
                  <a:cubicBezTo>
                    <a:pt x="2075" y="968"/>
                    <a:pt x="2229" y="212"/>
                    <a:pt x="2229" y="212"/>
                  </a:cubicBezTo>
                  <a:lnTo>
                    <a:pt x="370"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54"/>
            <p:cNvSpPr/>
            <p:nvPr/>
          </p:nvSpPr>
          <p:spPr>
            <a:xfrm>
              <a:off x="1199007" y="2577518"/>
              <a:ext cx="108623" cy="55640"/>
            </a:xfrm>
            <a:custGeom>
              <a:avLst/>
              <a:gdLst/>
              <a:ahLst/>
              <a:cxnLst/>
              <a:rect l="l" t="t" r="r" b="b"/>
              <a:pathLst>
                <a:path w="1921" h="984" extrusionOk="0">
                  <a:moveTo>
                    <a:pt x="65" y="0"/>
                  </a:moveTo>
                  <a:cubicBezTo>
                    <a:pt x="65" y="226"/>
                    <a:pt x="40" y="541"/>
                    <a:pt x="0" y="885"/>
                  </a:cubicBezTo>
                  <a:lnTo>
                    <a:pt x="43" y="896"/>
                  </a:lnTo>
                  <a:cubicBezTo>
                    <a:pt x="43" y="896"/>
                    <a:pt x="412" y="984"/>
                    <a:pt x="884" y="984"/>
                  </a:cubicBezTo>
                  <a:cubicBezTo>
                    <a:pt x="1175" y="984"/>
                    <a:pt x="1506" y="950"/>
                    <a:pt x="1813" y="842"/>
                  </a:cubicBezTo>
                  <a:lnTo>
                    <a:pt x="1849" y="846"/>
                  </a:lnTo>
                  <a:cubicBezTo>
                    <a:pt x="1856" y="527"/>
                    <a:pt x="1921" y="205"/>
                    <a:pt x="1921" y="205"/>
                  </a:cubicBezTo>
                  <a:lnTo>
                    <a:pt x="6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54"/>
            <p:cNvSpPr/>
            <p:nvPr/>
          </p:nvSpPr>
          <p:spPr>
            <a:xfrm>
              <a:off x="1231406" y="2734709"/>
              <a:ext cx="87588" cy="148374"/>
            </a:xfrm>
            <a:custGeom>
              <a:avLst/>
              <a:gdLst/>
              <a:ahLst/>
              <a:cxnLst/>
              <a:rect l="l" t="t" r="r" b="b"/>
              <a:pathLst>
                <a:path w="1549" h="2624" extrusionOk="0">
                  <a:moveTo>
                    <a:pt x="864" y="1"/>
                  </a:moveTo>
                  <a:lnTo>
                    <a:pt x="864" y="1"/>
                  </a:lnTo>
                  <a:cubicBezTo>
                    <a:pt x="1" y="280"/>
                    <a:pt x="11" y="1495"/>
                    <a:pt x="115" y="1774"/>
                  </a:cubicBezTo>
                  <a:cubicBezTo>
                    <a:pt x="219" y="2061"/>
                    <a:pt x="925" y="2624"/>
                    <a:pt x="925" y="2624"/>
                  </a:cubicBezTo>
                  <a:cubicBezTo>
                    <a:pt x="1076" y="2470"/>
                    <a:pt x="922" y="2054"/>
                    <a:pt x="921" y="2054"/>
                  </a:cubicBezTo>
                  <a:lnTo>
                    <a:pt x="921" y="2054"/>
                  </a:lnTo>
                  <a:cubicBezTo>
                    <a:pt x="1000" y="2082"/>
                    <a:pt x="1062" y="2092"/>
                    <a:pt x="1111" y="2092"/>
                  </a:cubicBezTo>
                  <a:cubicBezTo>
                    <a:pt x="1231" y="2092"/>
                    <a:pt x="1273" y="2032"/>
                    <a:pt x="1273" y="2032"/>
                  </a:cubicBezTo>
                  <a:cubicBezTo>
                    <a:pt x="1549" y="1710"/>
                    <a:pt x="1029" y="1484"/>
                    <a:pt x="1029" y="1484"/>
                  </a:cubicBezTo>
                  <a:cubicBezTo>
                    <a:pt x="1190" y="1484"/>
                    <a:pt x="1337" y="1319"/>
                    <a:pt x="1276" y="1140"/>
                  </a:cubicBezTo>
                  <a:cubicBezTo>
                    <a:pt x="1212" y="961"/>
                    <a:pt x="613" y="703"/>
                    <a:pt x="560" y="431"/>
                  </a:cubicBezTo>
                  <a:cubicBezTo>
                    <a:pt x="506" y="158"/>
                    <a:pt x="864" y="1"/>
                    <a:pt x="8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54"/>
            <p:cNvSpPr/>
            <p:nvPr/>
          </p:nvSpPr>
          <p:spPr>
            <a:xfrm>
              <a:off x="1108254" y="1190897"/>
              <a:ext cx="569578" cy="1449701"/>
            </a:xfrm>
            <a:custGeom>
              <a:avLst/>
              <a:gdLst/>
              <a:ahLst/>
              <a:cxnLst/>
              <a:rect l="l" t="t" r="r" b="b"/>
              <a:pathLst>
                <a:path w="10073" h="25638" extrusionOk="0">
                  <a:moveTo>
                    <a:pt x="10072" y="1"/>
                  </a:moveTo>
                  <a:lnTo>
                    <a:pt x="10072" y="1"/>
                  </a:lnTo>
                  <a:cubicBezTo>
                    <a:pt x="10072" y="2"/>
                    <a:pt x="9953" y="993"/>
                    <a:pt x="8797" y="1280"/>
                  </a:cubicBezTo>
                  <a:cubicBezTo>
                    <a:pt x="7646" y="1559"/>
                    <a:pt x="5138" y="2530"/>
                    <a:pt x="4103" y="3236"/>
                  </a:cubicBezTo>
                  <a:cubicBezTo>
                    <a:pt x="3067" y="3938"/>
                    <a:pt x="1953" y="8095"/>
                    <a:pt x="1473" y="10194"/>
                  </a:cubicBezTo>
                  <a:cubicBezTo>
                    <a:pt x="1028" y="12136"/>
                    <a:pt x="695" y="14562"/>
                    <a:pt x="627" y="15702"/>
                  </a:cubicBezTo>
                  <a:cubicBezTo>
                    <a:pt x="559" y="16838"/>
                    <a:pt x="667" y="18389"/>
                    <a:pt x="337" y="19923"/>
                  </a:cubicBezTo>
                  <a:cubicBezTo>
                    <a:pt x="0" y="21460"/>
                    <a:pt x="215" y="23233"/>
                    <a:pt x="749" y="25369"/>
                  </a:cubicBezTo>
                  <a:cubicBezTo>
                    <a:pt x="772" y="25187"/>
                    <a:pt x="1503" y="25102"/>
                    <a:pt x="2190" y="25102"/>
                  </a:cubicBezTo>
                  <a:cubicBezTo>
                    <a:pt x="2344" y="25102"/>
                    <a:pt x="2496" y="25106"/>
                    <a:pt x="2637" y="25115"/>
                  </a:cubicBezTo>
                  <a:cubicBezTo>
                    <a:pt x="3418" y="25158"/>
                    <a:pt x="4397" y="25315"/>
                    <a:pt x="4536" y="25638"/>
                  </a:cubicBezTo>
                  <a:cubicBezTo>
                    <a:pt x="4536" y="25638"/>
                    <a:pt x="5128" y="23054"/>
                    <a:pt x="4887" y="20614"/>
                  </a:cubicBezTo>
                  <a:cubicBezTo>
                    <a:pt x="4887" y="20614"/>
                    <a:pt x="5411" y="17805"/>
                    <a:pt x="5454" y="16734"/>
                  </a:cubicBezTo>
                  <a:cubicBezTo>
                    <a:pt x="5500" y="15669"/>
                    <a:pt x="5536" y="14240"/>
                    <a:pt x="5848" y="12144"/>
                  </a:cubicBezTo>
                  <a:cubicBezTo>
                    <a:pt x="6163" y="10048"/>
                    <a:pt x="6471" y="7754"/>
                    <a:pt x="6690" y="6952"/>
                  </a:cubicBezTo>
                  <a:lnTo>
                    <a:pt x="9495" y="5325"/>
                  </a:lnTo>
                  <a:lnTo>
                    <a:pt x="1007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54"/>
            <p:cNvSpPr/>
            <p:nvPr/>
          </p:nvSpPr>
          <p:spPr>
            <a:xfrm>
              <a:off x="2434880" y="2532735"/>
              <a:ext cx="162341" cy="314390"/>
            </a:xfrm>
            <a:custGeom>
              <a:avLst/>
              <a:gdLst/>
              <a:ahLst/>
              <a:cxnLst/>
              <a:rect l="l" t="t" r="r" b="b"/>
              <a:pathLst>
                <a:path w="2871" h="5560" extrusionOk="0">
                  <a:moveTo>
                    <a:pt x="2182" y="0"/>
                  </a:moveTo>
                  <a:lnTo>
                    <a:pt x="359" y="391"/>
                  </a:lnTo>
                  <a:cubicBezTo>
                    <a:pt x="359" y="391"/>
                    <a:pt x="581" y="1129"/>
                    <a:pt x="491" y="1473"/>
                  </a:cubicBezTo>
                  <a:cubicBezTo>
                    <a:pt x="402" y="1817"/>
                    <a:pt x="0" y="3770"/>
                    <a:pt x="298" y="3859"/>
                  </a:cubicBezTo>
                  <a:cubicBezTo>
                    <a:pt x="389" y="3887"/>
                    <a:pt x="478" y="3920"/>
                    <a:pt x="564" y="3920"/>
                  </a:cubicBezTo>
                  <a:cubicBezTo>
                    <a:pt x="762" y="3920"/>
                    <a:pt x="942" y="3743"/>
                    <a:pt x="1090" y="2906"/>
                  </a:cubicBezTo>
                  <a:cubicBezTo>
                    <a:pt x="1090" y="2906"/>
                    <a:pt x="1462" y="3028"/>
                    <a:pt x="1437" y="3304"/>
                  </a:cubicBezTo>
                  <a:cubicBezTo>
                    <a:pt x="1409" y="3584"/>
                    <a:pt x="839" y="3895"/>
                    <a:pt x="792" y="4082"/>
                  </a:cubicBezTo>
                  <a:cubicBezTo>
                    <a:pt x="748" y="4259"/>
                    <a:pt x="892" y="4398"/>
                    <a:pt x="1046" y="4398"/>
                  </a:cubicBezTo>
                  <a:cubicBezTo>
                    <a:pt x="1053" y="4398"/>
                    <a:pt x="1061" y="4398"/>
                    <a:pt x="1068" y="4397"/>
                  </a:cubicBezTo>
                  <a:lnTo>
                    <a:pt x="1068" y="4397"/>
                  </a:lnTo>
                  <a:cubicBezTo>
                    <a:pt x="1068" y="4397"/>
                    <a:pt x="577" y="4676"/>
                    <a:pt x="885" y="4967"/>
                  </a:cubicBezTo>
                  <a:cubicBezTo>
                    <a:pt x="885" y="4967"/>
                    <a:pt x="923" y="5012"/>
                    <a:pt x="1019" y="5012"/>
                  </a:cubicBezTo>
                  <a:cubicBezTo>
                    <a:pt x="1073" y="5012"/>
                    <a:pt x="1146" y="4998"/>
                    <a:pt x="1240" y="4952"/>
                  </a:cubicBezTo>
                  <a:lnTo>
                    <a:pt x="1240" y="4952"/>
                  </a:lnTo>
                  <a:cubicBezTo>
                    <a:pt x="1240" y="4952"/>
                    <a:pt x="1088" y="5560"/>
                    <a:pt x="1413" y="5560"/>
                  </a:cubicBezTo>
                  <a:cubicBezTo>
                    <a:pt x="1423" y="5560"/>
                    <a:pt x="1434" y="5559"/>
                    <a:pt x="1444" y="5558"/>
                  </a:cubicBezTo>
                  <a:cubicBezTo>
                    <a:pt x="1813" y="5518"/>
                    <a:pt x="2752" y="4583"/>
                    <a:pt x="2810" y="4279"/>
                  </a:cubicBezTo>
                  <a:cubicBezTo>
                    <a:pt x="2870" y="3974"/>
                    <a:pt x="2856" y="3025"/>
                    <a:pt x="2806" y="2756"/>
                  </a:cubicBezTo>
                  <a:cubicBezTo>
                    <a:pt x="2756" y="2487"/>
                    <a:pt x="2247" y="739"/>
                    <a:pt x="21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54"/>
            <p:cNvSpPr/>
            <p:nvPr/>
          </p:nvSpPr>
          <p:spPr>
            <a:xfrm>
              <a:off x="2455123" y="2532509"/>
              <a:ext cx="111903" cy="60956"/>
            </a:xfrm>
            <a:custGeom>
              <a:avLst/>
              <a:gdLst/>
              <a:ahLst/>
              <a:cxnLst/>
              <a:rect l="l" t="t" r="r" b="b"/>
              <a:pathLst>
                <a:path w="1979" h="1078" extrusionOk="0">
                  <a:moveTo>
                    <a:pt x="1821" y="1"/>
                  </a:moveTo>
                  <a:lnTo>
                    <a:pt x="1" y="388"/>
                  </a:lnTo>
                  <a:cubicBezTo>
                    <a:pt x="1" y="388"/>
                    <a:pt x="97" y="703"/>
                    <a:pt x="137" y="1015"/>
                  </a:cubicBezTo>
                  <a:lnTo>
                    <a:pt x="173" y="1011"/>
                  </a:lnTo>
                  <a:cubicBezTo>
                    <a:pt x="370" y="1059"/>
                    <a:pt x="573" y="1077"/>
                    <a:pt x="768" y="1077"/>
                  </a:cubicBezTo>
                  <a:cubicBezTo>
                    <a:pt x="1395" y="1077"/>
                    <a:pt x="1939" y="889"/>
                    <a:pt x="1939" y="889"/>
                  </a:cubicBezTo>
                  <a:lnTo>
                    <a:pt x="1979" y="879"/>
                  </a:lnTo>
                  <a:cubicBezTo>
                    <a:pt x="1903" y="542"/>
                    <a:pt x="1839" y="227"/>
                    <a:pt x="18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54"/>
            <p:cNvSpPr/>
            <p:nvPr/>
          </p:nvSpPr>
          <p:spPr>
            <a:xfrm>
              <a:off x="2467506" y="2697051"/>
              <a:ext cx="85326" cy="147922"/>
            </a:xfrm>
            <a:custGeom>
              <a:avLst/>
              <a:gdLst/>
              <a:ahLst/>
              <a:cxnLst/>
              <a:rect l="l" t="t" r="r" b="b"/>
              <a:pathLst>
                <a:path w="1509" h="2616" extrusionOk="0">
                  <a:moveTo>
                    <a:pt x="516" y="0"/>
                  </a:moveTo>
                  <a:cubicBezTo>
                    <a:pt x="516" y="0"/>
                    <a:pt x="885" y="122"/>
                    <a:pt x="860" y="398"/>
                  </a:cubicBezTo>
                  <a:cubicBezTo>
                    <a:pt x="832" y="674"/>
                    <a:pt x="258" y="986"/>
                    <a:pt x="215" y="1176"/>
                  </a:cubicBezTo>
                  <a:cubicBezTo>
                    <a:pt x="167" y="1350"/>
                    <a:pt x="315" y="1492"/>
                    <a:pt x="469" y="1492"/>
                  </a:cubicBezTo>
                  <a:cubicBezTo>
                    <a:pt x="477" y="1492"/>
                    <a:pt x="484" y="1492"/>
                    <a:pt x="491" y="1491"/>
                  </a:cubicBezTo>
                  <a:lnTo>
                    <a:pt x="491" y="1491"/>
                  </a:lnTo>
                  <a:cubicBezTo>
                    <a:pt x="491" y="1491"/>
                    <a:pt x="0" y="1770"/>
                    <a:pt x="308" y="2061"/>
                  </a:cubicBezTo>
                  <a:cubicBezTo>
                    <a:pt x="308" y="2061"/>
                    <a:pt x="347" y="2108"/>
                    <a:pt x="447" y="2108"/>
                  </a:cubicBezTo>
                  <a:cubicBezTo>
                    <a:pt x="500" y="2108"/>
                    <a:pt x="571" y="2095"/>
                    <a:pt x="663" y="2053"/>
                  </a:cubicBezTo>
                  <a:lnTo>
                    <a:pt x="663" y="2053"/>
                  </a:lnTo>
                  <a:cubicBezTo>
                    <a:pt x="663" y="2054"/>
                    <a:pt x="556" y="2476"/>
                    <a:pt x="717" y="2616"/>
                  </a:cubicBezTo>
                  <a:cubicBezTo>
                    <a:pt x="717" y="2616"/>
                    <a:pt x="1365" y="1989"/>
                    <a:pt x="1437" y="1695"/>
                  </a:cubicBezTo>
                  <a:cubicBezTo>
                    <a:pt x="1509" y="1398"/>
                    <a:pt x="1401" y="190"/>
                    <a:pt x="5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54"/>
            <p:cNvSpPr/>
            <p:nvPr/>
          </p:nvSpPr>
          <p:spPr>
            <a:xfrm>
              <a:off x="2061579" y="1143061"/>
              <a:ext cx="590160" cy="1430475"/>
            </a:xfrm>
            <a:custGeom>
              <a:avLst/>
              <a:gdLst/>
              <a:ahLst/>
              <a:cxnLst/>
              <a:rect l="l" t="t" r="r" b="b"/>
              <a:pathLst>
                <a:path w="10437" h="25298" extrusionOk="0">
                  <a:moveTo>
                    <a:pt x="52" y="1"/>
                  </a:moveTo>
                  <a:lnTo>
                    <a:pt x="52" y="1"/>
                  </a:lnTo>
                  <a:cubicBezTo>
                    <a:pt x="52" y="1"/>
                    <a:pt x="0" y="377"/>
                    <a:pt x="175" y="757"/>
                  </a:cubicBezTo>
                  <a:lnTo>
                    <a:pt x="175" y="757"/>
                  </a:lnTo>
                  <a:lnTo>
                    <a:pt x="52" y="1"/>
                  </a:lnTo>
                  <a:close/>
                  <a:moveTo>
                    <a:pt x="175" y="757"/>
                  </a:moveTo>
                  <a:lnTo>
                    <a:pt x="970" y="5644"/>
                  </a:lnTo>
                  <a:lnTo>
                    <a:pt x="3847" y="8084"/>
                  </a:lnTo>
                  <a:lnTo>
                    <a:pt x="4313" y="11094"/>
                  </a:lnTo>
                  <a:cubicBezTo>
                    <a:pt x="4313" y="11094"/>
                    <a:pt x="4886" y="13868"/>
                    <a:pt x="4915" y="15509"/>
                  </a:cubicBezTo>
                  <a:cubicBezTo>
                    <a:pt x="4947" y="17142"/>
                    <a:pt x="5287" y="21019"/>
                    <a:pt x="5287" y="21019"/>
                  </a:cubicBezTo>
                  <a:cubicBezTo>
                    <a:pt x="5137" y="22947"/>
                    <a:pt x="5943" y="25298"/>
                    <a:pt x="5943" y="25298"/>
                  </a:cubicBezTo>
                  <a:cubicBezTo>
                    <a:pt x="6110" y="25106"/>
                    <a:pt x="7254" y="24918"/>
                    <a:pt x="7934" y="24918"/>
                  </a:cubicBezTo>
                  <a:cubicBezTo>
                    <a:pt x="7941" y="24918"/>
                    <a:pt x="7947" y="24918"/>
                    <a:pt x="7953" y="24918"/>
                  </a:cubicBezTo>
                  <a:cubicBezTo>
                    <a:pt x="8684" y="24921"/>
                    <a:pt x="9992" y="25015"/>
                    <a:pt x="10053" y="25265"/>
                  </a:cubicBezTo>
                  <a:cubicBezTo>
                    <a:pt x="10053" y="25265"/>
                    <a:pt x="10436" y="22334"/>
                    <a:pt x="10028" y="19826"/>
                  </a:cubicBezTo>
                  <a:cubicBezTo>
                    <a:pt x="9702" y="17813"/>
                    <a:pt x="9669" y="15179"/>
                    <a:pt x="9494" y="13312"/>
                  </a:cubicBezTo>
                  <a:cubicBezTo>
                    <a:pt x="9336" y="11646"/>
                    <a:pt x="7595" y="4931"/>
                    <a:pt x="6215" y="3838"/>
                  </a:cubicBezTo>
                  <a:cubicBezTo>
                    <a:pt x="5563" y="3319"/>
                    <a:pt x="1658" y="1760"/>
                    <a:pt x="787" y="1359"/>
                  </a:cubicBezTo>
                  <a:cubicBezTo>
                    <a:pt x="464" y="1209"/>
                    <a:pt x="279" y="982"/>
                    <a:pt x="175" y="75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54"/>
            <p:cNvSpPr/>
            <p:nvPr/>
          </p:nvSpPr>
          <p:spPr>
            <a:xfrm>
              <a:off x="1383791" y="1143061"/>
              <a:ext cx="1042237" cy="3265191"/>
            </a:xfrm>
            <a:custGeom>
              <a:avLst/>
              <a:gdLst/>
              <a:ahLst/>
              <a:cxnLst/>
              <a:rect l="l" t="t" r="r" b="b"/>
              <a:pathLst>
                <a:path w="18432" h="57745" extrusionOk="0">
                  <a:moveTo>
                    <a:pt x="12039" y="1"/>
                  </a:moveTo>
                  <a:lnTo>
                    <a:pt x="5199" y="847"/>
                  </a:lnTo>
                  <a:lnTo>
                    <a:pt x="4959" y="1932"/>
                  </a:lnTo>
                  <a:lnTo>
                    <a:pt x="846" y="7561"/>
                  </a:lnTo>
                  <a:lnTo>
                    <a:pt x="487" y="12997"/>
                  </a:lnTo>
                  <a:cubicBezTo>
                    <a:pt x="487" y="12997"/>
                    <a:pt x="1333" y="14380"/>
                    <a:pt x="1200" y="16340"/>
                  </a:cubicBezTo>
                  <a:cubicBezTo>
                    <a:pt x="1064" y="18303"/>
                    <a:pt x="1914" y="20084"/>
                    <a:pt x="1914" y="20084"/>
                  </a:cubicBezTo>
                  <a:lnTo>
                    <a:pt x="1867" y="21775"/>
                  </a:lnTo>
                  <a:cubicBezTo>
                    <a:pt x="1867" y="21775"/>
                    <a:pt x="1448" y="23854"/>
                    <a:pt x="1132" y="27465"/>
                  </a:cubicBezTo>
                  <a:cubicBezTo>
                    <a:pt x="821" y="31077"/>
                    <a:pt x="1469" y="37373"/>
                    <a:pt x="1469" y="37373"/>
                  </a:cubicBezTo>
                  <a:cubicBezTo>
                    <a:pt x="1469" y="37373"/>
                    <a:pt x="803" y="39419"/>
                    <a:pt x="667" y="41293"/>
                  </a:cubicBezTo>
                  <a:cubicBezTo>
                    <a:pt x="538" y="43163"/>
                    <a:pt x="982" y="45037"/>
                    <a:pt x="982" y="45037"/>
                  </a:cubicBezTo>
                  <a:cubicBezTo>
                    <a:pt x="0" y="48466"/>
                    <a:pt x="624" y="51852"/>
                    <a:pt x="624" y="51852"/>
                  </a:cubicBezTo>
                  <a:cubicBezTo>
                    <a:pt x="534" y="54887"/>
                    <a:pt x="1064" y="57424"/>
                    <a:pt x="1064" y="57424"/>
                  </a:cubicBezTo>
                  <a:cubicBezTo>
                    <a:pt x="1813" y="57658"/>
                    <a:pt x="2621" y="57745"/>
                    <a:pt x="3405" y="57745"/>
                  </a:cubicBezTo>
                  <a:cubicBezTo>
                    <a:pt x="5603" y="57745"/>
                    <a:pt x="7614" y="57065"/>
                    <a:pt x="7614" y="57065"/>
                  </a:cubicBezTo>
                  <a:cubicBezTo>
                    <a:pt x="7568" y="54708"/>
                    <a:pt x="7629" y="51705"/>
                    <a:pt x="7629" y="51705"/>
                  </a:cubicBezTo>
                  <a:cubicBezTo>
                    <a:pt x="7629" y="51705"/>
                    <a:pt x="7435" y="50071"/>
                    <a:pt x="7435" y="49046"/>
                  </a:cubicBezTo>
                  <a:cubicBezTo>
                    <a:pt x="7435" y="48018"/>
                    <a:pt x="8460" y="43564"/>
                    <a:pt x="8639" y="42626"/>
                  </a:cubicBezTo>
                  <a:cubicBezTo>
                    <a:pt x="8818" y="41690"/>
                    <a:pt x="7926" y="38659"/>
                    <a:pt x="8596" y="37100"/>
                  </a:cubicBezTo>
                  <a:cubicBezTo>
                    <a:pt x="8693" y="36867"/>
                    <a:pt x="8836" y="36047"/>
                    <a:pt x="8876" y="35295"/>
                  </a:cubicBezTo>
                  <a:cubicBezTo>
                    <a:pt x="8936" y="34187"/>
                    <a:pt x="8865" y="33091"/>
                    <a:pt x="8865" y="33091"/>
                  </a:cubicBezTo>
                  <a:lnTo>
                    <a:pt x="9395" y="30590"/>
                  </a:lnTo>
                  <a:lnTo>
                    <a:pt x="9395" y="30590"/>
                  </a:lnTo>
                  <a:cubicBezTo>
                    <a:pt x="9334" y="31478"/>
                    <a:pt x="9535" y="32553"/>
                    <a:pt x="9535" y="32553"/>
                  </a:cubicBezTo>
                  <a:lnTo>
                    <a:pt x="9671" y="33428"/>
                  </a:lnTo>
                  <a:cubicBezTo>
                    <a:pt x="9671" y="33428"/>
                    <a:pt x="9474" y="34263"/>
                    <a:pt x="9553" y="35295"/>
                  </a:cubicBezTo>
                  <a:cubicBezTo>
                    <a:pt x="9682" y="36943"/>
                    <a:pt x="10144" y="39325"/>
                    <a:pt x="10373" y="41371"/>
                  </a:cubicBezTo>
                  <a:cubicBezTo>
                    <a:pt x="10531" y="42780"/>
                    <a:pt x="11308" y="45965"/>
                    <a:pt x="11308" y="45965"/>
                  </a:cubicBezTo>
                  <a:lnTo>
                    <a:pt x="11040" y="48323"/>
                  </a:lnTo>
                  <a:cubicBezTo>
                    <a:pt x="11040" y="48323"/>
                    <a:pt x="11437" y="49838"/>
                    <a:pt x="11527" y="51440"/>
                  </a:cubicBezTo>
                  <a:cubicBezTo>
                    <a:pt x="11617" y="53045"/>
                    <a:pt x="12057" y="56833"/>
                    <a:pt x="12057" y="56833"/>
                  </a:cubicBezTo>
                  <a:cubicBezTo>
                    <a:pt x="12934" y="57235"/>
                    <a:pt x="13860" y="57369"/>
                    <a:pt x="14704" y="57369"/>
                  </a:cubicBezTo>
                  <a:cubicBezTo>
                    <a:pt x="16393" y="57369"/>
                    <a:pt x="17758" y="56833"/>
                    <a:pt x="17758" y="56833"/>
                  </a:cubicBezTo>
                  <a:cubicBezTo>
                    <a:pt x="17758" y="56833"/>
                    <a:pt x="17808" y="53672"/>
                    <a:pt x="17898" y="52737"/>
                  </a:cubicBezTo>
                  <a:cubicBezTo>
                    <a:pt x="17987" y="51798"/>
                    <a:pt x="18009" y="50508"/>
                    <a:pt x="18145" y="48591"/>
                  </a:cubicBezTo>
                  <a:cubicBezTo>
                    <a:pt x="18274" y="46674"/>
                    <a:pt x="17808" y="44449"/>
                    <a:pt x="17808" y="44449"/>
                  </a:cubicBezTo>
                  <a:cubicBezTo>
                    <a:pt x="18432" y="43288"/>
                    <a:pt x="17944" y="40107"/>
                    <a:pt x="17676" y="38369"/>
                  </a:cubicBezTo>
                  <a:cubicBezTo>
                    <a:pt x="17407" y="36631"/>
                    <a:pt x="17407" y="31106"/>
                    <a:pt x="17407" y="28569"/>
                  </a:cubicBezTo>
                  <a:cubicBezTo>
                    <a:pt x="17407" y="26029"/>
                    <a:pt x="16472" y="21027"/>
                    <a:pt x="16472" y="21027"/>
                  </a:cubicBezTo>
                  <a:cubicBezTo>
                    <a:pt x="16608" y="20088"/>
                    <a:pt x="15974" y="18518"/>
                    <a:pt x="15974" y="18518"/>
                  </a:cubicBezTo>
                  <a:cubicBezTo>
                    <a:pt x="17110" y="16981"/>
                    <a:pt x="16307" y="11101"/>
                    <a:pt x="16307" y="11101"/>
                  </a:cubicBezTo>
                  <a:lnTo>
                    <a:pt x="16740" y="8092"/>
                  </a:lnTo>
                  <a:lnTo>
                    <a:pt x="12967" y="5648"/>
                  </a:lnTo>
                  <a:lnTo>
                    <a:pt x="12330" y="1721"/>
                  </a:lnTo>
                  <a:lnTo>
                    <a:pt x="1203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54"/>
            <p:cNvSpPr/>
            <p:nvPr/>
          </p:nvSpPr>
          <p:spPr>
            <a:xfrm>
              <a:off x="1172262" y="1796480"/>
              <a:ext cx="259202" cy="199830"/>
            </a:xfrm>
            <a:custGeom>
              <a:avLst/>
              <a:gdLst/>
              <a:ahLst/>
              <a:cxnLst/>
              <a:rect l="l" t="t" r="r" b="b"/>
              <a:pathLst>
                <a:path w="4584" h="3534" extrusionOk="0">
                  <a:moveTo>
                    <a:pt x="244" y="0"/>
                  </a:moveTo>
                  <a:cubicBezTo>
                    <a:pt x="180" y="144"/>
                    <a:pt x="25" y="900"/>
                    <a:pt x="0" y="1140"/>
                  </a:cubicBezTo>
                  <a:lnTo>
                    <a:pt x="4472" y="3533"/>
                  </a:lnTo>
                  <a:cubicBezTo>
                    <a:pt x="4533" y="3132"/>
                    <a:pt x="4551" y="2745"/>
                    <a:pt x="4583" y="2376"/>
                  </a:cubicBezTo>
                  <a:lnTo>
                    <a:pt x="24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54"/>
            <p:cNvSpPr/>
            <p:nvPr/>
          </p:nvSpPr>
          <p:spPr>
            <a:xfrm>
              <a:off x="2328691" y="1858282"/>
              <a:ext cx="271981" cy="100763"/>
            </a:xfrm>
            <a:custGeom>
              <a:avLst/>
              <a:gdLst/>
              <a:ahLst/>
              <a:cxnLst/>
              <a:rect l="l" t="t" r="r" b="b"/>
              <a:pathLst>
                <a:path w="4810" h="1782" extrusionOk="0">
                  <a:moveTo>
                    <a:pt x="4662" y="0"/>
                  </a:moveTo>
                  <a:lnTo>
                    <a:pt x="1" y="806"/>
                  </a:lnTo>
                  <a:cubicBezTo>
                    <a:pt x="69" y="1143"/>
                    <a:pt x="90" y="1408"/>
                    <a:pt x="126" y="1781"/>
                  </a:cubicBezTo>
                  <a:lnTo>
                    <a:pt x="4809" y="932"/>
                  </a:lnTo>
                  <a:cubicBezTo>
                    <a:pt x="4763" y="538"/>
                    <a:pt x="4748" y="341"/>
                    <a:pt x="46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54"/>
            <p:cNvSpPr/>
            <p:nvPr/>
          </p:nvSpPr>
          <p:spPr>
            <a:xfrm>
              <a:off x="1804589" y="1302118"/>
              <a:ext cx="137235" cy="4750"/>
            </a:xfrm>
            <a:custGeom>
              <a:avLst/>
              <a:gdLst/>
              <a:ahLst/>
              <a:cxnLst/>
              <a:rect l="l" t="t" r="r" b="b"/>
              <a:pathLst>
                <a:path w="2427" h="84" extrusionOk="0">
                  <a:moveTo>
                    <a:pt x="43" y="1"/>
                  </a:moveTo>
                  <a:cubicBezTo>
                    <a:pt x="18" y="1"/>
                    <a:pt x="0" y="19"/>
                    <a:pt x="0" y="40"/>
                  </a:cubicBezTo>
                  <a:cubicBezTo>
                    <a:pt x="0" y="65"/>
                    <a:pt x="18" y="83"/>
                    <a:pt x="43" y="83"/>
                  </a:cubicBezTo>
                  <a:lnTo>
                    <a:pt x="2387" y="83"/>
                  </a:lnTo>
                  <a:cubicBezTo>
                    <a:pt x="2408" y="83"/>
                    <a:pt x="2426" y="65"/>
                    <a:pt x="2426" y="40"/>
                  </a:cubicBezTo>
                  <a:cubicBezTo>
                    <a:pt x="2426" y="19"/>
                    <a:pt x="2408" y="1"/>
                    <a:pt x="238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54"/>
            <p:cNvSpPr/>
            <p:nvPr/>
          </p:nvSpPr>
          <p:spPr>
            <a:xfrm>
              <a:off x="1844904" y="2602227"/>
              <a:ext cx="108057" cy="4693"/>
            </a:xfrm>
            <a:custGeom>
              <a:avLst/>
              <a:gdLst/>
              <a:ahLst/>
              <a:cxnLst/>
              <a:rect l="l" t="t" r="r" b="b"/>
              <a:pathLst>
                <a:path w="1911" h="83" extrusionOk="0">
                  <a:moveTo>
                    <a:pt x="43" y="0"/>
                  </a:moveTo>
                  <a:cubicBezTo>
                    <a:pt x="18" y="0"/>
                    <a:pt x="0" y="22"/>
                    <a:pt x="0" y="43"/>
                  </a:cubicBezTo>
                  <a:cubicBezTo>
                    <a:pt x="0" y="65"/>
                    <a:pt x="18" y="83"/>
                    <a:pt x="43" y="83"/>
                  </a:cubicBezTo>
                  <a:lnTo>
                    <a:pt x="1871" y="83"/>
                  </a:lnTo>
                  <a:cubicBezTo>
                    <a:pt x="1892" y="83"/>
                    <a:pt x="1910" y="65"/>
                    <a:pt x="1910" y="43"/>
                  </a:cubicBezTo>
                  <a:cubicBezTo>
                    <a:pt x="1910" y="22"/>
                    <a:pt x="1892" y="0"/>
                    <a:pt x="1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54"/>
            <p:cNvSpPr/>
            <p:nvPr/>
          </p:nvSpPr>
          <p:spPr>
            <a:xfrm>
              <a:off x="1947813" y="2263926"/>
              <a:ext cx="357647" cy="15380"/>
            </a:xfrm>
            <a:custGeom>
              <a:avLst/>
              <a:gdLst/>
              <a:ahLst/>
              <a:cxnLst/>
              <a:rect l="l" t="t" r="r" b="b"/>
              <a:pathLst>
                <a:path w="6325" h="272" extrusionOk="0">
                  <a:moveTo>
                    <a:pt x="588" y="0"/>
                  </a:moveTo>
                  <a:cubicBezTo>
                    <a:pt x="400" y="0"/>
                    <a:pt x="217" y="1"/>
                    <a:pt x="40" y="3"/>
                  </a:cubicBezTo>
                  <a:cubicBezTo>
                    <a:pt x="18" y="3"/>
                    <a:pt x="1" y="21"/>
                    <a:pt x="1" y="43"/>
                  </a:cubicBezTo>
                  <a:cubicBezTo>
                    <a:pt x="1" y="64"/>
                    <a:pt x="18" y="82"/>
                    <a:pt x="40" y="82"/>
                  </a:cubicBezTo>
                  <a:cubicBezTo>
                    <a:pt x="188" y="81"/>
                    <a:pt x="340" y="80"/>
                    <a:pt x="496" y="80"/>
                  </a:cubicBezTo>
                  <a:cubicBezTo>
                    <a:pt x="1985" y="80"/>
                    <a:pt x="3843" y="142"/>
                    <a:pt x="6285" y="272"/>
                  </a:cubicBezTo>
                  <a:cubicBezTo>
                    <a:pt x="6303" y="272"/>
                    <a:pt x="6321" y="254"/>
                    <a:pt x="6321" y="229"/>
                  </a:cubicBezTo>
                  <a:cubicBezTo>
                    <a:pt x="6325" y="207"/>
                    <a:pt x="6307" y="190"/>
                    <a:pt x="6285" y="190"/>
                  </a:cubicBezTo>
                  <a:cubicBezTo>
                    <a:pt x="3893" y="62"/>
                    <a:pt x="2061" y="0"/>
                    <a:pt x="5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54"/>
            <p:cNvSpPr/>
            <p:nvPr/>
          </p:nvSpPr>
          <p:spPr>
            <a:xfrm>
              <a:off x="1492185" y="2267715"/>
              <a:ext cx="352558" cy="39977"/>
            </a:xfrm>
            <a:custGeom>
              <a:avLst/>
              <a:gdLst/>
              <a:ahLst/>
              <a:cxnLst/>
              <a:rect l="l" t="t" r="r" b="b"/>
              <a:pathLst>
                <a:path w="6235" h="707" extrusionOk="0">
                  <a:moveTo>
                    <a:pt x="6195" y="1"/>
                  </a:moveTo>
                  <a:cubicBezTo>
                    <a:pt x="5575" y="33"/>
                    <a:pt x="5002" y="83"/>
                    <a:pt x="4393" y="133"/>
                  </a:cubicBezTo>
                  <a:lnTo>
                    <a:pt x="4060" y="158"/>
                  </a:lnTo>
                  <a:cubicBezTo>
                    <a:pt x="1613" y="355"/>
                    <a:pt x="50" y="624"/>
                    <a:pt x="36" y="628"/>
                  </a:cubicBezTo>
                  <a:cubicBezTo>
                    <a:pt x="14" y="635"/>
                    <a:pt x="0" y="653"/>
                    <a:pt x="4" y="674"/>
                  </a:cubicBezTo>
                  <a:cubicBezTo>
                    <a:pt x="11" y="692"/>
                    <a:pt x="29" y="707"/>
                    <a:pt x="47" y="707"/>
                  </a:cubicBezTo>
                  <a:lnTo>
                    <a:pt x="50" y="707"/>
                  </a:lnTo>
                  <a:cubicBezTo>
                    <a:pt x="61" y="707"/>
                    <a:pt x="1623" y="431"/>
                    <a:pt x="4063" y="234"/>
                  </a:cubicBezTo>
                  <a:lnTo>
                    <a:pt x="4400" y="209"/>
                  </a:lnTo>
                  <a:cubicBezTo>
                    <a:pt x="5006" y="158"/>
                    <a:pt x="5579" y="112"/>
                    <a:pt x="6199" y="80"/>
                  </a:cubicBezTo>
                  <a:cubicBezTo>
                    <a:pt x="6220" y="80"/>
                    <a:pt x="6235" y="62"/>
                    <a:pt x="6235" y="37"/>
                  </a:cubicBezTo>
                  <a:cubicBezTo>
                    <a:pt x="6235" y="15"/>
                    <a:pt x="6217" y="1"/>
                    <a:pt x="6195"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54"/>
            <p:cNvSpPr/>
            <p:nvPr/>
          </p:nvSpPr>
          <p:spPr>
            <a:xfrm>
              <a:off x="1941141" y="1434035"/>
              <a:ext cx="425897" cy="128696"/>
            </a:xfrm>
            <a:custGeom>
              <a:avLst/>
              <a:gdLst/>
              <a:ahLst/>
              <a:cxnLst/>
              <a:rect l="l" t="t" r="r" b="b"/>
              <a:pathLst>
                <a:path w="7532" h="2276" extrusionOk="0">
                  <a:moveTo>
                    <a:pt x="0" y="0"/>
                  </a:moveTo>
                  <a:cubicBezTo>
                    <a:pt x="0" y="753"/>
                    <a:pt x="11" y="1473"/>
                    <a:pt x="47" y="2218"/>
                  </a:cubicBezTo>
                  <a:lnTo>
                    <a:pt x="6360" y="2276"/>
                  </a:lnTo>
                  <a:lnTo>
                    <a:pt x="753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54"/>
            <p:cNvSpPr/>
            <p:nvPr/>
          </p:nvSpPr>
          <p:spPr>
            <a:xfrm>
              <a:off x="1383791" y="1434035"/>
              <a:ext cx="429742" cy="124229"/>
            </a:xfrm>
            <a:custGeom>
              <a:avLst/>
              <a:gdLst/>
              <a:ahLst/>
              <a:cxnLst/>
              <a:rect l="l" t="t" r="r" b="b"/>
              <a:pathLst>
                <a:path w="7600" h="2197" extrusionOk="0">
                  <a:moveTo>
                    <a:pt x="0" y="0"/>
                  </a:moveTo>
                  <a:lnTo>
                    <a:pt x="1519" y="2143"/>
                  </a:lnTo>
                  <a:lnTo>
                    <a:pt x="7600" y="2197"/>
                  </a:lnTo>
                  <a:lnTo>
                    <a:pt x="760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54"/>
            <p:cNvSpPr/>
            <p:nvPr/>
          </p:nvSpPr>
          <p:spPr>
            <a:xfrm>
              <a:off x="1465440" y="1555377"/>
              <a:ext cx="354990" cy="30647"/>
            </a:xfrm>
            <a:custGeom>
              <a:avLst/>
              <a:gdLst/>
              <a:ahLst/>
              <a:cxnLst/>
              <a:rect l="l" t="t" r="r" b="b"/>
              <a:pathLst>
                <a:path w="6278" h="542" extrusionOk="0">
                  <a:moveTo>
                    <a:pt x="0" y="1"/>
                  </a:moveTo>
                  <a:lnTo>
                    <a:pt x="380" y="506"/>
                  </a:lnTo>
                  <a:lnTo>
                    <a:pt x="6278" y="542"/>
                  </a:lnTo>
                  <a:cubicBezTo>
                    <a:pt x="6278" y="370"/>
                    <a:pt x="6163" y="194"/>
                    <a:pt x="6163" y="15"/>
                  </a:cubicBezTo>
                  <a:lnTo>
                    <a:pt x="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54"/>
            <p:cNvSpPr/>
            <p:nvPr/>
          </p:nvSpPr>
          <p:spPr>
            <a:xfrm>
              <a:off x="1942725" y="1556621"/>
              <a:ext cx="359513" cy="32457"/>
            </a:xfrm>
            <a:custGeom>
              <a:avLst/>
              <a:gdLst/>
              <a:ahLst/>
              <a:cxnLst/>
              <a:rect l="l" t="t" r="r" b="b"/>
              <a:pathLst>
                <a:path w="6358" h="574" extrusionOk="0">
                  <a:moveTo>
                    <a:pt x="1" y="0"/>
                  </a:moveTo>
                  <a:lnTo>
                    <a:pt x="1" y="0"/>
                  </a:lnTo>
                  <a:cubicBezTo>
                    <a:pt x="22" y="179"/>
                    <a:pt x="40" y="358"/>
                    <a:pt x="55" y="537"/>
                  </a:cubicBezTo>
                  <a:lnTo>
                    <a:pt x="6078" y="573"/>
                  </a:lnTo>
                  <a:lnTo>
                    <a:pt x="6357" y="14"/>
                  </a:ln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54"/>
            <p:cNvSpPr/>
            <p:nvPr/>
          </p:nvSpPr>
          <p:spPr>
            <a:xfrm>
              <a:off x="1999664" y="1672084"/>
              <a:ext cx="239977" cy="270907"/>
            </a:xfrm>
            <a:custGeom>
              <a:avLst/>
              <a:gdLst/>
              <a:ahLst/>
              <a:cxnLst/>
              <a:rect l="l" t="t" r="r" b="b"/>
              <a:pathLst>
                <a:path w="4244" h="4791" extrusionOk="0">
                  <a:moveTo>
                    <a:pt x="234" y="0"/>
                  </a:moveTo>
                  <a:cubicBezTo>
                    <a:pt x="105" y="0"/>
                    <a:pt x="1" y="104"/>
                    <a:pt x="1" y="233"/>
                  </a:cubicBezTo>
                  <a:lnTo>
                    <a:pt x="1" y="4558"/>
                  </a:lnTo>
                  <a:cubicBezTo>
                    <a:pt x="1" y="4687"/>
                    <a:pt x="105" y="4791"/>
                    <a:pt x="234" y="4791"/>
                  </a:cubicBezTo>
                  <a:lnTo>
                    <a:pt x="4010" y="4791"/>
                  </a:lnTo>
                  <a:cubicBezTo>
                    <a:pt x="4139" y="4791"/>
                    <a:pt x="4243" y="4687"/>
                    <a:pt x="4243" y="4558"/>
                  </a:cubicBezTo>
                  <a:lnTo>
                    <a:pt x="4243" y="233"/>
                  </a:lnTo>
                  <a:cubicBezTo>
                    <a:pt x="4243" y="104"/>
                    <a:pt x="4139" y="0"/>
                    <a:pt x="4010"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54"/>
            <p:cNvSpPr/>
            <p:nvPr/>
          </p:nvSpPr>
          <p:spPr>
            <a:xfrm>
              <a:off x="1504512" y="1677964"/>
              <a:ext cx="257167" cy="246197"/>
            </a:xfrm>
            <a:custGeom>
              <a:avLst/>
              <a:gdLst/>
              <a:ahLst/>
              <a:cxnLst/>
              <a:rect l="l" t="t" r="r" b="b"/>
              <a:pathLst>
                <a:path w="4548" h="4354" extrusionOk="0">
                  <a:moveTo>
                    <a:pt x="234" y="0"/>
                  </a:moveTo>
                  <a:cubicBezTo>
                    <a:pt x="105" y="0"/>
                    <a:pt x="1" y="104"/>
                    <a:pt x="1" y="233"/>
                  </a:cubicBezTo>
                  <a:lnTo>
                    <a:pt x="1" y="4121"/>
                  </a:lnTo>
                  <a:cubicBezTo>
                    <a:pt x="1" y="4250"/>
                    <a:pt x="105" y="4354"/>
                    <a:pt x="234" y="4354"/>
                  </a:cubicBezTo>
                  <a:lnTo>
                    <a:pt x="4315" y="4354"/>
                  </a:lnTo>
                  <a:cubicBezTo>
                    <a:pt x="4444" y="4354"/>
                    <a:pt x="4548" y="4250"/>
                    <a:pt x="4548" y="4121"/>
                  </a:cubicBezTo>
                  <a:lnTo>
                    <a:pt x="4548" y="233"/>
                  </a:lnTo>
                  <a:cubicBezTo>
                    <a:pt x="4548" y="104"/>
                    <a:pt x="4444" y="0"/>
                    <a:pt x="4315" y="0"/>
                  </a:cubicBezTo>
                  <a:close/>
                </a:path>
              </a:pathLst>
            </a:custGeom>
            <a:solidFill>
              <a:srgbClr val="2F49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54"/>
            <p:cNvSpPr/>
            <p:nvPr/>
          </p:nvSpPr>
          <p:spPr>
            <a:xfrm>
              <a:off x="2003961" y="1779460"/>
              <a:ext cx="234436" cy="4693"/>
            </a:xfrm>
            <a:custGeom>
              <a:avLst/>
              <a:gdLst/>
              <a:ahLst/>
              <a:cxnLst/>
              <a:rect l="l" t="t" r="r" b="b"/>
              <a:pathLst>
                <a:path w="4146" h="83" extrusionOk="0">
                  <a:moveTo>
                    <a:pt x="43" y="0"/>
                  </a:moveTo>
                  <a:cubicBezTo>
                    <a:pt x="18" y="0"/>
                    <a:pt x="0" y="18"/>
                    <a:pt x="0" y="43"/>
                  </a:cubicBezTo>
                  <a:cubicBezTo>
                    <a:pt x="0" y="65"/>
                    <a:pt x="18" y="83"/>
                    <a:pt x="43" y="83"/>
                  </a:cubicBezTo>
                  <a:lnTo>
                    <a:pt x="4103" y="83"/>
                  </a:lnTo>
                  <a:cubicBezTo>
                    <a:pt x="4128" y="83"/>
                    <a:pt x="4146" y="65"/>
                    <a:pt x="4146" y="43"/>
                  </a:cubicBezTo>
                  <a:cubicBezTo>
                    <a:pt x="4146" y="18"/>
                    <a:pt x="4128" y="0"/>
                    <a:pt x="410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54"/>
            <p:cNvSpPr/>
            <p:nvPr/>
          </p:nvSpPr>
          <p:spPr>
            <a:xfrm>
              <a:off x="1505134" y="1769961"/>
              <a:ext cx="255131" cy="4467"/>
            </a:xfrm>
            <a:custGeom>
              <a:avLst/>
              <a:gdLst/>
              <a:ahLst/>
              <a:cxnLst/>
              <a:rect l="l" t="t" r="r" b="b"/>
              <a:pathLst>
                <a:path w="4512" h="79" extrusionOk="0">
                  <a:moveTo>
                    <a:pt x="40" y="0"/>
                  </a:moveTo>
                  <a:cubicBezTo>
                    <a:pt x="18" y="0"/>
                    <a:pt x="0" y="18"/>
                    <a:pt x="0" y="39"/>
                  </a:cubicBezTo>
                  <a:cubicBezTo>
                    <a:pt x="0" y="61"/>
                    <a:pt x="18" y="79"/>
                    <a:pt x="40" y="79"/>
                  </a:cubicBezTo>
                  <a:lnTo>
                    <a:pt x="4469" y="79"/>
                  </a:lnTo>
                  <a:cubicBezTo>
                    <a:pt x="4494" y="79"/>
                    <a:pt x="4508" y="61"/>
                    <a:pt x="4512" y="39"/>
                  </a:cubicBezTo>
                  <a:cubicBezTo>
                    <a:pt x="4512" y="18"/>
                    <a:pt x="4494" y="0"/>
                    <a:pt x="44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54"/>
            <p:cNvSpPr/>
            <p:nvPr/>
          </p:nvSpPr>
          <p:spPr>
            <a:xfrm>
              <a:off x="1413364" y="3332376"/>
              <a:ext cx="465026" cy="495843"/>
            </a:xfrm>
            <a:custGeom>
              <a:avLst/>
              <a:gdLst/>
              <a:ahLst/>
              <a:cxnLst/>
              <a:rect l="l" t="t" r="r" b="b"/>
              <a:pathLst>
                <a:path w="8224" h="8769" extrusionOk="0">
                  <a:moveTo>
                    <a:pt x="563" y="1"/>
                  </a:moveTo>
                  <a:cubicBezTo>
                    <a:pt x="384" y="735"/>
                    <a:pt x="197" y="1674"/>
                    <a:pt x="136" y="2563"/>
                  </a:cubicBezTo>
                  <a:cubicBezTo>
                    <a:pt x="0" y="4437"/>
                    <a:pt x="448" y="6307"/>
                    <a:pt x="448" y="6307"/>
                  </a:cubicBezTo>
                  <a:cubicBezTo>
                    <a:pt x="262" y="6977"/>
                    <a:pt x="140" y="7640"/>
                    <a:pt x="65" y="8274"/>
                  </a:cubicBezTo>
                  <a:lnTo>
                    <a:pt x="7292" y="8769"/>
                  </a:lnTo>
                  <a:cubicBezTo>
                    <a:pt x="7536" y="7038"/>
                    <a:pt x="7983" y="4569"/>
                    <a:pt x="8112" y="3903"/>
                  </a:cubicBezTo>
                  <a:cubicBezTo>
                    <a:pt x="8224" y="3308"/>
                    <a:pt x="7908" y="1871"/>
                    <a:pt x="7829" y="499"/>
                  </a:cubicBezTo>
                  <a:lnTo>
                    <a:pt x="56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54"/>
            <p:cNvSpPr/>
            <p:nvPr/>
          </p:nvSpPr>
          <p:spPr>
            <a:xfrm>
              <a:off x="1953298" y="3327739"/>
              <a:ext cx="470907" cy="506191"/>
            </a:xfrm>
            <a:custGeom>
              <a:avLst/>
              <a:gdLst/>
              <a:ahLst/>
              <a:cxnLst/>
              <a:rect l="l" t="t" r="r" b="b"/>
              <a:pathLst>
                <a:path w="8328" h="8952" extrusionOk="0">
                  <a:moveTo>
                    <a:pt x="7643" y="1"/>
                  </a:moveTo>
                  <a:lnTo>
                    <a:pt x="0" y="592"/>
                  </a:lnTo>
                  <a:cubicBezTo>
                    <a:pt x="197" y="1857"/>
                    <a:pt x="294" y="2742"/>
                    <a:pt x="294" y="2742"/>
                  </a:cubicBezTo>
                  <a:cubicBezTo>
                    <a:pt x="516" y="4967"/>
                    <a:pt x="1229" y="7332"/>
                    <a:pt x="1229" y="7332"/>
                  </a:cubicBezTo>
                  <a:lnTo>
                    <a:pt x="1050" y="8897"/>
                  </a:lnTo>
                  <a:lnTo>
                    <a:pt x="8095" y="8951"/>
                  </a:lnTo>
                  <a:cubicBezTo>
                    <a:pt x="8127" y="7517"/>
                    <a:pt x="7811" y="5812"/>
                    <a:pt x="7737" y="5812"/>
                  </a:cubicBezTo>
                  <a:cubicBezTo>
                    <a:pt x="7737" y="5812"/>
                    <a:pt x="7737" y="5812"/>
                    <a:pt x="7736" y="5812"/>
                  </a:cubicBezTo>
                  <a:cubicBezTo>
                    <a:pt x="8327" y="4712"/>
                    <a:pt x="7915" y="1778"/>
                    <a:pt x="76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54"/>
            <p:cNvSpPr/>
            <p:nvPr/>
          </p:nvSpPr>
          <p:spPr>
            <a:xfrm>
              <a:off x="1532897" y="2130766"/>
              <a:ext cx="34719" cy="166412"/>
            </a:xfrm>
            <a:custGeom>
              <a:avLst/>
              <a:gdLst/>
              <a:ahLst/>
              <a:cxnLst/>
              <a:rect l="l" t="t" r="r" b="b"/>
              <a:pathLst>
                <a:path w="614" h="2943" extrusionOk="0">
                  <a:moveTo>
                    <a:pt x="68" y="1"/>
                  </a:moveTo>
                  <a:cubicBezTo>
                    <a:pt x="47" y="1"/>
                    <a:pt x="29" y="18"/>
                    <a:pt x="29" y="40"/>
                  </a:cubicBezTo>
                  <a:cubicBezTo>
                    <a:pt x="29" y="58"/>
                    <a:pt x="0" y="1882"/>
                    <a:pt x="534" y="2921"/>
                  </a:cubicBezTo>
                  <a:cubicBezTo>
                    <a:pt x="545" y="2935"/>
                    <a:pt x="556" y="2942"/>
                    <a:pt x="570" y="2942"/>
                  </a:cubicBezTo>
                  <a:cubicBezTo>
                    <a:pt x="574" y="2942"/>
                    <a:pt x="584" y="2942"/>
                    <a:pt x="588" y="2939"/>
                  </a:cubicBezTo>
                  <a:cubicBezTo>
                    <a:pt x="609" y="2932"/>
                    <a:pt x="613" y="2903"/>
                    <a:pt x="606" y="2885"/>
                  </a:cubicBezTo>
                  <a:cubicBezTo>
                    <a:pt x="83" y="1860"/>
                    <a:pt x="108" y="58"/>
                    <a:pt x="108" y="40"/>
                  </a:cubicBezTo>
                  <a:cubicBezTo>
                    <a:pt x="108" y="18"/>
                    <a:pt x="90" y="1"/>
                    <a:pt x="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54"/>
            <p:cNvSpPr/>
            <p:nvPr/>
          </p:nvSpPr>
          <p:spPr>
            <a:xfrm>
              <a:off x="1584351" y="2159943"/>
              <a:ext cx="31269" cy="131524"/>
            </a:xfrm>
            <a:custGeom>
              <a:avLst/>
              <a:gdLst/>
              <a:ahLst/>
              <a:cxnLst/>
              <a:rect l="l" t="t" r="r" b="b"/>
              <a:pathLst>
                <a:path w="553" h="2326" extrusionOk="0">
                  <a:moveTo>
                    <a:pt x="51" y="1"/>
                  </a:moveTo>
                  <a:cubicBezTo>
                    <a:pt x="29" y="1"/>
                    <a:pt x="11" y="18"/>
                    <a:pt x="11" y="40"/>
                  </a:cubicBezTo>
                  <a:cubicBezTo>
                    <a:pt x="11" y="40"/>
                    <a:pt x="0" y="413"/>
                    <a:pt x="54" y="875"/>
                  </a:cubicBezTo>
                  <a:cubicBezTo>
                    <a:pt x="126" y="1495"/>
                    <a:pt x="266" y="1978"/>
                    <a:pt x="470" y="2308"/>
                  </a:cubicBezTo>
                  <a:cubicBezTo>
                    <a:pt x="477" y="2319"/>
                    <a:pt x="488" y="2326"/>
                    <a:pt x="502" y="2326"/>
                  </a:cubicBezTo>
                  <a:cubicBezTo>
                    <a:pt x="509" y="2326"/>
                    <a:pt x="516" y="2326"/>
                    <a:pt x="524" y="2315"/>
                  </a:cubicBezTo>
                  <a:cubicBezTo>
                    <a:pt x="541" y="2301"/>
                    <a:pt x="552" y="2279"/>
                    <a:pt x="538" y="2261"/>
                  </a:cubicBezTo>
                  <a:cubicBezTo>
                    <a:pt x="58" y="1502"/>
                    <a:pt x="90" y="54"/>
                    <a:pt x="90" y="40"/>
                  </a:cubicBezTo>
                  <a:cubicBezTo>
                    <a:pt x="90" y="18"/>
                    <a:pt x="72" y="1"/>
                    <a:pt x="5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54"/>
            <p:cNvSpPr/>
            <p:nvPr/>
          </p:nvSpPr>
          <p:spPr>
            <a:xfrm>
              <a:off x="1480028" y="2137269"/>
              <a:ext cx="34266" cy="128470"/>
            </a:xfrm>
            <a:custGeom>
              <a:avLst/>
              <a:gdLst/>
              <a:ahLst/>
              <a:cxnLst/>
              <a:rect l="l" t="t" r="r" b="b"/>
              <a:pathLst>
                <a:path w="606" h="2272" extrusionOk="0">
                  <a:moveTo>
                    <a:pt x="560" y="0"/>
                  </a:moveTo>
                  <a:cubicBezTo>
                    <a:pt x="546" y="0"/>
                    <a:pt x="531" y="12"/>
                    <a:pt x="523" y="25"/>
                  </a:cubicBezTo>
                  <a:cubicBezTo>
                    <a:pt x="520" y="40"/>
                    <a:pt x="505" y="58"/>
                    <a:pt x="495" y="83"/>
                  </a:cubicBezTo>
                  <a:cubicBezTo>
                    <a:pt x="366" y="312"/>
                    <a:pt x="0" y="1000"/>
                    <a:pt x="140" y="2236"/>
                  </a:cubicBezTo>
                  <a:cubicBezTo>
                    <a:pt x="143" y="2261"/>
                    <a:pt x="161" y="2272"/>
                    <a:pt x="179" y="2272"/>
                  </a:cubicBezTo>
                  <a:cubicBezTo>
                    <a:pt x="204" y="2272"/>
                    <a:pt x="219" y="2250"/>
                    <a:pt x="219" y="2229"/>
                  </a:cubicBezTo>
                  <a:cubicBezTo>
                    <a:pt x="86" y="1018"/>
                    <a:pt x="444" y="344"/>
                    <a:pt x="563" y="118"/>
                  </a:cubicBezTo>
                  <a:cubicBezTo>
                    <a:pt x="577" y="86"/>
                    <a:pt x="591" y="65"/>
                    <a:pt x="595" y="50"/>
                  </a:cubicBezTo>
                  <a:cubicBezTo>
                    <a:pt x="606" y="32"/>
                    <a:pt x="591" y="11"/>
                    <a:pt x="573" y="4"/>
                  </a:cubicBezTo>
                  <a:cubicBezTo>
                    <a:pt x="569" y="1"/>
                    <a:pt x="565" y="0"/>
                    <a:pt x="5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54"/>
            <p:cNvSpPr/>
            <p:nvPr/>
          </p:nvSpPr>
          <p:spPr>
            <a:xfrm>
              <a:off x="1527808" y="2290841"/>
              <a:ext cx="61464" cy="178513"/>
            </a:xfrm>
            <a:custGeom>
              <a:avLst/>
              <a:gdLst/>
              <a:ahLst/>
              <a:cxnLst/>
              <a:rect l="l" t="t" r="r" b="b"/>
              <a:pathLst>
                <a:path w="1087" h="3157" extrusionOk="0">
                  <a:moveTo>
                    <a:pt x="1043" y="1"/>
                  </a:moveTo>
                  <a:cubicBezTo>
                    <a:pt x="1033" y="1"/>
                    <a:pt x="1022" y="5"/>
                    <a:pt x="1015" y="15"/>
                  </a:cubicBezTo>
                  <a:cubicBezTo>
                    <a:pt x="1004" y="22"/>
                    <a:pt x="1" y="1251"/>
                    <a:pt x="209" y="3121"/>
                  </a:cubicBezTo>
                  <a:cubicBezTo>
                    <a:pt x="212" y="3146"/>
                    <a:pt x="230" y="3157"/>
                    <a:pt x="248" y="3157"/>
                  </a:cubicBezTo>
                  <a:cubicBezTo>
                    <a:pt x="277" y="3153"/>
                    <a:pt x="287" y="3135"/>
                    <a:pt x="284" y="3114"/>
                  </a:cubicBezTo>
                  <a:cubicBezTo>
                    <a:pt x="83" y="1276"/>
                    <a:pt x="1061" y="75"/>
                    <a:pt x="1072" y="65"/>
                  </a:cubicBezTo>
                  <a:cubicBezTo>
                    <a:pt x="1086" y="50"/>
                    <a:pt x="1086" y="22"/>
                    <a:pt x="1068" y="11"/>
                  </a:cubicBezTo>
                  <a:cubicBezTo>
                    <a:pt x="1062" y="4"/>
                    <a:pt x="1053" y="1"/>
                    <a:pt x="10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54"/>
            <p:cNvSpPr/>
            <p:nvPr/>
          </p:nvSpPr>
          <p:spPr>
            <a:xfrm>
              <a:off x="1619578" y="2284112"/>
              <a:ext cx="35963" cy="151201"/>
            </a:xfrm>
            <a:custGeom>
              <a:avLst/>
              <a:gdLst/>
              <a:ahLst/>
              <a:cxnLst/>
              <a:rect l="l" t="t" r="r" b="b"/>
              <a:pathLst>
                <a:path w="636" h="2674" extrusionOk="0">
                  <a:moveTo>
                    <a:pt x="590" y="0"/>
                  </a:moveTo>
                  <a:cubicBezTo>
                    <a:pt x="574" y="0"/>
                    <a:pt x="561" y="9"/>
                    <a:pt x="556" y="22"/>
                  </a:cubicBezTo>
                  <a:cubicBezTo>
                    <a:pt x="546" y="33"/>
                    <a:pt x="1" y="1284"/>
                    <a:pt x="277" y="2642"/>
                  </a:cubicBezTo>
                  <a:cubicBezTo>
                    <a:pt x="284" y="2660"/>
                    <a:pt x="302" y="2674"/>
                    <a:pt x="320" y="2674"/>
                  </a:cubicBezTo>
                  <a:lnTo>
                    <a:pt x="327" y="2674"/>
                  </a:lnTo>
                  <a:cubicBezTo>
                    <a:pt x="348" y="2667"/>
                    <a:pt x="363" y="2649"/>
                    <a:pt x="359" y="2627"/>
                  </a:cubicBezTo>
                  <a:cubicBezTo>
                    <a:pt x="87" y="1298"/>
                    <a:pt x="624" y="69"/>
                    <a:pt x="628" y="58"/>
                  </a:cubicBezTo>
                  <a:cubicBezTo>
                    <a:pt x="635" y="33"/>
                    <a:pt x="628" y="12"/>
                    <a:pt x="610" y="5"/>
                  </a:cubicBezTo>
                  <a:cubicBezTo>
                    <a:pt x="603" y="2"/>
                    <a:pt x="596" y="0"/>
                    <a:pt x="5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54"/>
            <p:cNvSpPr/>
            <p:nvPr/>
          </p:nvSpPr>
          <p:spPr>
            <a:xfrm>
              <a:off x="2132598" y="2075466"/>
              <a:ext cx="45010" cy="196155"/>
            </a:xfrm>
            <a:custGeom>
              <a:avLst/>
              <a:gdLst/>
              <a:ahLst/>
              <a:cxnLst/>
              <a:rect l="l" t="t" r="r" b="b"/>
              <a:pathLst>
                <a:path w="796" h="3469" extrusionOk="0">
                  <a:moveTo>
                    <a:pt x="688" y="0"/>
                  </a:moveTo>
                  <a:cubicBezTo>
                    <a:pt x="670" y="0"/>
                    <a:pt x="652" y="18"/>
                    <a:pt x="652" y="43"/>
                  </a:cubicBezTo>
                  <a:cubicBezTo>
                    <a:pt x="717" y="2079"/>
                    <a:pt x="18" y="3397"/>
                    <a:pt x="11" y="3411"/>
                  </a:cubicBezTo>
                  <a:cubicBezTo>
                    <a:pt x="0" y="3429"/>
                    <a:pt x="11" y="3454"/>
                    <a:pt x="29" y="3465"/>
                  </a:cubicBezTo>
                  <a:cubicBezTo>
                    <a:pt x="33" y="3469"/>
                    <a:pt x="43" y="3469"/>
                    <a:pt x="47" y="3469"/>
                  </a:cubicBezTo>
                  <a:cubicBezTo>
                    <a:pt x="61" y="3469"/>
                    <a:pt x="72" y="3462"/>
                    <a:pt x="79" y="3447"/>
                  </a:cubicBezTo>
                  <a:cubicBezTo>
                    <a:pt x="83" y="3433"/>
                    <a:pt x="796" y="2096"/>
                    <a:pt x="728" y="36"/>
                  </a:cubicBezTo>
                  <a:cubicBezTo>
                    <a:pt x="728" y="18"/>
                    <a:pt x="710" y="0"/>
                    <a:pt x="68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54"/>
            <p:cNvSpPr/>
            <p:nvPr/>
          </p:nvSpPr>
          <p:spPr>
            <a:xfrm>
              <a:off x="2197227" y="2114368"/>
              <a:ext cx="51286" cy="159287"/>
            </a:xfrm>
            <a:custGeom>
              <a:avLst/>
              <a:gdLst/>
              <a:ahLst/>
              <a:cxnLst/>
              <a:rect l="l" t="t" r="r" b="b"/>
              <a:pathLst>
                <a:path w="907" h="2817" extrusionOk="0">
                  <a:moveTo>
                    <a:pt x="871" y="0"/>
                  </a:moveTo>
                  <a:cubicBezTo>
                    <a:pt x="846" y="0"/>
                    <a:pt x="828" y="15"/>
                    <a:pt x="824" y="36"/>
                  </a:cubicBezTo>
                  <a:cubicBezTo>
                    <a:pt x="674" y="1283"/>
                    <a:pt x="15" y="2745"/>
                    <a:pt x="11" y="2759"/>
                  </a:cubicBezTo>
                  <a:cubicBezTo>
                    <a:pt x="0" y="2781"/>
                    <a:pt x="11" y="2802"/>
                    <a:pt x="29" y="2813"/>
                  </a:cubicBezTo>
                  <a:cubicBezTo>
                    <a:pt x="36" y="2817"/>
                    <a:pt x="40" y="2817"/>
                    <a:pt x="47" y="2817"/>
                  </a:cubicBezTo>
                  <a:cubicBezTo>
                    <a:pt x="58" y="2817"/>
                    <a:pt x="72" y="2813"/>
                    <a:pt x="83" y="2792"/>
                  </a:cubicBezTo>
                  <a:cubicBezTo>
                    <a:pt x="90" y="2777"/>
                    <a:pt x="749" y="1308"/>
                    <a:pt x="907" y="43"/>
                  </a:cubicBezTo>
                  <a:cubicBezTo>
                    <a:pt x="907" y="22"/>
                    <a:pt x="893" y="4"/>
                    <a:pt x="8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54"/>
            <p:cNvSpPr/>
            <p:nvPr/>
          </p:nvSpPr>
          <p:spPr>
            <a:xfrm>
              <a:off x="2245855" y="2272069"/>
              <a:ext cx="46650" cy="174611"/>
            </a:xfrm>
            <a:custGeom>
              <a:avLst/>
              <a:gdLst/>
              <a:ahLst/>
              <a:cxnLst/>
              <a:rect l="l" t="t" r="r" b="b"/>
              <a:pathLst>
                <a:path w="825" h="3088" extrusionOk="0">
                  <a:moveTo>
                    <a:pt x="42" y="1"/>
                  </a:moveTo>
                  <a:cubicBezTo>
                    <a:pt x="35" y="1"/>
                    <a:pt x="28" y="3"/>
                    <a:pt x="22" y="6"/>
                  </a:cubicBezTo>
                  <a:cubicBezTo>
                    <a:pt x="4" y="13"/>
                    <a:pt x="0" y="42"/>
                    <a:pt x="11" y="60"/>
                  </a:cubicBezTo>
                  <a:cubicBezTo>
                    <a:pt x="448" y="802"/>
                    <a:pt x="738" y="1977"/>
                    <a:pt x="746" y="3048"/>
                  </a:cubicBezTo>
                  <a:cubicBezTo>
                    <a:pt x="746" y="3070"/>
                    <a:pt x="764" y="3088"/>
                    <a:pt x="785" y="3088"/>
                  </a:cubicBezTo>
                  <a:cubicBezTo>
                    <a:pt x="803" y="3088"/>
                    <a:pt x="821" y="3070"/>
                    <a:pt x="824" y="3048"/>
                  </a:cubicBezTo>
                  <a:cubicBezTo>
                    <a:pt x="817" y="1948"/>
                    <a:pt x="534" y="791"/>
                    <a:pt x="76" y="17"/>
                  </a:cubicBezTo>
                  <a:cubicBezTo>
                    <a:pt x="71" y="7"/>
                    <a:pt x="56" y="1"/>
                    <a:pt x="42"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54"/>
            <p:cNvSpPr/>
            <p:nvPr/>
          </p:nvSpPr>
          <p:spPr>
            <a:xfrm>
              <a:off x="2197397" y="2269298"/>
              <a:ext cx="24371" cy="131976"/>
            </a:xfrm>
            <a:custGeom>
              <a:avLst/>
              <a:gdLst/>
              <a:ahLst/>
              <a:cxnLst/>
              <a:rect l="l" t="t" r="r" b="b"/>
              <a:pathLst>
                <a:path w="431" h="2334" extrusionOk="0">
                  <a:moveTo>
                    <a:pt x="43" y="1"/>
                  </a:moveTo>
                  <a:cubicBezTo>
                    <a:pt x="40" y="1"/>
                    <a:pt x="37" y="1"/>
                    <a:pt x="33" y="1"/>
                  </a:cubicBezTo>
                  <a:cubicBezTo>
                    <a:pt x="12" y="9"/>
                    <a:pt x="1" y="26"/>
                    <a:pt x="8" y="52"/>
                  </a:cubicBezTo>
                  <a:cubicBezTo>
                    <a:pt x="12" y="62"/>
                    <a:pt x="352" y="1263"/>
                    <a:pt x="198" y="2291"/>
                  </a:cubicBezTo>
                  <a:cubicBezTo>
                    <a:pt x="194" y="2312"/>
                    <a:pt x="209" y="2330"/>
                    <a:pt x="230" y="2334"/>
                  </a:cubicBezTo>
                  <a:lnTo>
                    <a:pt x="234" y="2334"/>
                  </a:lnTo>
                  <a:cubicBezTo>
                    <a:pt x="252" y="2334"/>
                    <a:pt x="270" y="2320"/>
                    <a:pt x="280" y="2298"/>
                  </a:cubicBezTo>
                  <a:cubicBezTo>
                    <a:pt x="431" y="1255"/>
                    <a:pt x="87" y="41"/>
                    <a:pt x="83" y="26"/>
                  </a:cubicBezTo>
                  <a:cubicBezTo>
                    <a:pt x="74" y="8"/>
                    <a:pt x="60" y="1"/>
                    <a:pt x="43"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54"/>
            <p:cNvSpPr/>
            <p:nvPr/>
          </p:nvSpPr>
          <p:spPr>
            <a:xfrm>
              <a:off x="2139044" y="2269298"/>
              <a:ext cx="33135" cy="179813"/>
            </a:xfrm>
            <a:custGeom>
              <a:avLst/>
              <a:gdLst/>
              <a:ahLst/>
              <a:cxnLst/>
              <a:rect l="l" t="t" r="r" b="b"/>
              <a:pathLst>
                <a:path w="586" h="3180" extrusionOk="0">
                  <a:moveTo>
                    <a:pt x="308" y="1"/>
                  </a:moveTo>
                  <a:cubicBezTo>
                    <a:pt x="305" y="1"/>
                    <a:pt x="302" y="1"/>
                    <a:pt x="298" y="1"/>
                  </a:cubicBezTo>
                  <a:cubicBezTo>
                    <a:pt x="280" y="9"/>
                    <a:pt x="270" y="26"/>
                    <a:pt x="273" y="52"/>
                  </a:cubicBezTo>
                  <a:cubicBezTo>
                    <a:pt x="506" y="1008"/>
                    <a:pt x="288" y="1936"/>
                    <a:pt x="76" y="2832"/>
                  </a:cubicBezTo>
                  <a:cubicBezTo>
                    <a:pt x="55" y="2929"/>
                    <a:pt x="26" y="3033"/>
                    <a:pt x="5" y="3137"/>
                  </a:cubicBezTo>
                  <a:cubicBezTo>
                    <a:pt x="1" y="3155"/>
                    <a:pt x="12" y="3176"/>
                    <a:pt x="37" y="3180"/>
                  </a:cubicBezTo>
                  <a:lnTo>
                    <a:pt x="44" y="3180"/>
                  </a:lnTo>
                  <a:cubicBezTo>
                    <a:pt x="62" y="3180"/>
                    <a:pt x="76" y="3169"/>
                    <a:pt x="80" y="3155"/>
                  </a:cubicBezTo>
                  <a:cubicBezTo>
                    <a:pt x="101" y="3054"/>
                    <a:pt x="130" y="2954"/>
                    <a:pt x="151" y="2850"/>
                  </a:cubicBezTo>
                  <a:cubicBezTo>
                    <a:pt x="366" y="1940"/>
                    <a:pt x="585" y="1005"/>
                    <a:pt x="349" y="26"/>
                  </a:cubicBezTo>
                  <a:cubicBezTo>
                    <a:pt x="342" y="11"/>
                    <a:pt x="328" y="1"/>
                    <a:pt x="30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54"/>
            <p:cNvSpPr/>
            <p:nvPr/>
          </p:nvSpPr>
          <p:spPr>
            <a:xfrm>
              <a:off x="1595095" y="4064730"/>
              <a:ext cx="219451" cy="170936"/>
            </a:xfrm>
            <a:custGeom>
              <a:avLst/>
              <a:gdLst/>
              <a:ahLst/>
              <a:cxnLst/>
              <a:rect l="l" t="t" r="r" b="b"/>
              <a:pathLst>
                <a:path w="3881" h="3023" extrusionOk="0">
                  <a:moveTo>
                    <a:pt x="3836" y="0"/>
                  </a:moveTo>
                  <a:cubicBezTo>
                    <a:pt x="3825" y="0"/>
                    <a:pt x="3814" y="6"/>
                    <a:pt x="3806" y="16"/>
                  </a:cubicBezTo>
                  <a:lnTo>
                    <a:pt x="2157" y="2277"/>
                  </a:lnTo>
                  <a:cubicBezTo>
                    <a:pt x="1975" y="2295"/>
                    <a:pt x="566" y="2438"/>
                    <a:pt x="11" y="2954"/>
                  </a:cubicBezTo>
                  <a:cubicBezTo>
                    <a:pt x="0" y="2969"/>
                    <a:pt x="0" y="2990"/>
                    <a:pt x="11" y="3008"/>
                  </a:cubicBezTo>
                  <a:cubicBezTo>
                    <a:pt x="18" y="3019"/>
                    <a:pt x="29" y="3022"/>
                    <a:pt x="40" y="3022"/>
                  </a:cubicBezTo>
                  <a:cubicBezTo>
                    <a:pt x="47" y="3022"/>
                    <a:pt x="58" y="3019"/>
                    <a:pt x="72" y="3012"/>
                  </a:cubicBezTo>
                  <a:cubicBezTo>
                    <a:pt x="631" y="2492"/>
                    <a:pt x="2172" y="2356"/>
                    <a:pt x="2186" y="2356"/>
                  </a:cubicBezTo>
                  <a:cubicBezTo>
                    <a:pt x="2193" y="2349"/>
                    <a:pt x="2208" y="2345"/>
                    <a:pt x="2211" y="2338"/>
                  </a:cubicBezTo>
                  <a:lnTo>
                    <a:pt x="3870" y="63"/>
                  </a:lnTo>
                  <a:cubicBezTo>
                    <a:pt x="3881" y="45"/>
                    <a:pt x="3877" y="20"/>
                    <a:pt x="3859" y="9"/>
                  </a:cubicBezTo>
                  <a:cubicBezTo>
                    <a:pt x="3852" y="3"/>
                    <a:pt x="3844" y="0"/>
                    <a:pt x="383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54"/>
            <p:cNvSpPr/>
            <p:nvPr/>
          </p:nvSpPr>
          <p:spPr>
            <a:xfrm>
              <a:off x="1912361" y="2870244"/>
              <a:ext cx="93243" cy="213853"/>
            </a:xfrm>
            <a:custGeom>
              <a:avLst/>
              <a:gdLst/>
              <a:ahLst/>
              <a:cxnLst/>
              <a:rect l="l" t="t" r="r" b="b"/>
              <a:pathLst>
                <a:path w="1649" h="3782" extrusionOk="0">
                  <a:moveTo>
                    <a:pt x="41" y="0"/>
                  </a:moveTo>
                  <a:cubicBezTo>
                    <a:pt x="38" y="0"/>
                    <a:pt x="36" y="0"/>
                    <a:pt x="33" y="1"/>
                  </a:cubicBezTo>
                  <a:cubicBezTo>
                    <a:pt x="15" y="8"/>
                    <a:pt x="0" y="26"/>
                    <a:pt x="4" y="51"/>
                  </a:cubicBezTo>
                  <a:cubicBezTo>
                    <a:pt x="8" y="73"/>
                    <a:pt x="552" y="2258"/>
                    <a:pt x="1566" y="3763"/>
                  </a:cubicBezTo>
                  <a:cubicBezTo>
                    <a:pt x="1573" y="3777"/>
                    <a:pt x="1584" y="3781"/>
                    <a:pt x="1599" y="3781"/>
                  </a:cubicBezTo>
                  <a:cubicBezTo>
                    <a:pt x="1609" y="3781"/>
                    <a:pt x="1616" y="3781"/>
                    <a:pt x="1627" y="3767"/>
                  </a:cubicBezTo>
                  <a:cubicBezTo>
                    <a:pt x="1642" y="3752"/>
                    <a:pt x="1649" y="3731"/>
                    <a:pt x="1634" y="3713"/>
                  </a:cubicBezTo>
                  <a:cubicBezTo>
                    <a:pt x="628" y="2222"/>
                    <a:pt x="83" y="51"/>
                    <a:pt x="79" y="26"/>
                  </a:cubicBezTo>
                  <a:cubicBezTo>
                    <a:pt x="73" y="10"/>
                    <a:pt x="59" y="0"/>
                    <a:pt x="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54"/>
            <p:cNvSpPr/>
            <p:nvPr/>
          </p:nvSpPr>
          <p:spPr>
            <a:xfrm>
              <a:off x="1340422" y="1373929"/>
              <a:ext cx="148770" cy="212496"/>
            </a:xfrm>
            <a:custGeom>
              <a:avLst/>
              <a:gdLst/>
              <a:ahLst/>
              <a:cxnLst/>
              <a:rect l="l" t="t" r="r" b="b"/>
              <a:pathLst>
                <a:path w="2631" h="3758" extrusionOk="0">
                  <a:moveTo>
                    <a:pt x="46" y="0"/>
                  </a:moveTo>
                  <a:cubicBezTo>
                    <a:pt x="39" y="0"/>
                    <a:pt x="32" y="2"/>
                    <a:pt x="25" y="6"/>
                  </a:cubicBezTo>
                  <a:cubicBezTo>
                    <a:pt x="8" y="21"/>
                    <a:pt x="0" y="42"/>
                    <a:pt x="15" y="60"/>
                  </a:cubicBezTo>
                  <a:lnTo>
                    <a:pt x="2555" y="3740"/>
                  </a:lnTo>
                  <a:cubicBezTo>
                    <a:pt x="2559" y="3751"/>
                    <a:pt x="2573" y="3758"/>
                    <a:pt x="2584" y="3758"/>
                  </a:cubicBezTo>
                  <a:cubicBezTo>
                    <a:pt x="2595" y="3758"/>
                    <a:pt x="2605" y="3751"/>
                    <a:pt x="2609" y="3747"/>
                  </a:cubicBezTo>
                  <a:cubicBezTo>
                    <a:pt x="2627" y="3733"/>
                    <a:pt x="2630" y="3711"/>
                    <a:pt x="2616" y="3693"/>
                  </a:cubicBezTo>
                  <a:lnTo>
                    <a:pt x="76" y="17"/>
                  </a:lnTo>
                  <a:cubicBezTo>
                    <a:pt x="69" y="6"/>
                    <a:pt x="58" y="0"/>
                    <a:pt x="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54"/>
            <p:cNvSpPr/>
            <p:nvPr/>
          </p:nvSpPr>
          <p:spPr>
            <a:xfrm>
              <a:off x="2276841" y="1363299"/>
              <a:ext cx="136613" cy="239129"/>
            </a:xfrm>
            <a:custGeom>
              <a:avLst/>
              <a:gdLst/>
              <a:ahLst/>
              <a:cxnLst/>
              <a:rect l="l" t="t" r="r" b="b"/>
              <a:pathLst>
                <a:path w="2416" h="4229" extrusionOk="0">
                  <a:moveTo>
                    <a:pt x="2368" y="0"/>
                  </a:moveTo>
                  <a:cubicBezTo>
                    <a:pt x="2354" y="0"/>
                    <a:pt x="2341" y="7"/>
                    <a:pt x="2337" y="19"/>
                  </a:cubicBezTo>
                  <a:lnTo>
                    <a:pt x="11" y="4171"/>
                  </a:lnTo>
                  <a:cubicBezTo>
                    <a:pt x="1" y="4189"/>
                    <a:pt x="8" y="4218"/>
                    <a:pt x="26" y="4225"/>
                  </a:cubicBezTo>
                  <a:cubicBezTo>
                    <a:pt x="29" y="4229"/>
                    <a:pt x="40" y="4229"/>
                    <a:pt x="44" y="4229"/>
                  </a:cubicBezTo>
                  <a:cubicBezTo>
                    <a:pt x="58" y="4229"/>
                    <a:pt x="72" y="4225"/>
                    <a:pt x="79" y="4214"/>
                  </a:cubicBezTo>
                  <a:lnTo>
                    <a:pt x="2405" y="62"/>
                  </a:lnTo>
                  <a:cubicBezTo>
                    <a:pt x="2416" y="44"/>
                    <a:pt x="2408" y="15"/>
                    <a:pt x="2390" y="8"/>
                  </a:cubicBezTo>
                  <a:cubicBezTo>
                    <a:pt x="2384" y="3"/>
                    <a:pt x="2376" y="0"/>
                    <a:pt x="23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54"/>
            <p:cNvSpPr/>
            <p:nvPr/>
          </p:nvSpPr>
          <p:spPr>
            <a:xfrm>
              <a:off x="1429139" y="1581896"/>
              <a:ext cx="60051" cy="351427"/>
            </a:xfrm>
            <a:custGeom>
              <a:avLst/>
              <a:gdLst/>
              <a:ahLst/>
              <a:cxnLst/>
              <a:rect l="l" t="t" r="r" b="b"/>
              <a:pathLst>
                <a:path w="1062" h="6215" extrusionOk="0">
                  <a:moveTo>
                    <a:pt x="1019" y="0"/>
                  </a:moveTo>
                  <a:cubicBezTo>
                    <a:pt x="1001" y="0"/>
                    <a:pt x="986" y="8"/>
                    <a:pt x="983" y="30"/>
                  </a:cubicBezTo>
                  <a:cubicBezTo>
                    <a:pt x="900" y="316"/>
                    <a:pt x="850" y="839"/>
                    <a:pt x="785" y="1506"/>
                  </a:cubicBezTo>
                  <a:cubicBezTo>
                    <a:pt x="660" y="2767"/>
                    <a:pt x="488" y="4491"/>
                    <a:pt x="4" y="6164"/>
                  </a:cubicBezTo>
                  <a:cubicBezTo>
                    <a:pt x="1" y="6189"/>
                    <a:pt x="8" y="6210"/>
                    <a:pt x="33" y="6214"/>
                  </a:cubicBezTo>
                  <a:lnTo>
                    <a:pt x="40" y="6214"/>
                  </a:lnTo>
                  <a:cubicBezTo>
                    <a:pt x="58" y="6214"/>
                    <a:pt x="72" y="6200"/>
                    <a:pt x="76" y="6189"/>
                  </a:cubicBezTo>
                  <a:cubicBezTo>
                    <a:pt x="563" y="4505"/>
                    <a:pt x="735" y="2778"/>
                    <a:pt x="861" y="1517"/>
                  </a:cubicBezTo>
                  <a:cubicBezTo>
                    <a:pt x="929" y="854"/>
                    <a:pt x="983" y="331"/>
                    <a:pt x="1058" y="51"/>
                  </a:cubicBezTo>
                  <a:cubicBezTo>
                    <a:pt x="1061" y="30"/>
                    <a:pt x="1054" y="4"/>
                    <a:pt x="1029" y="1"/>
                  </a:cubicBezTo>
                  <a:cubicBezTo>
                    <a:pt x="1026" y="0"/>
                    <a:pt x="1022" y="0"/>
                    <a:pt x="10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54"/>
            <p:cNvSpPr/>
            <p:nvPr/>
          </p:nvSpPr>
          <p:spPr>
            <a:xfrm>
              <a:off x="2276841" y="1598125"/>
              <a:ext cx="29630" cy="184450"/>
            </a:xfrm>
            <a:custGeom>
              <a:avLst/>
              <a:gdLst/>
              <a:ahLst/>
              <a:cxnLst/>
              <a:rect l="l" t="t" r="r" b="b"/>
              <a:pathLst>
                <a:path w="524" h="3262" extrusionOk="0">
                  <a:moveTo>
                    <a:pt x="39" y="0"/>
                  </a:moveTo>
                  <a:cubicBezTo>
                    <a:pt x="37" y="0"/>
                    <a:pt x="35" y="0"/>
                    <a:pt x="33" y="1"/>
                  </a:cubicBezTo>
                  <a:cubicBezTo>
                    <a:pt x="18" y="8"/>
                    <a:pt x="1" y="26"/>
                    <a:pt x="4" y="47"/>
                  </a:cubicBezTo>
                  <a:lnTo>
                    <a:pt x="441" y="3225"/>
                  </a:lnTo>
                  <a:cubicBezTo>
                    <a:pt x="448" y="3250"/>
                    <a:pt x="466" y="3261"/>
                    <a:pt x="484" y="3261"/>
                  </a:cubicBezTo>
                  <a:cubicBezTo>
                    <a:pt x="488" y="3261"/>
                    <a:pt x="488" y="3261"/>
                    <a:pt x="488" y="3258"/>
                  </a:cubicBezTo>
                  <a:cubicBezTo>
                    <a:pt x="506" y="3254"/>
                    <a:pt x="524" y="3236"/>
                    <a:pt x="520" y="3215"/>
                  </a:cubicBezTo>
                  <a:lnTo>
                    <a:pt x="79" y="33"/>
                  </a:lnTo>
                  <a:cubicBezTo>
                    <a:pt x="76" y="16"/>
                    <a:pt x="61" y="0"/>
                    <a:pt x="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54"/>
            <p:cNvSpPr/>
            <p:nvPr/>
          </p:nvSpPr>
          <p:spPr>
            <a:xfrm>
              <a:off x="1797068" y="1237715"/>
              <a:ext cx="161153" cy="1484532"/>
            </a:xfrm>
            <a:custGeom>
              <a:avLst/>
              <a:gdLst/>
              <a:ahLst/>
              <a:cxnLst/>
              <a:rect l="l" t="t" r="r" b="b"/>
              <a:pathLst>
                <a:path w="2850" h="26254" extrusionOk="0">
                  <a:moveTo>
                    <a:pt x="37" y="0"/>
                  </a:moveTo>
                  <a:cubicBezTo>
                    <a:pt x="15" y="0"/>
                    <a:pt x="1" y="18"/>
                    <a:pt x="1" y="43"/>
                  </a:cubicBezTo>
                  <a:cubicBezTo>
                    <a:pt x="11" y="187"/>
                    <a:pt x="911" y="14433"/>
                    <a:pt x="843" y="26193"/>
                  </a:cubicBezTo>
                  <a:cubicBezTo>
                    <a:pt x="843" y="26218"/>
                    <a:pt x="861" y="26236"/>
                    <a:pt x="882" y="26236"/>
                  </a:cubicBezTo>
                  <a:lnTo>
                    <a:pt x="2688" y="26254"/>
                  </a:lnTo>
                  <a:cubicBezTo>
                    <a:pt x="2710" y="26254"/>
                    <a:pt x="2727" y="26236"/>
                    <a:pt x="2727" y="26218"/>
                  </a:cubicBezTo>
                  <a:cubicBezTo>
                    <a:pt x="2727" y="26146"/>
                    <a:pt x="2849" y="19070"/>
                    <a:pt x="2652" y="15304"/>
                  </a:cubicBezTo>
                  <a:cubicBezTo>
                    <a:pt x="2530" y="13064"/>
                    <a:pt x="2566" y="11656"/>
                    <a:pt x="2598" y="10169"/>
                  </a:cubicBezTo>
                  <a:cubicBezTo>
                    <a:pt x="2620" y="9151"/>
                    <a:pt x="2645" y="8102"/>
                    <a:pt x="2616" y="6747"/>
                  </a:cubicBezTo>
                  <a:cubicBezTo>
                    <a:pt x="2555" y="3508"/>
                    <a:pt x="2620" y="79"/>
                    <a:pt x="2620" y="43"/>
                  </a:cubicBezTo>
                  <a:cubicBezTo>
                    <a:pt x="2620" y="22"/>
                    <a:pt x="2602" y="4"/>
                    <a:pt x="2581" y="4"/>
                  </a:cubicBezTo>
                  <a:cubicBezTo>
                    <a:pt x="2559" y="4"/>
                    <a:pt x="2541" y="22"/>
                    <a:pt x="2541" y="43"/>
                  </a:cubicBezTo>
                  <a:cubicBezTo>
                    <a:pt x="2538" y="79"/>
                    <a:pt x="2469" y="3515"/>
                    <a:pt x="2538" y="6751"/>
                  </a:cubicBezTo>
                  <a:cubicBezTo>
                    <a:pt x="2563" y="8098"/>
                    <a:pt x="2541" y="9151"/>
                    <a:pt x="2520" y="10169"/>
                  </a:cubicBezTo>
                  <a:cubicBezTo>
                    <a:pt x="2487" y="11656"/>
                    <a:pt x="2455" y="13068"/>
                    <a:pt x="2573" y="15307"/>
                  </a:cubicBezTo>
                  <a:cubicBezTo>
                    <a:pt x="2763" y="18926"/>
                    <a:pt x="2656" y="25605"/>
                    <a:pt x="2649" y="26178"/>
                  </a:cubicBezTo>
                  <a:lnTo>
                    <a:pt x="918" y="26160"/>
                  </a:lnTo>
                  <a:cubicBezTo>
                    <a:pt x="982" y="14401"/>
                    <a:pt x="87" y="179"/>
                    <a:pt x="76" y="40"/>
                  </a:cubicBezTo>
                  <a:cubicBezTo>
                    <a:pt x="76" y="15"/>
                    <a:pt x="58" y="0"/>
                    <a:pt x="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54"/>
            <p:cNvSpPr/>
            <p:nvPr/>
          </p:nvSpPr>
          <p:spPr>
            <a:xfrm>
              <a:off x="1436659" y="3488267"/>
              <a:ext cx="73000" cy="202601"/>
            </a:xfrm>
            <a:custGeom>
              <a:avLst/>
              <a:gdLst/>
              <a:ahLst/>
              <a:cxnLst/>
              <a:rect l="l" t="t" r="r" b="b"/>
              <a:pathLst>
                <a:path w="1291" h="3583" extrusionOk="0">
                  <a:moveTo>
                    <a:pt x="1257" y="0"/>
                  </a:moveTo>
                  <a:cubicBezTo>
                    <a:pt x="1246" y="0"/>
                    <a:pt x="1235" y="7"/>
                    <a:pt x="1229" y="17"/>
                  </a:cubicBezTo>
                  <a:cubicBezTo>
                    <a:pt x="344" y="1698"/>
                    <a:pt x="7" y="3529"/>
                    <a:pt x="0" y="3547"/>
                  </a:cubicBezTo>
                  <a:cubicBezTo>
                    <a:pt x="0" y="3565"/>
                    <a:pt x="11" y="3579"/>
                    <a:pt x="29" y="3582"/>
                  </a:cubicBezTo>
                  <a:lnTo>
                    <a:pt x="33" y="3582"/>
                  </a:lnTo>
                  <a:cubicBezTo>
                    <a:pt x="50" y="3582"/>
                    <a:pt x="61" y="3575"/>
                    <a:pt x="61" y="3557"/>
                  </a:cubicBezTo>
                  <a:cubicBezTo>
                    <a:pt x="65" y="3539"/>
                    <a:pt x="405" y="1716"/>
                    <a:pt x="1283" y="46"/>
                  </a:cubicBezTo>
                  <a:cubicBezTo>
                    <a:pt x="1290" y="32"/>
                    <a:pt x="1283" y="14"/>
                    <a:pt x="1269" y="3"/>
                  </a:cubicBezTo>
                  <a:cubicBezTo>
                    <a:pt x="1265" y="1"/>
                    <a:pt x="1261" y="0"/>
                    <a:pt x="125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54"/>
            <p:cNvSpPr/>
            <p:nvPr/>
          </p:nvSpPr>
          <p:spPr>
            <a:xfrm>
              <a:off x="1464592" y="3014600"/>
              <a:ext cx="32683" cy="242917"/>
            </a:xfrm>
            <a:custGeom>
              <a:avLst/>
              <a:gdLst/>
              <a:ahLst/>
              <a:cxnLst/>
              <a:rect l="l" t="t" r="r" b="b"/>
              <a:pathLst>
                <a:path w="578" h="4296" extrusionOk="0">
                  <a:moveTo>
                    <a:pt x="536" y="1"/>
                  </a:moveTo>
                  <a:cubicBezTo>
                    <a:pt x="522" y="1"/>
                    <a:pt x="510" y="13"/>
                    <a:pt x="510" y="28"/>
                  </a:cubicBezTo>
                  <a:lnTo>
                    <a:pt x="1" y="4259"/>
                  </a:lnTo>
                  <a:cubicBezTo>
                    <a:pt x="1" y="4277"/>
                    <a:pt x="8" y="4292"/>
                    <a:pt x="29" y="4295"/>
                  </a:cubicBezTo>
                  <a:cubicBezTo>
                    <a:pt x="44" y="4295"/>
                    <a:pt x="58" y="4284"/>
                    <a:pt x="62" y="4270"/>
                  </a:cubicBezTo>
                  <a:lnTo>
                    <a:pt x="574" y="38"/>
                  </a:lnTo>
                  <a:cubicBezTo>
                    <a:pt x="578" y="21"/>
                    <a:pt x="563" y="3"/>
                    <a:pt x="545" y="3"/>
                  </a:cubicBezTo>
                  <a:cubicBezTo>
                    <a:pt x="542" y="1"/>
                    <a:pt x="539" y="1"/>
                    <a:pt x="53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54"/>
            <p:cNvSpPr/>
            <p:nvPr/>
          </p:nvSpPr>
          <p:spPr>
            <a:xfrm>
              <a:off x="2339661" y="3654449"/>
              <a:ext cx="52926" cy="73678"/>
            </a:xfrm>
            <a:custGeom>
              <a:avLst/>
              <a:gdLst/>
              <a:ahLst/>
              <a:cxnLst/>
              <a:rect l="l" t="t" r="r" b="b"/>
              <a:pathLst>
                <a:path w="936" h="1303" extrusionOk="0">
                  <a:moveTo>
                    <a:pt x="904" y="1"/>
                  </a:moveTo>
                  <a:cubicBezTo>
                    <a:pt x="892" y="1"/>
                    <a:pt x="879" y="6"/>
                    <a:pt x="871" y="20"/>
                  </a:cubicBezTo>
                  <a:cubicBezTo>
                    <a:pt x="871" y="31"/>
                    <a:pt x="566" y="722"/>
                    <a:pt x="11" y="1249"/>
                  </a:cubicBezTo>
                  <a:cubicBezTo>
                    <a:pt x="0" y="1260"/>
                    <a:pt x="0" y="1281"/>
                    <a:pt x="11" y="1292"/>
                  </a:cubicBezTo>
                  <a:cubicBezTo>
                    <a:pt x="18" y="1299"/>
                    <a:pt x="25" y="1303"/>
                    <a:pt x="36" y="1303"/>
                  </a:cubicBezTo>
                  <a:cubicBezTo>
                    <a:pt x="43" y="1303"/>
                    <a:pt x="54" y="1299"/>
                    <a:pt x="54" y="1288"/>
                  </a:cubicBezTo>
                  <a:cubicBezTo>
                    <a:pt x="620" y="755"/>
                    <a:pt x="925" y="52"/>
                    <a:pt x="932" y="42"/>
                  </a:cubicBezTo>
                  <a:cubicBezTo>
                    <a:pt x="935" y="31"/>
                    <a:pt x="932" y="13"/>
                    <a:pt x="914" y="2"/>
                  </a:cubicBezTo>
                  <a:cubicBezTo>
                    <a:pt x="911" y="1"/>
                    <a:pt x="907" y="1"/>
                    <a:pt x="9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54"/>
            <p:cNvSpPr/>
            <p:nvPr/>
          </p:nvSpPr>
          <p:spPr>
            <a:xfrm>
              <a:off x="2021151" y="3597792"/>
              <a:ext cx="27820" cy="145943"/>
            </a:xfrm>
            <a:custGeom>
              <a:avLst/>
              <a:gdLst/>
              <a:ahLst/>
              <a:cxnLst/>
              <a:rect l="l" t="t" r="r" b="b"/>
              <a:pathLst>
                <a:path w="492" h="2581" extrusionOk="0">
                  <a:moveTo>
                    <a:pt x="463" y="1"/>
                  </a:moveTo>
                  <a:cubicBezTo>
                    <a:pt x="445" y="1"/>
                    <a:pt x="431" y="12"/>
                    <a:pt x="427" y="29"/>
                  </a:cubicBezTo>
                  <a:lnTo>
                    <a:pt x="1" y="2545"/>
                  </a:lnTo>
                  <a:cubicBezTo>
                    <a:pt x="1" y="2563"/>
                    <a:pt x="11" y="2577"/>
                    <a:pt x="29" y="2581"/>
                  </a:cubicBezTo>
                  <a:lnTo>
                    <a:pt x="33" y="2581"/>
                  </a:lnTo>
                  <a:cubicBezTo>
                    <a:pt x="47" y="2581"/>
                    <a:pt x="62" y="2573"/>
                    <a:pt x="65" y="2556"/>
                  </a:cubicBezTo>
                  <a:lnTo>
                    <a:pt x="492" y="37"/>
                  </a:lnTo>
                  <a:cubicBezTo>
                    <a:pt x="492" y="19"/>
                    <a:pt x="481" y="8"/>
                    <a:pt x="4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54"/>
            <p:cNvSpPr/>
            <p:nvPr/>
          </p:nvSpPr>
          <p:spPr>
            <a:xfrm>
              <a:off x="1968282" y="3421715"/>
              <a:ext cx="127905" cy="62482"/>
            </a:xfrm>
            <a:custGeom>
              <a:avLst/>
              <a:gdLst/>
              <a:ahLst/>
              <a:cxnLst/>
              <a:rect l="l" t="t" r="r" b="b"/>
              <a:pathLst>
                <a:path w="2262" h="1105" extrusionOk="0">
                  <a:moveTo>
                    <a:pt x="2228" y="1"/>
                  </a:moveTo>
                  <a:cubicBezTo>
                    <a:pt x="2226" y="1"/>
                    <a:pt x="2224" y="1"/>
                    <a:pt x="2222" y="1"/>
                  </a:cubicBezTo>
                  <a:cubicBezTo>
                    <a:pt x="624" y="338"/>
                    <a:pt x="33" y="1026"/>
                    <a:pt x="11" y="1051"/>
                  </a:cubicBezTo>
                  <a:cubicBezTo>
                    <a:pt x="0" y="1065"/>
                    <a:pt x="0" y="1087"/>
                    <a:pt x="15" y="1098"/>
                  </a:cubicBezTo>
                  <a:cubicBezTo>
                    <a:pt x="18" y="1101"/>
                    <a:pt x="22" y="1105"/>
                    <a:pt x="33" y="1105"/>
                  </a:cubicBezTo>
                  <a:cubicBezTo>
                    <a:pt x="40" y="1105"/>
                    <a:pt x="51" y="1101"/>
                    <a:pt x="58" y="1087"/>
                  </a:cubicBezTo>
                  <a:cubicBezTo>
                    <a:pt x="65" y="1083"/>
                    <a:pt x="212" y="908"/>
                    <a:pt x="552" y="696"/>
                  </a:cubicBezTo>
                  <a:cubicBezTo>
                    <a:pt x="864" y="499"/>
                    <a:pt x="1412" y="230"/>
                    <a:pt x="2236" y="62"/>
                  </a:cubicBezTo>
                  <a:cubicBezTo>
                    <a:pt x="2251" y="58"/>
                    <a:pt x="2261" y="44"/>
                    <a:pt x="2258" y="26"/>
                  </a:cubicBezTo>
                  <a:cubicBezTo>
                    <a:pt x="2255" y="13"/>
                    <a:pt x="2243" y="1"/>
                    <a:pt x="222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54"/>
            <p:cNvSpPr/>
            <p:nvPr/>
          </p:nvSpPr>
          <p:spPr>
            <a:xfrm>
              <a:off x="2063275" y="4281914"/>
              <a:ext cx="174328" cy="76732"/>
            </a:xfrm>
            <a:custGeom>
              <a:avLst/>
              <a:gdLst/>
              <a:ahLst/>
              <a:cxnLst/>
              <a:rect l="l" t="t" r="r" b="b"/>
              <a:pathLst>
                <a:path w="3083" h="1357" extrusionOk="0">
                  <a:moveTo>
                    <a:pt x="3045" y="0"/>
                  </a:moveTo>
                  <a:cubicBezTo>
                    <a:pt x="3040" y="0"/>
                    <a:pt x="3034" y="2"/>
                    <a:pt x="3029" y="6"/>
                  </a:cubicBezTo>
                  <a:cubicBezTo>
                    <a:pt x="1667" y="969"/>
                    <a:pt x="51" y="1285"/>
                    <a:pt x="33" y="1292"/>
                  </a:cubicBezTo>
                  <a:cubicBezTo>
                    <a:pt x="15" y="1295"/>
                    <a:pt x="1" y="1310"/>
                    <a:pt x="4" y="1328"/>
                  </a:cubicBezTo>
                  <a:cubicBezTo>
                    <a:pt x="8" y="1346"/>
                    <a:pt x="22" y="1353"/>
                    <a:pt x="37" y="1353"/>
                  </a:cubicBezTo>
                  <a:cubicBezTo>
                    <a:pt x="40" y="1353"/>
                    <a:pt x="40" y="1353"/>
                    <a:pt x="44" y="1356"/>
                  </a:cubicBezTo>
                  <a:cubicBezTo>
                    <a:pt x="58" y="1353"/>
                    <a:pt x="1692" y="1030"/>
                    <a:pt x="3064" y="59"/>
                  </a:cubicBezTo>
                  <a:cubicBezTo>
                    <a:pt x="3079" y="49"/>
                    <a:pt x="3082" y="27"/>
                    <a:pt x="3072" y="13"/>
                  </a:cubicBezTo>
                  <a:cubicBezTo>
                    <a:pt x="3067" y="6"/>
                    <a:pt x="3056" y="0"/>
                    <a:pt x="304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54"/>
            <p:cNvSpPr/>
            <p:nvPr/>
          </p:nvSpPr>
          <p:spPr>
            <a:xfrm>
              <a:off x="2251509" y="2187875"/>
              <a:ext cx="37320" cy="27820"/>
            </a:xfrm>
            <a:custGeom>
              <a:avLst/>
              <a:gdLst/>
              <a:ahLst/>
              <a:cxnLst/>
              <a:rect l="l" t="t" r="r" b="b"/>
              <a:pathLst>
                <a:path w="660" h="492" extrusionOk="0">
                  <a:moveTo>
                    <a:pt x="629" y="1"/>
                  </a:moveTo>
                  <a:cubicBezTo>
                    <a:pt x="622" y="1"/>
                    <a:pt x="614" y="3"/>
                    <a:pt x="610" y="8"/>
                  </a:cubicBezTo>
                  <a:lnTo>
                    <a:pt x="19" y="435"/>
                  </a:lnTo>
                  <a:cubicBezTo>
                    <a:pt x="1" y="442"/>
                    <a:pt x="1" y="463"/>
                    <a:pt x="8" y="478"/>
                  </a:cubicBezTo>
                  <a:cubicBezTo>
                    <a:pt x="19" y="488"/>
                    <a:pt x="26" y="492"/>
                    <a:pt x="36" y="492"/>
                  </a:cubicBezTo>
                  <a:cubicBezTo>
                    <a:pt x="44" y="492"/>
                    <a:pt x="47" y="492"/>
                    <a:pt x="54" y="488"/>
                  </a:cubicBezTo>
                  <a:lnTo>
                    <a:pt x="646" y="62"/>
                  </a:lnTo>
                  <a:cubicBezTo>
                    <a:pt x="660" y="51"/>
                    <a:pt x="660" y="30"/>
                    <a:pt x="653" y="15"/>
                  </a:cubicBezTo>
                  <a:cubicBezTo>
                    <a:pt x="649" y="5"/>
                    <a:pt x="639" y="1"/>
                    <a:pt x="629" y="1"/>
                  </a:cubicBezTo>
                  <a:close/>
                </a:path>
              </a:pathLst>
            </a:custGeom>
            <a:solidFill>
              <a:srgbClr val="233A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54"/>
            <p:cNvSpPr/>
            <p:nvPr/>
          </p:nvSpPr>
          <p:spPr>
            <a:xfrm>
              <a:off x="1673690" y="674483"/>
              <a:ext cx="400395" cy="304778"/>
            </a:xfrm>
            <a:custGeom>
              <a:avLst/>
              <a:gdLst/>
              <a:ahLst/>
              <a:cxnLst/>
              <a:rect l="l" t="t" r="r" b="b"/>
              <a:pathLst>
                <a:path w="7081" h="5390" extrusionOk="0">
                  <a:moveTo>
                    <a:pt x="3465" y="1"/>
                  </a:moveTo>
                  <a:cubicBezTo>
                    <a:pt x="3069" y="1"/>
                    <a:pt x="2595" y="62"/>
                    <a:pt x="2018" y="229"/>
                  </a:cubicBezTo>
                  <a:cubicBezTo>
                    <a:pt x="1061" y="509"/>
                    <a:pt x="979" y="1244"/>
                    <a:pt x="979" y="1244"/>
                  </a:cubicBezTo>
                  <a:cubicBezTo>
                    <a:pt x="1" y="1566"/>
                    <a:pt x="588" y="5221"/>
                    <a:pt x="588" y="5221"/>
                  </a:cubicBezTo>
                  <a:lnTo>
                    <a:pt x="6773" y="5389"/>
                  </a:lnTo>
                  <a:cubicBezTo>
                    <a:pt x="6773" y="5389"/>
                    <a:pt x="6980" y="4028"/>
                    <a:pt x="7034" y="3429"/>
                  </a:cubicBezTo>
                  <a:cubicBezTo>
                    <a:pt x="7081" y="2834"/>
                    <a:pt x="6980" y="960"/>
                    <a:pt x="6615" y="634"/>
                  </a:cubicBezTo>
                  <a:cubicBezTo>
                    <a:pt x="6289" y="341"/>
                    <a:pt x="5748" y="545"/>
                    <a:pt x="5200" y="401"/>
                  </a:cubicBezTo>
                  <a:cubicBezTo>
                    <a:pt x="4845" y="307"/>
                    <a:pt x="4354" y="1"/>
                    <a:pt x="3465"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54"/>
            <p:cNvSpPr/>
            <p:nvPr/>
          </p:nvSpPr>
          <p:spPr>
            <a:xfrm>
              <a:off x="1738941" y="1104951"/>
              <a:ext cx="261012" cy="79728"/>
            </a:xfrm>
            <a:custGeom>
              <a:avLst/>
              <a:gdLst/>
              <a:ahLst/>
              <a:cxnLst/>
              <a:rect l="l" t="t" r="r" b="b"/>
              <a:pathLst>
                <a:path w="4616" h="1410" extrusionOk="0">
                  <a:moveTo>
                    <a:pt x="2615" y="0"/>
                  </a:moveTo>
                  <a:cubicBezTo>
                    <a:pt x="1758" y="0"/>
                    <a:pt x="801" y="125"/>
                    <a:pt x="448" y="446"/>
                  </a:cubicBezTo>
                  <a:cubicBezTo>
                    <a:pt x="0" y="854"/>
                    <a:pt x="738" y="1370"/>
                    <a:pt x="738" y="1370"/>
                  </a:cubicBezTo>
                  <a:lnTo>
                    <a:pt x="3927" y="1409"/>
                  </a:lnTo>
                  <a:cubicBezTo>
                    <a:pt x="4125" y="1223"/>
                    <a:pt x="4615" y="446"/>
                    <a:pt x="4085" y="184"/>
                  </a:cubicBezTo>
                  <a:cubicBezTo>
                    <a:pt x="3854" y="71"/>
                    <a:pt x="3263" y="0"/>
                    <a:pt x="26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54"/>
            <p:cNvSpPr/>
            <p:nvPr/>
          </p:nvSpPr>
          <p:spPr>
            <a:xfrm>
              <a:off x="1778635" y="1064069"/>
              <a:ext cx="185468" cy="176929"/>
            </a:xfrm>
            <a:custGeom>
              <a:avLst/>
              <a:gdLst/>
              <a:ahLst/>
              <a:cxnLst/>
              <a:rect l="l" t="t" r="r" b="b"/>
              <a:pathLst>
                <a:path w="3280" h="3129" extrusionOk="0">
                  <a:moveTo>
                    <a:pt x="1" y="0"/>
                  </a:moveTo>
                  <a:lnTo>
                    <a:pt x="36" y="2093"/>
                  </a:lnTo>
                  <a:cubicBezTo>
                    <a:pt x="359" y="2534"/>
                    <a:pt x="1541" y="3129"/>
                    <a:pt x="1541" y="3129"/>
                  </a:cubicBezTo>
                  <a:cubicBezTo>
                    <a:pt x="1541" y="3129"/>
                    <a:pt x="2971" y="2591"/>
                    <a:pt x="3229" y="2129"/>
                  </a:cubicBezTo>
                  <a:lnTo>
                    <a:pt x="3279" y="1394"/>
                  </a:lnTo>
                  <a:lnTo>
                    <a:pt x="1" y="0"/>
                  </a:lnTo>
                  <a:close/>
                </a:path>
              </a:pathLst>
            </a:custGeom>
            <a:solidFill>
              <a:srgbClr val="945B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54"/>
            <p:cNvSpPr/>
            <p:nvPr/>
          </p:nvSpPr>
          <p:spPr>
            <a:xfrm>
              <a:off x="1708747" y="731988"/>
              <a:ext cx="343850" cy="451455"/>
            </a:xfrm>
            <a:custGeom>
              <a:avLst/>
              <a:gdLst/>
              <a:ahLst/>
              <a:cxnLst/>
              <a:rect l="l" t="t" r="r" b="b"/>
              <a:pathLst>
                <a:path w="6081" h="7984" extrusionOk="0">
                  <a:moveTo>
                    <a:pt x="3114" y="1"/>
                  </a:moveTo>
                  <a:cubicBezTo>
                    <a:pt x="896" y="1"/>
                    <a:pt x="0" y="1667"/>
                    <a:pt x="273" y="4928"/>
                  </a:cubicBezTo>
                  <a:cubicBezTo>
                    <a:pt x="452" y="7077"/>
                    <a:pt x="2021" y="7973"/>
                    <a:pt x="3050" y="7984"/>
                  </a:cubicBezTo>
                  <a:cubicBezTo>
                    <a:pt x="3054" y="7984"/>
                    <a:pt x="3058" y="7984"/>
                    <a:pt x="3062" y="7984"/>
                  </a:cubicBezTo>
                  <a:cubicBezTo>
                    <a:pt x="4095" y="7984"/>
                    <a:pt x="5752" y="7119"/>
                    <a:pt x="5884" y="4974"/>
                  </a:cubicBezTo>
                  <a:cubicBezTo>
                    <a:pt x="6081" y="1771"/>
                    <a:pt x="5329" y="1"/>
                    <a:pt x="3114" y="1"/>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54"/>
            <p:cNvSpPr/>
            <p:nvPr/>
          </p:nvSpPr>
          <p:spPr>
            <a:xfrm>
              <a:off x="1940915" y="948155"/>
              <a:ext cx="23579" cy="37546"/>
            </a:xfrm>
            <a:custGeom>
              <a:avLst/>
              <a:gdLst/>
              <a:ahLst/>
              <a:cxnLst/>
              <a:rect l="l" t="t" r="r" b="b"/>
              <a:pathLst>
                <a:path w="417" h="664" extrusionOk="0">
                  <a:moveTo>
                    <a:pt x="212" y="1"/>
                  </a:moveTo>
                  <a:cubicBezTo>
                    <a:pt x="94" y="1"/>
                    <a:pt x="1" y="148"/>
                    <a:pt x="1" y="331"/>
                  </a:cubicBezTo>
                  <a:cubicBezTo>
                    <a:pt x="1" y="511"/>
                    <a:pt x="88" y="664"/>
                    <a:pt x="198" y="664"/>
                  </a:cubicBezTo>
                  <a:cubicBezTo>
                    <a:pt x="199" y="664"/>
                    <a:pt x="200" y="664"/>
                    <a:pt x="201" y="664"/>
                  </a:cubicBezTo>
                  <a:cubicBezTo>
                    <a:pt x="320" y="664"/>
                    <a:pt x="413" y="513"/>
                    <a:pt x="413" y="331"/>
                  </a:cubicBezTo>
                  <a:cubicBezTo>
                    <a:pt x="416" y="148"/>
                    <a:pt x="323" y="1"/>
                    <a:pt x="212" y="1"/>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54"/>
            <p:cNvSpPr/>
            <p:nvPr/>
          </p:nvSpPr>
          <p:spPr>
            <a:xfrm>
              <a:off x="1802327" y="947194"/>
              <a:ext cx="23579" cy="37320"/>
            </a:xfrm>
            <a:custGeom>
              <a:avLst/>
              <a:gdLst/>
              <a:ahLst/>
              <a:cxnLst/>
              <a:rect l="l" t="t" r="r" b="b"/>
              <a:pathLst>
                <a:path w="417" h="660" extrusionOk="0">
                  <a:moveTo>
                    <a:pt x="212" y="0"/>
                  </a:moveTo>
                  <a:cubicBezTo>
                    <a:pt x="98" y="0"/>
                    <a:pt x="1" y="147"/>
                    <a:pt x="1" y="330"/>
                  </a:cubicBezTo>
                  <a:cubicBezTo>
                    <a:pt x="1" y="508"/>
                    <a:pt x="86" y="660"/>
                    <a:pt x="197" y="660"/>
                  </a:cubicBezTo>
                  <a:cubicBezTo>
                    <a:pt x="200" y="660"/>
                    <a:pt x="203" y="659"/>
                    <a:pt x="205" y="659"/>
                  </a:cubicBezTo>
                  <a:cubicBezTo>
                    <a:pt x="320" y="659"/>
                    <a:pt x="413" y="512"/>
                    <a:pt x="413" y="330"/>
                  </a:cubicBezTo>
                  <a:cubicBezTo>
                    <a:pt x="416" y="147"/>
                    <a:pt x="323" y="0"/>
                    <a:pt x="212" y="0"/>
                  </a:cubicBezTo>
                  <a:close/>
                </a:path>
              </a:pathLst>
            </a:custGeom>
            <a:solidFill>
              <a:srgbClr val="3B24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54"/>
            <p:cNvSpPr/>
            <p:nvPr/>
          </p:nvSpPr>
          <p:spPr>
            <a:xfrm>
              <a:off x="1872271" y="945328"/>
              <a:ext cx="21883" cy="104608"/>
            </a:xfrm>
            <a:custGeom>
              <a:avLst/>
              <a:gdLst/>
              <a:ahLst/>
              <a:cxnLst/>
              <a:rect l="l" t="t" r="r" b="b"/>
              <a:pathLst>
                <a:path w="387" h="1850" extrusionOk="0">
                  <a:moveTo>
                    <a:pt x="222" y="1"/>
                  </a:moveTo>
                  <a:cubicBezTo>
                    <a:pt x="190" y="1"/>
                    <a:pt x="165" y="22"/>
                    <a:pt x="161" y="51"/>
                  </a:cubicBezTo>
                  <a:lnTo>
                    <a:pt x="7" y="1663"/>
                  </a:lnTo>
                  <a:cubicBezTo>
                    <a:pt x="0" y="1685"/>
                    <a:pt x="14" y="1706"/>
                    <a:pt x="32" y="1717"/>
                  </a:cubicBezTo>
                  <a:lnTo>
                    <a:pt x="297" y="1846"/>
                  </a:lnTo>
                  <a:cubicBezTo>
                    <a:pt x="301" y="1850"/>
                    <a:pt x="312" y="1850"/>
                    <a:pt x="319" y="1850"/>
                  </a:cubicBezTo>
                  <a:cubicBezTo>
                    <a:pt x="337" y="1850"/>
                    <a:pt x="355" y="1835"/>
                    <a:pt x="373" y="1817"/>
                  </a:cubicBezTo>
                  <a:cubicBezTo>
                    <a:pt x="387" y="1792"/>
                    <a:pt x="376" y="1760"/>
                    <a:pt x="351" y="1746"/>
                  </a:cubicBezTo>
                  <a:lnTo>
                    <a:pt x="118" y="1631"/>
                  </a:lnTo>
                  <a:lnTo>
                    <a:pt x="269" y="58"/>
                  </a:lnTo>
                  <a:cubicBezTo>
                    <a:pt x="269" y="26"/>
                    <a:pt x="247" y="4"/>
                    <a:pt x="222" y="1"/>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54"/>
            <p:cNvSpPr/>
            <p:nvPr/>
          </p:nvSpPr>
          <p:spPr>
            <a:xfrm>
              <a:off x="1927571" y="904786"/>
              <a:ext cx="79050" cy="25049"/>
            </a:xfrm>
            <a:custGeom>
              <a:avLst/>
              <a:gdLst/>
              <a:ahLst/>
              <a:cxnLst/>
              <a:rect l="l" t="t" r="r" b="b"/>
              <a:pathLst>
                <a:path w="1398" h="443" extrusionOk="0">
                  <a:moveTo>
                    <a:pt x="364" y="0"/>
                  </a:moveTo>
                  <a:cubicBezTo>
                    <a:pt x="152" y="0"/>
                    <a:pt x="31" y="54"/>
                    <a:pt x="18" y="141"/>
                  </a:cubicBezTo>
                  <a:cubicBezTo>
                    <a:pt x="0" y="256"/>
                    <a:pt x="194" y="342"/>
                    <a:pt x="570" y="399"/>
                  </a:cubicBezTo>
                  <a:cubicBezTo>
                    <a:pt x="742" y="425"/>
                    <a:pt x="922" y="442"/>
                    <a:pt x="1069" y="442"/>
                  </a:cubicBezTo>
                  <a:cubicBezTo>
                    <a:pt x="1243" y="442"/>
                    <a:pt x="1370" y="418"/>
                    <a:pt x="1380" y="356"/>
                  </a:cubicBezTo>
                  <a:cubicBezTo>
                    <a:pt x="1398" y="238"/>
                    <a:pt x="1003" y="87"/>
                    <a:pt x="631" y="23"/>
                  </a:cubicBezTo>
                  <a:cubicBezTo>
                    <a:pt x="531" y="7"/>
                    <a:pt x="441" y="0"/>
                    <a:pt x="364"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54"/>
            <p:cNvSpPr/>
            <p:nvPr/>
          </p:nvSpPr>
          <p:spPr>
            <a:xfrm>
              <a:off x="1762237" y="900093"/>
              <a:ext cx="78880" cy="27085"/>
            </a:xfrm>
            <a:custGeom>
              <a:avLst/>
              <a:gdLst/>
              <a:ahLst/>
              <a:cxnLst/>
              <a:rect l="l" t="t" r="r" b="b"/>
              <a:pathLst>
                <a:path w="1395" h="479" extrusionOk="0">
                  <a:moveTo>
                    <a:pt x="1095" y="0"/>
                  </a:moveTo>
                  <a:cubicBezTo>
                    <a:pt x="1017" y="0"/>
                    <a:pt x="921" y="11"/>
                    <a:pt x="807" y="34"/>
                  </a:cubicBezTo>
                  <a:cubicBezTo>
                    <a:pt x="430" y="109"/>
                    <a:pt x="0" y="288"/>
                    <a:pt x="22" y="407"/>
                  </a:cubicBezTo>
                  <a:cubicBezTo>
                    <a:pt x="32" y="458"/>
                    <a:pt x="130" y="479"/>
                    <a:pt x="270" y="479"/>
                  </a:cubicBezTo>
                  <a:cubicBezTo>
                    <a:pt x="441" y="479"/>
                    <a:pt x="673" y="448"/>
                    <a:pt x="878" y="407"/>
                  </a:cubicBezTo>
                  <a:cubicBezTo>
                    <a:pt x="1247" y="331"/>
                    <a:pt x="1394" y="249"/>
                    <a:pt x="1373" y="134"/>
                  </a:cubicBezTo>
                  <a:cubicBezTo>
                    <a:pt x="1358" y="53"/>
                    <a:pt x="1270" y="0"/>
                    <a:pt x="1095" y="0"/>
                  </a:cubicBezTo>
                  <a:close/>
                </a:path>
              </a:pathLst>
            </a:custGeom>
            <a:solidFill>
              <a:srgbClr val="91483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54"/>
            <p:cNvSpPr/>
            <p:nvPr/>
          </p:nvSpPr>
          <p:spPr>
            <a:xfrm>
              <a:off x="1684660" y="958276"/>
              <a:ext cx="74809" cy="100537"/>
            </a:xfrm>
            <a:custGeom>
              <a:avLst/>
              <a:gdLst/>
              <a:ahLst/>
              <a:cxnLst/>
              <a:rect l="l" t="t" r="r" b="b"/>
              <a:pathLst>
                <a:path w="1323" h="1778" extrusionOk="0">
                  <a:moveTo>
                    <a:pt x="613" y="0"/>
                  </a:moveTo>
                  <a:cubicBezTo>
                    <a:pt x="584" y="0"/>
                    <a:pt x="554" y="5"/>
                    <a:pt x="523" y="15"/>
                  </a:cubicBezTo>
                  <a:cubicBezTo>
                    <a:pt x="244" y="112"/>
                    <a:pt x="0" y="603"/>
                    <a:pt x="154" y="1076"/>
                  </a:cubicBezTo>
                  <a:cubicBezTo>
                    <a:pt x="290" y="1489"/>
                    <a:pt x="578" y="1777"/>
                    <a:pt x="838" y="1777"/>
                  </a:cubicBezTo>
                  <a:cubicBezTo>
                    <a:pt x="873" y="1777"/>
                    <a:pt x="908" y="1772"/>
                    <a:pt x="942" y="1760"/>
                  </a:cubicBezTo>
                  <a:cubicBezTo>
                    <a:pt x="1222" y="1667"/>
                    <a:pt x="1322" y="1212"/>
                    <a:pt x="1168" y="739"/>
                  </a:cubicBezTo>
                  <a:cubicBezTo>
                    <a:pt x="1031" y="322"/>
                    <a:pt x="849" y="0"/>
                    <a:pt x="613"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54"/>
            <p:cNvSpPr/>
            <p:nvPr/>
          </p:nvSpPr>
          <p:spPr>
            <a:xfrm>
              <a:off x="2004527" y="958276"/>
              <a:ext cx="74809" cy="100537"/>
            </a:xfrm>
            <a:custGeom>
              <a:avLst/>
              <a:gdLst/>
              <a:ahLst/>
              <a:cxnLst/>
              <a:rect l="l" t="t" r="r" b="b"/>
              <a:pathLst>
                <a:path w="1323" h="1778" extrusionOk="0">
                  <a:moveTo>
                    <a:pt x="707" y="0"/>
                  </a:moveTo>
                  <a:cubicBezTo>
                    <a:pt x="474" y="0"/>
                    <a:pt x="292" y="322"/>
                    <a:pt x="151" y="739"/>
                  </a:cubicBezTo>
                  <a:cubicBezTo>
                    <a:pt x="1" y="1212"/>
                    <a:pt x="98" y="1667"/>
                    <a:pt x="381" y="1760"/>
                  </a:cubicBezTo>
                  <a:cubicBezTo>
                    <a:pt x="415" y="1772"/>
                    <a:pt x="450" y="1777"/>
                    <a:pt x="485" y="1777"/>
                  </a:cubicBezTo>
                  <a:cubicBezTo>
                    <a:pt x="745" y="1777"/>
                    <a:pt x="1030" y="1489"/>
                    <a:pt x="1169" y="1076"/>
                  </a:cubicBezTo>
                  <a:cubicBezTo>
                    <a:pt x="1323" y="603"/>
                    <a:pt x="1079" y="112"/>
                    <a:pt x="796" y="15"/>
                  </a:cubicBezTo>
                  <a:cubicBezTo>
                    <a:pt x="766" y="5"/>
                    <a:pt x="736" y="0"/>
                    <a:pt x="707"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54"/>
            <p:cNvSpPr/>
            <p:nvPr/>
          </p:nvSpPr>
          <p:spPr>
            <a:xfrm>
              <a:off x="1852594" y="1079110"/>
              <a:ext cx="59825" cy="12553"/>
            </a:xfrm>
            <a:custGeom>
              <a:avLst/>
              <a:gdLst/>
              <a:ahLst/>
              <a:cxnLst/>
              <a:rect l="l" t="t" r="r" b="b"/>
              <a:pathLst>
                <a:path w="1058" h="222" extrusionOk="0">
                  <a:moveTo>
                    <a:pt x="997" y="0"/>
                  </a:moveTo>
                  <a:cubicBezTo>
                    <a:pt x="989" y="0"/>
                    <a:pt x="980" y="2"/>
                    <a:pt x="971" y="7"/>
                  </a:cubicBezTo>
                  <a:cubicBezTo>
                    <a:pt x="828" y="78"/>
                    <a:pt x="684" y="114"/>
                    <a:pt x="536" y="114"/>
                  </a:cubicBezTo>
                  <a:cubicBezTo>
                    <a:pt x="388" y="114"/>
                    <a:pt x="237" y="78"/>
                    <a:pt x="79" y="7"/>
                  </a:cubicBezTo>
                  <a:cubicBezTo>
                    <a:pt x="73" y="5"/>
                    <a:pt x="67" y="4"/>
                    <a:pt x="61" y="4"/>
                  </a:cubicBezTo>
                  <a:cubicBezTo>
                    <a:pt x="40" y="4"/>
                    <a:pt x="19" y="14"/>
                    <a:pt x="8" y="35"/>
                  </a:cubicBezTo>
                  <a:cubicBezTo>
                    <a:pt x="0" y="61"/>
                    <a:pt x="8" y="93"/>
                    <a:pt x="36" y="107"/>
                  </a:cubicBezTo>
                  <a:cubicBezTo>
                    <a:pt x="205" y="182"/>
                    <a:pt x="373" y="222"/>
                    <a:pt x="538" y="222"/>
                  </a:cubicBezTo>
                  <a:cubicBezTo>
                    <a:pt x="703" y="222"/>
                    <a:pt x="864" y="182"/>
                    <a:pt x="1022" y="104"/>
                  </a:cubicBezTo>
                  <a:cubicBezTo>
                    <a:pt x="1047" y="89"/>
                    <a:pt x="1057" y="57"/>
                    <a:pt x="1043" y="28"/>
                  </a:cubicBezTo>
                  <a:cubicBezTo>
                    <a:pt x="1033" y="11"/>
                    <a:pt x="1016" y="0"/>
                    <a:pt x="997" y="0"/>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54"/>
            <p:cNvSpPr/>
            <p:nvPr/>
          </p:nvSpPr>
          <p:spPr>
            <a:xfrm>
              <a:off x="1711970" y="731593"/>
              <a:ext cx="334577" cy="259202"/>
            </a:xfrm>
            <a:custGeom>
              <a:avLst/>
              <a:gdLst/>
              <a:ahLst/>
              <a:cxnLst/>
              <a:rect l="l" t="t" r="r" b="b"/>
              <a:pathLst>
                <a:path w="5917" h="4584" extrusionOk="0">
                  <a:moveTo>
                    <a:pt x="3050" y="1"/>
                  </a:moveTo>
                  <a:cubicBezTo>
                    <a:pt x="968" y="1"/>
                    <a:pt x="1" y="1129"/>
                    <a:pt x="108" y="3967"/>
                  </a:cubicBezTo>
                  <a:lnTo>
                    <a:pt x="270" y="4583"/>
                  </a:lnTo>
                  <a:cubicBezTo>
                    <a:pt x="270" y="4583"/>
                    <a:pt x="570" y="1656"/>
                    <a:pt x="1595" y="1416"/>
                  </a:cubicBezTo>
                  <a:cubicBezTo>
                    <a:pt x="1742" y="1381"/>
                    <a:pt x="1875" y="1368"/>
                    <a:pt x="1998" y="1368"/>
                  </a:cubicBezTo>
                  <a:cubicBezTo>
                    <a:pt x="2415" y="1368"/>
                    <a:pt x="2728" y="1520"/>
                    <a:pt x="3102" y="1520"/>
                  </a:cubicBezTo>
                  <a:cubicBezTo>
                    <a:pt x="3108" y="1520"/>
                    <a:pt x="3115" y="1520"/>
                    <a:pt x="3122" y="1520"/>
                  </a:cubicBezTo>
                  <a:cubicBezTo>
                    <a:pt x="3523" y="1508"/>
                    <a:pt x="3983" y="1348"/>
                    <a:pt x="4391" y="1348"/>
                  </a:cubicBezTo>
                  <a:cubicBezTo>
                    <a:pt x="4490" y="1348"/>
                    <a:pt x="4586" y="1357"/>
                    <a:pt x="4677" y="1380"/>
                  </a:cubicBezTo>
                  <a:cubicBezTo>
                    <a:pt x="5340" y="1545"/>
                    <a:pt x="5659" y="2684"/>
                    <a:pt x="5659" y="4583"/>
                  </a:cubicBezTo>
                  <a:lnTo>
                    <a:pt x="5870" y="4010"/>
                  </a:lnTo>
                  <a:cubicBezTo>
                    <a:pt x="5917" y="1237"/>
                    <a:pt x="5121" y="1"/>
                    <a:pt x="3050"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54"/>
            <p:cNvSpPr/>
            <p:nvPr/>
          </p:nvSpPr>
          <p:spPr>
            <a:xfrm>
              <a:off x="1642874" y="615056"/>
              <a:ext cx="486739" cy="270455"/>
            </a:xfrm>
            <a:custGeom>
              <a:avLst/>
              <a:gdLst/>
              <a:ahLst/>
              <a:cxnLst/>
              <a:rect l="l" t="t" r="r" b="b"/>
              <a:pathLst>
                <a:path w="8608" h="4783" extrusionOk="0">
                  <a:moveTo>
                    <a:pt x="4386" y="0"/>
                  </a:moveTo>
                  <a:cubicBezTo>
                    <a:pt x="2686" y="0"/>
                    <a:pt x="1253" y="1317"/>
                    <a:pt x="1130" y="3036"/>
                  </a:cubicBezTo>
                  <a:lnTo>
                    <a:pt x="1" y="4161"/>
                  </a:lnTo>
                  <a:cubicBezTo>
                    <a:pt x="2564" y="4586"/>
                    <a:pt x="5124" y="4783"/>
                    <a:pt x="7671" y="4783"/>
                  </a:cubicBezTo>
                  <a:cubicBezTo>
                    <a:pt x="7983" y="4783"/>
                    <a:pt x="8296" y="4780"/>
                    <a:pt x="8608" y="4774"/>
                  </a:cubicBezTo>
                  <a:lnTo>
                    <a:pt x="7651" y="3502"/>
                  </a:lnTo>
                  <a:cubicBezTo>
                    <a:pt x="7780" y="1703"/>
                    <a:pt x="6422" y="141"/>
                    <a:pt x="4623" y="8"/>
                  </a:cubicBezTo>
                  <a:cubicBezTo>
                    <a:pt x="4544" y="3"/>
                    <a:pt x="4465" y="0"/>
                    <a:pt x="438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54"/>
            <p:cNvSpPr/>
            <p:nvPr/>
          </p:nvSpPr>
          <p:spPr>
            <a:xfrm>
              <a:off x="2039810" y="745389"/>
              <a:ext cx="63839" cy="123834"/>
            </a:xfrm>
            <a:custGeom>
              <a:avLst/>
              <a:gdLst/>
              <a:ahLst/>
              <a:cxnLst/>
              <a:rect l="l" t="t" r="r" b="b"/>
              <a:pathLst>
                <a:path w="1129" h="2190" extrusionOk="0">
                  <a:moveTo>
                    <a:pt x="151" y="0"/>
                  </a:moveTo>
                  <a:lnTo>
                    <a:pt x="0" y="2118"/>
                  </a:lnTo>
                  <a:lnTo>
                    <a:pt x="986" y="2190"/>
                  </a:lnTo>
                  <a:lnTo>
                    <a:pt x="1115" y="391"/>
                  </a:lnTo>
                  <a:cubicBezTo>
                    <a:pt x="1129" y="219"/>
                    <a:pt x="993" y="65"/>
                    <a:pt x="817" y="50"/>
                  </a:cubicBezTo>
                  <a:lnTo>
                    <a:pt x="15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54"/>
            <p:cNvSpPr/>
            <p:nvPr/>
          </p:nvSpPr>
          <p:spPr>
            <a:xfrm>
              <a:off x="1678553" y="721019"/>
              <a:ext cx="64461" cy="122476"/>
            </a:xfrm>
            <a:custGeom>
              <a:avLst/>
              <a:gdLst/>
              <a:ahLst/>
              <a:cxnLst/>
              <a:rect l="l" t="t" r="r" b="b"/>
              <a:pathLst>
                <a:path w="1140" h="2166" extrusionOk="0">
                  <a:moveTo>
                    <a:pt x="450" y="1"/>
                  </a:moveTo>
                  <a:cubicBezTo>
                    <a:pt x="286" y="1"/>
                    <a:pt x="143" y="130"/>
                    <a:pt x="130" y="299"/>
                  </a:cubicBezTo>
                  <a:lnTo>
                    <a:pt x="1" y="2094"/>
                  </a:lnTo>
                  <a:lnTo>
                    <a:pt x="986" y="2165"/>
                  </a:lnTo>
                  <a:lnTo>
                    <a:pt x="1140" y="51"/>
                  </a:lnTo>
                  <a:lnTo>
                    <a:pt x="470" y="1"/>
                  </a:lnTo>
                  <a:cubicBezTo>
                    <a:pt x="463" y="1"/>
                    <a:pt x="457" y="1"/>
                    <a:pt x="45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54"/>
            <p:cNvSpPr/>
            <p:nvPr/>
          </p:nvSpPr>
          <p:spPr>
            <a:xfrm>
              <a:off x="1860510" y="594813"/>
              <a:ext cx="87362" cy="39977"/>
            </a:xfrm>
            <a:custGeom>
              <a:avLst/>
              <a:gdLst/>
              <a:ahLst/>
              <a:cxnLst/>
              <a:rect l="l" t="t" r="r" b="b"/>
              <a:pathLst>
                <a:path w="1545" h="707" extrusionOk="0">
                  <a:moveTo>
                    <a:pt x="187" y="1"/>
                  </a:moveTo>
                  <a:cubicBezTo>
                    <a:pt x="107" y="1"/>
                    <a:pt x="40" y="61"/>
                    <a:pt x="36" y="141"/>
                  </a:cubicBezTo>
                  <a:lnTo>
                    <a:pt x="0" y="599"/>
                  </a:lnTo>
                  <a:lnTo>
                    <a:pt x="1509" y="707"/>
                  </a:lnTo>
                  <a:lnTo>
                    <a:pt x="1537" y="248"/>
                  </a:lnTo>
                  <a:cubicBezTo>
                    <a:pt x="1545" y="162"/>
                    <a:pt x="1480" y="91"/>
                    <a:pt x="1401" y="87"/>
                  </a:cubicBezTo>
                  <a:lnTo>
                    <a:pt x="194" y="1"/>
                  </a:lnTo>
                  <a:cubicBezTo>
                    <a:pt x="191" y="1"/>
                    <a:pt x="189" y="1"/>
                    <a:pt x="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54"/>
            <p:cNvSpPr/>
            <p:nvPr/>
          </p:nvSpPr>
          <p:spPr>
            <a:xfrm>
              <a:off x="1761220" y="617940"/>
              <a:ext cx="254961" cy="229177"/>
            </a:xfrm>
            <a:custGeom>
              <a:avLst/>
              <a:gdLst/>
              <a:ahLst/>
              <a:cxnLst/>
              <a:rect l="l" t="t" r="r" b="b"/>
              <a:pathLst>
                <a:path w="4509" h="4053" extrusionOk="0">
                  <a:moveTo>
                    <a:pt x="1767" y="0"/>
                  </a:moveTo>
                  <a:cubicBezTo>
                    <a:pt x="1745" y="0"/>
                    <a:pt x="1724" y="18"/>
                    <a:pt x="1724" y="40"/>
                  </a:cubicBezTo>
                  <a:cubicBezTo>
                    <a:pt x="1677" y="667"/>
                    <a:pt x="1462" y="1380"/>
                    <a:pt x="1179" y="1864"/>
                  </a:cubicBezTo>
                  <a:cubicBezTo>
                    <a:pt x="1036" y="2104"/>
                    <a:pt x="839" y="2337"/>
                    <a:pt x="577" y="2573"/>
                  </a:cubicBezTo>
                  <a:cubicBezTo>
                    <a:pt x="452" y="2688"/>
                    <a:pt x="344" y="2810"/>
                    <a:pt x="258" y="2949"/>
                  </a:cubicBezTo>
                  <a:cubicBezTo>
                    <a:pt x="255" y="2957"/>
                    <a:pt x="248" y="2960"/>
                    <a:pt x="248" y="2964"/>
                  </a:cubicBezTo>
                  <a:cubicBezTo>
                    <a:pt x="115" y="3189"/>
                    <a:pt x="29" y="3430"/>
                    <a:pt x="0" y="3687"/>
                  </a:cubicBezTo>
                  <a:cubicBezTo>
                    <a:pt x="0" y="3716"/>
                    <a:pt x="18" y="3734"/>
                    <a:pt x="40" y="3738"/>
                  </a:cubicBezTo>
                  <a:lnTo>
                    <a:pt x="43" y="3738"/>
                  </a:lnTo>
                  <a:cubicBezTo>
                    <a:pt x="65" y="3738"/>
                    <a:pt x="83" y="3720"/>
                    <a:pt x="86" y="3691"/>
                  </a:cubicBezTo>
                  <a:cubicBezTo>
                    <a:pt x="115" y="3444"/>
                    <a:pt x="194" y="3211"/>
                    <a:pt x="330" y="2996"/>
                  </a:cubicBezTo>
                  <a:cubicBezTo>
                    <a:pt x="416" y="2860"/>
                    <a:pt x="516" y="2742"/>
                    <a:pt x="635" y="2634"/>
                  </a:cubicBezTo>
                  <a:cubicBezTo>
                    <a:pt x="907" y="2390"/>
                    <a:pt x="1108" y="2150"/>
                    <a:pt x="1258" y="1903"/>
                  </a:cubicBezTo>
                  <a:cubicBezTo>
                    <a:pt x="1545" y="1409"/>
                    <a:pt x="1763" y="681"/>
                    <a:pt x="1806" y="43"/>
                  </a:cubicBezTo>
                  <a:cubicBezTo>
                    <a:pt x="1806" y="22"/>
                    <a:pt x="1788" y="0"/>
                    <a:pt x="1767" y="0"/>
                  </a:cubicBezTo>
                  <a:close/>
                  <a:moveTo>
                    <a:pt x="3272" y="112"/>
                  </a:moveTo>
                  <a:cubicBezTo>
                    <a:pt x="3250" y="112"/>
                    <a:pt x="3229" y="129"/>
                    <a:pt x="3229" y="151"/>
                  </a:cubicBezTo>
                  <a:cubicBezTo>
                    <a:pt x="3179" y="792"/>
                    <a:pt x="3290" y="1545"/>
                    <a:pt x="3512" y="2072"/>
                  </a:cubicBezTo>
                  <a:cubicBezTo>
                    <a:pt x="3619" y="2337"/>
                    <a:pt x="3788" y="2602"/>
                    <a:pt x="4021" y="2885"/>
                  </a:cubicBezTo>
                  <a:cubicBezTo>
                    <a:pt x="4125" y="3003"/>
                    <a:pt x="4211" y="3139"/>
                    <a:pt x="4272" y="3283"/>
                  </a:cubicBezTo>
                  <a:cubicBezTo>
                    <a:pt x="4375" y="3516"/>
                    <a:pt x="4418" y="3756"/>
                    <a:pt x="4415" y="4006"/>
                  </a:cubicBezTo>
                  <a:cubicBezTo>
                    <a:pt x="4415" y="4031"/>
                    <a:pt x="4433" y="4053"/>
                    <a:pt x="4461" y="4053"/>
                  </a:cubicBezTo>
                  <a:cubicBezTo>
                    <a:pt x="4487" y="4053"/>
                    <a:pt x="4504" y="4035"/>
                    <a:pt x="4501" y="4014"/>
                  </a:cubicBezTo>
                  <a:cubicBezTo>
                    <a:pt x="4508" y="3748"/>
                    <a:pt x="4461" y="3494"/>
                    <a:pt x="4354" y="3250"/>
                  </a:cubicBezTo>
                  <a:cubicBezTo>
                    <a:pt x="4347" y="3250"/>
                    <a:pt x="4347" y="3247"/>
                    <a:pt x="4347" y="3247"/>
                  </a:cubicBezTo>
                  <a:cubicBezTo>
                    <a:pt x="4286" y="3093"/>
                    <a:pt x="4196" y="2949"/>
                    <a:pt x="4089" y="2824"/>
                  </a:cubicBezTo>
                  <a:cubicBezTo>
                    <a:pt x="3859" y="2552"/>
                    <a:pt x="3698" y="2294"/>
                    <a:pt x="3591" y="2036"/>
                  </a:cubicBezTo>
                  <a:cubicBezTo>
                    <a:pt x="3376" y="1516"/>
                    <a:pt x="3268" y="782"/>
                    <a:pt x="3315" y="155"/>
                  </a:cubicBezTo>
                  <a:cubicBezTo>
                    <a:pt x="3315" y="133"/>
                    <a:pt x="3293" y="112"/>
                    <a:pt x="3272" y="11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54"/>
            <p:cNvSpPr/>
            <p:nvPr/>
          </p:nvSpPr>
          <p:spPr>
            <a:xfrm>
              <a:off x="1959348" y="631284"/>
              <a:ext cx="7181" cy="37546"/>
            </a:xfrm>
            <a:custGeom>
              <a:avLst/>
              <a:gdLst/>
              <a:ahLst/>
              <a:cxnLst/>
              <a:rect l="l" t="t" r="r" b="b"/>
              <a:pathLst>
                <a:path w="127" h="664" extrusionOk="0">
                  <a:moveTo>
                    <a:pt x="87" y="1"/>
                  </a:moveTo>
                  <a:cubicBezTo>
                    <a:pt x="65" y="1"/>
                    <a:pt x="44" y="19"/>
                    <a:pt x="44" y="40"/>
                  </a:cubicBezTo>
                  <a:lnTo>
                    <a:pt x="1" y="617"/>
                  </a:lnTo>
                  <a:cubicBezTo>
                    <a:pt x="1" y="642"/>
                    <a:pt x="19" y="664"/>
                    <a:pt x="47" y="664"/>
                  </a:cubicBezTo>
                  <a:cubicBezTo>
                    <a:pt x="69" y="664"/>
                    <a:pt x="87" y="646"/>
                    <a:pt x="87" y="624"/>
                  </a:cubicBezTo>
                  <a:lnTo>
                    <a:pt x="126" y="44"/>
                  </a:lnTo>
                  <a:cubicBezTo>
                    <a:pt x="126" y="22"/>
                    <a:pt x="108" y="1"/>
                    <a:pt x="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54"/>
            <p:cNvSpPr/>
            <p:nvPr/>
          </p:nvSpPr>
          <p:spPr>
            <a:xfrm>
              <a:off x="1837214" y="622407"/>
              <a:ext cx="7125" cy="37546"/>
            </a:xfrm>
            <a:custGeom>
              <a:avLst/>
              <a:gdLst/>
              <a:ahLst/>
              <a:cxnLst/>
              <a:rect l="l" t="t" r="r" b="b"/>
              <a:pathLst>
                <a:path w="126" h="664" extrusionOk="0">
                  <a:moveTo>
                    <a:pt x="83" y="0"/>
                  </a:moveTo>
                  <a:cubicBezTo>
                    <a:pt x="61" y="0"/>
                    <a:pt x="40" y="18"/>
                    <a:pt x="40" y="40"/>
                  </a:cubicBezTo>
                  <a:lnTo>
                    <a:pt x="0" y="620"/>
                  </a:lnTo>
                  <a:cubicBezTo>
                    <a:pt x="0" y="642"/>
                    <a:pt x="18" y="663"/>
                    <a:pt x="43" y="663"/>
                  </a:cubicBezTo>
                  <a:cubicBezTo>
                    <a:pt x="65" y="663"/>
                    <a:pt x="83" y="645"/>
                    <a:pt x="83" y="624"/>
                  </a:cubicBezTo>
                  <a:lnTo>
                    <a:pt x="126" y="47"/>
                  </a:lnTo>
                  <a:cubicBezTo>
                    <a:pt x="126" y="22"/>
                    <a:pt x="108" y="0"/>
                    <a:pt x="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54"/>
            <p:cNvSpPr/>
            <p:nvPr/>
          </p:nvSpPr>
          <p:spPr>
            <a:xfrm>
              <a:off x="1473752" y="2266019"/>
              <a:ext cx="873677" cy="164207"/>
            </a:xfrm>
            <a:custGeom>
              <a:avLst/>
              <a:gdLst/>
              <a:ahLst/>
              <a:cxnLst/>
              <a:rect l="l" t="t" r="r" b="b"/>
              <a:pathLst>
                <a:path w="15451" h="2904" extrusionOk="0">
                  <a:moveTo>
                    <a:pt x="7786" y="0"/>
                  </a:moveTo>
                  <a:cubicBezTo>
                    <a:pt x="5470" y="0"/>
                    <a:pt x="3130" y="191"/>
                    <a:pt x="842" y="575"/>
                  </a:cubicBezTo>
                  <a:cubicBezTo>
                    <a:pt x="634" y="604"/>
                    <a:pt x="437" y="629"/>
                    <a:pt x="376" y="862"/>
                  </a:cubicBezTo>
                  <a:cubicBezTo>
                    <a:pt x="272" y="1242"/>
                    <a:pt x="168" y="1618"/>
                    <a:pt x="68" y="1998"/>
                  </a:cubicBezTo>
                  <a:cubicBezTo>
                    <a:pt x="0" y="2234"/>
                    <a:pt x="97" y="2539"/>
                    <a:pt x="312" y="2564"/>
                  </a:cubicBezTo>
                  <a:cubicBezTo>
                    <a:pt x="2676" y="2798"/>
                    <a:pt x="5098" y="2903"/>
                    <a:pt x="7502" y="2903"/>
                  </a:cubicBezTo>
                  <a:cubicBezTo>
                    <a:pt x="10103" y="2903"/>
                    <a:pt x="12682" y="2780"/>
                    <a:pt x="15142" y="2564"/>
                  </a:cubicBezTo>
                  <a:cubicBezTo>
                    <a:pt x="15354" y="2539"/>
                    <a:pt x="15450" y="2231"/>
                    <a:pt x="15386" y="1998"/>
                  </a:cubicBezTo>
                  <a:cubicBezTo>
                    <a:pt x="15282" y="1618"/>
                    <a:pt x="15178" y="1242"/>
                    <a:pt x="15074" y="862"/>
                  </a:cubicBezTo>
                  <a:cubicBezTo>
                    <a:pt x="15013" y="633"/>
                    <a:pt x="14816" y="611"/>
                    <a:pt x="14608" y="575"/>
                  </a:cubicBezTo>
                  <a:cubicBezTo>
                    <a:pt x="12412" y="193"/>
                    <a:pt x="10112" y="0"/>
                    <a:pt x="77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54"/>
            <p:cNvSpPr/>
            <p:nvPr/>
          </p:nvSpPr>
          <p:spPr>
            <a:xfrm>
              <a:off x="1429987" y="1275034"/>
              <a:ext cx="257562" cy="1384617"/>
            </a:xfrm>
            <a:custGeom>
              <a:avLst/>
              <a:gdLst/>
              <a:ahLst/>
              <a:cxnLst/>
              <a:rect l="l" t="t" r="r" b="b"/>
              <a:pathLst>
                <a:path w="4555" h="24487" extrusionOk="0">
                  <a:moveTo>
                    <a:pt x="1698" y="1"/>
                  </a:moveTo>
                  <a:cubicBezTo>
                    <a:pt x="1325" y="1"/>
                    <a:pt x="896" y="234"/>
                    <a:pt x="634" y="512"/>
                  </a:cubicBezTo>
                  <a:cubicBezTo>
                    <a:pt x="344" y="824"/>
                    <a:pt x="1111" y="2311"/>
                    <a:pt x="1763" y="3722"/>
                  </a:cubicBezTo>
                  <a:cubicBezTo>
                    <a:pt x="2300" y="4883"/>
                    <a:pt x="2433" y="5725"/>
                    <a:pt x="2433" y="6420"/>
                  </a:cubicBezTo>
                  <a:cubicBezTo>
                    <a:pt x="2433" y="6420"/>
                    <a:pt x="2892" y="10254"/>
                    <a:pt x="2537" y="12694"/>
                  </a:cubicBezTo>
                  <a:cubicBezTo>
                    <a:pt x="2247" y="14708"/>
                    <a:pt x="1261" y="17729"/>
                    <a:pt x="917" y="18911"/>
                  </a:cubicBezTo>
                  <a:cubicBezTo>
                    <a:pt x="595" y="20008"/>
                    <a:pt x="0" y="23028"/>
                    <a:pt x="0" y="23028"/>
                  </a:cubicBezTo>
                  <a:lnTo>
                    <a:pt x="831" y="24486"/>
                  </a:lnTo>
                  <a:cubicBezTo>
                    <a:pt x="831" y="24486"/>
                    <a:pt x="2017" y="20574"/>
                    <a:pt x="2351" y="19409"/>
                  </a:cubicBezTo>
                  <a:cubicBezTo>
                    <a:pt x="2709" y="18148"/>
                    <a:pt x="3913" y="14708"/>
                    <a:pt x="4203" y="12727"/>
                  </a:cubicBezTo>
                  <a:cubicBezTo>
                    <a:pt x="4554" y="10337"/>
                    <a:pt x="4149" y="6574"/>
                    <a:pt x="4149" y="6574"/>
                  </a:cubicBezTo>
                  <a:cubicBezTo>
                    <a:pt x="4149" y="5937"/>
                    <a:pt x="3834" y="4736"/>
                    <a:pt x="3207" y="3285"/>
                  </a:cubicBezTo>
                  <a:cubicBezTo>
                    <a:pt x="2519" y="1701"/>
                    <a:pt x="2243" y="82"/>
                    <a:pt x="1845" y="14"/>
                  </a:cubicBezTo>
                  <a:cubicBezTo>
                    <a:pt x="1798" y="5"/>
                    <a:pt x="1749" y="1"/>
                    <a:pt x="16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54"/>
            <p:cNvSpPr/>
            <p:nvPr/>
          </p:nvSpPr>
          <p:spPr>
            <a:xfrm>
              <a:off x="2139270" y="1249024"/>
              <a:ext cx="247667" cy="1507490"/>
            </a:xfrm>
            <a:custGeom>
              <a:avLst/>
              <a:gdLst/>
              <a:ahLst/>
              <a:cxnLst/>
              <a:rect l="l" t="t" r="r" b="b"/>
              <a:pathLst>
                <a:path w="4380" h="26660" extrusionOk="0">
                  <a:moveTo>
                    <a:pt x="719" y="1"/>
                  </a:moveTo>
                  <a:cubicBezTo>
                    <a:pt x="601" y="1"/>
                    <a:pt x="759" y="1729"/>
                    <a:pt x="527" y="3304"/>
                  </a:cubicBezTo>
                  <a:cubicBezTo>
                    <a:pt x="294" y="4892"/>
                    <a:pt x="1" y="6354"/>
                    <a:pt x="1" y="7027"/>
                  </a:cubicBezTo>
                  <a:cubicBezTo>
                    <a:pt x="47" y="9622"/>
                    <a:pt x="165" y="12022"/>
                    <a:pt x="577" y="14265"/>
                  </a:cubicBezTo>
                  <a:cubicBezTo>
                    <a:pt x="1018" y="16662"/>
                    <a:pt x="2014" y="18848"/>
                    <a:pt x="2459" y="20998"/>
                  </a:cubicBezTo>
                  <a:cubicBezTo>
                    <a:pt x="2856" y="22926"/>
                    <a:pt x="3010" y="25147"/>
                    <a:pt x="3494" y="26659"/>
                  </a:cubicBezTo>
                  <a:lnTo>
                    <a:pt x="4379" y="24896"/>
                  </a:lnTo>
                  <a:cubicBezTo>
                    <a:pt x="4139" y="23954"/>
                    <a:pt x="4053" y="21933"/>
                    <a:pt x="3817" y="20557"/>
                  </a:cubicBezTo>
                  <a:cubicBezTo>
                    <a:pt x="3473" y="18551"/>
                    <a:pt x="2563" y="16447"/>
                    <a:pt x="2183" y="14057"/>
                  </a:cubicBezTo>
                  <a:cubicBezTo>
                    <a:pt x="1835" y="11879"/>
                    <a:pt x="1710" y="9417"/>
                    <a:pt x="1717" y="6870"/>
                  </a:cubicBezTo>
                  <a:cubicBezTo>
                    <a:pt x="1717" y="6099"/>
                    <a:pt x="1989" y="4680"/>
                    <a:pt x="2165" y="3433"/>
                  </a:cubicBezTo>
                  <a:cubicBezTo>
                    <a:pt x="2348" y="2115"/>
                    <a:pt x="2201" y="682"/>
                    <a:pt x="2140" y="581"/>
                  </a:cubicBezTo>
                  <a:cubicBezTo>
                    <a:pt x="2025" y="381"/>
                    <a:pt x="957" y="30"/>
                    <a:pt x="721" y="1"/>
                  </a:cubicBezTo>
                  <a:cubicBezTo>
                    <a:pt x="720" y="1"/>
                    <a:pt x="720" y="1"/>
                    <a:pt x="7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54"/>
            <p:cNvSpPr/>
            <p:nvPr/>
          </p:nvSpPr>
          <p:spPr>
            <a:xfrm>
              <a:off x="1565692" y="1596654"/>
              <a:ext cx="684477" cy="125926"/>
            </a:xfrm>
            <a:custGeom>
              <a:avLst/>
              <a:gdLst/>
              <a:ahLst/>
              <a:cxnLst/>
              <a:rect l="l" t="t" r="r" b="b"/>
              <a:pathLst>
                <a:path w="12105" h="2227" extrusionOk="0">
                  <a:moveTo>
                    <a:pt x="5852" y="0"/>
                  </a:moveTo>
                  <a:cubicBezTo>
                    <a:pt x="4591" y="0"/>
                    <a:pt x="3334" y="47"/>
                    <a:pt x="2083" y="141"/>
                  </a:cubicBezTo>
                  <a:lnTo>
                    <a:pt x="424" y="141"/>
                  </a:lnTo>
                  <a:cubicBezTo>
                    <a:pt x="398" y="141"/>
                    <a:pt x="366" y="145"/>
                    <a:pt x="341" y="148"/>
                  </a:cubicBezTo>
                  <a:cubicBezTo>
                    <a:pt x="148" y="188"/>
                    <a:pt x="1" y="360"/>
                    <a:pt x="1" y="564"/>
                  </a:cubicBezTo>
                  <a:lnTo>
                    <a:pt x="1" y="1800"/>
                  </a:lnTo>
                  <a:cubicBezTo>
                    <a:pt x="1" y="2008"/>
                    <a:pt x="148" y="2176"/>
                    <a:pt x="341" y="2219"/>
                  </a:cubicBezTo>
                  <a:cubicBezTo>
                    <a:pt x="366" y="2223"/>
                    <a:pt x="395" y="2227"/>
                    <a:pt x="424" y="2227"/>
                  </a:cubicBezTo>
                  <a:lnTo>
                    <a:pt x="2050" y="2227"/>
                  </a:lnTo>
                  <a:cubicBezTo>
                    <a:pt x="3331" y="2124"/>
                    <a:pt x="4614" y="2071"/>
                    <a:pt x="5901" y="2071"/>
                  </a:cubicBezTo>
                  <a:cubicBezTo>
                    <a:pt x="7165" y="2071"/>
                    <a:pt x="8432" y="2122"/>
                    <a:pt x="9704" y="2227"/>
                  </a:cubicBezTo>
                  <a:lnTo>
                    <a:pt x="11327" y="2227"/>
                  </a:lnTo>
                  <a:cubicBezTo>
                    <a:pt x="11359" y="2227"/>
                    <a:pt x="11739" y="2223"/>
                    <a:pt x="11771" y="2219"/>
                  </a:cubicBezTo>
                  <a:cubicBezTo>
                    <a:pt x="11961" y="2176"/>
                    <a:pt x="12105" y="2008"/>
                    <a:pt x="12105" y="1800"/>
                  </a:cubicBezTo>
                  <a:lnTo>
                    <a:pt x="12076" y="564"/>
                  </a:lnTo>
                  <a:cubicBezTo>
                    <a:pt x="12076" y="356"/>
                    <a:pt x="11925" y="181"/>
                    <a:pt x="11725" y="145"/>
                  </a:cubicBezTo>
                  <a:cubicBezTo>
                    <a:pt x="11703" y="145"/>
                    <a:pt x="9679" y="141"/>
                    <a:pt x="9679" y="141"/>
                  </a:cubicBezTo>
                  <a:cubicBezTo>
                    <a:pt x="8401" y="48"/>
                    <a:pt x="7124" y="0"/>
                    <a:pt x="58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54"/>
            <p:cNvSpPr/>
            <p:nvPr/>
          </p:nvSpPr>
          <p:spPr>
            <a:xfrm>
              <a:off x="1941141" y="1588795"/>
              <a:ext cx="70738" cy="148996"/>
            </a:xfrm>
            <a:custGeom>
              <a:avLst/>
              <a:gdLst/>
              <a:ahLst/>
              <a:cxnLst/>
              <a:rect l="l" t="t" r="r" b="b"/>
              <a:pathLst>
                <a:path w="1251" h="2635" extrusionOk="0">
                  <a:moveTo>
                    <a:pt x="480" y="1"/>
                  </a:moveTo>
                  <a:cubicBezTo>
                    <a:pt x="334" y="1"/>
                    <a:pt x="190" y="69"/>
                    <a:pt x="101" y="191"/>
                  </a:cubicBezTo>
                  <a:cubicBezTo>
                    <a:pt x="33" y="273"/>
                    <a:pt x="0" y="373"/>
                    <a:pt x="0" y="481"/>
                  </a:cubicBezTo>
                  <a:lnTo>
                    <a:pt x="230" y="481"/>
                  </a:lnTo>
                  <a:cubicBezTo>
                    <a:pt x="230" y="427"/>
                    <a:pt x="248" y="377"/>
                    <a:pt x="280" y="334"/>
                  </a:cubicBezTo>
                  <a:cubicBezTo>
                    <a:pt x="323" y="269"/>
                    <a:pt x="394" y="234"/>
                    <a:pt x="477" y="234"/>
                  </a:cubicBezTo>
                  <a:lnTo>
                    <a:pt x="574" y="234"/>
                  </a:lnTo>
                  <a:cubicBezTo>
                    <a:pt x="821" y="234"/>
                    <a:pt x="1018" y="431"/>
                    <a:pt x="1018" y="678"/>
                  </a:cubicBezTo>
                  <a:lnTo>
                    <a:pt x="1018" y="1957"/>
                  </a:lnTo>
                  <a:cubicBezTo>
                    <a:pt x="1018" y="2204"/>
                    <a:pt x="821" y="2401"/>
                    <a:pt x="574" y="2401"/>
                  </a:cubicBezTo>
                  <a:lnTo>
                    <a:pt x="477" y="2401"/>
                  </a:lnTo>
                  <a:cubicBezTo>
                    <a:pt x="409" y="2401"/>
                    <a:pt x="348" y="2376"/>
                    <a:pt x="301" y="2330"/>
                  </a:cubicBezTo>
                  <a:cubicBezTo>
                    <a:pt x="258" y="2287"/>
                    <a:pt x="230" y="2222"/>
                    <a:pt x="230" y="2154"/>
                  </a:cubicBezTo>
                  <a:lnTo>
                    <a:pt x="0" y="2154"/>
                  </a:lnTo>
                  <a:cubicBezTo>
                    <a:pt x="0" y="2287"/>
                    <a:pt x="50" y="2405"/>
                    <a:pt x="140" y="2495"/>
                  </a:cubicBezTo>
                  <a:cubicBezTo>
                    <a:pt x="233" y="2584"/>
                    <a:pt x="351" y="2634"/>
                    <a:pt x="480" y="2634"/>
                  </a:cubicBezTo>
                  <a:lnTo>
                    <a:pt x="581" y="2634"/>
                  </a:lnTo>
                  <a:cubicBezTo>
                    <a:pt x="950" y="2634"/>
                    <a:pt x="1251" y="2330"/>
                    <a:pt x="1251" y="1954"/>
                  </a:cubicBezTo>
                  <a:lnTo>
                    <a:pt x="1251" y="674"/>
                  </a:lnTo>
                  <a:cubicBezTo>
                    <a:pt x="1251" y="302"/>
                    <a:pt x="950" y="1"/>
                    <a:pt x="58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54"/>
            <p:cNvSpPr/>
            <p:nvPr/>
          </p:nvSpPr>
          <p:spPr>
            <a:xfrm>
              <a:off x="1941537" y="1620233"/>
              <a:ext cx="10574" cy="86740"/>
            </a:xfrm>
            <a:custGeom>
              <a:avLst/>
              <a:gdLst/>
              <a:ahLst/>
              <a:cxnLst/>
              <a:rect l="l" t="t" r="r" b="b"/>
              <a:pathLst>
                <a:path w="187" h="1534" extrusionOk="0">
                  <a:moveTo>
                    <a:pt x="94" y="0"/>
                  </a:moveTo>
                  <a:cubicBezTo>
                    <a:pt x="40" y="0"/>
                    <a:pt x="0" y="40"/>
                    <a:pt x="0" y="93"/>
                  </a:cubicBezTo>
                  <a:lnTo>
                    <a:pt x="0" y="1437"/>
                  </a:lnTo>
                  <a:cubicBezTo>
                    <a:pt x="0" y="1491"/>
                    <a:pt x="40" y="1534"/>
                    <a:pt x="94" y="1534"/>
                  </a:cubicBezTo>
                  <a:cubicBezTo>
                    <a:pt x="144" y="1534"/>
                    <a:pt x="187" y="1487"/>
                    <a:pt x="187" y="1437"/>
                  </a:cubicBezTo>
                  <a:lnTo>
                    <a:pt x="187" y="93"/>
                  </a:lnTo>
                  <a:cubicBezTo>
                    <a:pt x="187" y="40"/>
                    <a:pt x="147" y="0"/>
                    <a:pt x="9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54"/>
            <p:cNvSpPr/>
            <p:nvPr/>
          </p:nvSpPr>
          <p:spPr>
            <a:xfrm>
              <a:off x="1823022" y="2246850"/>
              <a:ext cx="96296" cy="195759"/>
            </a:xfrm>
            <a:custGeom>
              <a:avLst/>
              <a:gdLst/>
              <a:ahLst/>
              <a:cxnLst/>
              <a:rect l="l" t="t" r="r" b="b"/>
              <a:pathLst>
                <a:path w="1703" h="3462" extrusionOk="0">
                  <a:moveTo>
                    <a:pt x="1029" y="0"/>
                  </a:moveTo>
                  <a:cubicBezTo>
                    <a:pt x="1021" y="0"/>
                    <a:pt x="1012" y="0"/>
                    <a:pt x="1004" y="1"/>
                  </a:cubicBezTo>
                  <a:lnTo>
                    <a:pt x="871" y="4"/>
                  </a:lnTo>
                  <a:cubicBezTo>
                    <a:pt x="635" y="8"/>
                    <a:pt x="416" y="108"/>
                    <a:pt x="251" y="277"/>
                  </a:cubicBezTo>
                  <a:cubicBezTo>
                    <a:pt x="90" y="449"/>
                    <a:pt x="0" y="674"/>
                    <a:pt x="4" y="914"/>
                  </a:cubicBezTo>
                  <a:lnTo>
                    <a:pt x="40" y="2584"/>
                  </a:lnTo>
                  <a:cubicBezTo>
                    <a:pt x="43" y="2821"/>
                    <a:pt x="140" y="3039"/>
                    <a:pt x="312" y="3208"/>
                  </a:cubicBezTo>
                  <a:cubicBezTo>
                    <a:pt x="484" y="3362"/>
                    <a:pt x="699" y="3451"/>
                    <a:pt x="932" y="3451"/>
                  </a:cubicBezTo>
                  <a:cubicBezTo>
                    <a:pt x="936" y="3451"/>
                    <a:pt x="939" y="3451"/>
                    <a:pt x="939" y="3462"/>
                  </a:cubicBezTo>
                  <a:lnTo>
                    <a:pt x="1068" y="3455"/>
                  </a:lnTo>
                  <a:cubicBezTo>
                    <a:pt x="1240" y="3451"/>
                    <a:pt x="1401" y="3380"/>
                    <a:pt x="1516" y="3258"/>
                  </a:cubicBezTo>
                  <a:cubicBezTo>
                    <a:pt x="1638" y="3139"/>
                    <a:pt x="1702" y="2978"/>
                    <a:pt x="1695" y="2806"/>
                  </a:cubicBezTo>
                  <a:cubicBezTo>
                    <a:pt x="1695" y="2717"/>
                    <a:pt x="1620" y="2649"/>
                    <a:pt x="1530" y="2649"/>
                  </a:cubicBezTo>
                  <a:cubicBezTo>
                    <a:pt x="1441" y="2649"/>
                    <a:pt x="1373" y="2727"/>
                    <a:pt x="1373" y="2817"/>
                  </a:cubicBezTo>
                  <a:cubicBezTo>
                    <a:pt x="1380" y="2899"/>
                    <a:pt x="1348" y="2982"/>
                    <a:pt x="1290" y="3039"/>
                  </a:cubicBezTo>
                  <a:cubicBezTo>
                    <a:pt x="1229" y="3100"/>
                    <a:pt x="1154" y="3136"/>
                    <a:pt x="1068" y="3136"/>
                  </a:cubicBezTo>
                  <a:lnTo>
                    <a:pt x="939" y="3139"/>
                  </a:lnTo>
                  <a:cubicBezTo>
                    <a:pt x="935" y="3140"/>
                    <a:pt x="930" y="3140"/>
                    <a:pt x="926" y="3140"/>
                  </a:cubicBezTo>
                  <a:cubicBezTo>
                    <a:pt x="784" y="3140"/>
                    <a:pt x="642" y="3083"/>
                    <a:pt x="538" y="2982"/>
                  </a:cubicBezTo>
                  <a:cubicBezTo>
                    <a:pt x="430" y="2874"/>
                    <a:pt x="366" y="2735"/>
                    <a:pt x="362" y="2584"/>
                  </a:cubicBezTo>
                  <a:lnTo>
                    <a:pt x="326" y="914"/>
                  </a:lnTo>
                  <a:cubicBezTo>
                    <a:pt x="323" y="760"/>
                    <a:pt x="377" y="617"/>
                    <a:pt x="484" y="509"/>
                  </a:cubicBezTo>
                  <a:cubicBezTo>
                    <a:pt x="592" y="402"/>
                    <a:pt x="728" y="341"/>
                    <a:pt x="882" y="334"/>
                  </a:cubicBezTo>
                  <a:lnTo>
                    <a:pt x="1011" y="330"/>
                  </a:lnTo>
                  <a:cubicBezTo>
                    <a:pt x="1015" y="330"/>
                    <a:pt x="1019" y="330"/>
                    <a:pt x="1024" y="330"/>
                  </a:cubicBezTo>
                  <a:cubicBezTo>
                    <a:pt x="1105" y="330"/>
                    <a:pt x="1179" y="362"/>
                    <a:pt x="1237" y="416"/>
                  </a:cubicBezTo>
                  <a:cubicBezTo>
                    <a:pt x="1294" y="474"/>
                    <a:pt x="1330" y="549"/>
                    <a:pt x="1330" y="635"/>
                  </a:cubicBezTo>
                  <a:cubicBezTo>
                    <a:pt x="1330" y="724"/>
                    <a:pt x="1405" y="793"/>
                    <a:pt x="1494" y="793"/>
                  </a:cubicBezTo>
                  <a:cubicBezTo>
                    <a:pt x="1584" y="793"/>
                    <a:pt x="1652" y="717"/>
                    <a:pt x="1652" y="628"/>
                  </a:cubicBezTo>
                  <a:cubicBezTo>
                    <a:pt x="1649" y="456"/>
                    <a:pt x="1573" y="294"/>
                    <a:pt x="1455" y="180"/>
                  </a:cubicBezTo>
                  <a:cubicBezTo>
                    <a:pt x="1339" y="64"/>
                    <a:pt x="1188" y="0"/>
                    <a:pt x="10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54"/>
            <p:cNvSpPr/>
            <p:nvPr/>
          </p:nvSpPr>
          <p:spPr>
            <a:xfrm>
              <a:off x="1900995" y="2282303"/>
              <a:ext cx="15663" cy="123042"/>
            </a:xfrm>
            <a:custGeom>
              <a:avLst/>
              <a:gdLst/>
              <a:ahLst/>
              <a:cxnLst/>
              <a:rect l="l" t="t" r="r" b="b"/>
              <a:pathLst>
                <a:path w="277" h="2176" extrusionOk="0">
                  <a:moveTo>
                    <a:pt x="127" y="0"/>
                  </a:moveTo>
                  <a:cubicBezTo>
                    <a:pt x="123" y="0"/>
                    <a:pt x="119" y="0"/>
                    <a:pt x="115" y="1"/>
                  </a:cubicBezTo>
                  <a:cubicBezTo>
                    <a:pt x="47" y="1"/>
                    <a:pt x="1" y="54"/>
                    <a:pt x="1" y="119"/>
                  </a:cubicBezTo>
                  <a:lnTo>
                    <a:pt x="40" y="2061"/>
                  </a:lnTo>
                  <a:cubicBezTo>
                    <a:pt x="40" y="2125"/>
                    <a:pt x="94" y="2176"/>
                    <a:pt x="155" y="2176"/>
                  </a:cubicBezTo>
                  <a:cubicBezTo>
                    <a:pt x="223" y="2176"/>
                    <a:pt x="277" y="2122"/>
                    <a:pt x="277" y="2054"/>
                  </a:cubicBezTo>
                  <a:lnTo>
                    <a:pt x="237" y="115"/>
                  </a:lnTo>
                  <a:cubicBezTo>
                    <a:pt x="237" y="51"/>
                    <a:pt x="187" y="0"/>
                    <a:pt x="1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54"/>
            <p:cNvSpPr/>
            <p:nvPr/>
          </p:nvSpPr>
          <p:spPr>
            <a:xfrm>
              <a:off x="1537759" y="1918218"/>
              <a:ext cx="163528" cy="83969"/>
            </a:xfrm>
            <a:custGeom>
              <a:avLst/>
              <a:gdLst/>
              <a:ahLst/>
              <a:cxnLst/>
              <a:rect l="l" t="t" r="r" b="b"/>
              <a:pathLst>
                <a:path w="2892" h="1485" extrusionOk="0">
                  <a:moveTo>
                    <a:pt x="780" y="0"/>
                  </a:moveTo>
                  <a:cubicBezTo>
                    <a:pt x="379" y="0"/>
                    <a:pt x="43" y="313"/>
                    <a:pt x="22" y="714"/>
                  </a:cubicBezTo>
                  <a:lnTo>
                    <a:pt x="18" y="818"/>
                  </a:lnTo>
                  <a:cubicBezTo>
                    <a:pt x="0" y="1119"/>
                    <a:pt x="233" y="1373"/>
                    <a:pt x="534" y="1391"/>
                  </a:cubicBezTo>
                  <a:cubicBezTo>
                    <a:pt x="536" y="1391"/>
                    <a:pt x="539" y="1391"/>
                    <a:pt x="541" y="1391"/>
                  </a:cubicBezTo>
                  <a:cubicBezTo>
                    <a:pt x="628" y="1391"/>
                    <a:pt x="699" y="1324"/>
                    <a:pt x="703" y="1237"/>
                  </a:cubicBezTo>
                  <a:cubicBezTo>
                    <a:pt x="706" y="1147"/>
                    <a:pt x="642" y="1072"/>
                    <a:pt x="552" y="1069"/>
                  </a:cubicBezTo>
                  <a:cubicBezTo>
                    <a:pt x="430" y="1065"/>
                    <a:pt x="337" y="958"/>
                    <a:pt x="341" y="836"/>
                  </a:cubicBezTo>
                  <a:lnTo>
                    <a:pt x="344" y="732"/>
                  </a:lnTo>
                  <a:cubicBezTo>
                    <a:pt x="355" y="508"/>
                    <a:pt x="541" y="330"/>
                    <a:pt x="766" y="330"/>
                  </a:cubicBezTo>
                  <a:cubicBezTo>
                    <a:pt x="775" y="330"/>
                    <a:pt x="783" y="330"/>
                    <a:pt x="792" y="331"/>
                  </a:cubicBezTo>
                  <a:lnTo>
                    <a:pt x="2139" y="402"/>
                  </a:lnTo>
                  <a:cubicBezTo>
                    <a:pt x="2372" y="409"/>
                    <a:pt x="2559" y="610"/>
                    <a:pt x="2544" y="850"/>
                  </a:cubicBezTo>
                  <a:lnTo>
                    <a:pt x="2541" y="950"/>
                  </a:lnTo>
                  <a:cubicBezTo>
                    <a:pt x="2541" y="1011"/>
                    <a:pt x="2512" y="1065"/>
                    <a:pt x="2469" y="1104"/>
                  </a:cubicBezTo>
                  <a:cubicBezTo>
                    <a:pt x="2426" y="1141"/>
                    <a:pt x="2373" y="1162"/>
                    <a:pt x="2320" y="1162"/>
                  </a:cubicBezTo>
                  <a:cubicBezTo>
                    <a:pt x="2316" y="1162"/>
                    <a:pt x="2312" y="1162"/>
                    <a:pt x="2308" y="1162"/>
                  </a:cubicBezTo>
                  <a:cubicBezTo>
                    <a:pt x="2306" y="1162"/>
                    <a:pt x="2303" y="1162"/>
                    <a:pt x="2301" y="1162"/>
                  </a:cubicBezTo>
                  <a:cubicBezTo>
                    <a:pt x="2214" y="1162"/>
                    <a:pt x="2139" y="1229"/>
                    <a:pt x="2136" y="1316"/>
                  </a:cubicBezTo>
                  <a:cubicBezTo>
                    <a:pt x="2132" y="1405"/>
                    <a:pt x="2200" y="1481"/>
                    <a:pt x="2290" y="1484"/>
                  </a:cubicBezTo>
                  <a:lnTo>
                    <a:pt x="2319" y="1484"/>
                  </a:lnTo>
                  <a:cubicBezTo>
                    <a:pt x="2609" y="1484"/>
                    <a:pt x="2849" y="1262"/>
                    <a:pt x="2870" y="968"/>
                  </a:cubicBezTo>
                  <a:lnTo>
                    <a:pt x="2874" y="868"/>
                  </a:lnTo>
                  <a:cubicBezTo>
                    <a:pt x="2892" y="449"/>
                    <a:pt x="2577" y="98"/>
                    <a:pt x="2165" y="73"/>
                  </a:cubicBezTo>
                  <a:lnTo>
                    <a:pt x="814" y="1"/>
                  </a:lnTo>
                  <a:cubicBezTo>
                    <a:pt x="803" y="0"/>
                    <a:pt x="791" y="0"/>
                    <a:pt x="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54"/>
            <p:cNvSpPr/>
            <p:nvPr/>
          </p:nvSpPr>
          <p:spPr>
            <a:xfrm>
              <a:off x="1566936" y="1981038"/>
              <a:ext cx="102346" cy="18321"/>
            </a:xfrm>
            <a:custGeom>
              <a:avLst/>
              <a:gdLst/>
              <a:ahLst/>
              <a:cxnLst/>
              <a:rect l="l" t="t" r="r" b="b"/>
              <a:pathLst>
                <a:path w="1810" h="324" extrusionOk="0">
                  <a:moveTo>
                    <a:pt x="122" y="0"/>
                  </a:moveTo>
                  <a:cubicBezTo>
                    <a:pt x="58" y="0"/>
                    <a:pt x="7" y="50"/>
                    <a:pt x="4" y="115"/>
                  </a:cubicBezTo>
                  <a:cubicBezTo>
                    <a:pt x="0" y="180"/>
                    <a:pt x="50" y="234"/>
                    <a:pt x="115" y="241"/>
                  </a:cubicBezTo>
                  <a:lnTo>
                    <a:pt x="1681" y="323"/>
                  </a:lnTo>
                  <a:lnTo>
                    <a:pt x="1684" y="323"/>
                  </a:lnTo>
                  <a:cubicBezTo>
                    <a:pt x="1745" y="323"/>
                    <a:pt x="1799" y="277"/>
                    <a:pt x="1806" y="212"/>
                  </a:cubicBezTo>
                  <a:cubicBezTo>
                    <a:pt x="1810" y="144"/>
                    <a:pt x="1760" y="90"/>
                    <a:pt x="1692" y="87"/>
                  </a:cubicBezTo>
                  <a:lnTo>
                    <a:pt x="129" y="1"/>
                  </a:lnTo>
                  <a:cubicBezTo>
                    <a:pt x="127" y="1"/>
                    <a:pt x="125" y="0"/>
                    <a:pt x="1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54"/>
            <p:cNvSpPr/>
            <p:nvPr/>
          </p:nvSpPr>
          <p:spPr>
            <a:xfrm>
              <a:off x="2121233" y="1886328"/>
              <a:ext cx="163585" cy="85270"/>
            </a:xfrm>
            <a:custGeom>
              <a:avLst/>
              <a:gdLst/>
              <a:ahLst/>
              <a:cxnLst/>
              <a:rect l="l" t="t" r="r" b="b"/>
              <a:pathLst>
                <a:path w="2893" h="1508" extrusionOk="0">
                  <a:moveTo>
                    <a:pt x="2127" y="1"/>
                  </a:moveTo>
                  <a:cubicBezTo>
                    <a:pt x="2110" y="1"/>
                    <a:pt x="2093" y="1"/>
                    <a:pt x="2075" y="2"/>
                  </a:cubicBezTo>
                  <a:lnTo>
                    <a:pt x="728" y="92"/>
                  </a:lnTo>
                  <a:cubicBezTo>
                    <a:pt x="316" y="124"/>
                    <a:pt x="1" y="482"/>
                    <a:pt x="29" y="895"/>
                  </a:cubicBezTo>
                  <a:lnTo>
                    <a:pt x="37" y="995"/>
                  </a:lnTo>
                  <a:cubicBezTo>
                    <a:pt x="47" y="1145"/>
                    <a:pt x="108" y="1278"/>
                    <a:pt x="219" y="1371"/>
                  </a:cubicBezTo>
                  <a:cubicBezTo>
                    <a:pt x="320" y="1457"/>
                    <a:pt x="445" y="1507"/>
                    <a:pt x="578" y="1507"/>
                  </a:cubicBezTo>
                  <a:cubicBezTo>
                    <a:pt x="592" y="1507"/>
                    <a:pt x="606" y="1507"/>
                    <a:pt x="617" y="1504"/>
                  </a:cubicBezTo>
                  <a:cubicBezTo>
                    <a:pt x="707" y="1493"/>
                    <a:pt x="775" y="1418"/>
                    <a:pt x="771" y="1328"/>
                  </a:cubicBezTo>
                  <a:cubicBezTo>
                    <a:pt x="761" y="1241"/>
                    <a:pt x="689" y="1174"/>
                    <a:pt x="602" y="1174"/>
                  </a:cubicBezTo>
                  <a:cubicBezTo>
                    <a:pt x="600" y="1174"/>
                    <a:pt x="598" y="1174"/>
                    <a:pt x="595" y="1174"/>
                  </a:cubicBezTo>
                  <a:cubicBezTo>
                    <a:pt x="587" y="1175"/>
                    <a:pt x="579" y="1176"/>
                    <a:pt x="571" y="1176"/>
                  </a:cubicBezTo>
                  <a:cubicBezTo>
                    <a:pt x="522" y="1176"/>
                    <a:pt x="474" y="1157"/>
                    <a:pt x="434" y="1120"/>
                  </a:cubicBezTo>
                  <a:cubicBezTo>
                    <a:pt x="391" y="1081"/>
                    <a:pt x="363" y="1027"/>
                    <a:pt x="359" y="970"/>
                  </a:cubicBezTo>
                  <a:lnTo>
                    <a:pt x="352" y="866"/>
                  </a:lnTo>
                  <a:cubicBezTo>
                    <a:pt x="337" y="629"/>
                    <a:pt x="517" y="422"/>
                    <a:pt x="750" y="411"/>
                  </a:cubicBezTo>
                  <a:lnTo>
                    <a:pt x="2097" y="321"/>
                  </a:lnTo>
                  <a:cubicBezTo>
                    <a:pt x="2110" y="320"/>
                    <a:pt x="2123" y="319"/>
                    <a:pt x="2136" y="319"/>
                  </a:cubicBezTo>
                  <a:cubicBezTo>
                    <a:pt x="2234" y="319"/>
                    <a:pt x="2332" y="355"/>
                    <a:pt x="2405" y="422"/>
                  </a:cubicBezTo>
                  <a:cubicBezTo>
                    <a:pt x="2491" y="493"/>
                    <a:pt x="2541" y="601"/>
                    <a:pt x="2548" y="715"/>
                  </a:cubicBezTo>
                  <a:lnTo>
                    <a:pt x="2559" y="816"/>
                  </a:lnTo>
                  <a:cubicBezTo>
                    <a:pt x="2566" y="941"/>
                    <a:pt x="2473" y="1045"/>
                    <a:pt x="2351" y="1056"/>
                  </a:cubicBezTo>
                  <a:cubicBezTo>
                    <a:pt x="2262" y="1063"/>
                    <a:pt x="2197" y="1138"/>
                    <a:pt x="2201" y="1228"/>
                  </a:cubicBezTo>
                  <a:cubicBezTo>
                    <a:pt x="2208" y="1315"/>
                    <a:pt x="2283" y="1382"/>
                    <a:pt x="2370" y="1382"/>
                  </a:cubicBezTo>
                  <a:cubicBezTo>
                    <a:pt x="2372" y="1382"/>
                    <a:pt x="2374" y="1382"/>
                    <a:pt x="2376" y="1382"/>
                  </a:cubicBezTo>
                  <a:cubicBezTo>
                    <a:pt x="2523" y="1371"/>
                    <a:pt x="2656" y="1310"/>
                    <a:pt x="2753" y="1199"/>
                  </a:cubicBezTo>
                  <a:cubicBezTo>
                    <a:pt x="2849" y="1092"/>
                    <a:pt x="2892" y="952"/>
                    <a:pt x="2885" y="805"/>
                  </a:cubicBezTo>
                  <a:lnTo>
                    <a:pt x="2878" y="701"/>
                  </a:lnTo>
                  <a:cubicBezTo>
                    <a:pt x="2847" y="306"/>
                    <a:pt x="2517" y="1"/>
                    <a:pt x="212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54"/>
            <p:cNvSpPr/>
            <p:nvPr/>
          </p:nvSpPr>
          <p:spPr>
            <a:xfrm>
              <a:off x="2154254" y="1949430"/>
              <a:ext cx="102403" cy="19338"/>
            </a:xfrm>
            <a:custGeom>
              <a:avLst/>
              <a:gdLst/>
              <a:ahLst/>
              <a:cxnLst/>
              <a:rect l="l" t="t" r="r" b="b"/>
              <a:pathLst>
                <a:path w="1811" h="342" extrusionOk="0">
                  <a:moveTo>
                    <a:pt x="1684" y="0"/>
                  </a:moveTo>
                  <a:cubicBezTo>
                    <a:pt x="1682" y="0"/>
                    <a:pt x="1680" y="1"/>
                    <a:pt x="1678" y="1"/>
                  </a:cubicBezTo>
                  <a:lnTo>
                    <a:pt x="115" y="105"/>
                  </a:lnTo>
                  <a:cubicBezTo>
                    <a:pt x="47" y="108"/>
                    <a:pt x="1" y="162"/>
                    <a:pt x="4" y="230"/>
                  </a:cubicBezTo>
                  <a:cubicBezTo>
                    <a:pt x="8" y="291"/>
                    <a:pt x="58" y="341"/>
                    <a:pt x="119" y="341"/>
                  </a:cubicBezTo>
                  <a:lnTo>
                    <a:pt x="130" y="341"/>
                  </a:lnTo>
                  <a:lnTo>
                    <a:pt x="1692" y="237"/>
                  </a:lnTo>
                  <a:cubicBezTo>
                    <a:pt x="1760" y="234"/>
                    <a:pt x="1810" y="180"/>
                    <a:pt x="1803" y="112"/>
                  </a:cubicBezTo>
                  <a:cubicBezTo>
                    <a:pt x="1800" y="49"/>
                    <a:pt x="1749" y="0"/>
                    <a:pt x="16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54"/>
            <p:cNvSpPr/>
            <p:nvPr/>
          </p:nvSpPr>
          <p:spPr>
            <a:xfrm>
              <a:off x="1423485" y="2556201"/>
              <a:ext cx="479841" cy="504551"/>
            </a:xfrm>
            <a:custGeom>
              <a:avLst/>
              <a:gdLst/>
              <a:ahLst/>
              <a:cxnLst/>
              <a:rect l="l" t="t" r="r" b="b"/>
              <a:pathLst>
                <a:path w="8486" h="8923" extrusionOk="0">
                  <a:moveTo>
                    <a:pt x="174" y="1"/>
                  </a:moveTo>
                  <a:cubicBezTo>
                    <a:pt x="1" y="1"/>
                    <a:pt x="33" y="1912"/>
                    <a:pt x="69" y="2112"/>
                  </a:cubicBezTo>
                  <a:cubicBezTo>
                    <a:pt x="104" y="2316"/>
                    <a:pt x="1541" y="6067"/>
                    <a:pt x="3204" y="6504"/>
                  </a:cubicBezTo>
                  <a:cubicBezTo>
                    <a:pt x="4832" y="6935"/>
                    <a:pt x="7935" y="8923"/>
                    <a:pt x="8189" y="8923"/>
                  </a:cubicBezTo>
                  <a:cubicBezTo>
                    <a:pt x="8195" y="8923"/>
                    <a:pt x="8199" y="8922"/>
                    <a:pt x="8202" y="8919"/>
                  </a:cubicBezTo>
                  <a:cubicBezTo>
                    <a:pt x="8328" y="8819"/>
                    <a:pt x="8485" y="7590"/>
                    <a:pt x="8410" y="7422"/>
                  </a:cubicBezTo>
                  <a:cubicBezTo>
                    <a:pt x="8331" y="7257"/>
                    <a:pt x="5225" y="5541"/>
                    <a:pt x="3601" y="5146"/>
                  </a:cubicBezTo>
                  <a:cubicBezTo>
                    <a:pt x="1982" y="4752"/>
                    <a:pt x="352" y="15"/>
                    <a:pt x="176" y="1"/>
                  </a:cubicBezTo>
                  <a:cubicBezTo>
                    <a:pt x="175" y="1"/>
                    <a:pt x="175" y="1"/>
                    <a:pt x="1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54"/>
            <p:cNvSpPr/>
            <p:nvPr/>
          </p:nvSpPr>
          <p:spPr>
            <a:xfrm>
              <a:off x="1908120" y="2614723"/>
              <a:ext cx="483856" cy="447384"/>
            </a:xfrm>
            <a:custGeom>
              <a:avLst/>
              <a:gdLst/>
              <a:ahLst/>
              <a:cxnLst/>
              <a:rect l="l" t="t" r="r" b="b"/>
              <a:pathLst>
                <a:path w="8557" h="7912" extrusionOk="0">
                  <a:moveTo>
                    <a:pt x="8333" y="1"/>
                  </a:moveTo>
                  <a:cubicBezTo>
                    <a:pt x="8134" y="1"/>
                    <a:pt x="6528" y="3900"/>
                    <a:pt x="4920" y="4291"/>
                  </a:cubicBezTo>
                  <a:cubicBezTo>
                    <a:pt x="3300" y="4685"/>
                    <a:pt x="330" y="6107"/>
                    <a:pt x="165" y="6204"/>
                  </a:cubicBezTo>
                  <a:cubicBezTo>
                    <a:pt x="0" y="6304"/>
                    <a:pt x="154" y="7834"/>
                    <a:pt x="255" y="7910"/>
                  </a:cubicBezTo>
                  <a:cubicBezTo>
                    <a:pt x="256" y="7911"/>
                    <a:pt x="259" y="7912"/>
                    <a:pt x="263" y="7912"/>
                  </a:cubicBezTo>
                  <a:cubicBezTo>
                    <a:pt x="472" y="7912"/>
                    <a:pt x="3639" y="5906"/>
                    <a:pt x="5271" y="5473"/>
                  </a:cubicBezTo>
                  <a:cubicBezTo>
                    <a:pt x="6934" y="5036"/>
                    <a:pt x="8352" y="2191"/>
                    <a:pt x="8456" y="1840"/>
                  </a:cubicBezTo>
                  <a:cubicBezTo>
                    <a:pt x="8557" y="1489"/>
                    <a:pt x="8514" y="73"/>
                    <a:pt x="8338" y="2"/>
                  </a:cubicBezTo>
                  <a:cubicBezTo>
                    <a:pt x="8337" y="1"/>
                    <a:pt x="8335" y="1"/>
                    <a:pt x="83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54"/>
            <p:cNvSpPr/>
            <p:nvPr/>
          </p:nvSpPr>
          <p:spPr>
            <a:xfrm>
              <a:off x="1826641" y="993955"/>
              <a:ext cx="107888" cy="35510"/>
            </a:xfrm>
            <a:custGeom>
              <a:avLst/>
              <a:gdLst/>
              <a:ahLst/>
              <a:cxnLst/>
              <a:rect l="l" t="t" r="r" b="b"/>
              <a:pathLst>
                <a:path w="1908" h="628" extrusionOk="0">
                  <a:moveTo>
                    <a:pt x="950" y="1"/>
                  </a:moveTo>
                  <a:cubicBezTo>
                    <a:pt x="320" y="1"/>
                    <a:pt x="1" y="628"/>
                    <a:pt x="1" y="628"/>
                  </a:cubicBezTo>
                  <a:cubicBezTo>
                    <a:pt x="286" y="343"/>
                    <a:pt x="618" y="200"/>
                    <a:pt x="951" y="200"/>
                  </a:cubicBezTo>
                  <a:cubicBezTo>
                    <a:pt x="1284" y="200"/>
                    <a:pt x="1618" y="343"/>
                    <a:pt x="1907" y="627"/>
                  </a:cubicBezTo>
                  <a:lnTo>
                    <a:pt x="1907" y="627"/>
                  </a:lnTo>
                  <a:cubicBezTo>
                    <a:pt x="1893" y="610"/>
                    <a:pt x="1577" y="1"/>
                    <a:pt x="950" y="1"/>
                  </a:cubicBezTo>
                  <a:close/>
                  <a:moveTo>
                    <a:pt x="1907" y="627"/>
                  </a:moveTo>
                  <a:cubicBezTo>
                    <a:pt x="1907" y="628"/>
                    <a:pt x="1907" y="628"/>
                    <a:pt x="1907" y="628"/>
                  </a:cubicBezTo>
                  <a:cubicBezTo>
                    <a:pt x="1907" y="628"/>
                    <a:pt x="1907" y="628"/>
                    <a:pt x="1907" y="62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54"/>
            <p:cNvSpPr/>
            <p:nvPr/>
          </p:nvSpPr>
          <p:spPr>
            <a:xfrm>
              <a:off x="1722091" y="904899"/>
              <a:ext cx="316765" cy="133107"/>
            </a:xfrm>
            <a:custGeom>
              <a:avLst/>
              <a:gdLst/>
              <a:ahLst/>
              <a:cxnLst/>
              <a:rect l="l" t="t" r="r" b="b"/>
              <a:pathLst>
                <a:path w="5602" h="2354" extrusionOk="0">
                  <a:moveTo>
                    <a:pt x="2798" y="0"/>
                  </a:moveTo>
                  <a:cubicBezTo>
                    <a:pt x="2155" y="0"/>
                    <a:pt x="1513" y="40"/>
                    <a:pt x="875" y="121"/>
                  </a:cubicBezTo>
                  <a:cubicBezTo>
                    <a:pt x="313" y="196"/>
                    <a:pt x="1" y="694"/>
                    <a:pt x="1" y="1293"/>
                  </a:cubicBezTo>
                  <a:cubicBezTo>
                    <a:pt x="1" y="1948"/>
                    <a:pt x="642" y="2353"/>
                    <a:pt x="1294" y="2353"/>
                  </a:cubicBezTo>
                  <a:cubicBezTo>
                    <a:pt x="1606" y="2353"/>
                    <a:pt x="1796" y="2264"/>
                    <a:pt x="1914" y="2099"/>
                  </a:cubicBezTo>
                  <a:lnTo>
                    <a:pt x="1914" y="2102"/>
                  </a:lnTo>
                  <a:cubicBezTo>
                    <a:pt x="2165" y="1719"/>
                    <a:pt x="2351" y="1561"/>
                    <a:pt x="2799" y="1547"/>
                  </a:cubicBezTo>
                  <a:cubicBezTo>
                    <a:pt x="3247" y="1561"/>
                    <a:pt x="3437" y="1719"/>
                    <a:pt x="3688" y="2102"/>
                  </a:cubicBezTo>
                  <a:lnTo>
                    <a:pt x="3688" y="2099"/>
                  </a:lnTo>
                  <a:cubicBezTo>
                    <a:pt x="3803" y="2264"/>
                    <a:pt x="3996" y="2353"/>
                    <a:pt x="4304" y="2353"/>
                  </a:cubicBezTo>
                  <a:cubicBezTo>
                    <a:pt x="4960" y="2353"/>
                    <a:pt x="5601" y="1945"/>
                    <a:pt x="5601" y="1293"/>
                  </a:cubicBezTo>
                  <a:cubicBezTo>
                    <a:pt x="5601" y="694"/>
                    <a:pt x="5282" y="196"/>
                    <a:pt x="4727" y="121"/>
                  </a:cubicBezTo>
                  <a:cubicBezTo>
                    <a:pt x="4086" y="40"/>
                    <a:pt x="3442" y="0"/>
                    <a:pt x="279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54"/>
            <p:cNvSpPr/>
            <p:nvPr/>
          </p:nvSpPr>
          <p:spPr>
            <a:xfrm>
              <a:off x="1739337" y="910101"/>
              <a:ext cx="45236" cy="117783"/>
            </a:xfrm>
            <a:custGeom>
              <a:avLst/>
              <a:gdLst/>
              <a:ahLst/>
              <a:cxnLst/>
              <a:rect l="l" t="t" r="r" b="b"/>
              <a:pathLst>
                <a:path w="800" h="2083" extrusionOk="0">
                  <a:moveTo>
                    <a:pt x="800" y="0"/>
                  </a:moveTo>
                  <a:lnTo>
                    <a:pt x="800" y="0"/>
                  </a:lnTo>
                  <a:cubicBezTo>
                    <a:pt x="721" y="11"/>
                    <a:pt x="645" y="18"/>
                    <a:pt x="567" y="29"/>
                  </a:cubicBezTo>
                  <a:cubicBezTo>
                    <a:pt x="534" y="33"/>
                    <a:pt x="506" y="36"/>
                    <a:pt x="481" y="47"/>
                  </a:cubicBezTo>
                  <a:lnTo>
                    <a:pt x="1" y="1899"/>
                  </a:lnTo>
                  <a:cubicBezTo>
                    <a:pt x="76" y="1971"/>
                    <a:pt x="162" y="2036"/>
                    <a:pt x="262" y="2082"/>
                  </a:cubicBezTo>
                  <a:lnTo>
                    <a:pt x="8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54"/>
            <p:cNvSpPr/>
            <p:nvPr/>
          </p:nvSpPr>
          <p:spPr>
            <a:xfrm>
              <a:off x="1762407" y="908065"/>
              <a:ext cx="40599" cy="126491"/>
            </a:xfrm>
            <a:custGeom>
              <a:avLst/>
              <a:gdLst/>
              <a:ahLst/>
              <a:cxnLst/>
              <a:rect l="l" t="t" r="r" b="b"/>
              <a:pathLst>
                <a:path w="718" h="2237" extrusionOk="0">
                  <a:moveTo>
                    <a:pt x="718" y="0"/>
                  </a:moveTo>
                  <a:lnTo>
                    <a:pt x="718" y="0"/>
                  </a:lnTo>
                  <a:cubicBezTo>
                    <a:pt x="664" y="4"/>
                    <a:pt x="614" y="11"/>
                    <a:pt x="560" y="15"/>
                  </a:cubicBezTo>
                  <a:lnTo>
                    <a:pt x="1" y="2186"/>
                  </a:lnTo>
                  <a:cubicBezTo>
                    <a:pt x="44" y="2208"/>
                    <a:pt x="91" y="2222"/>
                    <a:pt x="137" y="2236"/>
                  </a:cubicBezTo>
                  <a:lnTo>
                    <a:pt x="718"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54"/>
            <p:cNvSpPr/>
            <p:nvPr/>
          </p:nvSpPr>
          <p:spPr>
            <a:xfrm>
              <a:off x="1880357" y="905012"/>
              <a:ext cx="41391" cy="90246"/>
            </a:xfrm>
            <a:custGeom>
              <a:avLst/>
              <a:gdLst/>
              <a:ahLst/>
              <a:cxnLst/>
              <a:rect l="l" t="t" r="r" b="b"/>
              <a:pathLst>
                <a:path w="732" h="1596" extrusionOk="0">
                  <a:moveTo>
                    <a:pt x="402" y="1"/>
                  </a:moveTo>
                  <a:lnTo>
                    <a:pt x="0" y="1545"/>
                  </a:lnTo>
                  <a:cubicBezTo>
                    <a:pt x="126" y="1552"/>
                    <a:pt x="233" y="1563"/>
                    <a:pt x="323" y="1595"/>
                  </a:cubicBezTo>
                  <a:lnTo>
                    <a:pt x="731" y="15"/>
                  </a:lnTo>
                  <a:cubicBezTo>
                    <a:pt x="620" y="11"/>
                    <a:pt x="509" y="4"/>
                    <a:pt x="4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54"/>
            <p:cNvSpPr/>
            <p:nvPr/>
          </p:nvSpPr>
          <p:spPr>
            <a:xfrm>
              <a:off x="1948435" y="910723"/>
              <a:ext cx="57393" cy="127283"/>
            </a:xfrm>
            <a:custGeom>
              <a:avLst/>
              <a:gdLst/>
              <a:ahLst/>
              <a:cxnLst/>
              <a:rect l="l" t="t" r="r" b="b"/>
              <a:pathLst>
                <a:path w="1015" h="2251" extrusionOk="0">
                  <a:moveTo>
                    <a:pt x="574" y="0"/>
                  </a:moveTo>
                  <a:lnTo>
                    <a:pt x="0" y="2214"/>
                  </a:lnTo>
                  <a:cubicBezTo>
                    <a:pt x="86" y="2243"/>
                    <a:pt x="187" y="2250"/>
                    <a:pt x="301" y="2250"/>
                  </a:cubicBezTo>
                  <a:cubicBezTo>
                    <a:pt x="355" y="2250"/>
                    <a:pt x="405" y="2247"/>
                    <a:pt x="459" y="2243"/>
                  </a:cubicBezTo>
                  <a:lnTo>
                    <a:pt x="1014" y="100"/>
                  </a:lnTo>
                  <a:cubicBezTo>
                    <a:pt x="925" y="61"/>
                    <a:pt x="828" y="29"/>
                    <a:pt x="724" y="18"/>
                  </a:cubicBezTo>
                  <a:cubicBezTo>
                    <a:pt x="674" y="11"/>
                    <a:pt x="624" y="4"/>
                    <a:pt x="5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54"/>
            <p:cNvSpPr/>
            <p:nvPr/>
          </p:nvSpPr>
          <p:spPr>
            <a:xfrm>
              <a:off x="1711179" y="954657"/>
              <a:ext cx="11988" cy="40599"/>
            </a:xfrm>
            <a:custGeom>
              <a:avLst/>
              <a:gdLst/>
              <a:ahLst/>
              <a:cxnLst/>
              <a:rect l="l" t="t" r="r" b="b"/>
              <a:pathLst>
                <a:path w="212" h="718" extrusionOk="0">
                  <a:moveTo>
                    <a:pt x="122" y="1"/>
                  </a:moveTo>
                  <a:cubicBezTo>
                    <a:pt x="54" y="1"/>
                    <a:pt x="0" y="54"/>
                    <a:pt x="0" y="122"/>
                  </a:cubicBezTo>
                  <a:lnTo>
                    <a:pt x="0" y="595"/>
                  </a:lnTo>
                  <a:cubicBezTo>
                    <a:pt x="0" y="663"/>
                    <a:pt x="54" y="717"/>
                    <a:pt x="122" y="717"/>
                  </a:cubicBezTo>
                  <a:lnTo>
                    <a:pt x="212" y="717"/>
                  </a:lnTo>
                  <a:lnTo>
                    <a:pt x="212"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54"/>
            <p:cNvSpPr/>
            <p:nvPr/>
          </p:nvSpPr>
          <p:spPr>
            <a:xfrm>
              <a:off x="2038792" y="954488"/>
              <a:ext cx="11818" cy="40543"/>
            </a:xfrm>
            <a:custGeom>
              <a:avLst/>
              <a:gdLst/>
              <a:ahLst/>
              <a:cxnLst/>
              <a:rect l="l" t="t" r="r" b="b"/>
              <a:pathLst>
                <a:path w="209" h="717" extrusionOk="0">
                  <a:moveTo>
                    <a:pt x="0" y="0"/>
                  </a:moveTo>
                  <a:lnTo>
                    <a:pt x="0" y="717"/>
                  </a:lnTo>
                  <a:lnTo>
                    <a:pt x="90" y="717"/>
                  </a:lnTo>
                  <a:cubicBezTo>
                    <a:pt x="154" y="717"/>
                    <a:pt x="208" y="663"/>
                    <a:pt x="208" y="595"/>
                  </a:cubicBezTo>
                  <a:lnTo>
                    <a:pt x="208" y="122"/>
                  </a:lnTo>
                  <a:cubicBezTo>
                    <a:pt x="208" y="54"/>
                    <a:pt x="154" y="0"/>
                    <a:pt x="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54"/>
            <p:cNvSpPr/>
            <p:nvPr/>
          </p:nvSpPr>
          <p:spPr>
            <a:xfrm>
              <a:off x="1771567" y="892855"/>
              <a:ext cx="217868" cy="16059"/>
            </a:xfrm>
            <a:custGeom>
              <a:avLst/>
              <a:gdLst/>
              <a:ahLst/>
              <a:cxnLst/>
              <a:rect l="l" t="t" r="r" b="b"/>
              <a:pathLst>
                <a:path w="3853" h="284" extrusionOk="0">
                  <a:moveTo>
                    <a:pt x="1924" y="1"/>
                  </a:moveTo>
                  <a:cubicBezTo>
                    <a:pt x="1763" y="4"/>
                    <a:pt x="1598" y="8"/>
                    <a:pt x="1437" y="19"/>
                  </a:cubicBezTo>
                  <a:cubicBezTo>
                    <a:pt x="1276" y="33"/>
                    <a:pt x="1115" y="40"/>
                    <a:pt x="953" y="69"/>
                  </a:cubicBezTo>
                  <a:cubicBezTo>
                    <a:pt x="631" y="112"/>
                    <a:pt x="312" y="180"/>
                    <a:pt x="0" y="284"/>
                  </a:cubicBezTo>
                  <a:cubicBezTo>
                    <a:pt x="638" y="203"/>
                    <a:pt x="1281" y="163"/>
                    <a:pt x="1925" y="163"/>
                  </a:cubicBezTo>
                  <a:cubicBezTo>
                    <a:pt x="2568" y="163"/>
                    <a:pt x="3212" y="203"/>
                    <a:pt x="3852" y="284"/>
                  </a:cubicBezTo>
                  <a:cubicBezTo>
                    <a:pt x="3537" y="176"/>
                    <a:pt x="3221" y="112"/>
                    <a:pt x="2899" y="69"/>
                  </a:cubicBezTo>
                  <a:cubicBezTo>
                    <a:pt x="2738" y="40"/>
                    <a:pt x="2576" y="33"/>
                    <a:pt x="2415" y="19"/>
                  </a:cubicBezTo>
                  <a:cubicBezTo>
                    <a:pt x="2254" y="4"/>
                    <a:pt x="2086" y="4"/>
                    <a:pt x="19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54"/>
            <p:cNvSpPr/>
            <p:nvPr/>
          </p:nvSpPr>
          <p:spPr>
            <a:xfrm>
              <a:off x="1718077" y="900997"/>
              <a:ext cx="325416" cy="141871"/>
            </a:xfrm>
            <a:custGeom>
              <a:avLst/>
              <a:gdLst/>
              <a:ahLst/>
              <a:cxnLst/>
              <a:rect l="l" t="t" r="r" b="b"/>
              <a:pathLst>
                <a:path w="5755" h="2509" extrusionOk="0">
                  <a:moveTo>
                    <a:pt x="2869" y="144"/>
                  </a:moveTo>
                  <a:cubicBezTo>
                    <a:pt x="3507" y="144"/>
                    <a:pt x="4146" y="185"/>
                    <a:pt x="4780" y="265"/>
                  </a:cubicBezTo>
                  <a:lnTo>
                    <a:pt x="4784" y="265"/>
                  </a:lnTo>
                  <a:cubicBezTo>
                    <a:pt x="5275" y="333"/>
                    <a:pt x="5594" y="763"/>
                    <a:pt x="5594" y="1362"/>
                  </a:cubicBezTo>
                  <a:cubicBezTo>
                    <a:pt x="5594" y="1982"/>
                    <a:pt x="4977" y="2347"/>
                    <a:pt x="4375" y="2347"/>
                  </a:cubicBezTo>
                  <a:cubicBezTo>
                    <a:pt x="4107" y="2347"/>
                    <a:pt x="3927" y="2275"/>
                    <a:pt x="3820" y="2125"/>
                  </a:cubicBezTo>
                  <a:cubicBezTo>
                    <a:pt x="3816" y="2125"/>
                    <a:pt x="3816" y="2118"/>
                    <a:pt x="3813" y="2114"/>
                  </a:cubicBezTo>
                  <a:cubicBezTo>
                    <a:pt x="3562" y="1738"/>
                    <a:pt x="3350" y="1555"/>
                    <a:pt x="2863" y="1541"/>
                  </a:cubicBezTo>
                  <a:cubicBezTo>
                    <a:pt x="2383" y="1555"/>
                    <a:pt x="2175" y="1738"/>
                    <a:pt x="1924" y="2114"/>
                  </a:cubicBezTo>
                  <a:cubicBezTo>
                    <a:pt x="1921" y="2114"/>
                    <a:pt x="1921" y="2118"/>
                    <a:pt x="1917" y="2125"/>
                  </a:cubicBezTo>
                  <a:cubicBezTo>
                    <a:pt x="1810" y="2275"/>
                    <a:pt x="1634" y="2347"/>
                    <a:pt x="1362" y="2347"/>
                  </a:cubicBezTo>
                  <a:cubicBezTo>
                    <a:pt x="763" y="2347"/>
                    <a:pt x="144" y="1982"/>
                    <a:pt x="144" y="1362"/>
                  </a:cubicBezTo>
                  <a:cubicBezTo>
                    <a:pt x="144" y="763"/>
                    <a:pt x="462" y="333"/>
                    <a:pt x="953" y="265"/>
                  </a:cubicBezTo>
                  <a:lnTo>
                    <a:pt x="957" y="265"/>
                  </a:lnTo>
                  <a:cubicBezTo>
                    <a:pt x="1591" y="185"/>
                    <a:pt x="2230" y="144"/>
                    <a:pt x="2869" y="144"/>
                  </a:cubicBezTo>
                  <a:close/>
                  <a:moveTo>
                    <a:pt x="2878" y="1"/>
                  </a:moveTo>
                  <a:cubicBezTo>
                    <a:pt x="2230" y="1"/>
                    <a:pt x="1582" y="41"/>
                    <a:pt x="939" y="122"/>
                  </a:cubicBezTo>
                  <a:lnTo>
                    <a:pt x="932" y="122"/>
                  </a:lnTo>
                  <a:cubicBezTo>
                    <a:pt x="366" y="208"/>
                    <a:pt x="0" y="695"/>
                    <a:pt x="0" y="1372"/>
                  </a:cubicBezTo>
                  <a:cubicBezTo>
                    <a:pt x="0" y="2082"/>
                    <a:pt x="695" y="2508"/>
                    <a:pt x="1369" y="2508"/>
                  </a:cubicBezTo>
                  <a:cubicBezTo>
                    <a:pt x="1681" y="2508"/>
                    <a:pt x="1899" y="2419"/>
                    <a:pt x="2039" y="2236"/>
                  </a:cubicBezTo>
                  <a:cubicBezTo>
                    <a:pt x="2043" y="2232"/>
                    <a:pt x="2046" y="2222"/>
                    <a:pt x="2050" y="2218"/>
                  </a:cubicBezTo>
                  <a:cubicBezTo>
                    <a:pt x="2286" y="1860"/>
                    <a:pt x="2451" y="1709"/>
                    <a:pt x="2870" y="1698"/>
                  </a:cubicBezTo>
                  <a:cubicBezTo>
                    <a:pt x="3293" y="1709"/>
                    <a:pt x="3462" y="1860"/>
                    <a:pt x="3694" y="2218"/>
                  </a:cubicBezTo>
                  <a:lnTo>
                    <a:pt x="3709" y="2232"/>
                  </a:lnTo>
                  <a:cubicBezTo>
                    <a:pt x="3845" y="2415"/>
                    <a:pt x="4064" y="2505"/>
                    <a:pt x="4375" y="2505"/>
                  </a:cubicBezTo>
                  <a:cubicBezTo>
                    <a:pt x="5049" y="2505"/>
                    <a:pt x="5748" y="2075"/>
                    <a:pt x="5755" y="1372"/>
                  </a:cubicBezTo>
                  <a:cubicBezTo>
                    <a:pt x="5755" y="695"/>
                    <a:pt x="5393" y="201"/>
                    <a:pt x="4823" y="122"/>
                  </a:cubicBezTo>
                  <a:lnTo>
                    <a:pt x="4816" y="122"/>
                  </a:lnTo>
                  <a:cubicBezTo>
                    <a:pt x="4173" y="41"/>
                    <a:pt x="3525" y="1"/>
                    <a:pt x="287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1367;p54"/>
          <p:cNvGrpSpPr/>
          <p:nvPr/>
        </p:nvGrpSpPr>
        <p:grpSpPr>
          <a:xfrm>
            <a:off x="742350" y="872713"/>
            <a:ext cx="1277400" cy="870000"/>
            <a:chOff x="742350" y="872713"/>
            <a:chExt cx="1277400" cy="870000"/>
          </a:xfrm>
        </p:grpSpPr>
        <p:sp>
          <p:nvSpPr>
            <p:cNvPr id="1368" name="Google Shape;1368;p54"/>
            <p:cNvSpPr/>
            <p:nvPr/>
          </p:nvSpPr>
          <p:spPr>
            <a:xfrm>
              <a:off x="742350" y="9741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69" name="Google Shape;1369;p54"/>
            <p:cNvCxnSpPr>
              <a:stCxn id="1368" idx="6"/>
            </p:cNvCxnSpPr>
            <p:nvPr/>
          </p:nvCxnSpPr>
          <p:spPr>
            <a:xfrm rot="10800000" flipH="1">
              <a:off x="1510950" y="872713"/>
              <a:ext cx="508800" cy="485700"/>
            </a:xfrm>
            <a:prstGeom prst="straightConnector1">
              <a:avLst/>
            </a:prstGeom>
            <a:noFill/>
            <a:ln w="9525" cap="flat" cmpd="sng">
              <a:solidFill>
                <a:schemeClr val="accent5"/>
              </a:solidFill>
              <a:prstDash val="solid"/>
              <a:round/>
              <a:headEnd type="none" w="med" len="med"/>
              <a:tailEnd type="oval" w="med" len="med"/>
            </a:ln>
          </p:spPr>
        </p:cxnSp>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39"/>
        <p:cNvGrpSpPr/>
        <p:nvPr/>
      </p:nvGrpSpPr>
      <p:grpSpPr>
        <a:xfrm>
          <a:off x="0" y="0"/>
          <a:ext cx="0" cy="0"/>
          <a:chOff x="0" y="0"/>
          <a:chExt cx="0" cy="0"/>
        </a:xfrm>
      </p:grpSpPr>
      <p:sp>
        <p:nvSpPr>
          <p:cNvPr id="181" name="Rectangle à coins arrondis 180"/>
          <p:cNvSpPr/>
          <p:nvPr/>
        </p:nvSpPr>
        <p:spPr>
          <a:xfrm>
            <a:off x="1000100" y="1571618"/>
            <a:ext cx="2428892" cy="221457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41" name="Google Shape;2641;p75"/>
          <p:cNvSpPr txBox="1">
            <a:spLocks noGrp="1"/>
          </p:cNvSpPr>
          <p:nvPr>
            <p:ph type="subTitle" idx="1"/>
          </p:nvPr>
        </p:nvSpPr>
        <p:spPr>
          <a:xfrm>
            <a:off x="785786" y="1643056"/>
            <a:ext cx="2844000" cy="1895700"/>
          </a:xfrm>
          <a:prstGeom prst="rect">
            <a:avLst/>
          </a:prstGeom>
        </p:spPr>
        <p:txBody>
          <a:bodyPr spcFirstLastPara="1" wrap="square" lIns="91425" tIns="91425" rIns="91425" bIns="91425" anchor="t" anchorCtr="0">
            <a:noAutofit/>
          </a:bodyPr>
          <a:lstStyle/>
          <a:p>
            <a:pPr marL="0" lvl="0" indent="0" algn="ctr" rtl="1">
              <a:spcBef>
                <a:spcPts val="0"/>
              </a:spcBef>
              <a:spcAft>
                <a:spcPts val="0"/>
              </a:spcAft>
              <a:buNone/>
            </a:pPr>
            <a:r>
              <a:rPr lang="ar-DZ" sz="4000" dirty="0" smtClean="0">
                <a:uFill>
                  <a:noFill/>
                </a:uFill>
                <a:latin typeface="Sakkal Majalla" panose="02000000000000000000" pitchFamily="2" charset="-78"/>
                <a:cs typeface="Sakkal Majalla" panose="02000000000000000000" pitchFamily="2" charset="-78"/>
              </a:rPr>
              <a:t>شكرا </a:t>
            </a:r>
            <a:endParaRPr lang="fr-FR" sz="4000" dirty="0" smtClean="0">
              <a:uFill>
                <a:noFill/>
              </a:uFill>
              <a:latin typeface="Sakkal Majalla" panose="02000000000000000000" pitchFamily="2" charset="-78"/>
              <a:cs typeface="Sakkal Majalla" panose="02000000000000000000" pitchFamily="2" charset="-78"/>
            </a:endParaRPr>
          </a:p>
          <a:p>
            <a:pPr marL="0" lvl="0" indent="0" algn="ctr" rtl="1">
              <a:spcBef>
                <a:spcPts val="0"/>
              </a:spcBef>
              <a:spcAft>
                <a:spcPts val="0"/>
              </a:spcAft>
              <a:buNone/>
            </a:pPr>
            <a:r>
              <a:rPr lang="ar-DZ" sz="4000" dirty="0" smtClean="0">
                <a:uFill>
                  <a:noFill/>
                </a:uFill>
                <a:latin typeface="Sakkal Majalla" panose="02000000000000000000" pitchFamily="2" charset="-78"/>
                <a:cs typeface="Sakkal Majalla" panose="02000000000000000000" pitchFamily="2" charset="-78"/>
              </a:rPr>
              <a:t>على حسن الإصغاء</a:t>
            </a:r>
            <a:endParaRPr lang="en-GB" sz="4000" dirty="0">
              <a:uFill>
                <a:noFill/>
              </a:uFill>
              <a:latin typeface="Sakkal Majalla" panose="02000000000000000000" pitchFamily="2" charset="-78"/>
              <a:cs typeface="Sakkal Majalla" panose="02000000000000000000" pitchFamily="2" charset="-78"/>
            </a:endParaRPr>
          </a:p>
        </p:txBody>
      </p:sp>
      <p:grpSp>
        <p:nvGrpSpPr>
          <p:cNvPr id="2642" name="Google Shape;2642;p75"/>
          <p:cNvGrpSpPr/>
          <p:nvPr/>
        </p:nvGrpSpPr>
        <p:grpSpPr>
          <a:xfrm>
            <a:off x="4944504" y="1387148"/>
            <a:ext cx="882773" cy="2667449"/>
            <a:chOff x="5411750" y="1141513"/>
            <a:chExt cx="724475" cy="2189125"/>
          </a:xfrm>
        </p:grpSpPr>
        <p:sp>
          <p:nvSpPr>
            <p:cNvPr id="2643" name="Google Shape;2643;p75"/>
            <p:cNvSpPr/>
            <p:nvPr/>
          </p:nvSpPr>
          <p:spPr>
            <a:xfrm>
              <a:off x="5679700" y="1150313"/>
              <a:ext cx="184225" cy="266900"/>
            </a:xfrm>
            <a:custGeom>
              <a:avLst/>
              <a:gdLst/>
              <a:ahLst/>
              <a:cxnLst/>
              <a:rect l="l" t="t" r="r" b="b"/>
              <a:pathLst>
                <a:path w="7369" h="10676" extrusionOk="0">
                  <a:moveTo>
                    <a:pt x="3686" y="0"/>
                  </a:moveTo>
                  <a:cubicBezTo>
                    <a:pt x="1651" y="0"/>
                    <a:pt x="0" y="688"/>
                    <a:pt x="0" y="3637"/>
                  </a:cubicBezTo>
                  <a:cubicBezTo>
                    <a:pt x="0" y="6586"/>
                    <a:pt x="841" y="10676"/>
                    <a:pt x="3686" y="10676"/>
                  </a:cubicBezTo>
                  <a:cubicBezTo>
                    <a:pt x="6865" y="10676"/>
                    <a:pt x="7369" y="6586"/>
                    <a:pt x="7369" y="3637"/>
                  </a:cubicBezTo>
                  <a:cubicBezTo>
                    <a:pt x="7369" y="688"/>
                    <a:pt x="5719" y="0"/>
                    <a:pt x="3686" y="0"/>
                  </a:cubicBezTo>
                  <a:close/>
                </a:path>
              </a:pathLst>
            </a:custGeom>
            <a:solidFill>
              <a:srgbClr val="FF8C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4" name="Google Shape;2644;p75"/>
            <p:cNvSpPr/>
            <p:nvPr/>
          </p:nvSpPr>
          <p:spPr>
            <a:xfrm>
              <a:off x="5670900" y="1141513"/>
              <a:ext cx="210600" cy="277000"/>
            </a:xfrm>
            <a:custGeom>
              <a:avLst/>
              <a:gdLst/>
              <a:ahLst/>
              <a:cxnLst/>
              <a:rect l="l" t="t" r="r" b="b"/>
              <a:pathLst>
                <a:path w="8424" h="11080" extrusionOk="0">
                  <a:moveTo>
                    <a:pt x="3941" y="1776"/>
                  </a:moveTo>
                  <a:cubicBezTo>
                    <a:pt x="5197" y="1776"/>
                    <a:pt x="6458" y="2340"/>
                    <a:pt x="6911" y="3552"/>
                  </a:cubicBezTo>
                  <a:cubicBezTo>
                    <a:pt x="8424" y="7583"/>
                    <a:pt x="6248" y="10371"/>
                    <a:pt x="4035" y="10371"/>
                  </a:cubicBezTo>
                  <a:cubicBezTo>
                    <a:pt x="1578" y="10371"/>
                    <a:pt x="35" y="6407"/>
                    <a:pt x="936" y="3552"/>
                  </a:cubicBezTo>
                  <a:cubicBezTo>
                    <a:pt x="1301" y="2400"/>
                    <a:pt x="2618" y="1776"/>
                    <a:pt x="3941" y="1776"/>
                  </a:cubicBezTo>
                  <a:close/>
                  <a:moveTo>
                    <a:pt x="4038" y="1"/>
                  </a:moveTo>
                  <a:cubicBezTo>
                    <a:pt x="1321" y="1"/>
                    <a:pt x="1" y="1269"/>
                    <a:pt x="1" y="3885"/>
                  </a:cubicBezTo>
                  <a:cubicBezTo>
                    <a:pt x="1" y="7204"/>
                    <a:pt x="1058" y="11080"/>
                    <a:pt x="4038" y="11080"/>
                  </a:cubicBezTo>
                  <a:cubicBezTo>
                    <a:pt x="5881" y="11080"/>
                    <a:pt x="8075" y="9830"/>
                    <a:pt x="8075" y="3885"/>
                  </a:cubicBezTo>
                  <a:cubicBezTo>
                    <a:pt x="8075" y="1272"/>
                    <a:pt x="6755" y="1"/>
                    <a:pt x="40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5" name="Google Shape;2645;p75"/>
            <p:cNvSpPr/>
            <p:nvPr/>
          </p:nvSpPr>
          <p:spPr>
            <a:xfrm>
              <a:off x="5831750" y="1453188"/>
              <a:ext cx="304475" cy="780850"/>
            </a:xfrm>
            <a:custGeom>
              <a:avLst/>
              <a:gdLst/>
              <a:ahLst/>
              <a:cxnLst/>
              <a:rect l="l" t="t" r="r" b="b"/>
              <a:pathLst>
                <a:path w="12179" h="31234" extrusionOk="0">
                  <a:moveTo>
                    <a:pt x="2347" y="1"/>
                  </a:moveTo>
                  <a:cubicBezTo>
                    <a:pt x="0" y="1"/>
                    <a:pt x="447" y="2879"/>
                    <a:pt x="2543" y="7711"/>
                  </a:cubicBezTo>
                  <a:cubicBezTo>
                    <a:pt x="3649" y="10070"/>
                    <a:pt x="7806" y="16800"/>
                    <a:pt x="7748" y="16800"/>
                  </a:cubicBezTo>
                  <a:cubicBezTo>
                    <a:pt x="7748" y="16800"/>
                    <a:pt x="7748" y="16800"/>
                    <a:pt x="7748" y="16800"/>
                  </a:cubicBezTo>
                  <a:lnTo>
                    <a:pt x="7748" y="16800"/>
                  </a:lnTo>
                  <a:cubicBezTo>
                    <a:pt x="7729" y="16800"/>
                    <a:pt x="7548" y="19436"/>
                    <a:pt x="9426" y="30837"/>
                  </a:cubicBezTo>
                  <a:cubicBezTo>
                    <a:pt x="9453" y="31008"/>
                    <a:pt x="9743" y="31233"/>
                    <a:pt x="10081" y="31233"/>
                  </a:cubicBezTo>
                  <a:cubicBezTo>
                    <a:pt x="10337" y="31233"/>
                    <a:pt x="10620" y="31103"/>
                    <a:pt x="10838" y="30721"/>
                  </a:cubicBezTo>
                  <a:cubicBezTo>
                    <a:pt x="11583" y="29303"/>
                    <a:pt x="12118" y="16485"/>
                    <a:pt x="12149" y="16485"/>
                  </a:cubicBezTo>
                  <a:cubicBezTo>
                    <a:pt x="12149" y="16485"/>
                    <a:pt x="12149" y="16485"/>
                    <a:pt x="12149" y="16485"/>
                  </a:cubicBezTo>
                  <a:cubicBezTo>
                    <a:pt x="12179" y="16485"/>
                    <a:pt x="10116" y="757"/>
                    <a:pt x="2616" y="12"/>
                  </a:cubicBezTo>
                  <a:cubicBezTo>
                    <a:pt x="2523" y="5"/>
                    <a:pt x="2433" y="1"/>
                    <a:pt x="2347" y="1"/>
                  </a:cubicBezTo>
                  <a:close/>
                </a:path>
              </a:pathLst>
            </a:custGeom>
            <a:solidFill>
              <a:srgbClr val="FF8C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6" name="Google Shape;2646;p75"/>
            <p:cNvSpPr/>
            <p:nvPr/>
          </p:nvSpPr>
          <p:spPr>
            <a:xfrm>
              <a:off x="5831750" y="1453188"/>
              <a:ext cx="304475" cy="709350"/>
            </a:xfrm>
            <a:custGeom>
              <a:avLst/>
              <a:gdLst/>
              <a:ahLst/>
              <a:cxnLst/>
              <a:rect l="l" t="t" r="r" b="b"/>
              <a:pathLst>
                <a:path w="12179" h="28374" extrusionOk="0">
                  <a:moveTo>
                    <a:pt x="2347" y="1"/>
                  </a:moveTo>
                  <a:cubicBezTo>
                    <a:pt x="0" y="1"/>
                    <a:pt x="447" y="2879"/>
                    <a:pt x="2543" y="7708"/>
                  </a:cubicBezTo>
                  <a:cubicBezTo>
                    <a:pt x="3649" y="10067"/>
                    <a:pt x="7806" y="16794"/>
                    <a:pt x="7748" y="16794"/>
                  </a:cubicBezTo>
                  <a:cubicBezTo>
                    <a:pt x="7733" y="16794"/>
                    <a:pt x="7622" y="19447"/>
                    <a:pt x="8998" y="28374"/>
                  </a:cubicBezTo>
                  <a:lnTo>
                    <a:pt x="11718" y="27906"/>
                  </a:lnTo>
                  <a:cubicBezTo>
                    <a:pt x="12045" y="23313"/>
                    <a:pt x="12124" y="16485"/>
                    <a:pt x="12149" y="16485"/>
                  </a:cubicBezTo>
                  <a:cubicBezTo>
                    <a:pt x="12149" y="16485"/>
                    <a:pt x="12149" y="16485"/>
                    <a:pt x="12149" y="16485"/>
                  </a:cubicBezTo>
                  <a:cubicBezTo>
                    <a:pt x="12179" y="16485"/>
                    <a:pt x="10116" y="757"/>
                    <a:pt x="2616" y="12"/>
                  </a:cubicBezTo>
                  <a:cubicBezTo>
                    <a:pt x="2523" y="5"/>
                    <a:pt x="2433" y="1"/>
                    <a:pt x="23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7" name="Google Shape;2647;p75"/>
            <p:cNvSpPr/>
            <p:nvPr/>
          </p:nvSpPr>
          <p:spPr>
            <a:xfrm>
              <a:off x="5982175" y="1799838"/>
              <a:ext cx="91025" cy="362700"/>
            </a:xfrm>
            <a:custGeom>
              <a:avLst/>
              <a:gdLst/>
              <a:ahLst/>
              <a:cxnLst/>
              <a:rect l="l" t="t" r="r" b="b"/>
              <a:pathLst>
                <a:path w="3641" h="14508" extrusionOk="0">
                  <a:moveTo>
                    <a:pt x="1" y="0"/>
                  </a:moveTo>
                  <a:lnTo>
                    <a:pt x="1" y="0"/>
                  </a:lnTo>
                  <a:cubicBezTo>
                    <a:pt x="979" y="1641"/>
                    <a:pt x="1758" y="2931"/>
                    <a:pt x="1734" y="2931"/>
                  </a:cubicBezTo>
                  <a:cubicBezTo>
                    <a:pt x="1719" y="2931"/>
                    <a:pt x="1609" y="5581"/>
                    <a:pt x="2984" y="14508"/>
                  </a:cubicBezTo>
                  <a:lnTo>
                    <a:pt x="3641" y="14410"/>
                  </a:lnTo>
                  <a:cubicBezTo>
                    <a:pt x="2253" y="5960"/>
                    <a:pt x="2391" y="3423"/>
                    <a:pt x="2409" y="3423"/>
                  </a:cubicBezTo>
                  <a:cubicBezTo>
                    <a:pt x="2440" y="3423"/>
                    <a:pt x="1306" y="1867"/>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8" name="Google Shape;2648;p75"/>
            <p:cNvSpPr/>
            <p:nvPr/>
          </p:nvSpPr>
          <p:spPr>
            <a:xfrm>
              <a:off x="6020850" y="2120813"/>
              <a:ext cx="112725" cy="247650"/>
            </a:xfrm>
            <a:custGeom>
              <a:avLst/>
              <a:gdLst/>
              <a:ahLst/>
              <a:cxnLst/>
              <a:rect l="l" t="t" r="r" b="b"/>
              <a:pathLst>
                <a:path w="4509" h="9906" extrusionOk="0">
                  <a:moveTo>
                    <a:pt x="1159" y="0"/>
                  </a:moveTo>
                  <a:cubicBezTo>
                    <a:pt x="679" y="1195"/>
                    <a:pt x="1434" y="3374"/>
                    <a:pt x="1742" y="3662"/>
                  </a:cubicBezTo>
                  <a:cubicBezTo>
                    <a:pt x="1024" y="4829"/>
                    <a:pt x="68" y="6406"/>
                    <a:pt x="337" y="6770"/>
                  </a:cubicBezTo>
                  <a:cubicBezTo>
                    <a:pt x="373" y="6820"/>
                    <a:pt x="420" y="6841"/>
                    <a:pt x="475" y="6841"/>
                  </a:cubicBezTo>
                  <a:cubicBezTo>
                    <a:pt x="752" y="6841"/>
                    <a:pt x="1223" y="6294"/>
                    <a:pt x="1491" y="6294"/>
                  </a:cubicBezTo>
                  <a:cubicBezTo>
                    <a:pt x="1505" y="6294"/>
                    <a:pt x="1519" y="6296"/>
                    <a:pt x="1532" y="6299"/>
                  </a:cubicBezTo>
                  <a:cubicBezTo>
                    <a:pt x="2659" y="6583"/>
                    <a:pt x="0" y="9471"/>
                    <a:pt x="572" y="9829"/>
                  </a:cubicBezTo>
                  <a:cubicBezTo>
                    <a:pt x="655" y="9882"/>
                    <a:pt x="745" y="9905"/>
                    <a:pt x="840" y="9905"/>
                  </a:cubicBezTo>
                  <a:cubicBezTo>
                    <a:pt x="1781" y="9905"/>
                    <a:pt x="3228" y="7580"/>
                    <a:pt x="3231" y="7580"/>
                  </a:cubicBezTo>
                  <a:cubicBezTo>
                    <a:pt x="3304" y="6131"/>
                    <a:pt x="3457" y="5043"/>
                    <a:pt x="3549" y="3591"/>
                  </a:cubicBezTo>
                  <a:cubicBezTo>
                    <a:pt x="3549" y="3591"/>
                    <a:pt x="4508" y="1920"/>
                    <a:pt x="4267" y="3"/>
                  </a:cubicBezTo>
                  <a:lnTo>
                    <a:pt x="4267"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9" name="Google Shape;2649;p75"/>
            <p:cNvSpPr/>
            <p:nvPr/>
          </p:nvSpPr>
          <p:spPr>
            <a:xfrm>
              <a:off x="6036275" y="2120888"/>
              <a:ext cx="97300" cy="247500"/>
            </a:xfrm>
            <a:custGeom>
              <a:avLst/>
              <a:gdLst/>
              <a:ahLst/>
              <a:cxnLst/>
              <a:rect l="l" t="t" r="r" b="b"/>
              <a:pathLst>
                <a:path w="3892" h="9900" extrusionOk="0">
                  <a:moveTo>
                    <a:pt x="3173" y="0"/>
                  </a:moveTo>
                  <a:cubicBezTo>
                    <a:pt x="3408" y="1917"/>
                    <a:pt x="2455" y="3588"/>
                    <a:pt x="2455" y="3588"/>
                  </a:cubicBezTo>
                  <a:cubicBezTo>
                    <a:pt x="2363" y="5037"/>
                    <a:pt x="2210" y="6125"/>
                    <a:pt x="2137" y="7577"/>
                  </a:cubicBezTo>
                  <a:cubicBezTo>
                    <a:pt x="2137" y="7577"/>
                    <a:pt x="930" y="9511"/>
                    <a:pt x="1" y="9850"/>
                  </a:cubicBezTo>
                  <a:cubicBezTo>
                    <a:pt x="70" y="9884"/>
                    <a:pt x="144" y="9900"/>
                    <a:pt x="222" y="9900"/>
                  </a:cubicBezTo>
                  <a:cubicBezTo>
                    <a:pt x="1165" y="9900"/>
                    <a:pt x="2611" y="7577"/>
                    <a:pt x="2614" y="7577"/>
                  </a:cubicBezTo>
                  <a:cubicBezTo>
                    <a:pt x="2687" y="6128"/>
                    <a:pt x="2840" y="5040"/>
                    <a:pt x="2932" y="3588"/>
                  </a:cubicBezTo>
                  <a:cubicBezTo>
                    <a:pt x="2932" y="3588"/>
                    <a:pt x="3891" y="1913"/>
                    <a:pt x="36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0" name="Google Shape;2650;p75"/>
            <p:cNvSpPr/>
            <p:nvPr/>
          </p:nvSpPr>
          <p:spPr>
            <a:xfrm>
              <a:off x="5411750" y="1453188"/>
              <a:ext cx="304425" cy="780850"/>
            </a:xfrm>
            <a:custGeom>
              <a:avLst/>
              <a:gdLst/>
              <a:ahLst/>
              <a:cxnLst/>
              <a:rect l="l" t="t" r="r" b="b"/>
              <a:pathLst>
                <a:path w="12177" h="31234" extrusionOk="0">
                  <a:moveTo>
                    <a:pt x="9832" y="1"/>
                  </a:moveTo>
                  <a:cubicBezTo>
                    <a:pt x="9746" y="1"/>
                    <a:pt x="9657" y="5"/>
                    <a:pt x="9563" y="12"/>
                  </a:cubicBezTo>
                  <a:cubicBezTo>
                    <a:pt x="2066" y="757"/>
                    <a:pt x="1" y="16485"/>
                    <a:pt x="34" y="16485"/>
                  </a:cubicBezTo>
                  <a:cubicBezTo>
                    <a:pt x="34" y="16485"/>
                    <a:pt x="34" y="16485"/>
                    <a:pt x="34" y="16485"/>
                  </a:cubicBezTo>
                  <a:cubicBezTo>
                    <a:pt x="64" y="16485"/>
                    <a:pt x="599" y="29303"/>
                    <a:pt x="1342" y="30721"/>
                  </a:cubicBezTo>
                  <a:cubicBezTo>
                    <a:pt x="1559" y="31103"/>
                    <a:pt x="1843" y="31233"/>
                    <a:pt x="2100" y="31233"/>
                  </a:cubicBezTo>
                  <a:cubicBezTo>
                    <a:pt x="2438" y="31233"/>
                    <a:pt x="2729" y="31008"/>
                    <a:pt x="2757" y="30837"/>
                  </a:cubicBezTo>
                  <a:cubicBezTo>
                    <a:pt x="4634" y="19436"/>
                    <a:pt x="4454" y="16800"/>
                    <a:pt x="4435" y="16800"/>
                  </a:cubicBezTo>
                  <a:lnTo>
                    <a:pt x="4435" y="16800"/>
                  </a:lnTo>
                  <a:cubicBezTo>
                    <a:pt x="4435" y="16800"/>
                    <a:pt x="4435" y="16800"/>
                    <a:pt x="4435" y="16800"/>
                  </a:cubicBezTo>
                  <a:cubicBezTo>
                    <a:pt x="4377" y="16800"/>
                    <a:pt x="8533" y="10070"/>
                    <a:pt x="9637" y="7711"/>
                  </a:cubicBezTo>
                  <a:cubicBezTo>
                    <a:pt x="11730" y="2879"/>
                    <a:pt x="12176" y="1"/>
                    <a:pt x="9832" y="1"/>
                  </a:cubicBezTo>
                  <a:close/>
                </a:path>
              </a:pathLst>
            </a:custGeom>
            <a:solidFill>
              <a:srgbClr val="FF8C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1" name="Google Shape;2651;p75"/>
            <p:cNvSpPr/>
            <p:nvPr/>
          </p:nvSpPr>
          <p:spPr>
            <a:xfrm>
              <a:off x="5411750" y="1453188"/>
              <a:ext cx="304425" cy="709525"/>
            </a:xfrm>
            <a:custGeom>
              <a:avLst/>
              <a:gdLst/>
              <a:ahLst/>
              <a:cxnLst/>
              <a:rect l="l" t="t" r="r" b="b"/>
              <a:pathLst>
                <a:path w="12177" h="28381" extrusionOk="0">
                  <a:moveTo>
                    <a:pt x="9832" y="1"/>
                  </a:moveTo>
                  <a:cubicBezTo>
                    <a:pt x="9746" y="1"/>
                    <a:pt x="9657" y="5"/>
                    <a:pt x="9563" y="12"/>
                  </a:cubicBezTo>
                  <a:cubicBezTo>
                    <a:pt x="2066" y="757"/>
                    <a:pt x="1" y="16485"/>
                    <a:pt x="34" y="16485"/>
                  </a:cubicBezTo>
                  <a:cubicBezTo>
                    <a:pt x="34" y="16485"/>
                    <a:pt x="34" y="16485"/>
                    <a:pt x="34" y="16485"/>
                  </a:cubicBezTo>
                  <a:cubicBezTo>
                    <a:pt x="55" y="16485"/>
                    <a:pt x="55" y="23295"/>
                    <a:pt x="385" y="27882"/>
                  </a:cubicBezTo>
                  <a:lnTo>
                    <a:pt x="3176" y="28380"/>
                  </a:lnTo>
                  <a:cubicBezTo>
                    <a:pt x="4550" y="19455"/>
                    <a:pt x="4450" y="16794"/>
                    <a:pt x="4435" y="16794"/>
                  </a:cubicBezTo>
                  <a:lnTo>
                    <a:pt x="4435" y="16794"/>
                  </a:lnTo>
                  <a:cubicBezTo>
                    <a:pt x="4435" y="16794"/>
                    <a:pt x="4435" y="16794"/>
                    <a:pt x="4435" y="16794"/>
                  </a:cubicBezTo>
                  <a:cubicBezTo>
                    <a:pt x="4377" y="16794"/>
                    <a:pt x="8533" y="10067"/>
                    <a:pt x="9637" y="7708"/>
                  </a:cubicBezTo>
                  <a:cubicBezTo>
                    <a:pt x="11730" y="2879"/>
                    <a:pt x="12176" y="1"/>
                    <a:pt x="98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2" name="Google Shape;2652;p75"/>
            <p:cNvSpPr/>
            <p:nvPr/>
          </p:nvSpPr>
          <p:spPr>
            <a:xfrm>
              <a:off x="5411750" y="1462663"/>
              <a:ext cx="201800" cy="689275"/>
            </a:xfrm>
            <a:custGeom>
              <a:avLst/>
              <a:gdLst/>
              <a:ahLst/>
              <a:cxnLst/>
              <a:rect l="l" t="t" r="r" b="b"/>
              <a:pathLst>
                <a:path w="8072" h="27571" extrusionOk="0">
                  <a:moveTo>
                    <a:pt x="8072" y="0"/>
                  </a:moveTo>
                  <a:lnTo>
                    <a:pt x="8072" y="0"/>
                  </a:lnTo>
                  <a:cubicBezTo>
                    <a:pt x="1786" y="2502"/>
                    <a:pt x="0" y="16106"/>
                    <a:pt x="31" y="16106"/>
                  </a:cubicBezTo>
                  <a:cubicBezTo>
                    <a:pt x="31" y="16106"/>
                    <a:pt x="31" y="16106"/>
                    <a:pt x="31" y="16106"/>
                  </a:cubicBezTo>
                  <a:lnTo>
                    <a:pt x="31" y="16109"/>
                  </a:lnTo>
                  <a:cubicBezTo>
                    <a:pt x="52" y="16329"/>
                    <a:pt x="58" y="22986"/>
                    <a:pt x="382" y="27503"/>
                  </a:cubicBezTo>
                  <a:lnTo>
                    <a:pt x="832" y="27570"/>
                  </a:lnTo>
                  <a:cubicBezTo>
                    <a:pt x="379" y="15862"/>
                    <a:pt x="2619" y="3882"/>
                    <a:pt x="80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75"/>
            <p:cNvSpPr/>
            <p:nvPr/>
          </p:nvSpPr>
          <p:spPr>
            <a:xfrm>
              <a:off x="5413350" y="2120813"/>
              <a:ext cx="112650" cy="247650"/>
            </a:xfrm>
            <a:custGeom>
              <a:avLst/>
              <a:gdLst/>
              <a:ahLst/>
              <a:cxnLst/>
              <a:rect l="l" t="t" r="r" b="b"/>
              <a:pathLst>
                <a:path w="4506" h="9906" extrusionOk="0">
                  <a:moveTo>
                    <a:pt x="239" y="0"/>
                  </a:moveTo>
                  <a:lnTo>
                    <a:pt x="239" y="3"/>
                  </a:lnTo>
                  <a:cubicBezTo>
                    <a:pt x="0" y="1920"/>
                    <a:pt x="957" y="3591"/>
                    <a:pt x="957" y="3591"/>
                  </a:cubicBezTo>
                  <a:cubicBezTo>
                    <a:pt x="1049" y="5043"/>
                    <a:pt x="1202" y="6131"/>
                    <a:pt x="1275" y="7580"/>
                  </a:cubicBezTo>
                  <a:cubicBezTo>
                    <a:pt x="1278" y="7580"/>
                    <a:pt x="2724" y="9905"/>
                    <a:pt x="3665" y="9905"/>
                  </a:cubicBezTo>
                  <a:cubicBezTo>
                    <a:pt x="3761" y="9905"/>
                    <a:pt x="3851" y="9882"/>
                    <a:pt x="3934" y="9829"/>
                  </a:cubicBezTo>
                  <a:cubicBezTo>
                    <a:pt x="4505" y="9471"/>
                    <a:pt x="1849" y="6583"/>
                    <a:pt x="2974" y="6299"/>
                  </a:cubicBezTo>
                  <a:cubicBezTo>
                    <a:pt x="2987" y="6296"/>
                    <a:pt x="3001" y="6294"/>
                    <a:pt x="3015" y="6294"/>
                  </a:cubicBezTo>
                  <a:cubicBezTo>
                    <a:pt x="3282" y="6294"/>
                    <a:pt x="3754" y="6841"/>
                    <a:pt x="4033" y="6841"/>
                  </a:cubicBezTo>
                  <a:cubicBezTo>
                    <a:pt x="4088" y="6841"/>
                    <a:pt x="4135" y="6820"/>
                    <a:pt x="4172" y="6770"/>
                  </a:cubicBezTo>
                  <a:cubicBezTo>
                    <a:pt x="4438" y="6406"/>
                    <a:pt x="3485" y="4829"/>
                    <a:pt x="2766" y="3662"/>
                  </a:cubicBezTo>
                  <a:cubicBezTo>
                    <a:pt x="3075" y="3374"/>
                    <a:pt x="3827" y="1195"/>
                    <a:pt x="33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4" name="Google Shape;2654;p75"/>
            <p:cNvSpPr/>
            <p:nvPr/>
          </p:nvSpPr>
          <p:spPr>
            <a:xfrm>
              <a:off x="5413350" y="2120888"/>
              <a:ext cx="97200" cy="247500"/>
            </a:xfrm>
            <a:custGeom>
              <a:avLst/>
              <a:gdLst/>
              <a:ahLst/>
              <a:cxnLst/>
              <a:rect l="l" t="t" r="r" b="b"/>
              <a:pathLst>
                <a:path w="3888" h="9900" extrusionOk="0">
                  <a:moveTo>
                    <a:pt x="239" y="0"/>
                  </a:moveTo>
                  <a:cubicBezTo>
                    <a:pt x="0" y="1913"/>
                    <a:pt x="957" y="3588"/>
                    <a:pt x="957" y="3588"/>
                  </a:cubicBezTo>
                  <a:cubicBezTo>
                    <a:pt x="1049" y="5040"/>
                    <a:pt x="1202" y="6128"/>
                    <a:pt x="1275" y="7577"/>
                  </a:cubicBezTo>
                  <a:cubicBezTo>
                    <a:pt x="1278" y="7577"/>
                    <a:pt x="2724" y="9900"/>
                    <a:pt x="3667" y="9900"/>
                  </a:cubicBezTo>
                  <a:cubicBezTo>
                    <a:pt x="3744" y="9900"/>
                    <a:pt x="3818" y="9884"/>
                    <a:pt x="3888" y="9850"/>
                  </a:cubicBezTo>
                  <a:cubicBezTo>
                    <a:pt x="2959" y="9511"/>
                    <a:pt x="1758" y="7577"/>
                    <a:pt x="1752" y="7577"/>
                  </a:cubicBezTo>
                  <a:cubicBezTo>
                    <a:pt x="1678" y="6125"/>
                    <a:pt x="1526" y="5037"/>
                    <a:pt x="1437" y="3588"/>
                  </a:cubicBezTo>
                  <a:cubicBezTo>
                    <a:pt x="1437" y="3588"/>
                    <a:pt x="480" y="1917"/>
                    <a:pt x="7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5" name="Google Shape;2655;p75"/>
            <p:cNvSpPr/>
            <p:nvPr/>
          </p:nvSpPr>
          <p:spPr>
            <a:xfrm>
              <a:off x="5470725" y="1437713"/>
              <a:ext cx="597450" cy="722125"/>
            </a:xfrm>
            <a:custGeom>
              <a:avLst/>
              <a:gdLst/>
              <a:ahLst/>
              <a:cxnLst/>
              <a:rect l="l" t="t" r="r" b="b"/>
              <a:pathLst>
                <a:path w="23898" h="28885" extrusionOk="0">
                  <a:moveTo>
                    <a:pt x="12274" y="1"/>
                  </a:moveTo>
                  <a:cubicBezTo>
                    <a:pt x="11313" y="1"/>
                    <a:pt x="10350" y="70"/>
                    <a:pt x="9383" y="219"/>
                  </a:cubicBezTo>
                  <a:cubicBezTo>
                    <a:pt x="1" y="1664"/>
                    <a:pt x="3048" y="8541"/>
                    <a:pt x="3430" y="11765"/>
                  </a:cubicBezTo>
                  <a:cubicBezTo>
                    <a:pt x="3864" y="15390"/>
                    <a:pt x="2006" y="24219"/>
                    <a:pt x="3919" y="26371"/>
                  </a:cubicBezTo>
                  <a:cubicBezTo>
                    <a:pt x="5369" y="27998"/>
                    <a:pt x="9185" y="28885"/>
                    <a:pt x="12874" y="28885"/>
                  </a:cubicBezTo>
                  <a:cubicBezTo>
                    <a:pt x="16369" y="28885"/>
                    <a:pt x="19751" y="28088"/>
                    <a:pt x="20896" y="26371"/>
                  </a:cubicBezTo>
                  <a:cubicBezTo>
                    <a:pt x="21856" y="24937"/>
                    <a:pt x="20383" y="15133"/>
                    <a:pt x="20917" y="11441"/>
                  </a:cubicBezTo>
                  <a:cubicBezTo>
                    <a:pt x="21370" y="8333"/>
                    <a:pt x="23897" y="1423"/>
                    <a:pt x="15303" y="219"/>
                  </a:cubicBezTo>
                  <a:cubicBezTo>
                    <a:pt x="14295" y="78"/>
                    <a:pt x="13286" y="1"/>
                    <a:pt x="1227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6" name="Google Shape;2656;p75"/>
            <p:cNvSpPr/>
            <p:nvPr/>
          </p:nvSpPr>
          <p:spPr>
            <a:xfrm>
              <a:off x="5526875" y="2074238"/>
              <a:ext cx="284350" cy="1206275"/>
            </a:xfrm>
            <a:custGeom>
              <a:avLst/>
              <a:gdLst/>
              <a:ahLst/>
              <a:cxnLst/>
              <a:rect l="l" t="t" r="r" b="b"/>
              <a:pathLst>
                <a:path w="11374" h="48251" extrusionOk="0">
                  <a:moveTo>
                    <a:pt x="4768" y="1"/>
                  </a:moveTo>
                  <a:cubicBezTo>
                    <a:pt x="3331" y="1"/>
                    <a:pt x="2108" y="228"/>
                    <a:pt x="1673" y="910"/>
                  </a:cubicBezTo>
                  <a:cubicBezTo>
                    <a:pt x="1" y="3541"/>
                    <a:pt x="1755" y="27960"/>
                    <a:pt x="1755" y="27960"/>
                  </a:cubicBezTo>
                  <a:lnTo>
                    <a:pt x="3589" y="47532"/>
                  </a:lnTo>
                  <a:lnTo>
                    <a:pt x="7892" y="48250"/>
                  </a:lnTo>
                  <a:lnTo>
                    <a:pt x="8149" y="26157"/>
                  </a:lnTo>
                  <a:lnTo>
                    <a:pt x="11373" y="910"/>
                  </a:lnTo>
                  <a:cubicBezTo>
                    <a:pt x="11373" y="910"/>
                    <a:pt x="7642" y="1"/>
                    <a:pt x="476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7" name="Google Shape;2657;p75"/>
            <p:cNvSpPr/>
            <p:nvPr/>
          </p:nvSpPr>
          <p:spPr>
            <a:xfrm>
              <a:off x="5741275" y="2070038"/>
              <a:ext cx="287925" cy="1210475"/>
            </a:xfrm>
            <a:custGeom>
              <a:avLst/>
              <a:gdLst/>
              <a:ahLst/>
              <a:cxnLst/>
              <a:rect l="l" t="t" r="r" b="b"/>
              <a:pathLst>
                <a:path w="11517" h="48419" extrusionOk="0">
                  <a:moveTo>
                    <a:pt x="7162" y="1"/>
                  </a:moveTo>
                  <a:cubicBezTo>
                    <a:pt x="4175" y="1"/>
                    <a:pt x="1" y="1078"/>
                    <a:pt x="1" y="1078"/>
                  </a:cubicBezTo>
                  <a:lnTo>
                    <a:pt x="3225" y="26325"/>
                  </a:lnTo>
                  <a:lnTo>
                    <a:pt x="3479" y="48418"/>
                  </a:lnTo>
                  <a:lnTo>
                    <a:pt x="7782" y="47700"/>
                  </a:lnTo>
                  <a:lnTo>
                    <a:pt x="9616" y="28128"/>
                  </a:lnTo>
                  <a:cubicBezTo>
                    <a:pt x="9616" y="28128"/>
                    <a:pt x="11517" y="6096"/>
                    <a:pt x="10083" y="1078"/>
                  </a:cubicBezTo>
                  <a:cubicBezTo>
                    <a:pt x="9853" y="270"/>
                    <a:pt x="8656" y="1"/>
                    <a:pt x="716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8" name="Google Shape;2658;p75"/>
            <p:cNvSpPr/>
            <p:nvPr/>
          </p:nvSpPr>
          <p:spPr>
            <a:xfrm>
              <a:off x="5772075" y="1493213"/>
              <a:ext cx="11950" cy="890675"/>
            </a:xfrm>
            <a:custGeom>
              <a:avLst/>
              <a:gdLst/>
              <a:ahLst/>
              <a:cxnLst/>
              <a:rect l="l" t="t" r="r" b="b"/>
              <a:pathLst>
                <a:path w="478" h="35627" extrusionOk="0">
                  <a:moveTo>
                    <a:pt x="0" y="1"/>
                  </a:moveTo>
                  <a:lnTo>
                    <a:pt x="0" y="35627"/>
                  </a:lnTo>
                  <a:lnTo>
                    <a:pt x="477" y="35627"/>
                  </a:lnTo>
                  <a:lnTo>
                    <a:pt x="47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9" name="Google Shape;2659;p75"/>
            <p:cNvSpPr/>
            <p:nvPr/>
          </p:nvSpPr>
          <p:spPr>
            <a:xfrm>
              <a:off x="5681300" y="1437788"/>
              <a:ext cx="180950" cy="64925"/>
            </a:xfrm>
            <a:custGeom>
              <a:avLst/>
              <a:gdLst/>
              <a:ahLst/>
              <a:cxnLst/>
              <a:rect l="l" t="t" r="r" b="b"/>
              <a:pathLst>
                <a:path w="7238" h="2597" extrusionOk="0">
                  <a:moveTo>
                    <a:pt x="3639" y="0"/>
                  </a:moveTo>
                  <a:cubicBezTo>
                    <a:pt x="2678" y="0"/>
                    <a:pt x="1714" y="72"/>
                    <a:pt x="746" y="225"/>
                  </a:cubicBezTo>
                  <a:cubicBezTo>
                    <a:pt x="487" y="268"/>
                    <a:pt x="242" y="311"/>
                    <a:pt x="1" y="359"/>
                  </a:cubicBezTo>
                  <a:cubicBezTo>
                    <a:pt x="548" y="1664"/>
                    <a:pt x="1957" y="2597"/>
                    <a:pt x="3610" y="2597"/>
                  </a:cubicBezTo>
                  <a:cubicBezTo>
                    <a:pt x="5282" y="2597"/>
                    <a:pt x="6703" y="1649"/>
                    <a:pt x="7238" y="320"/>
                  </a:cubicBezTo>
                  <a:cubicBezTo>
                    <a:pt x="7054" y="286"/>
                    <a:pt x="6865" y="252"/>
                    <a:pt x="6666" y="225"/>
                  </a:cubicBezTo>
                  <a:cubicBezTo>
                    <a:pt x="5659" y="79"/>
                    <a:pt x="4650" y="0"/>
                    <a:pt x="363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0" name="Google Shape;2660;p75"/>
            <p:cNvSpPr/>
            <p:nvPr/>
          </p:nvSpPr>
          <p:spPr>
            <a:xfrm>
              <a:off x="5696125" y="1314188"/>
              <a:ext cx="151300" cy="179300"/>
            </a:xfrm>
            <a:custGeom>
              <a:avLst/>
              <a:gdLst/>
              <a:ahLst/>
              <a:cxnLst/>
              <a:rect l="l" t="t" r="r" b="b"/>
              <a:pathLst>
                <a:path w="6052" h="7172" extrusionOk="0">
                  <a:moveTo>
                    <a:pt x="893" y="1"/>
                  </a:moveTo>
                  <a:lnTo>
                    <a:pt x="1" y="5410"/>
                  </a:lnTo>
                  <a:lnTo>
                    <a:pt x="28" y="5450"/>
                  </a:lnTo>
                  <a:cubicBezTo>
                    <a:pt x="700" y="6599"/>
                    <a:pt x="1864" y="7171"/>
                    <a:pt x="3027" y="7171"/>
                  </a:cubicBezTo>
                  <a:cubicBezTo>
                    <a:pt x="4207" y="7171"/>
                    <a:pt x="5386" y="6583"/>
                    <a:pt x="6052" y="5410"/>
                  </a:cubicBezTo>
                  <a:lnTo>
                    <a:pt x="515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1" name="Google Shape;2661;p75"/>
            <p:cNvSpPr/>
            <p:nvPr/>
          </p:nvSpPr>
          <p:spPr>
            <a:xfrm>
              <a:off x="5701550" y="1314188"/>
              <a:ext cx="140450" cy="131150"/>
            </a:xfrm>
            <a:custGeom>
              <a:avLst/>
              <a:gdLst/>
              <a:ahLst/>
              <a:cxnLst/>
              <a:rect l="l" t="t" r="r" b="b"/>
              <a:pathLst>
                <a:path w="5618" h="5246" extrusionOk="0">
                  <a:moveTo>
                    <a:pt x="676" y="1"/>
                  </a:moveTo>
                  <a:lnTo>
                    <a:pt x="0" y="4090"/>
                  </a:lnTo>
                  <a:cubicBezTo>
                    <a:pt x="749" y="4808"/>
                    <a:pt x="1730" y="5245"/>
                    <a:pt x="2812" y="5245"/>
                  </a:cubicBezTo>
                  <a:cubicBezTo>
                    <a:pt x="3894" y="5245"/>
                    <a:pt x="4875" y="4805"/>
                    <a:pt x="5618" y="4090"/>
                  </a:cubicBezTo>
                  <a:lnTo>
                    <a:pt x="4939" y="1"/>
                  </a:lnTo>
                  <a:close/>
                </a:path>
              </a:pathLst>
            </a:custGeom>
            <a:solidFill>
              <a:srgbClr val="39485E">
                <a:alpha val="54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2" name="Google Shape;2662;p75"/>
            <p:cNvSpPr/>
            <p:nvPr/>
          </p:nvSpPr>
          <p:spPr>
            <a:xfrm>
              <a:off x="5692775" y="1295163"/>
              <a:ext cx="156500" cy="130125"/>
            </a:xfrm>
            <a:custGeom>
              <a:avLst/>
              <a:gdLst/>
              <a:ahLst/>
              <a:cxnLst/>
              <a:rect l="l" t="t" r="r" b="b"/>
              <a:pathLst>
                <a:path w="6260" h="5205" extrusionOk="0">
                  <a:moveTo>
                    <a:pt x="0" y="1"/>
                  </a:moveTo>
                  <a:lnTo>
                    <a:pt x="0" y="3317"/>
                  </a:lnTo>
                  <a:lnTo>
                    <a:pt x="1400" y="4567"/>
                  </a:lnTo>
                  <a:cubicBezTo>
                    <a:pt x="1875" y="4992"/>
                    <a:pt x="2502" y="5204"/>
                    <a:pt x="3130" y="5204"/>
                  </a:cubicBezTo>
                  <a:cubicBezTo>
                    <a:pt x="3757" y="5204"/>
                    <a:pt x="4384" y="4992"/>
                    <a:pt x="4859" y="4567"/>
                  </a:cubicBezTo>
                  <a:lnTo>
                    <a:pt x="6259" y="3317"/>
                  </a:lnTo>
                  <a:lnTo>
                    <a:pt x="6259" y="1"/>
                  </a:lnTo>
                  <a:cubicBezTo>
                    <a:pt x="6259" y="1"/>
                    <a:pt x="4834" y="815"/>
                    <a:pt x="2980" y="815"/>
                  </a:cubicBezTo>
                  <a:cubicBezTo>
                    <a:pt x="2052" y="815"/>
                    <a:pt x="1018" y="611"/>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 name="Google Shape;2663;p75"/>
            <p:cNvSpPr/>
            <p:nvPr/>
          </p:nvSpPr>
          <p:spPr>
            <a:xfrm>
              <a:off x="5679250" y="1274213"/>
              <a:ext cx="31100" cy="45825"/>
            </a:xfrm>
            <a:custGeom>
              <a:avLst/>
              <a:gdLst/>
              <a:ahLst/>
              <a:cxnLst/>
              <a:rect l="l" t="t" r="r" b="b"/>
              <a:pathLst>
                <a:path w="1244" h="1833" extrusionOk="0">
                  <a:moveTo>
                    <a:pt x="86" y="1"/>
                  </a:moveTo>
                  <a:cubicBezTo>
                    <a:pt x="72" y="1"/>
                    <a:pt x="58" y="5"/>
                    <a:pt x="46" y="14"/>
                  </a:cubicBezTo>
                  <a:cubicBezTo>
                    <a:pt x="9" y="35"/>
                    <a:pt x="0" y="87"/>
                    <a:pt x="21" y="121"/>
                  </a:cubicBezTo>
                  <a:lnTo>
                    <a:pt x="1091" y="1799"/>
                  </a:lnTo>
                  <a:cubicBezTo>
                    <a:pt x="1106" y="1820"/>
                    <a:pt x="1131" y="1832"/>
                    <a:pt x="1155" y="1832"/>
                  </a:cubicBezTo>
                  <a:cubicBezTo>
                    <a:pt x="1168" y="1832"/>
                    <a:pt x="1183" y="1829"/>
                    <a:pt x="1198" y="1820"/>
                  </a:cubicBezTo>
                  <a:cubicBezTo>
                    <a:pt x="1232" y="1799"/>
                    <a:pt x="1244" y="1747"/>
                    <a:pt x="1223" y="1713"/>
                  </a:cubicBezTo>
                  <a:lnTo>
                    <a:pt x="153" y="35"/>
                  </a:lnTo>
                  <a:cubicBezTo>
                    <a:pt x="137" y="14"/>
                    <a:pt x="112"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 name="Google Shape;2664;p75"/>
            <p:cNvSpPr/>
            <p:nvPr/>
          </p:nvSpPr>
          <p:spPr>
            <a:xfrm>
              <a:off x="5679325" y="1274213"/>
              <a:ext cx="21325" cy="97325"/>
            </a:xfrm>
            <a:custGeom>
              <a:avLst/>
              <a:gdLst/>
              <a:ahLst/>
              <a:cxnLst/>
              <a:rect l="l" t="t" r="r" b="b"/>
              <a:pathLst>
                <a:path w="853" h="3893" extrusionOk="0">
                  <a:moveTo>
                    <a:pt x="80" y="1"/>
                  </a:moveTo>
                  <a:cubicBezTo>
                    <a:pt x="76" y="1"/>
                    <a:pt x="72" y="1"/>
                    <a:pt x="67" y="2"/>
                  </a:cubicBezTo>
                  <a:cubicBezTo>
                    <a:pt x="28" y="11"/>
                    <a:pt x="0" y="47"/>
                    <a:pt x="6" y="90"/>
                  </a:cubicBezTo>
                  <a:lnTo>
                    <a:pt x="694" y="3831"/>
                  </a:lnTo>
                  <a:cubicBezTo>
                    <a:pt x="703" y="3865"/>
                    <a:pt x="737" y="3892"/>
                    <a:pt x="770" y="3892"/>
                  </a:cubicBezTo>
                  <a:lnTo>
                    <a:pt x="783" y="3892"/>
                  </a:lnTo>
                  <a:cubicBezTo>
                    <a:pt x="825" y="3883"/>
                    <a:pt x="853" y="3846"/>
                    <a:pt x="844" y="3803"/>
                  </a:cubicBezTo>
                  <a:lnTo>
                    <a:pt x="156" y="63"/>
                  </a:lnTo>
                  <a:cubicBezTo>
                    <a:pt x="151" y="24"/>
                    <a:pt x="118" y="1"/>
                    <a:pt x="8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75"/>
            <p:cNvSpPr/>
            <p:nvPr/>
          </p:nvSpPr>
          <p:spPr>
            <a:xfrm>
              <a:off x="5831825" y="1274213"/>
              <a:ext cx="31200" cy="45825"/>
            </a:xfrm>
            <a:custGeom>
              <a:avLst/>
              <a:gdLst/>
              <a:ahLst/>
              <a:cxnLst/>
              <a:rect l="l" t="t" r="r" b="b"/>
              <a:pathLst>
                <a:path w="1248" h="1833" extrusionOk="0">
                  <a:moveTo>
                    <a:pt x="1158" y="1"/>
                  </a:moveTo>
                  <a:cubicBezTo>
                    <a:pt x="1132" y="1"/>
                    <a:pt x="1108" y="14"/>
                    <a:pt x="1094" y="35"/>
                  </a:cubicBezTo>
                  <a:lnTo>
                    <a:pt x="25" y="1713"/>
                  </a:lnTo>
                  <a:cubicBezTo>
                    <a:pt x="0" y="1753"/>
                    <a:pt x="13" y="1799"/>
                    <a:pt x="46" y="1820"/>
                  </a:cubicBezTo>
                  <a:cubicBezTo>
                    <a:pt x="61" y="1829"/>
                    <a:pt x="74" y="1832"/>
                    <a:pt x="89" y="1832"/>
                  </a:cubicBezTo>
                  <a:cubicBezTo>
                    <a:pt x="110" y="1832"/>
                    <a:pt x="138" y="1817"/>
                    <a:pt x="153" y="1799"/>
                  </a:cubicBezTo>
                  <a:lnTo>
                    <a:pt x="1223" y="121"/>
                  </a:lnTo>
                  <a:cubicBezTo>
                    <a:pt x="1247" y="81"/>
                    <a:pt x="1235" y="35"/>
                    <a:pt x="1201" y="14"/>
                  </a:cubicBezTo>
                  <a:cubicBezTo>
                    <a:pt x="1187" y="5"/>
                    <a:pt x="1172" y="1"/>
                    <a:pt x="115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75"/>
            <p:cNvSpPr/>
            <p:nvPr/>
          </p:nvSpPr>
          <p:spPr>
            <a:xfrm>
              <a:off x="5841450" y="1274213"/>
              <a:ext cx="21350" cy="97325"/>
            </a:xfrm>
            <a:custGeom>
              <a:avLst/>
              <a:gdLst/>
              <a:ahLst/>
              <a:cxnLst/>
              <a:rect l="l" t="t" r="r" b="b"/>
              <a:pathLst>
                <a:path w="854" h="3893" extrusionOk="0">
                  <a:moveTo>
                    <a:pt x="773" y="1"/>
                  </a:moveTo>
                  <a:cubicBezTo>
                    <a:pt x="735" y="1"/>
                    <a:pt x="703" y="24"/>
                    <a:pt x="697" y="63"/>
                  </a:cubicBezTo>
                  <a:lnTo>
                    <a:pt x="10" y="3803"/>
                  </a:lnTo>
                  <a:cubicBezTo>
                    <a:pt x="0" y="3846"/>
                    <a:pt x="28" y="3883"/>
                    <a:pt x="71" y="3892"/>
                  </a:cubicBezTo>
                  <a:lnTo>
                    <a:pt x="86" y="3892"/>
                  </a:lnTo>
                  <a:cubicBezTo>
                    <a:pt x="120" y="3892"/>
                    <a:pt x="150" y="3865"/>
                    <a:pt x="159" y="3831"/>
                  </a:cubicBezTo>
                  <a:lnTo>
                    <a:pt x="847" y="90"/>
                  </a:lnTo>
                  <a:cubicBezTo>
                    <a:pt x="853" y="47"/>
                    <a:pt x="826" y="11"/>
                    <a:pt x="786" y="2"/>
                  </a:cubicBezTo>
                  <a:cubicBezTo>
                    <a:pt x="782" y="1"/>
                    <a:pt x="777" y="1"/>
                    <a:pt x="7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 name="Google Shape;2667;p75"/>
            <p:cNvSpPr/>
            <p:nvPr/>
          </p:nvSpPr>
          <p:spPr>
            <a:xfrm>
              <a:off x="5692850" y="1295163"/>
              <a:ext cx="76725" cy="130075"/>
            </a:xfrm>
            <a:custGeom>
              <a:avLst/>
              <a:gdLst/>
              <a:ahLst/>
              <a:cxnLst/>
              <a:rect l="l" t="t" r="r" b="b"/>
              <a:pathLst>
                <a:path w="3069" h="5203" extrusionOk="0">
                  <a:moveTo>
                    <a:pt x="0" y="1"/>
                  </a:moveTo>
                  <a:lnTo>
                    <a:pt x="0" y="3317"/>
                  </a:lnTo>
                  <a:lnTo>
                    <a:pt x="1400" y="4567"/>
                  </a:lnTo>
                  <a:cubicBezTo>
                    <a:pt x="1861" y="4979"/>
                    <a:pt x="2460" y="5187"/>
                    <a:pt x="3069" y="5203"/>
                  </a:cubicBezTo>
                  <a:cubicBezTo>
                    <a:pt x="1220" y="4576"/>
                    <a:pt x="306" y="3054"/>
                    <a:pt x="639" y="328"/>
                  </a:cubicBezTo>
                  <a:cubicBezTo>
                    <a:pt x="425" y="233"/>
                    <a:pt x="214" y="126"/>
                    <a:pt x="0" y="1"/>
                  </a:cubicBezTo>
                  <a:close/>
                </a:path>
              </a:pathLst>
            </a:custGeom>
            <a:solidFill>
              <a:srgbClr val="39485E">
                <a:alpha val="54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 name="Google Shape;2668;p75"/>
            <p:cNvSpPr/>
            <p:nvPr/>
          </p:nvSpPr>
          <p:spPr>
            <a:xfrm>
              <a:off x="5748850" y="1295238"/>
              <a:ext cx="100425" cy="130100"/>
            </a:xfrm>
            <a:custGeom>
              <a:avLst/>
              <a:gdLst/>
              <a:ahLst/>
              <a:cxnLst/>
              <a:rect l="l" t="t" r="r" b="b"/>
              <a:pathLst>
                <a:path w="4017" h="5204" extrusionOk="0">
                  <a:moveTo>
                    <a:pt x="4016" y="1"/>
                  </a:moveTo>
                  <a:cubicBezTo>
                    <a:pt x="4011" y="1"/>
                    <a:pt x="3837" y="98"/>
                    <a:pt x="3542" y="224"/>
                  </a:cubicBezTo>
                  <a:cubicBezTo>
                    <a:pt x="3576" y="441"/>
                    <a:pt x="3594" y="667"/>
                    <a:pt x="3594" y="890"/>
                  </a:cubicBezTo>
                  <a:cubicBezTo>
                    <a:pt x="3594" y="3008"/>
                    <a:pt x="2033" y="4756"/>
                    <a:pt x="0" y="5056"/>
                  </a:cubicBezTo>
                  <a:cubicBezTo>
                    <a:pt x="286" y="5154"/>
                    <a:pt x="588" y="5204"/>
                    <a:pt x="890" y="5204"/>
                  </a:cubicBezTo>
                  <a:cubicBezTo>
                    <a:pt x="1516" y="5204"/>
                    <a:pt x="2142" y="4992"/>
                    <a:pt x="2616" y="4567"/>
                  </a:cubicBezTo>
                  <a:lnTo>
                    <a:pt x="4016" y="3317"/>
                  </a:lnTo>
                  <a:lnTo>
                    <a:pt x="4016" y="1"/>
                  </a:lnTo>
                  <a:cubicBezTo>
                    <a:pt x="4016" y="1"/>
                    <a:pt x="4016" y="1"/>
                    <a:pt x="4016" y="1"/>
                  </a:cubicBezTo>
                  <a:close/>
                </a:path>
              </a:pathLst>
            </a:custGeom>
            <a:solidFill>
              <a:srgbClr val="39485E">
                <a:alpha val="540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 name="Google Shape;2669;p75"/>
            <p:cNvSpPr/>
            <p:nvPr/>
          </p:nvSpPr>
          <p:spPr>
            <a:xfrm>
              <a:off x="5562025" y="2090988"/>
              <a:ext cx="437825" cy="40925"/>
            </a:xfrm>
            <a:custGeom>
              <a:avLst/>
              <a:gdLst/>
              <a:ahLst/>
              <a:cxnLst/>
              <a:rect l="l" t="t" r="r" b="b"/>
              <a:pathLst>
                <a:path w="17513" h="1637" extrusionOk="0">
                  <a:moveTo>
                    <a:pt x="17244" y="1"/>
                  </a:moveTo>
                  <a:cubicBezTo>
                    <a:pt x="17219" y="1"/>
                    <a:pt x="17193" y="5"/>
                    <a:pt x="17168" y="14"/>
                  </a:cubicBezTo>
                  <a:cubicBezTo>
                    <a:pt x="14774" y="811"/>
                    <a:pt x="11567" y="1165"/>
                    <a:pt x="8519" y="1165"/>
                  </a:cubicBezTo>
                  <a:cubicBezTo>
                    <a:pt x="5191" y="1165"/>
                    <a:pt x="2052" y="744"/>
                    <a:pt x="365" y="20"/>
                  </a:cubicBezTo>
                  <a:cubicBezTo>
                    <a:pt x="334" y="8"/>
                    <a:pt x="303" y="2"/>
                    <a:pt x="273" y="2"/>
                  </a:cubicBezTo>
                  <a:cubicBezTo>
                    <a:pt x="180" y="2"/>
                    <a:pt x="91" y="56"/>
                    <a:pt x="50" y="148"/>
                  </a:cubicBezTo>
                  <a:cubicBezTo>
                    <a:pt x="1" y="270"/>
                    <a:pt x="53" y="408"/>
                    <a:pt x="175" y="460"/>
                  </a:cubicBezTo>
                  <a:cubicBezTo>
                    <a:pt x="1911" y="1205"/>
                    <a:pt x="5126" y="1636"/>
                    <a:pt x="8534" y="1636"/>
                  </a:cubicBezTo>
                  <a:cubicBezTo>
                    <a:pt x="11636" y="1636"/>
                    <a:pt x="14891" y="1279"/>
                    <a:pt x="17317" y="469"/>
                  </a:cubicBezTo>
                  <a:cubicBezTo>
                    <a:pt x="17443" y="426"/>
                    <a:pt x="17513" y="292"/>
                    <a:pt x="17470" y="166"/>
                  </a:cubicBezTo>
                  <a:cubicBezTo>
                    <a:pt x="17436" y="66"/>
                    <a:pt x="17345" y="1"/>
                    <a:pt x="1724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 name="Google Shape;2670;p75"/>
            <p:cNvSpPr/>
            <p:nvPr/>
          </p:nvSpPr>
          <p:spPr>
            <a:xfrm>
              <a:off x="5526975" y="1885938"/>
              <a:ext cx="131500" cy="1287000"/>
            </a:xfrm>
            <a:custGeom>
              <a:avLst/>
              <a:gdLst/>
              <a:ahLst/>
              <a:cxnLst/>
              <a:rect l="l" t="t" r="r" b="b"/>
              <a:pathLst>
                <a:path w="5260" h="51480" extrusionOk="0">
                  <a:moveTo>
                    <a:pt x="987" y="0"/>
                  </a:moveTo>
                  <a:lnTo>
                    <a:pt x="987" y="0"/>
                  </a:lnTo>
                  <a:cubicBezTo>
                    <a:pt x="730" y="3512"/>
                    <a:pt x="535" y="7161"/>
                    <a:pt x="1675" y="8445"/>
                  </a:cubicBezTo>
                  <a:cubicBezTo>
                    <a:pt x="0" y="11073"/>
                    <a:pt x="1754" y="35495"/>
                    <a:pt x="1754" y="35495"/>
                  </a:cubicBezTo>
                  <a:lnTo>
                    <a:pt x="3246" y="51430"/>
                  </a:lnTo>
                  <a:lnTo>
                    <a:pt x="5260" y="51479"/>
                  </a:lnTo>
                  <a:lnTo>
                    <a:pt x="3347" y="31874"/>
                  </a:lnTo>
                  <a:cubicBezTo>
                    <a:pt x="3347" y="31874"/>
                    <a:pt x="4141" y="14600"/>
                    <a:pt x="3588" y="10596"/>
                  </a:cubicBezTo>
                  <a:cubicBezTo>
                    <a:pt x="3035" y="6599"/>
                    <a:pt x="2176" y="2858"/>
                    <a:pt x="987" y="0"/>
                  </a:cubicBezTo>
                  <a:close/>
                </a:path>
              </a:pathLst>
            </a:custGeom>
            <a:solidFill>
              <a:srgbClr val="39485E">
                <a:alpha val="220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 name="Google Shape;2671;p75"/>
            <p:cNvSpPr/>
            <p:nvPr/>
          </p:nvSpPr>
          <p:spPr>
            <a:xfrm>
              <a:off x="5543850" y="3166113"/>
              <a:ext cx="186375" cy="164525"/>
            </a:xfrm>
            <a:custGeom>
              <a:avLst/>
              <a:gdLst/>
              <a:ahLst/>
              <a:cxnLst/>
              <a:rect l="l" t="t" r="r" b="b"/>
              <a:pathLst>
                <a:path w="7455" h="6581" extrusionOk="0">
                  <a:moveTo>
                    <a:pt x="7455" y="0"/>
                  </a:moveTo>
                  <a:lnTo>
                    <a:pt x="2195" y="272"/>
                  </a:lnTo>
                  <a:lnTo>
                    <a:pt x="2717" y="3738"/>
                  </a:lnTo>
                  <a:lnTo>
                    <a:pt x="0" y="5569"/>
                  </a:lnTo>
                  <a:lnTo>
                    <a:pt x="150" y="6580"/>
                  </a:lnTo>
                  <a:lnTo>
                    <a:pt x="7357" y="6580"/>
                  </a:lnTo>
                  <a:lnTo>
                    <a:pt x="745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 name="Google Shape;2672;p75"/>
            <p:cNvSpPr/>
            <p:nvPr/>
          </p:nvSpPr>
          <p:spPr>
            <a:xfrm>
              <a:off x="5822200" y="3166113"/>
              <a:ext cx="186375" cy="164525"/>
            </a:xfrm>
            <a:custGeom>
              <a:avLst/>
              <a:gdLst/>
              <a:ahLst/>
              <a:cxnLst/>
              <a:rect l="l" t="t" r="r" b="b"/>
              <a:pathLst>
                <a:path w="7455" h="6581" extrusionOk="0">
                  <a:moveTo>
                    <a:pt x="0" y="0"/>
                  </a:moveTo>
                  <a:lnTo>
                    <a:pt x="98" y="6580"/>
                  </a:lnTo>
                  <a:lnTo>
                    <a:pt x="7305" y="6580"/>
                  </a:lnTo>
                  <a:lnTo>
                    <a:pt x="7454" y="5569"/>
                  </a:lnTo>
                  <a:lnTo>
                    <a:pt x="4737" y="3738"/>
                  </a:lnTo>
                  <a:lnTo>
                    <a:pt x="5260" y="272"/>
                  </a:lnTo>
                  <a:lnTo>
                    <a:pt x="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 name="Google Shape;2673;p75"/>
            <p:cNvSpPr/>
            <p:nvPr/>
          </p:nvSpPr>
          <p:spPr>
            <a:xfrm>
              <a:off x="5676425" y="1224263"/>
              <a:ext cx="191250" cy="99200"/>
            </a:xfrm>
            <a:custGeom>
              <a:avLst/>
              <a:gdLst/>
              <a:ahLst/>
              <a:cxnLst/>
              <a:rect l="l" t="t" r="r" b="b"/>
              <a:pathLst>
                <a:path w="7650" h="3968" extrusionOk="0">
                  <a:moveTo>
                    <a:pt x="1983" y="1"/>
                  </a:moveTo>
                  <a:cubicBezTo>
                    <a:pt x="886" y="1"/>
                    <a:pt x="0" y="887"/>
                    <a:pt x="0" y="1984"/>
                  </a:cubicBezTo>
                  <a:cubicBezTo>
                    <a:pt x="0" y="3081"/>
                    <a:pt x="886" y="3968"/>
                    <a:pt x="1983" y="3968"/>
                  </a:cubicBezTo>
                  <a:cubicBezTo>
                    <a:pt x="2821" y="3968"/>
                    <a:pt x="3533" y="3448"/>
                    <a:pt x="3826" y="2718"/>
                  </a:cubicBezTo>
                  <a:cubicBezTo>
                    <a:pt x="4117" y="3451"/>
                    <a:pt x="4829" y="3968"/>
                    <a:pt x="5666" y="3968"/>
                  </a:cubicBezTo>
                  <a:cubicBezTo>
                    <a:pt x="6763" y="3968"/>
                    <a:pt x="7650" y="3081"/>
                    <a:pt x="7650" y="1984"/>
                  </a:cubicBezTo>
                  <a:cubicBezTo>
                    <a:pt x="7650" y="887"/>
                    <a:pt x="6763" y="1"/>
                    <a:pt x="566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 name="Google Shape;2674;p75"/>
            <p:cNvSpPr/>
            <p:nvPr/>
          </p:nvSpPr>
          <p:spPr>
            <a:xfrm>
              <a:off x="5677325" y="1224263"/>
              <a:ext cx="118300" cy="93250"/>
            </a:xfrm>
            <a:custGeom>
              <a:avLst/>
              <a:gdLst/>
              <a:ahLst/>
              <a:cxnLst/>
              <a:rect l="l" t="t" r="r" b="b"/>
              <a:pathLst>
                <a:path w="4732" h="3730" extrusionOk="0">
                  <a:moveTo>
                    <a:pt x="2363" y="1"/>
                  </a:moveTo>
                  <a:lnTo>
                    <a:pt x="1" y="2366"/>
                  </a:lnTo>
                  <a:cubicBezTo>
                    <a:pt x="114" y="2953"/>
                    <a:pt x="490" y="3451"/>
                    <a:pt x="1003" y="3729"/>
                  </a:cubicBezTo>
                  <a:lnTo>
                    <a:pt x="473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 name="Google Shape;2675;p75"/>
            <p:cNvSpPr/>
            <p:nvPr/>
          </p:nvSpPr>
          <p:spPr>
            <a:xfrm>
              <a:off x="5673500" y="1221288"/>
              <a:ext cx="197150" cy="105225"/>
            </a:xfrm>
            <a:custGeom>
              <a:avLst/>
              <a:gdLst/>
              <a:ahLst/>
              <a:cxnLst/>
              <a:rect l="l" t="t" r="r" b="b"/>
              <a:pathLst>
                <a:path w="7886" h="4209" extrusionOk="0">
                  <a:moveTo>
                    <a:pt x="5783" y="242"/>
                  </a:moveTo>
                  <a:cubicBezTo>
                    <a:pt x="6810" y="242"/>
                    <a:pt x="7648" y="1079"/>
                    <a:pt x="7648" y="2106"/>
                  </a:cubicBezTo>
                  <a:cubicBezTo>
                    <a:pt x="7648" y="3133"/>
                    <a:pt x="6810" y="3971"/>
                    <a:pt x="5783" y="3971"/>
                  </a:cubicBezTo>
                  <a:cubicBezTo>
                    <a:pt x="5016" y="3971"/>
                    <a:pt x="4335" y="3509"/>
                    <a:pt x="4053" y="2794"/>
                  </a:cubicBezTo>
                  <a:lnTo>
                    <a:pt x="3943" y="2516"/>
                  </a:lnTo>
                  <a:lnTo>
                    <a:pt x="3830" y="2794"/>
                  </a:lnTo>
                  <a:cubicBezTo>
                    <a:pt x="3549" y="3509"/>
                    <a:pt x="2868" y="3971"/>
                    <a:pt x="2100" y="3971"/>
                  </a:cubicBezTo>
                  <a:cubicBezTo>
                    <a:pt x="1074" y="3971"/>
                    <a:pt x="236" y="3133"/>
                    <a:pt x="236" y="2106"/>
                  </a:cubicBezTo>
                  <a:cubicBezTo>
                    <a:pt x="236" y="1079"/>
                    <a:pt x="1074" y="242"/>
                    <a:pt x="2100" y="242"/>
                  </a:cubicBezTo>
                  <a:close/>
                  <a:moveTo>
                    <a:pt x="2100" y="1"/>
                  </a:moveTo>
                  <a:cubicBezTo>
                    <a:pt x="942" y="1"/>
                    <a:pt x="1" y="942"/>
                    <a:pt x="1" y="2103"/>
                  </a:cubicBezTo>
                  <a:cubicBezTo>
                    <a:pt x="1" y="3265"/>
                    <a:pt x="939" y="4209"/>
                    <a:pt x="2100" y="4209"/>
                  </a:cubicBezTo>
                  <a:cubicBezTo>
                    <a:pt x="2877" y="4209"/>
                    <a:pt x="3577" y="3787"/>
                    <a:pt x="3943" y="3121"/>
                  </a:cubicBezTo>
                  <a:cubicBezTo>
                    <a:pt x="4310" y="3787"/>
                    <a:pt x="5004" y="4209"/>
                    <a:pt x="5783" y="4209"/>
                  </a:cubicBezTo>
                  <a:cubicBezTo>
                    <a:pt x="6945" y="4209"/>
                    <a:pt x="7886" y="3265"/>
                    <a:pt x="7886" y="2103"/>
                  </a:cubicBezTo>
                  <a:cubicBezTo>
                    <a:pt x="7886" y="945"/>
                    <a:pt x="6945" y="1"/>
                    <a:pt x="5783" y="1"/>
                  </a:cubicBezTo>
                  <a:close/>
                </a:path>
              </a:pathLst>
            </a:custGeom>
            <a:solidFill>
              <a:srgbClr val="5D9E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 name="Google Shape;2676;p75"/>
            <p:cNvSpPr/>
            <p:nvPr/>
          </p:nvSpPr>
          <p:spPr>
            <a:xfrm>
              <a:off x="5783375" y="1248213"/>
              <a:ext cx="57925" cy="23775"/>
            </a:xfrm>
            <a:custGeom>
              <a:avLst/>
              <a:gdLst/>
              <a:ahLst/>
              <a:cxnLst/>
              <a:rect l="l" t="t" r="r" b="b"/>
              <a:pathLst>
                <a:path w="2317" h="951" extrusionOk="0">
                  <a:moveTo>
                    <a:pt x="161" y="1"/>
                  </a:moveTo>
                  <a:cubicBezTo>
                    <a:pt x="92" y="1"/>
                    <a:pt x="36" y="49"/>
                    <a:pt x="22" y="112"/>
                  </a:cubicBezTo>
                  <a:cubicBezTo>
                    <a:pt x="1" y="204"/>
                    <a:pt x="59" y="281"/>
                    <a:pt x="138" y="296"/>
                  </a:cubicBezTo>
                  <a:cubicBezTo>
                    <a:pt x="404" y="345"/>
                    <a:pt x="1208" y="491"/>
                    <a:pt x="1755" y="543"/>
                  </a:cubicBezTo>
                  <a:cubicBezTo>
                    <a:pt x="1978" y="617"/>
                    <a:pt x="2158" y="809"/>
                    <a:pt x="2268" y="941"/>
                  </a:cubicBezTo>
                  <a:cubicBezTo>
                    <a:pt x="2274" y="948"/>
                    <a:pt x="2281" y="951"/>
                    <a:pt x="2287" y="951"/>
                  </a:cubicBezTo>
                  <a:cubicBezTo>
                    <a:pt x="2303" y="951"/>
                    <a:pt x="2317" y="934"/>
                    <a:pt x="2308" y="919"/>
                  </a:cubicBezTo>
                  <a:cubicBezTo>
                    <a:pt x="2229" y="733"/>
                    <a:pt x="2079" y="446"/>
                    <a:pt x="1892" y="357"/>
                  </a:cubicBezTo>
                  <a:cubicBezTo>
                    <a:pt x="1645" y="247"/>
                    <a:pt x="560" y="39"/>
                    <a:pt x="184" y="2"/>
                  </a:cubicBezTo>
                  <a:cubicBezTo>
                    <a:pt x="176" y="1"/>
                    <a:pt x="169" y="1"/>
                    <a:pt x="1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 name="Google Shape;2677;p75"/>
            <p:cNvSpPr/>
            <p:nvPr/>
          </p:nvSpPr>
          <p:spPr>
            <a:xfrm>
              <a:off x="5702350" y="1248163"/>
              <a:ext cx="56825" cy="26475"/>
            </a:xfrm>
            <a:custGeom>
              <a:avLst/>
              <a:gdLst/>
              <a:ahLst/>
              <a:cxnLst/>
              <a:rect l="l" t="t" r="r" b="b"/>
              <a:pathLst>
                <a:path w="2273" h="1059" extrusionOk="0">
                  <a:moveTo>
                    <a:pt x="2104" y="0"/>
                  </a:moveTo>
                  <a:cubicBezTo>
                    <a:pt x="2098" y="0"/>
                    <a:pt x="2092" y="1"/>
                    <a:pt x="2086" y="1"/>
                  </a:cubicBezTo>
                  <a:cubicBezTo>
                    <a:pt x="1714" y="56"/>
                    <a:pt x="638" y="322"/>
                    <a:pt x="396" y="445"/>
                  </a:cubicBezTo>
                  <a:cubicBezTo>
                    <a:pt x="213" y="539"/>
                    <a:pt x="75" y="833"/>
                    <a:pt x="8" y="1025"/>
                  </a:cubicBezTo>
                  <a:cubicBezTo>
                    <a:pt x="0" y="1044"/>
                    <a:pt x="14" y="1058"/>
                    <a:pt x="28" y="1058"/>
                  </a:cubicBezTo>
                  <a:cubicBezTo>
                    <a:pt x="36" y="1058"/>
                    <a:pt x="43" y="1055"/>
                    <a:pt x="48" y="1047"/>
                  </a:cubicBezTo>
                  <a:cubicBezTo>
                    <a:pt x="152" y="909"/>
                    <a:pt x="323" y="710"/>
                    <a:pt x="543" y="628"/>
                  </a:cubicBezTo>
                  <a:cubicBezTo>
                    <a:pt x="1084" y="545"/>
                    <a:pt x="1879" y="359"/>
                    <a:pt x="2141" y="298"/>
                  </a:cubicBezTo>
                  <a:cubicBezTo>
                    <a:pt x="2218" y="279"/>
                    <a:pt x="2273" y="203"/>
                    <a:pt x="2248" y="111"/>
                  </a:cubicBezTo>
                  <a:cubicBezTo>
                    <a:pt x="2229" y="44"/>
                    <a:pt x="2166" y="0"/>
                    <a:pt x="21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 name="Google Shape;2678;p75"/>
            <p:cNvSpPr/>
            <p:nvPr/>
          </p:nvSpPr>
          <p:spPr>
            <a:xfrm>
              <a:off x="5803025" y="1269188"/>
              <a:ext cx="12325" cy="19600"/>
            </a:xfrm>
            <a:custGeom>
              <a:avLst/>
              <a:gdLst/>
              <a:ahLst/>
              <a:cxnLst/>
              <a:rect l="l" t="t" r="r" b="b"/>
              <a:pathLst>
                <a:path w="493" h="784" extrusionOk="0">
                  <a:moveTo>
                    <a:pt x="268" y="0"/>
                  </a:moveTo>
                  <a:cubicBezTo>
                    <a:pt x="147" y="0"/>
                    <a:pt x="36" y="162"/>
                    <a:pt x="18" y="374"/>
                  </a:cubicBezTo>
                  <a:cubicBezTo>
                    <a:pt x="0" y="588"/>
                    <a:pt x="86" y="771"/>
                    <a:pt x="214" y="783"/>
                  </a:cubicBezTo>
                  <a:cubicBezTo>
                    <a:pt x="217" y="783"/>
                    <a:pt x="221" y="784"/>
                    <a:pt x="224" y="784"/>
                  </a:cubicBezTo>
                  <a:cubicBezTo>
                    <a:pt x="345" y="784"/>
                    <a:pt x="453" y="622"/>
                    <a:pt x="474" y="410"/>
                  </a:cubicBezTo>
                  <a:cubicBezTo>
                    <a:pt x="492" y="196"/>
                    <a:pt x="404" y="13"/>
                    <a:pt x="278" y="1"/>
                  </a:cubicBezTo>
                  <a:cubicBezTo>
                    <a:pt x="275" y="1"/>
                    <a:pt x="272" y="0"/>
                    <a:pt x="268" y="0"/>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 name="Google Shape;2679;p75"/>
            <p:cNvSpPr/>
            <p:nvPr/>
          </p:nvSpPr>
          <p:spPr>
            <a:xfrm>
              <a:off x="5731950" y="1270963"/>
              <a:ext cx="11575" cy="19650"/>
            </a:xfrm>
            <a:custGeom>
              <a:avLst/>
              <a:gdLst/>
              <a:ahLst/>
              <a:cxnLst/>
              <a:rect l="l" t="t" r="r" b="b"/>
              <a:pathLst>
                <a:path w="463" h="786" extrusionOk="0">
                  <a:moveTo>
                    <a:pt x="224" y="0"/>
                  </a:moveTo>
                  <a:cubicBezTo>
                    <a:pt x="223" y="0"/>
                    <a:pt x="222" y="0"/>
                    <a:pt x="221" y="0"/>
                  </a:cubicBezTo>
                  <a:cubicBezTo>
                    <a:pt x="96" y="6"/>
                    <a:pt x="1" y="180"/>
                    <a:pt x="4" y="397"/>
                  </a:cubicBezTo>
                  <a:cubicBezTo>
                    <a:pt x="7" y="610"/>
                    <a:pt x="112" y="786"/>
                    <a:pt x="236" y="786"/>
                  </a:cubicBezTo>
                  <a:cubicBezTo>
                    <a:pt x="237" y="786"/>
                    <a:pt x="238" y="786"/>
                    <a:pt x="239" y="786"/>
                  </a:cubicBezTo>
                  <a:cubicBezTo>
                    <a:pt x="368" y="779"/>
                    <a:pt x="462" y="605"/>
                    <a:pt x="459" y="388"/>
                  </a:cubicBezTo>
                  <a:cubicBezTo>
                    <a:pt x="453" y="173"/>
                    <a:pt x="348" y="0"/>
                    <a:pt x="224" y="0"/>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80" name="Google Shape;2680;p75"/>
          <p:cNvGrpSpPr/>
          <p:nvPr/>
        </p:nvGrpSpPr>
        <p:grpSpPr>
          <a:xfrm>
            <a:off x="6154319" y="1425015"/>
            <a:ext cx="846604" cy="2580203"/>
            <a:chOff x="6443025" y="2397550"/>
            <a:chExt cx="694792" cy="2117524"/>
          </a:xfrm>
        </p:grpSpPr>
        <p:sp>
          <p:nvSpPr>
            <p:cNvPr id="2681" name="Google Shape;2681;p75"/>
            <p:cNvSpPr/>
            <p:nvPr/>
          </p:nvSpPr>
          <p:spPr>
            <a:xfrm>
              <a:off x="6845897" y="2714516"/>
              <a:ext cx="291920" cy="748835"/>
            </a:xfrm>
            <a:custGeom>
              <a:avLst/>
              <a:gdLst/>
              <a:ahLst/>
              <a:cxnLst/>
              <a:rect l="l" t="t" r="r" b="b"/>
              <a:pathLst>
                <a:path w="12176" h="31234" extrusionOk="0">
                  <a:moveTo>
                    <a:pt x="2344" y="1"/>
                  </a:moveTo>
                  <a:cubicBezTo>
                    <a:pt x="0" y="1"/>
                    <a:pt x="447" y="2879"/>
                    <a:pt x="2540" y="7711"/>
                  </a:cubicBezTo>
                  <a:cubicBezTo>
                    <a:pt x="3643" y="10070"/>
                    <a:pt x="7800" y="16800"/>
                    <a:pt x="7745" y="16800"/>
                  </a:cubicBezTo>
                  <a:cubicBezTo>
                    <a:pt x="7745" y="16800"/>
                    <a:pt x="7745" y="16800"/>
                    <a:pt x="7745" y="16800"/>
                  </a:cubicBezTo>
                  <a:lnTo>
                    <a:pt x="7745" y="16800"/>
                  </a:lnTo>
                  <a:cubicBezTo>
                    <a:pt x="7723" y="16800"/>
                    <a:pt x="7545" y="19436"/>
                    <a:pt x="9423" y="30837"/>
                  </a:cubicBezTo>
                  <a:cubicBezTo>
                    <a:pt x="9450" y="31008"/>
                    <a:pt x="9740" y="31233"/>
                    <a:pt x="10078" y="31233"/>
                  </a:cubicBezTo>
                  <a:cubicBezTo>
                    <a:pt x="10334" y="31233"/>
                    <a:pt x="10617" y="31103"/>
                    <a:pt x="10835" y="30721"/>
                  </a:cubicBezTo>
                  <a:cubicBezTo>
                    <a:pt x="11580" y="29303"/>
                    <a:pt x="12115" y="16485"/>
                    <a:pt x="12146" y="16485"/>
                  </a:cubicBezTo>
                  <a:cubicBezTo>
                    <a:pt x="12146" y="16485"/>
                    <a:pt x="12146" y="16485"/>
                    <a:pt x="12146" y="16485"/>
                  </a:cubicBezTo>
                  <a:cubicBezTo>
                    <a:pt x="12176" y="16485"/>
                    <a:pt x="10113" y="757"/>
                    <a:pt x="2613" y="12"/>
                  </a:cubicBezTo>
                  <a:cubicBezTo>
                    <a:pt x="2520" y="5"/>
                    <a:pt x="2430" y="1"/>
                    <a:pt x="2344" y="1"/>
                  </a:cubicBezTo>
                  <a:close/>
                </a:path>
              </a:pathLst>
            </a:custGeom>
            <a:solidFill>
              <a:srgbClr val="FF8C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75"/>
            <p:cNvSpPr/>
            <p:nvPr/>
          </p:nvSpPr>
          <p:spPr>
            <a:xfrm>
              <a:off x="6845897" y="2714516"/>
              <a:ext cx="291920" cy="680267"/>
            </a:xfrm>
            <a:custGeom>
              <a:avLst/>
              <a:gdLst/>
              <a:ahLst/>
              <a:cxnLst/>
              <a:rect l="l" t="t" r="r" b="b"/>
              <a:pathLst>
                <a:path w="12176" h="28374" extrusionOk="0">
                  <a:moveTo>
                    <a:pt x="2344" y="1"/>
                  </a:moveTo>
                  <a:cubicBezTo>
                    <a:pt x="0" y="1"/>
                    <a:pt x="447" y="2879"/>
                    <a:pt x="2540" y="7708"/>
                  </a:cubicBezTo>
                  <a:cubicBezTo>
                    <a:pt x="3646" y="10067"/>
                    <a:pt x="7803" y="16794"/>
                    <a:pt x="7745" y="16794"/>
                  </a:cubicBezTo>
                  <a:cubicBezTo>
                    <a:pt x="7729" y="16794"/>
                    <a:pt x="7619" y="19447"/>
                    <a:pt x="8995" y="28374"/>
                  </a:cubicBezTo>
                  <a:lnTo>
                    <a:pt x="11715" y="27906"/>
                  </a:lnTo>
                  <a:cubicBezTo>
                    <a:pt x="12042" y="23313"/>
                    <a:pt x="12121" y="16485"/>
                    <a:pt x="12146" y="16485"/>
                  </a:cubicBezTo>
                  <a:cubicBezTo>
                    <a:pt x="12146" y="16485"/>
                    <a:pt x="12146" y="16485"/>
                    <a:pt x="12146" y="16485"/>
                  </a:cubicBezTo>
                  <a:cubicBezTo>
                    <a:pt x="12176" y="16485"/>
                    <a:pt x="10113" y="757"/>
                    <a:pt x="2613" y="12"/>
                  </a:cubicBezTo>
                  <a:cubicBezTo>
                    <a:pt x="2520" y="5"/>
                    <a:pt x="2430" y="1"/>
                    <a:pt x="23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 name="Google Shape;2683;p75"/>
            <p:cNvSpPr/>
            <p:nvPr/>
          </p:nvSpPr>
          <p:spPr>
            <a:xfrm>
              <a:off x="6990090" y="3046970"/>
              <a:ext cx="87293" cy="347829"/>
            </a:xfrm>
            <a:custGeom>
              <a:avLst/>
              <a:gdLst/>
              <a:ahLst/>
              <a:cxnLst/>
              <a:rect l="l" t="t" r="r" b="b"/>
              <a:pathLst>
                <a:path w="3641" h="14508" extrusionOk="0">
                  <a:moveTo>
                    <a:pt x="1" y="0"/>
                  </a:moveTo>
                  <a:lnTo>
                    <a:pt x="1" y="0"/>
                  </a:lnTo>
                  <a:cubicBezTo>
                    <a:pt x="979" y="1641"/>
                    <a:pt x="1758" y="2931"/>
                    <a:pt x="1734" y="2931"/>
                  </a:cubicBezTo>
                  <a:cubicBezTo>
                    <a:pt x="1719" y="2931"/>
                    <a:pt x="1608" y="5581"/>
                    <a:pt x="2984" y="14508"/>
                  </a:cubicBezTo>
                  <a:lnTo>
                    <a:pt x="3641" y="14410"/>
                  </a:lnTo>
                  <a:cubicBezTo>
                    <a:pt x="2253" y="5960"/>
                    <a:pt x="2394" y="3423"/>
                    <a:pt x="2409" y="3423"/>
                  </a:cubicBezTo>
                  <a:cubicBezTo>
                    <a:pt x="2440" y="3423"/>
                    <a:pt x="1306" y="1867"/>
                    <a:pt x="1" y="0"/>
                  </a:cubicBezTo>
                  <a:close/>
                </a:path>
              </a:pathLst>
            </a:custGeom>
            <a:solidFill>
              <a:srgbClr val="D1CA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 name="Google Shape;2684;p75"/>
            <p:cNvSpPr/>
            <p:nvPr/>
          </p:nvSpPr>
          <p:spPr>
            <a:xfrm>
              <a:off x="7027253" y="3354801"/>
              <a:ext cx="108103" cy="237496"/>
            </a:xfrm>
            <a:custGeom>
              <a:avLst/>
              <a:gdLst/>
              <a:ahLst/>
              <a:cxnLst/>
              <a:rect l="l" t="t" r="r" b="b"/>
              <a:pathLst>
                <a:path w="4509" h="9906" extrusionOk="0">
                  <a:moveTo>
                    <a:pt x="1159" y="0"/>
                  </a:moveTo>
                  <a:cubicBezTo>
                    <a:pt x="679" y="1195"/>
                    <a:pt x="1434" y="3374"/>
                    <a:pt x="1742" y="3662"/>
                  </a:cubicBezTo>
                  <a:cubicBezTo>
                    <a:pt x="1024" y="4829"/>
                    <a:pt x="68" y="6406"/>
                    <a:pt x="337" y="6770"/>
                  </a:cubicBezTo>
                  <a:cubicBezTo>
                    <a:pt x="373" y="6820"/>
                    <a:pt x="420" y="6841"/>
                    <a:pt x="475" y="6841"/>
                  </a:cubicBezTo>
                  <a:cubicBezTo>
                    <a:pt x="752" y="6841"/>
                    <a:pt x="1223" y="6294"/>
                    <a:pt x="1491" y="6294"/>
                  </a:cubicBezTo>
                  <a:cubicBezTo>
                    <a:pt x="1505" y="6294"/>
                    <a:pt x="1519" y="6296"/>
                    <a:pt x="1532" y="6299"/>
                  </a:cubicBezTo>
                  <a:cubicBezTo>
                    <a:pt x="2659" y="6583"/>
                    <a:pt x="0" y="9471"/>
                    <a:pt x="575" y="9829"/>
                  </a:cubicBezTo>
                  <a:cubicBezTo>
                    <a:pt x="658" y="9882"/>
                    <a:pt x="748" y="9905"/>
                    <a:pt x="843" y="9905"/>
                  </a:cubicBezTo>
                  <a:cubicBezTo>
                    <a:pt x="1784" y="9905"/>
                    <a:pt x="3228" y="7580"/>
                    <a:pt x="3234" y="7580"/>
                  </a:cubicBezTo>
                  <a:cubicBezTo>
                    <a:pt x="3304" y="6131"/>
                    <a:pt x="3457" y="5043"/>
                    <a:pt x="3549" y="3591"/>
                  </a:cubicBezTo>
                  <a:cubicBezTo>
                    <a:pt x="3549" y="3591"/>
                    <a:pt x="4508" y="1920"/>
                    <a:pt x="4267" y="3"/>
                  </a:cubicBezTo>
                  <a:lnTo>
                    <a:pt x="426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 name="Google Shape;2685;p75"/>
            <p:cNvSpPr/>
            <p:nvPr/>
          </p:nvSpPr>
          <p:spPr>
            <a:xfrm>
              <a:off x="7042118" y="3354873"/>
              <a:ext cx="93239" cy="237353"/>
            </a:xfrm>
            <a:custGeom>
              <a:avLst/>
              <a:gdLst/>
              <a:ahLst/>
              <a:cxnLst/>
              <a:rect l="l" t="t" r="r" b="b"/>
              <a:pathLst>
                <a:path w="3889" h="9900" extrusionOk="0">
                  <a:moveTo>
                    <a:pt x="3170" y="0"/>
                  </a:moveTo>
                  <a:cubicBezTo>
                    <a:pt x="3409" y="1917"/>
                    <a:pt x="2452" y="3588"/>
                    <a:pt x="2452" y="3588"/>
                  </a:cubicBezTo>
                  <a:cubicBezTo>
                    <a:pt x="2360" y="5037"/>
                    <a:pt x="2207" y="6125"/>
                    <a:pt x="2134" y="7577"/>
                  </a:cubicBezTo>
                  <a:cubicBezTo>
                    <a:pt x="2131" y="7577"/>
                    <a:pt x="927" y="9511"/>
                    <a:pt x="1" y="9850"/>
                  </a:cubicBezTo>
                  <a:cubicBezTo>
                    <a:pt x="70" y="9884"/>
                    <a:pt x="144" y="9900"/>
                    <a:pt x="222" y="9900"/>
                  </a:cubicBezTo>
                  <a:cubicBezTo>
                    <a:pt x="1164" y="9900"/>
                    <a:pt x="2608" y="7577"/>
                    <a:pt x="2614" y="7577"/>
                  </a:cubicBezTo>
                  <a:cubicBezTo>
                    <a:pt x="2684" y="6128"/>
                    <a:pt x="2837" y="5040"/>
                    <a:pt x="2929" y="3588"/>
                  </a:cubicBezTo>
                  <a:cubicBezTo>
                    <a:pt x="2929" y="3588"/>
                    <a:pt x="3888" y="1913"/>
                    <a:pt x="364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75"/>
            <p:cNvSpPr/>
            <p:nvPr/>
          </p:nvSpPr>
          <p:spPr>
            <a:xfrm>
              <a:off x="6443025" y="2714516"/>
              <a:ext cx="291944" cy="748835"/>
            </a:xfrm>
            <a:custGeom>
              <a:avLst/>
              <a:gdLst/>
              <a:ahLst/>
              <a:cxnLst/>
              <a:rect l="l" t="t" r="r" b="b"/>
              <a:pathLst>
                <a:path w="12177" h="31234" extrusionOk="0">
                  <a:moveTo>
                    <a:pt x="9832" y="1"/>
                  </a:moveTo>
                  <a:cubicBezTo>
                    <a:pt x="9746" y="1"/>
                    <a:pt x="9657" y="5"/>
                    <a:pt x="9563" y="12"/>
                  </a:cubicBezTo>
                  <a:cubicBezTo>
                    <a:pt x="2066" y="757"/>
                    <a:pt x="1" y="16485"/>
                    <a:pt x="31" y="16485"/>
                  </a:cubicBezTo>
                  <a:cubicBezTo>
                    <a:pt x="31" y="16485"/>
                    <a:pt x="31" y="16485"/>
                    <a:pt x="31" y="16485"/>
                  </a:cubicBezTo>
                  <a:cubicBezTo>
                    <a:pt x="64" y="16485"/>
                    <a:pt x="599" y="29303"/>
                    <a:pt x="1342" y="30721"/>
                  </a:cubicBezTo>
                  <a:cubicBezTo>
                    <a:pt x="1559" y="31103"/>
                    <a:pt x="1843" y="31233"/>
                    <a:pt x="2099" y="31233"/>
                  </a:cubicBezTo>
                  <a:cubicBezTo>
                    <a:pt x="2437" y="31233"/>
                    <a:pt x="2727" y="31008"/>
                    <a:pt x="2757" y="30837"/>
                  </a:cubicBezTo>
                  <a:cubicBezTo>
                    <a:pt x="4634" y="19436"/>
                    <a:pt x="4454" y="16800"/>
                    <a:pt x="4435" y="16800"/>
                  </a:cubicBezTo>
                  <a:lnTo>
                    <a:pt x="4435" y="16800"/>
                  </a:lnTo>
                  <a:cubicBezTo>
                    <a:pt x="4435" y="16800"/>
                    <a:pt x="4435" y="16800"/>
                    <a:pt x="4435" y="16800"/>
                  </a:cubicBezTo>
                  <a:cubicBezTo>
                    <a:pt x="4377" y="16800"/>
                    <a:pt x="8533" y="10070"/>
                    <a:pt x="9636" y="7711"/>
                  </a:cubicBezTo>
                  <a:cubicBezTo>
                    <a:pt x="11730" y="2879"/>
                    <a:pt x="12176" y="1"/>
                    <a:pt x="9832" y="1"/>
                  </a:cubicBezTo>
                  <a:close/>
                </a:path>
              </a:pathLst>
            </a:custGeom>
            <a:solidFill>
              <a:srgbClr val="FF8C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 name="Google Shape;2687;p75"/>
            <p:cNvSpPr/>
            <p:nvPr/>
          </p:nvSpPr>
          <p:spPr>
            <a:xfrm>
              <a:off x="6443025" y="2714516"/>
              <a:ext cx="291944" cy="680434"/>
            </a:xfrm>
            <a:custGeom>
              <a:avLst/>
              <a:gdLst/>
              <a:ahLst/>
              <a:cxnLst/>
              <a:rect l="l" t="t" r="r" b="b"/>
              <a:pathLst>
                <a:path w="12177" h="28381" extrusionOk="0">
                  <a:moveTo>
                    <a:pt x="9832" y="1"/>
                  </a:moveTo>
                  <a:cubicBezTo>
                    <a:pt x="9746" y="1"/>
                    <a:pt x="9657" y="5"/>
                    <a:pt x="9563" y="12"/>
                  </a:cubicBezTo>
                  <a:cubicBezTo>
                    <a:pt x="2066" y="757"/>
                    <a:pt x="1" y="16485"/>
                    <a:pt x="31" y="16485"/>
                  </a:cubicBezTo>
                  <a:cubicBezTo>
                    <a:pt x="31" y="16485"/>
                    <a:pt x="31" y="16485"/>
                    <a:pt x="31" y="16485"/>
                  </a:cubicBezTo>
                  <a:cubicBezTo>
                    <a:pt x="55" y="16485"/>
                    <a:pt x="55" y="23295"/>
                    <a:pt x="382" y="27882"/>
                  </a:cubicBezTo>
                  <a:lnTo>
                    <a:pt x="3176" y="28380"/>
                  </a:lnTo>
                  <a:cubicBezTo>
                    <a:pt x="4550" y="19455"/>
                    <a:pt x="4447" y="16794"/>
                    <a:pt x="4432" y="16794"/>
                  </a:cubicBezTo>
                  <a:lnTo>
                    <a:pt x="4432" y="16794"/>
                  </a:lnTo>
                  <a:cubicBezTo>
                    <a:pt x="4432" y="16794"/>
                    <a:pt x="4432" y="16794"/>
                    <a:pt x="4432" y="16794"/>
                  </a:cubicBezTo>
                  <a:cubicBezTo>
                    <a:pt x="4377" y="16794"/>
                    <a:pt x="8533" y="10067"/>
                    <a:pt x="9636" y="7708"/>
                  </a:cubicBezTo>
                  <a:cubicBezTo>
                    <a:pt x="11730" y="2879"/>
                    <a:pt x="12176" y="1"/>
                    <a:pt x="98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 name="Google Shape;2688;p75"/>
            <p:cNvSpPr/>
            <p:nvPr/>
          </p:nvSpPr>
          <p:spPr>
            <a:xfrm>
              <a:off x="6443025" y="2723603"/>
              <a:ext cx="193526" cy="661015"/>
            </a:xfrm>
            <a:custGeom>
              <a:avLst/>
              <a:gdLst/>
              <a:ahLst/>
              <a:cxnLst/>
              <a:rect l="l" t="t" r="r" b="b"/>
              <a:pathLst>
                <a:path w="8072" h="27571" extrusionOk="0">
                  <a:moveTo>
                    <a:pt x="8072" y="0"/>
                  </a:moveTo>
                  <a:lnTo>
                    <a:pt x="8072" y="0"/>
                  </a:lnTo>
                  <a:cubicBezTo>
                    <a:pt x="1783" y="2502"/>
                    <a:pt x="0" y="16106"/>
                    <a:pt x="31" y="16106"/>
                  </a:cubicBezTo>
                  <a:cubicBezTo>
                    <a:pt x="31" y="16106"/>
                    <a:pt x="31" y="16106"/>
                    <a:pt x="31" y="16106"/>
                  </a:cubicBezTo>
                  <a:lnTo>
                    <a:pt x="31" y="16109"/>
                  </a:lnTo>
                  <a:cubicBezTo>
                    <a:pt x="52" y="16329"/>
                    <a:pt x="58" y="22986"/>
                    <a:pt x="382" y="27503"/>
                  </a:cubicBezTo>
                  <a:lnTo>
                    <a:pt x="832" y="27570"/>
                  </a:lnTo>
                  <a:cubicBezTo>
                    <a:pt x="385" y="15862"/>
                    <a:pt x="2619" y="3882"/>
                    <a:pt x="80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 name="Google Shape;2689;p75"/>
            <p:cNvSpPr/>
            <p:nvPr/>
          </p:nvSpPr>
          <p:spPr>
            <a:xfrm>
              <a:off x="6444631" y="3354801"/>
              <a:ext cx="108103" cy="237496"/>
            </a:xfrm>
            <a:custGeom>
              <a:avLst/>
              <a:gdLst/>
              <a:ahLst/>
              <a:cxnLst/>
              <a:rect l="l" t="t" r="r" b="b"/>
              <a:pathLst>
                <a:path w="4509" h="9906" extrusionOk="0">
                  <a:moveTo>
                    <a:pt x="242" y="0"/>
                  </a:moveTo>
                  <a:lnTo>
                    <a:pt x="242" y="3"/>
                  </a:lnTo>
                  <a:cubicBezTo>
                    <a:pt x="0" y="1920"/>
                    <a:pt x="960" y="3591"/>
                    <a:pt x="960" y="3591"/>
                  </a:cubicBezTo>
                  <a:cubicBezTo>
                    <a:pt x="1052" y="5043"/>
                    <a:pt x="1205" y="6131"/>
                    <a:pt x="1275" y="7580"/>
                  </a:cubicBezTo>
                  <a:cubicBezTo>
                    <a:pt x="1280" y="7580"/>
                    <a:pt x="2725" y="9905"/>
                    <a:pt x="3665" y="9905"/>
                  </a:cubicBezTo>
                  <a:cubicBezTo>
                    <a:pt x="3761" y="9905"/>
                    <a:pt x="3851" y="9882"/>
                    <a:pt x="3934" y="9829"/>
                  </a:cubicBezTo>
                  <a:cubicBezTo>
                    <a:pt x="4508" y="9471"/>
                    <a:pt x="1849" y="6583"/>
                    <a:pt x="2977" y="6299"/>
                  </a:cubicBezTo>
                  <a:cubicBezTo>
                    <a:pt x="2990" y="6296"/>
                    <a:pt x="3004" y="6294"/>
                    <a:pt x="3018" y="6294"/>
                  </a:cubicBezTo>
                  <a:cubicBezTo>
                    <a:pt x="3285" y="6294"/>
                    <a:pt x="3757" y="6841"/>
                    <a:pt x="4034" y="6841"/>
                  </a:cubicBezTo>
                  <a:cubicBezTo>
                    <a:pt x="4089" y="6841"/>
                    <a:pt x="4136" y="6820"/>
                    <a:pt x="4172" y="6770"/>
                  </a:cubicBezTo>
                  <a:cubicBezTo>
                    <a:pt x="4438" y="6406"/>
                    <a:pt x="3485" y="4829"/>
                    <a:pt x="2766" y="3662"/>
                  </a:cubicBezTo>
                  <a:cubicBezTo>
                    <a:pt x="3075" y="3374"/>
                    <a:pt x="3827" y="1195"/>
                    <a:pt x="33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 name="Google Shape;2690;p75"/>
            <p:cNvSpPr/>
            <p:nvPr/>
          </p:nvSpPr>
          <p:spPr>
            <a:xfrm>
              <a:off x="6444487" y="3354873"/>
              <a:ext cx="93287" cy="237353"/>
            </a:xfrm>
            <a:custGeom>
              <a:avLst/>
              <a:gdLst/>
              <a:ahLst/>
              <a:cxnLst/>
              <a:rect l="l" t="t" r="r" b="b"/>
              <a:pathLst>
                <a:path w="3891" h="9900" extrusionOk="0">
                  <a:moveTo>
                    <a:pt x="242" y="0"/>
                  </a:moveTo>
                  <a:cubicBezTo>
                    <a:pt x="0" y="1913"/>
                    <a:pt x="960" y="3588"/>
                    <a:pt x="960" y="3588"/>
                  </a:cubicBezTo>
                  <a:cubicBezTo>
                    <a:pt x="1052" y="5040"/>
                    <a:pt x="1204" y="6128"/>
                    <a:pt x="1278" y="7577"/>
                  </a:cubicBezTo>
                  <a:cubicBezTo>
                    <a:pt x="1281" y="7577"/>
                    <a:pt x="2727" y="9900"/>
                    <a:pt x="3670" y="9900"/>
                  </a:cubicBezTo>
                  <a:cubicBezTo>
                    <a:pt x="3747" y="9900"/>
                    <a:pt x="3821" y="9884"/>
                    <a:pt x="3891" y="9850"/>
                  </a:cubicBezTo>
                  <a:cubicBezTo>
                    <a:pt x="2968" y="9511"/>
                    <a:pt x="1761" y="7577"/>
                    <a:pt x="1755" y="7577"/>
                  </a:cubicBezTo>
                  <a:cubicBezTo>
                    <a:pt x="1684" y="6125"/>
                    <a:pt x="1532" y="5037"/>
                    <a:pt x="1440" y="3588"/>
                  </a:cubicBezTo>
                  <a:cubicBezTo>
                    <a:pt x="1440" y="3588"/>
                    <a:pt x="483" y="1917"/>
                    <a:pt x="71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 name="Google Shape;2691;p75"/>
            <p:cNvSpPr/>
            <p:nvPr/>
          </p:nvSpPr>
          <p:spPr>
            <a:xfrm>
              <a:off x="6499728" y="2699674"/>
              <a:ext cx="572955" cy="632245"/>
            </a:xfrm>
            <a:custGeom>
              <a:avLst/>
              <a:gdLst/>
              <a:ahLst/>
              <a:cxnLst/>
              <a:rect l="l" t="t" r="r" b="b"/>
              <a:pathLst>
                <a:path w="23898" h="26371" extrusionOk="0">
                  <a:moveTo>
                    <a:pt x="12274" y="1"/>
                  </a:moveTo>
                  <a:cubicBezTo>
                    <a:pt x="11313" y="1"/>
                    <a:pt x="10351" y="70"/>
                    <a:pt x="9383" y="219"/>
                  </a:cubicBezTo>
                  <a:cubicBezTo>
                    <a:pt x="1" y="1664"/>
                    <a:pt x="3051" y="8541"/>
                    <a:pt x="3433" y="11765"/>
                  </a:cubicBezTo>
                  <a:cubicBezTo>
                    <a:pt x="3861" y="15390"/>
                    <a:pt x="3680" y="26371"/>
                    <a:pt x="3680" y="26371"/>
                  </a:cubicBezTo>
                  <a:lnTo>
                    <a:pt x="20896" y="26371"/>
                  </a:lnTo>
                  <a:cubicBezTo>
                    <a:pt x="20896" y="26371"/>
                    <a:pt x="20377" y="15133"/>
                    <a:pt x="20917" y="11441"/>
                  </a:cubicBezTo>
                  <a:cubicBezTo>
                    <a:pt x="21373" y="8333"/>
                    <a:pt x="23897" y="1423"/>
                    <a:pt x="15306" y="219"/>
                  </a:cubicBezTo>
                  <a:cubicBezTo>
                    <a:pt x="14296" y="78"/>
                    <a:pt x="13286" y="1"/>
                    <a:pt x="122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 name="Google Shape;2692;p75"/>
            <p:cNvSpPr/>
            <p:nvPr/>
          </p:nvSpPr>
          <p:spPr>
            <a:xfrm>
              <a:off x="6658019" y="2716937"/>
              <a:ext cx="272380" cy="64780"/>
            </a:xfrm>
            <a:custGeom>
              <a:avLst/>
              <a:gdLst/>
              <a:ahLst/>
              <a:cxnLst/>
              <a:rect l="l" t="t" r="r" b="b"/>
              <a:pathLst>
                <a:path w="11361" h="2702" extrusionOk="0">
                  <a:moveTo>
                    <a:pt x="5717" y="1"/>
                  </a:moveTo>
                  <a:cubicBezTo>
                    <a:pt x="4207" y="1"/>
                    <a:pt x="2692" y="74"/>
                    <a:pt x="1171" y="232"/>
                  </a:cubicBezTo>
                  <a:cubicBezTo>
                    <a:pt x="764" y="275"/>
                    <a:pt x="379" y="321"/>
                    <a:pt x="0" y="376"/>
                  </a:cubicBezTo>
                  <a:cubicBezTo>
                    <a:pt x="862" y="1730"/>
                    <a:pt x="3072" y="2702"/>
                    <a:pt x="5666" y="2702"/>
                  </a:cubicBezTo>
                  <a:cubicBezTo>
                    <a:pt x="8289" y="2702"/>
                    <a:pt x="10520" y="1715"/>
                    <a:pt x="11360" y="336"/>
                  </a:cubicBezTo>
                  <a:cubicBezTo>
                    <a:pt x="11076" y="300"/>
                    <a:pt x="10779" y="263"/>
                    <a:pt x="10468" y="232"/>
                  </a:cubicBezTo>
                  <a:cubicBezTo>
                    <a:pt x="8886" y="82"/>
                    <a:pt x="7304" y="1"/>
                    <a:pt x="57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75"/>
            <p:cNvSpPr/>
            <p:nvPr/>
          </p:nvSpPr>
          <p:spPr>
            <a:xfrm>
              <a:off x="6620856" y="2397550"/>
              <a:ext cx="341116" cy="349723"/>
            </a:xfrm>
            <a:custGeom>
              <a:avLst/>
              <a:gdLst/>
              <a:ahLst/>
              <a:cxnLst/>
              <a:rect l="l" t="t" r="r" b="b"/>
              <a:pathLst>
                <a:path w="14228" h="14587" extrusionOk="0">
                  <a:moveTo>
                    <a:pt x="7108" y="1"/>
                  </a:moveTo>
                  <a:cubicBezTo>
                    <a:pt x="4919" y="1"/>
                    <a:pt x="2729" y="186"/>
                    <a:pt x="539" y="555"/>
                  </a:cubicBezTo>
                  <a:cubicBezTo>
                    <a:pt x="92" y="5020"/>
                    <a:pt x="1" y="9482"/>
                    <a:pt x="254" y="13948"/>
                  </a:cubicBezTo>
                  <a:cubicBezTo>
                    <a:pt x="2259" y="14357"/>
                    <a:pt x="4454" y="14586"/>
                    <a:pt x="6755" y="14586"/>
                  </a:cubicBezTo>
                  <a:cubicBezTo>
                    <a:pt x="9340" y="14586"/>
                    <a:pt x="11788" y="14299"/>
                    <a:pt x="13983" y="13792"/>
                  </a:cubicBezTo>
                  <a:cubicBezTo>
                    <a:pt x="14227" y="9379"/>
                    <a:pt x="14130" y="4965"/>
                    <a:pt x="13689" y="558"/>
                  </a:cubicBezTo>
                  <a:cubicBezTo>
                    <a:pt x="11496" y="187"/>
                    <a:pt x="9302" y="1"/>
                    <a:pt x="71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 name="Google Shape;2694;p75"/>
            <p:cNvSpPr/>
            <p:nvPr/>
          </p:nvSpPr>
          <p:spPr>
            <a:xfrm>
              <a:off x="6583861" y="3331927"/>
              <a:ext cx="242339" cy="1135024"/>
            </a:xfrm>
            <a:custGeom>
              <a:avLst/>
              <a:gdLst/>
              <a:ahLst/>
              <a:cxnLst/>
              <a:rect l="l" t="t" r="r" b="b"/>
              <a:pathLst>
                <a:path w="10108" h="47342" extrusionOk="0">
                  <a:moveTo>
                    <a:pt x="0" y="1"/>
                  </a:moveTo>
                  <a:lnTo>
                    <a:pt x="489" y="27051"/>
                  </a:lnTo>
                  <a:lnTo>
                    <a:pt x="2323" y="46623"/>
                  </a:lnTo>
                  <a:lnTo>
                    <a:pt x="6629" y="47341"/>
                  </a:lnTo>
                  <a:lnTo>
                    <a:pt x="6883" y="25248"/>
                  </a:lnTo>
                  <a:lnTo>
                    <a:pt x="1010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 name="Google Shape;2695;p75"/>
            <p:cNvSpPr/>
            <p:nvPr/>
          </p:nvSpPr>
          <p:spPr>
            <a:xfrm>
              <a:off x="6582159" y="3056848"/>
              <a:ext cx="79693" cy="1392947"/>
            </a:xfrm>
            <a:custGeom>
              <a:avLst/>
              <a:gdLst/>
              <a:ahLst/>
              <a:cxnLst/>
              <a:rect l="l" t="t" r="r" b="b"/>
              <a:pathLst>
                <a:path w="3324" h="58100" extrusionOk="0">
                  <a:moveTo>
                    <a:pt x="1" y="1"/>
                  </a:moveTo>
                  <a:lnTo>
                    <a:pt x="68" y="11477"/>
                  </a:lnTo>
                  <a:lnTo>
                    <a:pt x="560" y="38527"/>
                  </a:lnTo>
                  <a:lnTo>
                    <a:pt x="2394" y="58099"/>
                  </a:lnTo>
                  <a:lnTo>
                    <a:pt x="2947" y="57824"/>
                  </a:lnTo>
                  <a:lnTo>
                    <a:pt x="2122" y="38524"/>
                  </a:lnTo>
                  <a:cubicBezTo>
                    <a:pt x="2122" y="38524"/>
                    <a:pt x="3323" y="16611"/>
                    <a:pt x="2871" y="11235"/>
                  </a:cubicBezTo>
                  <a:cubicBezTo>
                    <a:pt x="2629" y="8366"/>
                    <a:pt x="1" y="1"/>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75"/>
            <p:cNvSpPr/>
            <p:nvPr/>
          </p:nvSpPr>
          <p:spPr>
            <a:xfrm>
              <a:off x="6569715" y="4357294"/>
              <a:ext cx="178734" cy="157779"/>
            </a:xfrm>
            <a:custGeom>
              <a:avLst/>
              <a:gdLst/>
              <a:ahLst/>
              <a:cxnLst/>
              <a:rect l="l" t="t" r="r" b="b"/>
              <a:pathLst>
                <a:path w="7455" h="6581" extrusionOk="0">
                  <a:moveTo>
                    <a:pt x="7455" y="0"/>
                  </a:moveTo>
                  <a:lnTo>
                    <a:pt x="2195" y="272"/>
                  </a:lnTo>
                  <a:lnTo>
                    <a:pt x="2717" y="3738"/>
                  </a:lnTo>
                  <a:lnTo>
                    <a:pt x="0" y="5569"/>
                  </a:lnTo>
                  <a:lnTo>
                    <a:pt x="150" y="6580"/>
                  </a:lnTo>
                  <a:lnTo>
                    <a:pt x="7360" y="6580"/>
                  </a:lnTo>
                  <a:lnTo>
                    <a:pt x="7455" y="0"/>
                  </a:lnTo>
                  <a:close/>
                </a:path>
              </a:pathLst>
            </a:custGeom>
            <a:solidFill>
              <a:srgbClr val="121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7" name="Google Shape;2697;p75"/>
            <p:cNvSpPr/>
            <p:nvPr/>
          </p:nvSpPr>
          <p:spPr>
            <a:xfrm>
              <a:off x="6758983" y="3331927"/>
              <a:ext cx="242339" cy="1135024"/>
            </a:xfrm>
            <a:custGeom>
              <a:avLst/>
              <a:gdLst/>
              <a:ahLst/>
              <a:cxnLst/>
              <a:rect l="l" t="t" r="r" b="b"/>
              <a:pathLst>
                <a:path w="10108" h="47342" extrusionOk="0">
                  <a:moveTo>
                    <a:pt x="1" y="1"/>
                  </a:moveTo>
                  <a:lnTo>
                    <a:pt x="3225" y="25248"/>
                  </a:lnTo>
                  <a:lnTo>
                    <a:pt x="3482" y="47341"/>
                  </a:lnTo>
                  <a:lnTo>
                    <a:pt x="7785" y="46623"/>
                  </a:lnTo>
                  <a:lnTo>
                    <a:pt x="9615" y="27051"/>
                  </a:lnTo>
                  <a:lnTo>
                    <a:pt x="10108"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8" name="Google Shape;2698;p75"/>
            <p:cNvSpPr/>
            <p:nvPr/>
          </p:nvSpPr>
          <p:spPr>
            <a:xfrm>
              <a:off x="6836666" y="4357294"/>
              <a:ext cx="178734" cy="157779"/>
            </a:xfrm>
            <a:custGeom>
              <a:avLst/>
              <a:gdLst/>
              <a:ahLst/>
              <a:cxnLst/>
              <a:rect l="l" t="t" r="r" b="b"/>
              <a:pathLst>
                <a:path w="7455" h="6581" extrusionOk="0">
                  <a:moveTo>
                    <a:pt x="0" y="0"/>
                  </a:moveTo>
                  <a:lnTo>
                    <a:pt x="98" y="6580"/>
                  </a:lnTo>
                  <a:lnTo>
                    <a:pt x="7305" y="6580"/>
                  </a:lnTo>
                  <a:lnTo>
                    <a:pt x="7454" y="5569"/>
                  </a:lnTo>
                  <a:lnTo>
                    <a:pt x="4737" y="3738"/>
                  </a:lnTo>
                  <a:lnTo>
                    <a:pt x="5260" y="272"/>
                  </a:lnTo>
                  <a:lnTo>
                    <a:pt x="0" y="0"/>
                  </a:lnTo>
                  <a:close/>
                </a:path>
              </a:pathLst>
            </a:custGeom>
            <a:solidFill>
              <a:srgbClr val="121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75"/>
            <p:cNvSpPr/>
            <p:nvPr/>
          </p:nvSpPr>
          <p:spPr>
            <a:xfrm>
              <a:off x="6605392" y="2426825"/>
              <a:ext cx="378997" cy="319707"/>
            </a:xfrm>
            <a:custGeom>
              <a:avLst/>
              <a:gdLst/>
              <a:ahLst/>
              <a:cxnLst/>
              <a:rect l="l" t="t" r="r" b="b"/>
              <a:pathLst>
                <a:path w="15808" h="13335" extrusionOk="0">
                  <a:moveTo>
                    <a:pt x="7904" y="1"/>
                  </a:moveTo>
                  <a:cubicBezTo>
                    <a:pt x="3537" y="1"/>
                    <a:pt x="1" y="2986"/>
                    <a:pt x="1" y="6669"/>
                  </a:cubicBezTo>
                  <a:cubicBezTo>
                    <a:pt x="1" y="10349"/>
                    <a:pt x="3537" y="13335"/>
                    <a:pt x="7904" y="13335"/>
                  </a:cubicBezTo>
                  <a:cubicBezTo>
                    <a:pt x="12268" y="13335"/>
                    <a:pt x="15808" y="10349"/>
                    <a:pt x="15808" y="6669"/>
                  </a:cubicBezTo>
                  <a:cubicBezTo>
                    <a:pt x="15808" y="2986"/>
                    <a:pt x="12268" y="1"/>
                    <a:pt x="79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75"/>
            <p:cNvSpPr/>
            <p:nvPr/>
          </p:nvSpPr>
          <p:spPr>
            <a:xfrm>
              <a:off x="6691059" y="2543254"/>
              <a:ext cx="203788" cy="63126"/>
            </a:xfrm>
            <a:custGeom>
              <a:avLst/>
              <a:gdLst/>
              <a:ahLst/>
              <a:cxnLst/>
              <a:rect l="l" t="t" r="r" b="b"/>
              <a:pathLst>
                <a:path w="8500" h="2633" extrusionOk="0">
                  <a:moveTo>
                    <a:pt x="1226" y="1"/>
                  </a:moveTo>
                  <a:cubicBezTo>
                    <a:pt x="535" y="1"/>
                    <a:pt x="1" y="597"/>
                    <a:pt x="77" y="1281"/>
                  </a:cubicBezTo>
                  <a:lnTo>
                    <a:pt x="117" y="1608"/>
                  </a:lnTo>
                  <a:cubicBezTo>
                    <a:pt x="181" y="2195"/>
                    <a:pt x="673" y="2632"/>
                    <a:pt x="1263" y="2632"/>
                  </a:cubicBezTo>
                  <a:lnTo>
                    <a:pt x="7247" y="2632"/>
                  </a:lnTo>
                  <a:cubicBezTo>
                    <a:pt x="7834" y="2632"/>
                    <a:pt x="8326" y="2189"/>
                    <a:pt x="8393" y="1608"/>
                  </a:cubicBezTo>
                  <a:lnTo>
                    <a:pt x="8430" y="1281"/>
                  </a:lnTo>
                  <a:cubicBezTo>
                    <a:pt x="8500" y="597"/>
                    <a:pt x="7968" y="1"/>
                    <a:pt x="7280" y="1"/>
                  </a:cubicBezTo>
                  <a:close/>
                </a:path>
              </a:pathLst>
            </a:custGeom>
            <a:solidFill>
              <a:srgbClr val="EE75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75"/>
            <p:cNvSpPr/>
            <p:nvPr/>
          </p:nvSpPr>
          <p:spPr>
            <a:xfrm>
              <a:off x="6720453" y="2581208"/>
              <a:ext cx="145097" cy="171949"/>
            </a:xfrm>
            <a:custGeom>
              <a:avLst/>
              <a:gdLst/>
              <a:ahLst/>
              <a:cxnLst/>
              <a:rect l="l" t="t" r="r" b="b"/>
              <a:pathLst>
                <a:path w="6052" h="7172" extrusionOk="0">
                  <a:moveTo>
                    <a:pt x="892" y="1"/>
                  </a:moveTo>
                  <a:lnTo>
                    <a:pt x="0" y="5410"/>
                  </a:lnTo>
                  <a:lnTo>
                    <a:pt x="25" y="5450"/>
                  </a:lnTo>
                  <a:cubicBezTo>
                    <a:pt x="698" y="6599"/>
                    <a:pt x="1863" y="7171"/>
                    <a:pt x="3026" y="7171"/>
                  </a:cubicBezTo>
                  <a:cubicBezTo>
                    <a:pt x="4206" y="7171"/>
                    <a:pt x="5385" y="6583"/>
                    <a:pt x="6051" y="5410"/>
                  </a:cubicBezTo>
                  <a:lnTo>
                    <a:pt x="5156" y="1"/>
                  </a:lnTo>
                  <a:close/>
                </a:path>
              </a:pathLst>
            </a:custGeom>
            <a:solidFill>
              <a:srgbClr val="FF8C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75"/>
            <p:cNvSpPr/>
            <p:nvPr/>
          </p:nvSpPr>
          <p:spPr>
            <a:xfrm>
              <a:off x="6725728" y="2581208"/>
              <a:ext cx="134476" cy="125773"/>
            </a:xfrm>
            <a:custGeom>
              <a:avLst/>
              <a:gdLst/>
              <a:ahLst/>
              <a:cxnLst/>
              <a:rect l="l" t="t" r="r" b="b"/>
              <a:pathLst>
                <a:path w="5609" h="5246" extrusionOk="0">
                  <a:moveTo>
                    <a:pt x="672" y="1"/>
                  </a:moveTo>
                  <a:lnTo>
                    <a:pt x="0" y="4090"/>
                  </a:lnTo>
                  <a:cubicBezTo>
                    <a:pt x="743" y="4808"/>
                    <a:pt x="1727" y="5245"/>
                    <a:pt x="2806" y="5245"/>
                  </a:cubicBezTo>
                  <a:cubicBezTo>
                    <a:pt x="3885" y="5245"/>
                    <a:pt x="4869" y="4805"/>
                    <a:pt x="5608" y="4090"/>
                  </a:cubicBezTo>
                  <a:lnTo>
                    <a:pt x="4936" y="1"/>
                  </a:lnTo>
                  <a:close/>
                </a:path>
              </a:pathLst>
            </a:custGeom>
            <a:solidFill>
              <a:srgbClr val="EE75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75"/>
            <p:cNvSpPr/>
            <p:nvPr/>
          </p:nvSpPr>
          <p:spPr>
            <a:xfrm>
              <a:off x="6704677" y="2424044"/>
              <a:ext cx="176696" cy="255957"/>
            </a:xfrm>
            <a:custGeom>
              <a:avLst/>
              <a:gdLst/>
              <a:ahLst/>
              <a:cxnLst/>
              <a:rect l="l" t="t" r="r" b="b"/>
              <a:pathLst>
                <a:path w="7370" h="10676" extrusionOk="0">
                  <a:moveTo>
                    <a:pt x="3684" y="0"/>
                  </a:moveTo>
                  <a:cubicBezTo>
                    <a:pt x="1651" y="0"/>
                    <a:pt x="1" y="688"/>
                    <a:pt x="1" y="3637"/>
                  </a:cubicBezTo>
                  <a:cubicBezTo>
                    <a:pt x="1" y="6586"/>
                    <a:pt x="835" y="10676"/>
                    <a:pt x="3684" y="10676"/>
                  </a:cubicBezTo>
                  <a:cubicBezTo>
                    <a:pt x="6865" y="10676"/>
                    <a:pt x="7370" y="6586"/>
                    <a:pt x="7370" y="3637"/>
                  </a:cubicBezTo>
                  <a:cubicBezTo>
                    <a:pt x="7370" y="688"/>
                    <a:pt x="5719" y="0"/>
                    <a:pt x="3684" y="0"/>
                  </a:cubicBezTo>
                  <a:close/>
                </a:path>
              </a:pathLst>
            </a:custGeom>
            <a:solidFill>
              <a:srgbClr val="FF8C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75"/>
            <p:cNvSpPr/>
            <p:nvPr/>
          </p:nvSpPr>
          <p:spPr>
            <a:xfrm>
              <a:off x="6703742" y="2411672"/>
              <a:ext cx="180196" cy="138504"/>
            </a:xfrm>
            <a:custGeom>
              <a:avLst/>
              <a:gdLst/>
              <a:ahLst/>
              <a:cxnLst/>
              <a:rect l="l" t="t" r="r" b="b"/>
              <a:pathLst>
                <a:path w="7516" h="5777" extrusionOk="0">
                  <a:moveTo>
                    <a:pt x="3831" y="0"/>
                  </a:moveTo>
                  <a:cubicBezTo>
                    <a:pt x="3771" y="0"/>
                    <a:pt x="3712" y="1"/>
                    <a:pt x="3652" y="3"/>
                  </a:cubicBezTo>
                  <a:cubicBezTo>
                    <a:pt x="3004" y="30"/>
                    <a:pt x="2320" y="134"/>
                    <a:pt x="1684" y="461"/>
                  </a:cubicBezTo>
                  <a:cubicBezTo>
                    <a:pt x="1372" y="626"/>
                    <a:pt x="1073" y="846"/>
                    <a:pt x="838" y="1118"/>
                  </a:cubicBezTo>
                  <a:cubicBezTo>
                    <a:pt x="596" y="1390"/>
                    <a:pt x="425" y="1702"/>
                    <a:pt x="303" y="2020"/>
                  </a:cubicBezTo>
                  <a:cubicBezTo>
                    <a:pt x="49" y="2659"/>
                    <a:pt x="3" y="3307"/>
                    <a:pt x="0" y="3930"/>
                  </a:cubicBezTo>
                  <a:cubicBezTo>
                    <a:pt x="12" y="4557"/>
                    <a:pt x="74" y="5168"/>
                    <a:pt x="184" y="5776"/>
                  </a:cubicBezTo>
                  <a:cubicBezTo>
                    <a:pt x="300" y="5168"/>
                    <a:pt x="376" y="4566"/>
                    <a:pt x="505" y="3979"/>
                  </a:cubicBezTo>
                  <a:cubicBezTo>
                    <a:pt x="621" y="3398"/>
                    <a:pt x="777" y="2830"/>
                    <a:pt x="1033" y="2356"/>
                  </a:cubicBezTo>
                  <a:cubicBezTo>
                    <a:pt x="1165" y="2118"/>
                    <a:pt x="1317" y="1913"/>
                    <a:pt x="1498" y="1742"/>
                  </a:cubicBezTo>
                  <a:cubicBezTo>
                    <a:pt x="1681" y="1574"/>
                    <a:pt x="1883" y="1436"/>
                    <a:pt x="2118" y="1332"/>
                  </a:cubicBezTo>
                  <a:cubicBezTo>
                    <a:pt x="2580" y="1128"/>
                    <a:pt x="3130" y="1042"/>
                    <a:pt x="3692" y="1027"/>
                  </a:cubicBezTo>
                  <a:cubicBezTo>
                    <a:pt x="3760" y="1025"/>
                    <a:pt x="3828" y="1023"/>
                    <a:pt x="3895" y="1023"/>
                  </a:cubicBezTo>
                  <a:cubicBezTo>
                    <a:pt x="4378" y="1023"/>
                    <a:pt x="4849" y="1084"/>
                    <a:pt x="5254" y="1256"/>
                  </a:cubicBezTo>
                  <a:cubicBezTo>
                    <a:pt x="5718" y="1442"/>
                    <a:pt x="6094" y="1788"/>
                    <a:pt x="6385" y="2246"/>
                  </a:cubicBezTo>
                  <a:cubicBezTo>
                    <a:pt x="6666" y="2705"/>
                    <a:pt x="6861" y="3261"/>
                    <a:pt x="7002" y="3835"/>
                  </a:cubicBezTo>
                  <a:cubicBezTo>
                    <a:pt x="7155" y="4413"/>
                    <a:pt x="7247" y="5012"/>
                    <a:pt x="7363" y="5620"/>
                  </a:cubicBezTo>
                  <a:cubicBezTo>
                    <a:pt x="7473" y="5012"/>
                    <a:pt x="7515" y="4398"/>
                    <a:pt x="7500" y="3765"/>
                  </a:cubicBezTo>
                  <a:cubicBezTo>
                    <a:pt x="7470" y="3139"/>
                    <a:pt x="7378" y="2494"/>
                    <a:pt x="7091" y="1876"/>
                  </a:cubicBezTo>
                  <a:cubicBezTo>
                    <a:pt x="6825" y="1253"/>
                    <a:pt x="6305" y="678"/>
                    <a:pt x="5654" y="373"/>
                  </a:cubicBezTo>
                  <a:cubicBezTo>
                    <a:pt x="5065" y="89"/>
                    <a:pt x="4433" y="0"/>
                    <a:pt x="38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75"/>
            <p:cNvSpPr/>
            <p:nvPr/>
          </p:nvSpPr>
          <p:spPr>
            <a:xfrm>
              <a:off x="6712445" y="2426010"/>
              <a:ext cx="161711" cy="75617"/>
            </a:xfrm>
            <a:custGeom>
              <a:avLst/>
              <a:gdLst/>
              <a:ahLst/>
              <a:cxnLst/>
              <a:rect l="l" t="t" r="r" b="b"/>
              <a:pathLst>
                <a:path w="6745" h="3154" extrusionOk="0">
                  <a:moveTo>
                    <a:pt x="3502" y="1"/>
                  </a:moveTo>
                  <a:cubicBezTo>
                    <a:pt x="2737" y="1"/>
                    <a:pt x="1801" y="193"/>
                    <a:pt x="661" y="676"/>
                  </a:cubicBezTo>
                  <a:lnTo>
                    <a:pt x="1" y="1645"/>
                  </a:lnTo>
                  <a:cubicBezTo>
                    <a:pt x="1253" y="2631"/>
                    <a:pt x="2849" y="3153"/>
                    <a:pt x="4442" y="3153"/>
                  </a:cubicBezTo>
                  <a:cubicBezTo>
                    <a:pt x="5211" y="3153"/>
                    <a:pt x="5978" y="3032"/>
                    <a:pt x="6706" y="2782"/>
                  </a:cubicBezTo>
                  <a:cubicBezTo>
                    <a:pt x="6744" y="2241"/>
                    <a:pt x="6116" y="1"/>
                    <a:pt x="35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75"/>
            <p:cNvSpPr/>
            <p:nvPr/>
          </p:nvSpPr>
          <p:spPr>
            <a:xfrm>
              <a:off x="6607454" y="2426825"/>
              <a:ext cx="378997" cy="319707"/>
            </a:xfrm>
            <a:custGeom>
              <a:avLst/>
              <a:gdLst/>
              <a:ahLst/>
              <a:cxnLst/>
              <a:rect l="l" t="t" r="r" b="b"/>
              <a:pathLst>
                <a:path w="15808" h="13335" extrusionOk="0">
                  <a:moveTo>
                    <a:pt x="7904" y="1"/>
                  </a:moveTo>
                  <a:cubicBezTo>
                    <a:pt x="3537" y="1"/>
                    <a:pt x="1" y="2986"/>
                    <a:pt x="1" y="6669"/>
                  </a:cubicBezTo>
                  <a:cubicBezTo>
                    <a:pt x="1" y="10349"/>
                    <a:pt x="3537" y="13335"/>
                    <a:pt x="7904" y="13335"/>
                  </a:cubicBezTo>
                  <a:cubicBezTo>
                    <a:pt x="12268" y="13335"/>
                    <a:pt x="15808" y="10349"/>
                    <a:pt x="15808" y="6669"/>
                  </a:cubicBezTo>
                  <a:cubicBezTo>
                    <a:pt x="15808" y="2986"/>
                    <a:pt x="12268" y="1"/>
                    <a:pt x="7904" y="1"/>
                  </a:cubicBezTo>
                  <a:close/>
                </a:path>
              </a:pathLst>
            </a:custGeom>
            <a:solidFill>
              <a:srgbClr val="F7F7F7">
                <a:alpha val="38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75"/>
            <p:cNvSpPr/>
            <p:nvPr/>
          </p:nvSpPr>
          <p:spPr>
            <a:xfrm>
              <a:off x="6657947" y="2468520"/>
              <a:ext cx="246199" cy="232510"/>
            </a:xfrm>
            <a:custGeom>
              <a:avLst/>
              <a:gdLst/>
              <a:ahLst/>
              <a:cxnLst/>
              <a:rect l="l" t="t" r="r" b="b"/>
              <a:pathLst>
                <a:path w="10269" h="9698" extrusionOk="0">
                  <a:moveTo>
                    <a:pt x="8698" y="0"/>
                  </a:moveTo>
                  <a:lnTo>
                    <a:pt x="0" y="8698"/>
                  </a:lnTo>
                  <a:cubicBezTo>
                    <a:pt x="40" y="9013"/>
                    <a:pt x="80" y="9331"/>
                    <a:pt x="125" y="9643"/>
                  </a:cubicBezTo>
                  <a:cubicBezTo>
                    <a:pt x="315" y="9661"/>
                    <a:pt x="501" y="9676"/>
                    <a:pt x="691" y="9698"/>
                  </a:cubicBezTo>
                  <a:lnTo>
                    <a:pt x="10269" y="117"/>
                  </a:lnTo>
                  <a:cubicBezTo>
                    <a:pt x="9746" y="68"/>
                    <a:pt x="9224" y="31"/>
                    <a:pt x="8698" y="0"/>
                  </a:cubicBezTo>
                  <a:close/>
                </a:path>
              </a:pathLst>
            </a:custGeom>
            <a:solidFill>
              <a:srgbClr val="F7F7F7">
                <a:alpha val="383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75"/>
            <p:cNvSpPr/>
            <p:nvPr/>
          </p:nvSpPr>
          <p:spPr>
            <a:xfrm>
              <a:off x="6788594" y="2775847"/>
              <a:ext cx="11532" cy="814071"/>
            </a:xfrm>
            <a:custGeom>
              <a:avLst/>
              <a:gdLst/>
              <a:ahLst/>
              <a:cxnLst/>
              <a:rect l="l" t="t" r="r" b="b"/>
              <a:pathLst>
                <a:path w="481" h="33955" extrusionOk="0">
                  <a:moveTo>
                    <a:pt x="239" y="0"/>
                  </a:moveTo>
                  <a:cubicBezTo>
                    <a:pt x="107" y="0"/>
                    <a:pt x="0" y="107"/>
                    <a:pt x="0" y="242"/>
                  </a:cubicBezTo>
                  <a:lnTo>
                    <a:pt x="0" y="33713"/>
                  </a:lnTo>
                  <a:cubicBezTo>
                    <a:pt x="0" y="33848"/>
                    <a:pt x="107" y="33955"/>
                    <a:pt x="239" y="33955"/>
                  </a:cubicBezTo>
                  <a:cubicBezTo>
                    <a:pt x="370" y="33955"/>
                    <a:pt x="477" y="33848"/>
                    <a:pt x="480" y="33713"/>
                  </a:cubicBezTo>
                  <a:lnTo>
                    <a:pt x="480" y="242"/>
                  </a:lnTo>
                  <a:cubicBezTo>
                    <a:pt x="480" y="107"/>
                    <a:pt x="373" y="0"/>
                    <a:pt x="2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75"/>
            <p:cNvSpPr/>
            <p:nvPr/>
          </p:nvSpPr>
          <p:spPr>
            <a:xfrm>
              <a:off x="6777829" y="2594874"/>
              <a:ext cx="24191" cy="13714"/>
            </a:xfrm>
            <a:custGeom>
              <a:avLst/>
              <a:gdLst/>
              <a:ahLst/>
              <a:cxnLst/>
              <a:rect l="l" t="t" r="r" b="b"/>
              <a:pathLst>
                <a:path w="1009" h="572" extrusionOk="0">
                  <a:moveTo>
                    <a:pt x="571" y="1"/>
                  </a:moveTo>
                  <a:cubicBezTo>
                    <a:pt x="547" y="1"/>
                    <a:pt x="523" y="1"/>
                    <a:pt x="498" y="2"/>
                  </a:cubicBezTo>
                  <a:cubicBezTo>
                    <a:pt x="306" y="9"/>
                    <a:pt x="168" y="45"/>
                    <a:pt x="86" y="125"/>
                  </a:cubicBezTo>
                  <a:cubicBezTo>
                    <a:pt x="0" y="201"/>
                    <a:pt x="9" y="336"/>
                    <a:pt x="98" y="403"/>
                  </a:cubicBezTo>
                  <a:cubicBezTo>
                    <a:pt x="200" y="484"/>
                    <a:pt x="346" y="572"/>
                    <a:pt x="497" y="572"/>
                  </a:cubicBezTo>
                  <a:cubicBezTo>
                    <a:pt x="505" y="572"/>
                    <a:pt x="512" y="571"/>
                    <a:pt x="520" y="571"/>
                  </a:cubicBezTo>
                  <a:cubicBezTo>
                    <a:pt x="685" y="565"/>
                    <a:pt x="831" y="461"/>
                    <a:pt x="929" y="369"/>
                  </a:cubicBezTo>
                  <a:cubicBezTo>
                    <a:pt x="1009" y="293"/>
                    <a:pt x="1006" y="158"/>
                    <a:pt x="917" y="91"/>
                  </a:cubicBezTo>
                  <a:cubicBezTo>
                    <a:pt x="837" y="27"/>
                    <a:pt x="723" y="1"/>
                    <a:pt x="5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75"/>
            <p:cNvSpPr/>
            <p:nvPr/>
          </p:nvSpPr>
          <p:spPr>
            <a:xfrm>
              <a:off x="6801493" y="2521603"/>
              <a:ext cx="55550" cy="22800"/>
            </a:xfrm>
            <a:custGeom>
              <a:avLst/>
              <a:gdLst/>
              <a:ahLst/>
              <a:cxnLst/>
              <a:rect l="l" t="t" r="r" b="b"/>
              <a:pathLst>
                <a:path w="2317" h="951" extrusionOk="0">
                  <a:moveTo>
                    <a:pt x="160" y="0"/>
                  </a:moveTo>
                  <a:cubicBezTo>
                    <a:pt x="91" y="0"/>
                    <a:pt x="32" y="49"/>
                    <a:pt x="19" y="112"/>
                  </a:cubicBezTo>
                  <a:cubicBezTo>
                    <a:pt x="0" y="204"/>
                    <a:pt x="58" y="280"/>
                    <a:pt x="138" y="296"/>
                  </a:cubicBezTo>
                  <a:cubicBezTo>
                    <a:pt x="401" y="345"/>
                    <a:pt x="1207" y="491"/>
                    <a:pt x="1754" y="543"/>
                  </a:cubicBezTo>
                  <a:cubicBezTo>
                    <a:pt x="1975" y="617"/>
                    <a:pt x="2158" y="809"/>
                    <a:pt x="2265" y="940"/>
                  </a:cubicBezTo>
                  <a:cubicBezTo>
                    <a:pt x="2270" y="948"/>
                    <a:pt x="2277" y="951"/>
                    <a:pt x="2284" y="951"/>
                  </a:cubicBezTo>
                  <a:cubicBezTo>
                    <a:pt x="2301" y="951"/>
                    <a:pt x="2316" y="934"/>
                    <a:pt x="2308" y="919"/>
                  </a:cubicBezTo>
                  <a:cubicBezTo>
                    <a:pt x="2228" y="733"/>
                    <a:pt x="2078" y="445"/>
                    <a:pt x="1892" y="357"/>
                  </a:cubicBezTo>
                  <a:cubicBezTo>
                    <a:pt x="1641" y="247"/>
                    <a:pt x="556" y="39"/>
                    <a:pt x="184" y="2"/>
                  </a:cubicBezTo>
                  <a:cubicBezTo>
                    <a:pt x="176" y="1"/>
                    <a:pt x="168" y="0"/>
                    <a:pt x="160" y="0"/>
                  </a:cubicBezTo>
                  <a:close/>
                </a:path>
              </a:pathLst>
            </a:custGeom>
            <a:solidFill>
              <a:srgbClr val="7F41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75"/>
            <p:cNvSpPr/>
            <p:nvPr/>
          </p:nvSpPr>
          <p:spPr>
            <a:xfrm>
              <a:off x="6723690" y="2521555"/>
              <a:ext cx="54519" cy="25366"/>
            </a:xfrm>
            <a:custGeom>
              <a:avLst/>
              <a:gdLst/>
              <a:ahLst/>
              <a:cxnLst/>
              <a:rect l="l" t="t" r="r" b="b"/>
              <a:pathLst>
                <a:path w="2274" h="1058" extrusionOk="0">
                  <a:moveTo>
                    <a:pt x="2105" y="0"/>
                  </a:moveTo>
                  <a:cubicBezTo>
                    <a:pt x="2099" y="0"/>
                    <a:pt x="2093" y="0"/>
                    <a:pt x="2087" y="1"/>
                  </a:cubicBezTo>
                  <a:cubicBezTo>
                    <a:pt x="1717" y="56"/>
                    <a:pt x="638" y="322"/>
                    <a:pt x="397" y="444"/>
                  </a:cubicBezTo>
                  <a:cubicBezTo>
                    <a:pt x="213" y="539"/>
                    <a:pt x="79" y="832"/>
                    <a:pt x="9" y="1025"/>
                  </a:cubicBezTo>
                  <a:cubicBezTo>
                    <a:pt x="0" y="1043"/>
                    <a:pt x="16" y="1058"/>
                    <a:pt x="31" y="1058"/>
                  </a:cubicBezTo>
                  <a:cubicBezTo>
                    <a:pt x="39" y="1058"/>
                    <a:pt x="46" y="1054"/>
                    <a:pt x="51" y="1046"/>
                  </a:cubicBezTo>
                  <a:cubicBezTo>
                    <a:pt x="155" y="909"/>
                    <a:pt x="327" y="710"/>
                    <a:pt x="544" y="628"/>
                  </a:cubicBezTo>
                  <a:cubicBezTo>
                    <a:pt x="1088" y="545"/>
                    <a:pt x="1879" y="359"/>
                    <a:pt x="2145" y="298"/>
                  </a:cubicBezTo>
                  <a:cubicBezTo>
                    <a:pt x="2221" y="279"/>
                    <a:pt x="2273" y="203"/>
                    <a:pt x="2252" y="111"/>
                  </a:cubicBezTo>
                  <a:cubicBezTo>
                    <a:pt x="2230" y="44"/>
                    <a:pt x="2169" y="0"/>
                    <a:pt x="2105" y="0"/>
                  </a:cubicBezTo>
                  <a:close/>
                </a:path>
              </a:pathLst>
            </a:custGeom>
            <a:solidFill>
              <a:srgbClr val="7F41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75"/>
            <p:cNvSpPr/>
            <p:nvPr/>
          </p:nvSpPr>
          <p:spPr>
            <a:xfrm>
              <a:off x="6784278" y="2642395"/>
              <a:ext cx="25366" cy="4915"/>
            </a:xfrm>
            <a:custGeom>
              <a:avLst/>
              <a:gdLst/>
              <a:ahLst/>
              <a:cxnLst/>
              <a:rect l="l" t="t" r="r" b="b"/>
              <a:pathLst>
                <a:path w="1058" h="205" extrusionOk="0">
                  <a:moveTo>
                    <a:pt x="1015" y="0"/>
                  </a:moveTo>
                  <a:cubicBezTo>
                    <a:pt x="1010" y="0"/>
                    <a:pt x="1004" y="1"/>
                    <a:pt x="999" y="4"/>
                  </a:cubicBezTo>
                  <a:cubicBezTo>
                    <a:pt x="776" y="100"/>
                    <a:pt x="548" y="129"/>
                    <a:pt x="349" y="129"/>
                  </a:cubicBezTo>
                  <a:cubicBezTo>
                    <a:pt x="237" y="129"/>
                    <a:pt x="134" y="120"/>
                    <a:pt x="46" y="108"/>
                  </a:cubicBezTo>
                  <a:cubicBezTo>
                    <a:pt x="42" y="107"/>
                    <a:pt x="39" y="106"/>
                    <a:pt x="35" y="106"/>
                  </a:cubicBezTo>
                  <a:cubicBezTo>
                    <a:pt x="16" y="106"/>
                    <a:pt x="3" y="120"/>
                    <a:pt x="0" y="138"/>
                  </a:cubicBezTo>
                  <a:cubicBezTo>
                    <a:pt x="0" y="157"/>
                    <a:pt x="12" y="175"/>
                    <a:pt x="34" y="178"/>
                  </a:cubicBezTo>
                  <a:cubicBezTo>
                    <a:pt x="128" y="194"/>
                    <a:pt x="238" y="205"/>
                    <a:pt x="357" y="205"/>
                  </a:cubicBezTo>
                  <a:cubicBezTo>
                    <a:pt x="446" y="205"/>
                    <a:pt x="541" y="199"/>
                    <a:pt x="639" y="184"/>
                  </a:cubicBezTo>
                  <a:cubicBezTo>
                    <a:pt x="767" y="163"/>
                    <a:pt x="902" y="129"/>
                    <a:pt x="1030" y="71"/>
                  </a:cubicBezTo>
                  <a:cubicBezTo>
                    <a:pt x="1048" y="65"/>
                    <a:pt x="1057" y="41"/>
                    <a:pt x="1048" y="22"/>
                  </a:cubicBezTo>
                  <a:cubicBezTo>
                    <a:pt x="1044" y="9"/>
                    <a:pt x="1030" y="0"/>
                    <a:pt x="10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3" name="Google Shape;2713;p75"/>
            <p:cNvSpPr/>
            <p:nvPr/>
          </p:nvSpPr>
          <p:spPr>
            <a:xfrm>
              <a:off x="6820242" y="2541719"/>
              <a:ext cx="11820" cy="18796"/>
            </a:xfrm>
            <a:custGeom>
              <a:avLst/>
              <a:gdLst/>
              <a:ahLst/>
              <a:cxnLst/>
              <a:rect l="l" t="t" r="r" b="b"/>
              <a:pathLst>
                <a:path w="493" h="784" extrusionOk="0">
                  <a:moveTo>
                    <a:pt x="269" y="0"/>
                  </a:moveTo>
                  <a:cubicBezTo>
                    <a:pt x="147" y="0"/>
                    <a:pt x="40" y="162"/>
                    <a:pt x="19" y="373"/>
                  </a:cubicBezTo>
                  <a:cubicBezTo>
                    <a:pt x="1" y="587"/>
                    <a:pt x="89" y="771"/>
                    <a:pt x="215" y="783"/>
                  </a:cubicBezTo>
                  <a:cubicBezTo>
                    <a:pt x="218" y="783"/>
                    <a:pt x="221" y="783"/>
                    <a:pt x="225" y="783"/>
                  </a:cubicBezTo>
                  <a:cubicBezTo>
                    <a:pt x="346" y="783"/>
                    <a:pt x="456" y="621"/>
                    <a:pt x="474" y="410"/>
                  </a:cubicBezTo>
                  <a:cubicBezTo>
                    <a:pt x="493" y="196"/>
                    <a:pt x="407" y="13"/>
                    <a:pt x="279" y="1"/>
                  </a:cubicBezTo>
                  <a:cubicBezTo>
                    <a:pt x="275" y="0"/>
                    <a:pt x="272" y="0"/>
                    <a:pt x="269" y="0"/>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4" name="Google Shape;2714;p75"/>
            <p:cNvSpPr/>
            <p:nvPr/>
          </p:nvSpPr>
          <p:spPr>
            <a:xfrm>
              <a:off x="6752102" y="2543397"/>
              <a:ext cx="11076" cy="18868"/>
            </a:xfrm>
            <a:custGeom>
              <a:avLst/>
              <a:gdLst/>
              <a:ahLst/>
              <a:cxnLst/>
              <a:rect l="l" t="t" r="r" b="b"/>
              <a:pathLst>
                <a:path w="462" h="787" extrusionOk="0">
                  <a:moveTo>
                    <a:pt x="227" y="1"/>
                  </a:moveTo>
                  <a:cubicBezTo>
                    <a:pt x="226" y="1"/>
                    <a:pt x="225" y="1"/>
                    <a:pt x="223" y="1"/>
                  </a:cubicBezTo>
                  <a:cubicBezTo>
                    <a:pt x="95" y="7"/>
                    <a:pt x="0" y="181"/>
                    <a:pt x="3" y="398"/>
                  </a:cubicBezTo>
                  <a:cubicBezTo>
                    <a:pt x="9" y="610"/>
                    <a:pt x="115" y="786"/>
                    <a:pt x="239" y="786"/>
                  </a:cubicBezTo>
                  <a:cubicBezTo>
                    <a:pt x="240" y="786"/>
                    <a:pt x="241" y="786"/>
                    <a:pt x="242" y="786"/>
                  </a:cubicBezTo>
                  <a:cubicBezTo>
                    <a:pt x="367" y="780"/>
                    <a:pt x="462" y="606"/>
                    <a:pt x="459" y="389"/>
                  </a:cubicBezTo>
                  <a:cubicBezTo>
                    <a:pt x="456" y="174"/>
                    <a:pt x="351" y="1"/>
                    <a:pt x="227" y="1"/>
                  </a:cubicBezTo>
                  <a:close/>
                </a:path>
              </a:pathLst>
            </a:custGeom>
            <a:solidFill>
              <a:srgbClr val="4D28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15" name="Google Shape;2715;p75"/>
          <p:cNvGrpSpPr/>
          <p:nvPr/>
        </p:nvGrpSpPr>
        <p:grpSpPr>
          <a:xfrm>
            <a:off x="3730665" y="1375816"/>
            <a:ext cx="886794" cy="2678781"/>
            <a:chOff x="4415575" y="1132213"/>
            <a:chExt cx="727775" cy="2198425"/>
          </a:xfrm>
        </p:grpSpPr>
        <p:sp>
          <p:nvSpPr>
            <p:cNvPr id="2716" name="Google Shape;2716;p75"/>
            <p:cNvSpPr/>
            <p:nvPr/>
          </p:nvSpPr>
          <p:spPr>
            <a:xfrm>
              <a:off x="4838550" y="1453188"/>
              <a:ext cx="304550" cy="707075"/>
            </a:xfrm>
            <a:custGeom>
              <a:avLst/>
              <a:gdLst/>
              <a:ahLst/>
              <a:cxnLst/>
              <a:rect l="l" t="t" r="r" b="b"/>
              <a:pathLst>
                <a:path w="12182" h="28283" extrusionOk="0">
                  <a:moveTo>
                    <a:pt x="2347" y="1"/>
                  </a:moveTo>
                  <a:cubicBezTo>
                    <a:pt x="1" y="1"/>
                    <a:pt x="447" y="2879"/>
                    <a:pt x="2546" y="7708"/>
                  </a:cubicBezTo>
                  <a:cubicBezTo>
                    <a:pt x="3650" y="10067"/>
                    <a:pt x="7806" y="16794"/>
                    <a:pt x="7748" y="16794"/>
                  </a:cubicBezTo>
                  <a:cubicBezTo>
                    <a:pt x="7748" y="16794"/>
                    <a:pt x="7748" y="16794"/>
                    <a:pt x="7748" y="16794"/>
                  </a:cubicBezTo>
                  <a:lnTo>
                    <a:pt x="7748" y="16794"/>
                  </a:lnTo>
                  <a:cubicBezTo>
                    <a:pt x="7733" y="16794"/>
                    <a:pt x="7724" y="19360"/>
                    <a:pt x="9099" y="28282"/>
                  </a:cubicBezTo>
                  <a:lnTo>
                    <a:pt x="11798" y="27882"/>
                  </a:lnTo>
                  <a:cubicBezTo>
                    <a:pt x="12128" y="23295"/>
                    <a:pt x="12128" y="16485"/>
                    <a:pt x="12149" y="16485"/>
                  </a:cubicBezTo>
                  <a:cubicBezTo>
                    <a:pt x="12149" y="16485"/>
                    <a:pt x="12149" y="16485"/>
                    <a:pt x="12149" y="16485"/>
                  </a:cubicBezTo>
                  <a:cubicBezTo>
                    <a:pt x="12182" y="16485"/>
                    <a:pt x="10116" y="757"/>
                    <a:pt x="2617" y="12"/>
                  </a:cubicBezTo>
                  <a:cubicBezTo>
                    <a:pt x="2523" y="5"/>
                    <a:pt x="2433" y="1"/>
                    <a:pt x="23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75"/>
            <p:cNvSpPr/>
            <p:nvPr/>
          </p:nvSpPr>
          <p:spPr>
            <a:xfrm>
              <a:off x="4934750" y="1706988"/>
              <a:ext cx="171475" cy="453425"/>
            </a:xfrm>
            <a:custGeom>
              <a:avLst/>
              <a:gdLst/>
              <a:ahLst/>
              <a:cxnLst/>
              <a:rect l="l" t="t" r="r" b="b"/>
              <a:pathLst>
                <a:path w="6859" h="18137" extrusionOk="0">
                  <a:moveTo>
                    <a:pt x="0" y="1"/>
                  </a:moveTo>
                  <a:lnTo>
                    <a:pt x="0" y="1"/>
                  </a:lnTo>
                  <a:cubicBezTo>
                    <a:pt x="1632" y="2886"/>
                    <a:pt x="3943" y="6645"/>
                    <a:pt x="3900" y="6648"/>
                  </a:cubicBezTo>
                  <a:cubicBezTo>
                    <a:pt x="3885" y="6648"/>
                    <a:pt x="3879" y="9209"/>
                    <a:pt x="5254" y="18136"/>
                  </a:cubicBezTo>
                  <a:lnTo>
                    <a:pt x="6858" y="17895"/>
                  </a:lnTo>
                  <a:cubicBezTo>
                    <a:pt x="4759" y="10037"/>
                    <a:pt x="4918" y="6471"/>
                    <a:pt x="4927" y="6471"/>
                  </a:cubicBezTo>
                  <a:cubicBezTo>
                    <a:pt x="4970" y="6465"/>
                    <a:pt x="1975" y="2703"/>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75"/>
            <p:cNvSpPr/>
            <p:nvPr/>
          </p:nvSpPr>
          <p:spPr>
            <a:xfrm>
              <a:off x="5028800" y="2112488"/>
              <a:ext cx="114550" cy="255975"/>
            </a:xfrm>
            <a:custGeom>
              <a:avLst/>
              <a:gdLst/>
              <a:ahLst/>
              <a:cxnLst/>
              <a:rect l="l" t="t" r="r" b="b"/>
              <a:pathLst>
                <a:path w="4582" h="10239" extrusionOk="0">
                  <a:moveTo>
                    <a:pt x="777" y="0"/>
                  </a:moveTo>
                  <a:lnTo>
                    <a:pt x="777" y="0"/>
                  </a:lnTo>
                  <a:cubicBezTo>
                    <a:pt x="859" y="517"/>
                    <a:pt x="1651" y="3435"/>
                    <a:pt x="1743" y="3995"/>
                  </a:cubicBezTo>
                  <a:cubicBezTo>
                    <a:pt x="1024" y="5162"/>
                    <a:pt x="71" y="6739"/>
                    <a:pt x="337" y="7103"/>
                  </a:cubicBezTo>
                  <a:cubicBezTo>
                    <a:pt x="373" y="7153"/>
                    <a:pt x="420" y="7174"/>
                    <a:pt x="475" y="7174"/>
                  </a:cubicBezTo>
                  <a:cubicBezTo>
                    <a:pt x="752" y="7174"/>
                    <a:pt x="1223" y="6627"/>
                    <a:pt x="1491" y="6627"/>
                  </a:cubicBezTo>
                  <a:cubicBezTo>
                    <a:pt x="1505" y="6627"/>
                    <a:pt x="1519" y="6629"/>
                    <a:pt x="1532" y="6632"/>
                  </a:cubicBezTo>
                  <a:cubicBezTo>
                    <a:pt x="2659" y="6916"/>
                    <a:pt x="1" y="9804"/>
                    <a:pt x="575" y="10162"/>
                  </a:cubicBezTo>
                  <a:cubicBezTo>
                    <a:pt x="658" y="10215"/>
                    <a:pt x="748" y="10238"/>
                    <a:pt x="843" y="10238"/>
                  </a:cubicBezTo>
                  <a:cubicBezTo>
                    <a:pt x="1784" y="10238"/>
                    <a:pt x="3228" y="7913"/>
                    <a:pt x="3234" y="7913"/>
                  </a:cubicBezTo>
                  <a:cubicBezTo>
                    <a:pt x="3304" y="6461"/>
                    <a:pt x="3387" y="5012"/>
                    <a:pt x="3478" y="3561"/>
                  </a:cubicBezTo>
                  <a:cubicBezTo>
                    <a:pt x="3478" y="3561"/>
                    <a:pt x="3469" y="3558"/>
                    <a:pt x="3457" y="3554"/>
                  </a:cubicBezTo>
                  <a:cubicBezTo>
                    <a:pt x="3515" y="3264"/>
                    <a:pt x="4527" y="761"/>
                    <a:pt x="4582" y="367"/>
                  </a:cubicBezTo>
                  <a:lnTo>
                    <a:pt x="77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75"/>
            <p:cNvSpPr/>
            <p:nvPr/>
          </p:nvSpPr>
          <p:spPr>
            <a:xfrm>
              <a:off x="5038950" y="2121638"/>
              <a:ext cx="104400" cy="246825"/>
            </a:xfrm>
            <a:custGeom>
              <a:avLst/>
              <a:gdLst/>
              <a:ahLst/>
              <a:cxnLst/>
              <a:rect l="l" t="t" r="r" b="b"/>
              <a:pathLst>
                <a:path w="4176" h="9873" extrusionOk="0">
                  <a:moveTo>
                    <a:pt x="4176" y="1"/>
                  </a:moveTo>
                  <a:cubicBezTo>
                    <a:pt x="3476" y="832"/>
                    <a:pt x="2284" y="2504"/>
                    <a:pt x="2333" y="6724"/>
                  </a:cubicBezTo>
                  <a:cubicBezTo>
                    <a:pt x="2330" y="6724"/>
                    <a:pt x="1230" y="8494"/>
                    <a:pt x="325" y="8949"/>
                  </a:cubicBezTo>
                  <a:cubicBezTo>
                    <a:pt x="111" y="9362"/>
                    <a:pt x="1" y="9689"/>
                    <a:pt x="169" y="9796"/>
                  </a:cubicBezTo>
                  <a:cubicBezTo>
                    <a:pt x="252" y="9849"/>
                    <a:pt x="342" y="9872"/>
                    <a:pt x="437" y="9872"/>
                  </a:cubicBezTo>
                  <a:cubicBezTo>
                    <a:pt x="1378" y="9872"/>
                    <a:pt x="2822" y="7547"/>
                    <a:pt x="2828" y="7547"/>
                  </a:cubicBezTo>
                  <a:cubicBezTo>
                    <a:pt x="2898" y="6095"/>
                    <a:pt x="2981" y="4646"/>
                    <a:pt x="3072" y="3195"/>
                  </a:cubicBezTo>
                  <a:cubicBezTo>
                    <a:pt x="3072" y="3195"/>
                    <a:pt x="3063" y="3192"/>
                    <a:pt x="3051" y="3188"/>
                  </a:cubicBezTo>
                  <a:cubicBezTo>
                    <a:pt x="3094" y="2978"/>
                    <a:pt x="4136" y="270"/>
                    <a:pt x="417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75"/>
            <p:cNvSpPr/>
            <p:nvPr/>
          </p:nvSpPr>
          <p:spPr>
            <a:xfrm>
              <a:off x="4415825" y="1453188"/>
              <a:ext cx="304400" cy="707075"/>
            </a:xfrm>
            <a:custGeom>
              <a:avLst/>
              <a:gdLst/>
              <a:ahLst/>
              <a:cxnLst/>
              <a:rect l="l" t="t" r="r" b="b"/>
              <a:pathLst>
                <a:path w="12176" h="28283" extrusionOk="0">
                  <a:moveTo>
                    <a:pt x="9831" y="1"/>
                  </a:moveTo>
                  <a:cubicBezTo>
                    <a:pt x="9746" y="1"/>
                    <a:pt x="9656" y="5"/>
                    <a:pt x="9562" y="12"/>
                  </a:cubicBezTo>
                  <a:cubicBezTo>
                    <a:pt x="2066" y="757"/>
                    <a:pt x="0" y="16485"/>
                    <a:pt x="33" y="16485"/>
                  </a:cubicBezTo>
                  <a:cubicBezTo>
                    <a:pt x="33" y="16485"/>
                    <a:pt x="33" y="16485"/>
                    <a:pt x="33" y="16485"/>
                  </a:cubicBezTo>
                  <a:cubicBezTo>
                    <a:pt x="55" y="16485"/>
                    <a:pt x="55" y="23295"/>
                    <a:pt x="385" y="27882"/>
                  </a:cubicBezTo>
                  <a:lnTo>
                    <a:pt x="3080" y="28282"/>
                  </a:lnTo>
                  <a:cubicBezTo>
                    <a:pt x="4455" y="19360"/>
                    <a:pt x="4449" y="16794"/>
                    <a:pt x="4431" y="16794"/>
                  </a:cubicBezTo>
                  <a:cubicBezTo>
                    <a:pt x="4431" y="16794"/>
                    <a:pt x="4431" y="16794"/>
                    <a:pt x="4431" y="16794"/>
                  </a:cubicBezTo>
                  <a:cubicBezTo>
                    <a:pt x="4376" y="16794"/>
                    <a:pt x="8532" y="10067"/>
                    <a:pt x="9636" y="7708"/>
                  </a:cubicBezTo>
                  <a:cubicBezTo>
                    <a:pt x="11729" y="2879"/>
                    <a:pt x="12175" y="1"/>
                    <a:pt x="983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1" name="Google Shape;2721;p75"/>
            <p:cNvSpPr/>
            <p:nvPr/>
          </p:nvSpPr>
          <p:spPr>
            <a:xfrm>
              <a:off x="4415800" y="1462663"/>
              <a:ext cx="201800" cy="689275"/>
            </a:xfrm>
            <a:custGeom>
              <a:avLst/>
              <a:gdLst/>
              <a:ahLst/>
              <a:cxnLst/>
              <a:rect l="l" t="t" r="r" b="b"/>
              <a:pathLst>
                <a:path w="8072" h="27571" extrusionOk="0">
                  <a:moveTo>
                    <a:pt x="8072" y="0"/>
                  </a:moveTo>
                  <a:lnTo>
                    <a:pt x="8072" y="0"/>
                  </a:lnTo>
                  <a:cubicBezTo>
                    <a:pt x="1787" y="2502"/>
                    <a:pt x="0" y="16106"/>
                    <a:pt x="34" y="16106"/>
                  </a:cubicBezTo>
                  <a:cubicBezTo>
                    <a:pt x="34" y="16106"/>
                    <a:pt x="34" y="16106"/>
                    <a:pt x="34" y="16106"/>
                  </a:cubicBezTo>
                  <a:lnTo>
                    <a:pt x="34" y="16109"/>
                  </a:lnTo>
                  <a:cubicBezTo>
                    <a:pt x="52" y="16329"/>
                    <a:pt x="59" y="22986"/>
                    <a:pt x="386" y="27503"/>
                  </a:cubicBezTo>
                  <a:lnTo>
                    <a:pt x="832" y="27570"/>
                  </a:lnTo>
                  <a:cubicBezTo>
                    <a:pt x="386" y="15862"/>
                    <a:pt x="2620" y="3882"/>
                    <a:pt x="80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2" name="Google Shape;2722;p75"/>
            <p:cNvSpPr/>
            <p:nvPr/>
          </p:nvSpPr>
          <p:spPr>
            <a:xfrm>
              <a:off x="4415575" y="2112488"/>
              <a:ext cx="114550" cy="255975"/>
            </a:xfrm>
            <a:custGeom>
              <a:avLst/>
              <a:gdLst/>
              <a:ahLst/>
              <a:cxnLst/>
              <a:rect l="l" t="t" r="r" b="b"/>
              <a:pathLst>
                <a:path w="4582" h="10239" extrusionOk="0">
                  <a:moveTo>
                    <a:pt x="3805" y="0"/>
                  </a:moveTo>
                  <a:lnTo>
                    <a:pt x="0" y="367"/>
                  </a:lnTo>
                  <a:cubicBezTo>
                    <a:pt x="52" y="761"/>
                    <a:pt x="1064" y="3264"/>
                    <a:pt x="1122" y="3554"/>
                  </a:cubicBezTo>
                  <a:cubicBezTo>
                    <a:pt x="1110" y="3558"/>
                    <a:pt x="1104" y="3561"/>
                    <a:pt x="1104" y="3561"/>
                  </a:cubicBezTo>
                  <a:cubicBezTo>
                    <a:pt x="1195" y="5012"/>
                    <a:pt x="1275" y="6461"/>
                    <a:pt x="1348" y="7913"/>
                  </a:cubicBezTo>
                  <a:cubicBezTo>
                    <a:pt x="1351" y="7913"/>
                    <a:pt x="2798" y="10238"/>
                    <a:pt x="3739" y="10238"/>
                  </a:cubicBezTo>
                  <a:cubicBezTo>
                    <a:pt x="3834" y="10238"/>
                    <a:pt x="3924" y="10215"/>
                    <a:pt x="4007" y="10162"/>
                  </a:cubicBezTo>
                  <a:cubicBezTo>
                    <a:pt x="4582" y="9804"/>
                    <a:pt x="1920" y="6916"/>
                    <a:pt x="3047" y="6632"/>
                  </a:cubicBezTo>
                  <a:cubicBezTo>
                    <a:pt x="3060" y="6629"/>
                    <a:pt x="3074" y="6627"/>
                    <a:pt x="3088" y="6627"/>
                  </a:cubicBezTo>
                  <a:cubicBezTo>
                    <a:pt x="3356" y="6627"/>
                    <a:pt x="3827" y="7174"/>
                    <a:pt x="4106" y="7174"/>
                  </a:cubicBezTo>
                  <a:cubicBezTo>
                    <a:pt x="4161" y="7174"/>
                    <a:pt x="4208" y="7153"/>
                    <a:pt x="4245" y="7103"/>
                  </a:cubicBezTo>
                  <a:cubicBezTo>
                    <a:pt x="4511" y="6739"/>
                    <a:pt x="3558" y="5162"/>
                    <a:pt x="2837" y="3995"/>
                  </a:cubicBezTo>
                  <a:cubicBezTo>
                    <a:pt x="2928" y="3435"/>
                    <a:pt x="3720" y="517"/>
                    <a:pt x="380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3" name="Google Shape;2723;p75"/>
            <p:cNvSpPr/>
            <p:nvPr/>
          </p:nvSpPr>
          <p:spPr>
            <a:xfrm>
              <a:off x="4415575" y="2121638"/>
              <a:ext cx="104400" cy="246825"/>
            </a:xfrm>
            <a:custGeom>
              <a:avLst/>
              <a:gdLst/>
              <a:ahLst/>
              <a:cxnLst/>
              <a:rect l="l" t="t" r="r" b="b"/>
              <a:pathLst>
                <a:path w="4176" h="9873" extrusionOk="0">
                  <a:moveTo>
                    <a:pt x="0" y="1"/>
                  </a:moveTo>
                  <a:lnTo>
                    <a:pt x="0" y="1"/>
                  </a:lnTo>
                  <a:cubicBezTo>
                    <a:pt x="37" y="270"/>
                    <a:pt x="1082" y="2978"/>
                    <a:pt x="1122" y="3188"/>
                  </a:cubicBezTo>
                  <a:cubicBezTo>
                    <a:pt x="1110" y="3192"/>
                    <a:pt x="1104" y="3195"/>
                    <a:pt x="1104" y="3195"/>
                  </a:cubicBezTo>
                  <a:cubicBezTo>
                    <a:pt x="1195" y="4646"/>
                    <a:pt x="1275" y="6095"/>
                    <a:pt x="1348" y="7547"/>
                  </a:cubicBezTo>
                  <a:cubicBezTo>
                    <a:pt x="1351" y="7547"/>
                    <a:pt x="2798" y="9872"/>
                    <a:pt x="3739" y="9872"/>
                  </a:cubicBezTo>
                  <a:cubicBezTo>
                    <a:pt x="3834" y="9872"/>
                    <a:pt x="3924" y="9849"/>
                    <a:pt x="4007" y="9796"/>
                  </a:cubicBezTo>
                  <a:cubicBezTo>
                    <a:pt x="4175" y="9689"/>
                    <a:pt x="4065" y="9362"/>
                    <a:pt x="3851" y="8949"/>
                  </a:cubicBezTo>
                  <a:cubicBezTo>
                    <a:pt x="2947" y="8494"/>
                    <a:pt x="1846" y="6724"/>
                    <a:pt x="1840" y="6724"/>
                  </a:cubicBezTo>
                  <a:cubicBezTo>
                    <a:pt x="1892" y="2504"/>
                    <a:pt x="700" y="832"/>
                    <a:pt x="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75"/>
            <p:cNvSpPr/>
            <p:nvPr/>
          </p:nvSpPr>
          <p:spPr>
            <a:xfrm>
              <a:off x="4474850" y="1437713"/>
              <a:ext cx="597450" cy="836125"/>
            </a:xfrm>
            <a:custGeom>
              <a:avLst/>
              <a:gdLst/>
              <a:ahLst/>
              <a:cxnLst/>
              <a:rect l="l" t="t" r="r" b="b"/>
              <a:pathLst>
                <a:path w="23898" h="33445" extrusionOk="0">
                  <a:moveTo>
                    <a:pt x="12274" y="1"/>
                  </a:moveTo>
                  <a:cubicBezTo>
                    <a:pt x="11314" y="1"/>
                    <a:pt x="10351" y="70"/>
                    <a:pt x="9384" y="219"/>
                  </a:cubicBezTo>
                  <a:cubicBezTo>
                    <a:pt x="1" y="1664"/>
                    <a:pt x="3485" y="8709"/>
                    <a:pt x="3433" y="11765"/>
                  </a:cubicBezTo>
                  <a:cubicBezTo>
                    <a:pt x="3366" y="18409"/>
                    <a:pt x="3326" y="25044"/>
                    <a:pt x="3030" y="31682"/>
                  </a:cubicBezTo>
                  <a:cubicBezTo>
                    <a:pt x="5866" y="32828"/>
                    <a:pt x="8858" y="33445"/>
                    <a:pt x="12034" y="33445"/>
                  </a:cubicBezTo>
                  <a:cubicBezTo>
                    <a:pt x="15067" y="33445"/>
                    <a:pt x="18267" y="32883"/>
                    <a:pt x="21657" y="31682"/>
                  </a:cubicBezTo>
                  <a:cubicBezTo>
                    <a:pt x="21260" y="24937"/>
                    <a:pt x="21107" y="18198"/>
                    <a:pt x="20918" y="11441"/>
                  </a:cubicBezTo>
                  <a:cubicBezTo>
                    <a:pt x="20875" y="9241"/>
                    <a:pt x="23898" y="1423"/>
                    <a:pt x="15306" y="219"/>
                  </a:cubicBezTo>
                  <a:cubicBezTo>
                    <a:pt x="14297" y="78"/>
                    <a:pt x="13287" y="1"/>
                    <a:pt x="1227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75"/>
            <p:cNvSpPr/>
            <p:nvPr/>
          </p:nvSpPr>
          <p:spPr>
            <a:xfrm>
              <a:off x="4547900" y="3154413"/>
              <a:ext cx="183950" cy="176225"/>
            </a:xfrm>
            <a:custGeom>
              <a:avLst/>
              <a:gdLst/>
              <a:ahLst/>
              <a:cxnLst/>
              <a:rect l="l" t="t" r="r" b="b"/>
              <a:pathLst>
                <a:path w="7358" h="7049" extrusionOk="0">
                  <a:moveTo>
                    <a:pt x="6871" y="1"/>
                  </a:moveTo>
                  <a:lnTo>
                    <a:pt x="2718" y="1828"/>
                  </a:lnTo>
                  <a:lnTo>
                    <a:pt x="2718" y="4206"/>
                  </a:lnTo>
                  <a:lnTo>
                    <a:pt x="1" y="6037"/>
                  </a:lnTo>
                  <a:lnTo>
                    <a:pt x="150" y="7048"/>
                  </a:lnTo>
                  <a:lnTo>
                    <a:pt x="7357" y="7048"/>
                  </a:lnTo>
                  <a:lnTo>
                    <a:pt x="687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75"/>
            <p:cNvSpPr/>
            <p:nvPr/>
          </p:nvSpPr>
          <p:spPr>
            <a:xfrm>
              <a:off x="4562575" y="2096963"/>
              <a:ext cx="252775" cy="1184450"/>
            </a:xfrm>
            <a:custGeom>
              <a:avLst/>
              <a:gdLst/>
              <a:ahLst/>
              <a:cxnLst/>
              <a:rect l="l" t="t" r="r" b="b"/>
              <a:pathLst>
                <a:path w="10111" h="47378" extrusionOk="0">
                  <a:moveTo>
                    <a:pt x="0" y="1"/>
                  </a:moveTo>
                  <a:lnTo>
                    <a:pt x="493" y="27051"/>
                  </a:lnTo>
                  <a:lnTo>
                    <a:pt x="1804" y="46067"/>
                  </a:lnTo>
                  <a:lnTo>
                    <a:pt x="6886" y="47378"/>
                  </a:lnTo>
                  <a:lnTo>
                    <a:pt x="6886" y="25248"/>
                  </a:lnTo>
                  <a:lnTo>
                    <a:pt x="1011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7" name="Google Shape;2727;p75"/>
            <p:cNvSpPr/>
            <p:nvPr/>
          </p:nvSpPr>
          <p:spPr>
            <a:xfrm>
              <a:off x="4829600" y="3154413"/>
              <a:ext cx="183875" cy="176225"/>
            </a:xfrm>
            <a:custGeom>
              <a:avLst/>
              <a:gdLst/>
              <a:ahLst/>
              <a:cxnLst/>
              <a:rect l="l" t="t" r="r" b="b"/>
              <a:pathLst>
                <a:path w="7355" h="7049" extrusionOk="0">
                  <a:moveTo>
                    <a:pt x="484" y="1"/>
                  </a:moveTo>
                  <a:lnTo>
                    <a:pt x="1" y="7048"/>
                  </a:lnTo>
                  <a:lnTo>
                    <a:pt x="7204" y="7048"/>
                  </a:lnTo>
                  <a:lnTo>
                    <a:pt x="7354" y="6037"/>
                  </a:lnTo>
                  <a:lnTo>
                    <a:pt x="4637" y="4206"/>
                  </a:lnTo>
                  <a:lnTo>
                    <a:pt x="4637" y="1828"/>
                  </a:lnTo>
                  <a:lnTo>
                    <a:pt x="48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8" name="Google Shape;2728;p75"/>
            <p:cNvSpPr/>
            <p:nvPr/>
          </p:nvSpPr>
          <p:spPr>
            <a:xfrm>
              <a:off x="4746025" y="2096963"/>
              <a:ext cx="252850" cy="1184450"/>
            </a:xfrm>
            <a:custGeom>
              <a:avLst/>
              <a:gdLst/>
              <a:ahLst/>
              <a:cxnLst/>
              <a:rect l="l" t="t" r="r" b="b"/>
              <a:pathLst>
                <a:path w="10114" h="47378" extrusionOk="0">
                  <a:moveTo>
                    <a:pt x="0" y="1"/>
                  </a:moveTo>
                  <a:lnTo>
                    <a:pt x="3225" y="25248"/>
                  </a:lnTo>
                  <a:lnTo>
                    <a:pt x="3225" y="47378"/>
                  </a:lnTo>
                  <a:lnTo>
                    <a:pt x="8310" y="46067"/>
                  </a:lnTo>
                  <a:lnTo>
                    <a:pt x="9618" y="27051"/>
                  </a:lnTo>
                  <a:lnTo>
                    <a:pt x="1011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9" name="Google Shape;2729;p75"/>
            <p:cNvSpPr/>
            <p:nvPr/>
          </p:nvSpPr>
          <p:spPr>
            <a:xfrm>
              <a:off x="4562575" y="2096963"/>
              <a:ext cx="96900" cy="1158700"/>
            </a:xfrm>
            <a:custGeom>
              <a:avLst/>
              <a:gdLst/>
              <a:ahLst/>
              <a:cxnLst/>
              <a:rect l="l" t="t" r="r" b="b"/>
              <a:pathLst>
                <a:path w="3876" h="46348" extrusionOk="0">
                  <a:moveTo>
                    <a:pt x="0" y="1"/>
                  </a:moveTo>
                  <a:lnTo>
                    <a:pt x="493" y="27051"/>
                  </a:lnTo>
                  <a:lnTo>
                    <a:pt x="1804" y="46067"/>
                  </a:lnTo>
                  <a:lnTo>
                    <a:pt x="2879" y="46348"/>
                  </a:lnTo>
                  <a:lnTo>
                    <a:pt x="2054" y="27051"/>
                  </a:lnTo>
                  <a:lnTo>
                    <a:pt x="387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0" name="Google Shape;2730;p75"/>
            <p:cNvSpPr/>
            <p:nvPr/>
          </p:nvSpPr>
          <p:spPr>
            <a:xfrm>
              <a:off x="4674900" y="1274613"/>
              <a:ext cx="212500" cy="65825"/>
            </a:xfrm>
            <a:custGeom>
              <a:avLst/>
              <a:gdLst/>
              <a:ahLst/>
              <a:cxnLst/>
              <a:rect l="l" t="t" r="r" b="b"/>
              <a:pathLst>
                <a:path w="8500" h="2633" extrusionOk="0">
                  <a:moveTo>
                    <a:pt x="1223" y="1"/>
                  </a:moveTo>
                  <a:cubicBezTo>
                    <a:pt x="535" y="1"/>
                    <a:pt x="0" y="597"/>
                    <a:pt x="77" y="1281"/>
                  </a:cubicBezTo>
                  <a:lnTo>
                    <a:pt x="113" y="1608"/>
                  </a:lnTo>
                  <a:cubicBezTo>
                    <a:pt x="177" y="2195"/>
                    <a:pt x="672" y="2632"/>
                    <a:pt x="1259" y="2632"/>
                  </a:cubicBezTo>
                  <a:lnTo>
                    <a:pt x="7243" y="2632"/>
                  </a:lnTo>
                  <a:cubicBezTo>
                    <a:pt x="7830" y="2632"/>
                    <a:pt x="8322" y="2189"/>
                    <a:pt x="8389" y="1608"/>
                  </a:cubicBezTo>
                  <a:lnTo>
                    <a:pt x="8426" y="1281"/>
                  </a:lnTo>
                  <a:cubicBezTo>
                    <a:pt x="8499" y="597"/>
                    <a:pt x="7965" y="1"/>
                    <a:pt x="7277" y="1"/>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1" name="Google Shape;2731;p75"/>
            <p:cNvSpPr/>
            <p:nvPr/>
          </p:nvSpPr>
          <p:spPr>
            <a:xfrm>
              <a:off x="4688875" y="1150313"/>
              <a:ext cx="184400" cy="266900"/>
            </a:xfrm>
            <a:custGeom>
              <a:avLst/>
              <a:gdLst/>
              <a:ahLst/>
              <a:cxnLst/>
              <a:rect l="l" t="t" r="r" b="b"/>
              <a:pathLst>
                <a:path w="7376" h="10676" extrusionOk="0">
                  <a:moveTo>
                    <a:pt x="3689" y="0"/>
                  </a:moveTo>
                  <a:cubicBezTo>
                    <a:pt x="1651" y="0"/>
                    <a:pt x="0" y="688"/>
                    <a:pt x="0" y="3637"/>
                  </a:cubicBezTo>
                  <a:cubicBezTo>
                    <a:pt x="0" y="6586"/>
                    <a:pt x="841" y="10676"/>
                    <a:pt x="3689" y="10676"/>
                  </a:cubicBezTo>
                  <a:cubicBezTo>
                    <a:pt x="6871" y="10676"/>
                    <a:pt x="7375" y="6586"/>
                    <a:pt x="7375" y="3637"/>
                  </a:cubicBezTo>
                  <a:cubicBezTo>
                    <a:pt x="7375" y="688"/>
                    <a:pt x="5725" y="0"/>
                    <a:pt x="3689" y="0"/>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2" name="Google Shape;2732;p75"/>
            <p:cNvSpPr/>
            <p:nvPr/>
          </p:nvSpPr>
          <p:spPr>
            <a:xfrm>
              <a:off x="4653950" y="1132213"/>
              <a:ext cx="257050" cy="150825"/>
            </a:xfrm>
            <a:custGeom>
              <a:avLst/>
              <a:gdLst/>
              <a:ahLst/>
              <a:cxnLst/>
              <a:rect l="l" t="t" r="r" b="b"/>
              <a:pathLst>
                <a:path w="10282" h="6033" extrusionOk="0">
                  <a:moveTo>
                    <a:pt x="5028" y="0"/>
                  </a:moveTo>
                  <a:cubicBezTo>
                    <a:pt x="2993" y="0"/>
                    <a:pt x="1" y="1198"/>
                    <a:pt x="1440" y="5773"/>
                  </a:cubicBezTo>
                  <a:cubicBezTo>
                    <a:pt x="1448" y="5753"/>
                    <a:pt x="1455" y="5744"/>
                    <a:pt x="1462" y="5744"/>
                  </a:cubicBezTo>
                  <a:cubicBezTo>
                    <a:pt x="1489" y="5744"/>
                    <a:pt x="1514" y="5858"/>
                    <a:pt x="1526" y="5984"/>
                  </a:cubicBezTo>
                  <a:cubicBezTo>
                    <a:pt x="1868" y="5165"/>
                    <a:pt x="2345" y="4493"/>
                    <a:pt x="2968" y="4043"/>
                  </a:cubicBezTo>
                  <a:cubicBezTo>
                    <a:pt x="3589" y="3591"/>
                    <a:pt x="4325" y="3356"/>
                    <a:pt x="5071" y="3331"/>
                  </a:cubicBezTo>
                  <a:cubicBezTo>
                    <a:pt x="5102" y="3331"/>
                    <a:pt x="5134" y="3330"/>
                    <a:pt x="5165" y="3330"/>
                  </a:cubicBezTo>
                  <a:cubicBezTo>
                    <a:pt x="5876" y="3330"/>
                    <a:pt x="6586" y="3530"/>
                    <a:pt x="7189" y="3940"/>
                  </a:cubicBezTo>
                  <a:cubicBezTo>
                    <a:pt x="7776" y="4325"/>
                    <a:pt x="8234" y="4917"/>
                    <a:pt x="8595" y="5633"/>
                  </a:cubicBezTo>
                  <a:cubicBezTo>
                    <a:pt x="8650" y="5856"/>
                    <a:pt x="8665" y="6009"/>
                    <a:pt x="8683" y="6033"/>
                  </a:cubicBezTo>
                  <a:cubicBezTo>
                    <a:pt x="10282" y="1198"/>
                    <a:pt x="7064" y="0"/>
                    <a:pt x="50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3" name="Google Shape;2733;p75"/>
            <p:cNvSpPr/>
            <p:nvPr/>
          </p:nvSpPr>
          <p:spPr>
            <a:xfrm>
              <a:off x="4692150" y="1196013"/>
              <a:ext cx="189675" cy="87025"/>
            </a:xfrm>
            <a:custGeom>
              <a:avLst/>
              <a:gdLst/>
              <a:ahLst/>
              <a:cxnLst/>
              <a:rect l="l" t="t" r="r" b="b"/>
              <a:pathLst>
                <a:path w="7587" h="3481" extrusionOk="0">
                  <a:moveTo>
                    <a:pt x="4171" y="0"/>
                  </a:moveTo>
                  <a:cubicBezTo>
                    <a:pt x="3779" y="0"/>
                    <a:pt x="3373" y="53"/>
                    <a:pt x="2965" y="171"/>
                  </a:cubicBezTo>
                  <a:cubicBezTo>
                    <a:pt x="358" y="929"/>
                    <a:pt x="1" y="3270"/>
                    <a:pt x="16" y="3432"/>
                  </a:cubicBezTo>
                  <a:cubicBezTo>
                    <a:pt x="384" y="2427"/>
                    <a:pt x="2161" y="995"/>
                    <a:pt x="3958" y="995"/>
                  </a:cubicBezTo>
                  <a:cubicBezTo>
                    <a:pt x="5162" y="995"/>
                    <a:pt x="6375" y="1637"/>
                    <a:pt x="7180" y="3481"/>
                  </a:cubicBezTo>
                  <a:cubicBezTo>
                    <a:pt x="7412" y="2769"/>
                    <a:pt x="7541" y="2148"/>
                    <a:pt x="7586" y="1598"/>
                  </a:cubicBezTo>
                  <a:cubicBezTo>
                    <a:pt x="7000" y="774"/>
                    <a:pt x="5677" y="0"/>
                    <a:pt x="417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4" name="Google Shape;2734;p75"/>
            <p:cNvSpPr/>
            <p:nvPr/>
          </p:nvSpPr>
          <p:spPr>
            <a:xfrm>
              <a:off x="4705525" y="1314188"/>
              <a:ext cx="151225" cy="179300"/>
            </a:xfrm>
            <a:custGeom>
              <a:avLst/>
              <a:gdLst/>
              <a:ahLst/>
              <a:cxnLst/>
              <a:rect l="l" t="t" r="r" b="b"/>
              <a:pathLst>
                <a:path w="6049" h="7172" extrusionOk="0">
                  <a:moveTo>
                    <a:pt x="893" y="1"/>
                  </a:moveTo>
                  <a:lnTo>
                    <a:pt x="1" y="5410"/>
                  </a:lnTo>
                  <a:lnTo>
                    <a:pt x="28" y="5450"/>
                  </a:lnTo>
                  <a:cubicBezTo>
                    <a:pt x="699" y="6599"/>
                    <a:pt x="1862" y="7171"/>
                    <a:pt x="3025" y="7171"/>
                  </a:cubicBezTo>
                  <a:cubicBezTo>
                    <a:pt x="4204" y="7171"/>
                    <a:pt x="5383" y="6583"/>
                    <a:pt x="6049" y="5410"/>
                  </a:cubicBezTo>
                  <a:lnTo>
                    <a:pt x="515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5" name="Google Shape;2735;p75"/>
            <p:cNvSpPr/>
            <p:nvPr/>
          </p:nvSpPr>
          <p:spPr>
            <a:xfrm>
              <a:off x="4710950" y="1314188"/>
              <a:ext cx="140300" cy="122900"/>
            </a:xfrm>
            <a:custGeom>
              <a:avLst/>
              <a:gdLst/>
              <a:ahLst/>
              <a:cxnLst/>
              <a:rect l="l" t="t" r="r" b="b"/>
              <a:pathLst>
                <a:path w="5612" h="4916" extrusionOk="0">
                  <a:moveTo>
                    <a:pt x="676" y="1"/>
                  </a:moveTo>
                  <a:lnTo>
                    <a:pt x="1" y="3836"/>
                  </a:lnTo>
                  <a:cubicBezTo>
                    <a:pt x="746" y="4509"/>
                    <a:pt x="1727" y="4915"/>
                    <a:pt x="2809" y="4915"/>
                  </a:cubicBezTo>
                  <a:cubicBezTo>
                    <a:pt x="3888" y="4915"/>
                    <a:pt x="4872" y="4509"/>
                    <a:pt x="5612" y="3836"/>
                  </a:cubicBezTo>
                  <a:lnTo>
                    <a:pt x="4936" y="1"/>
                  </a:ln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6" name="Google Shape;2736;p75"/>
            <p:cNvSpPr/>
            <p:nvPr/>
          </p:nvSpPr>
          <p:spPr>
            <a:xfrm>
              <a:off x="4689250" y="1274213"/>
              <a:ext cx="31200" cy="45825"/>
            </a:xfrm>
            <a:custGeom>
              <a:avLst/>
              <a:gdLst/>
              <a:ahLst/>
              <a:cxnLst/>
              <a:rect l="l" t="t" r="r" b="b"/>
              <a:pathLst>
                <a:path w="1248" h="1833" extrusionOk="0">
                  <a:moveTo>
                    <a:pt x="88" y="1"/>
                  </a:moveTo>
                  <a:cubicBezTo>
                    <a:pt x="73" y="1"/>
                    <a:pt x="59" y="5"/>
                    <a:pt x="47" y="14"/>
                  </a:cubicBezTo>
                  <a:cubicBezTo>
                    <a:pt x="13" y="35"/>
                    <a:pt x="1" y="87"/>
                    <a:pt x="25" y="121"/>
                  </a:cubicBezTo>
                  <a:lnTo>
                    <a:pt x="1095" y="1799"/>
                  </a:lnTo>
                  <a:cubicBezTo>
                    <a:pt x="1110" y="1820"/>
                    <a:pt x="1131" y="1832"/>
                    <a:pt x="1159" y="1832"/>
                  </a:cubicBezTo>
                  <a:cubicBezTo>
                    <a:pt x="1171" y="1832"/>
                    <a:pt x="1187" y="1829"/>
                    <a:pt x="1202" y="1820"/>
                  </a:cubicBezTo>
                  <a:cubicBezTo>
                    <a:pt x="1235" y="1799"/>
                    <a:pt x="1248" y="1747"/>
                    <a:pt x="1223" y="1713"/>
                  </a:cubicBezTo>
                  <a:lnTo>
                    <a:pt x="154" y="35"/>
                  </a:lnTo>
                  <a:cubicBezTo>
                    <a:pt x="140" y="14"/>
                    <a:pt x="114" y="1"/>
                    <a:pt x="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7" name="Google Shape;2737;p75"/>
            <p:cNvSpPr/>
            <p:nvPr/>
          </p:nvSpPr>
          <p:spPr>
            <a:xfrm>
              <a:off x="4689325" y="1274288"/>
              <a:ext cx="21350" cy="97250"/>
            </a:xfrm>
            <a:custGeom>
              <a:avLst/>
              <a:gdLst/>
              <a:ahLst/>
              <a:cxnLst/>
              <a:rect l="l" t="t" r="r" b="b"/>
              <a:pathLst>
                <a:path w="854" h="3890" extrusionOk="0">
                  <a:moveTo>
                    <a:pt x="83" y="1"/>
                  </a:moveTo>
                  <a:cubicBezTo>
                    <a:pt x="79" y="1"/>
                    <a:pt x="75" y="1"/>
                    <a:pt x="71" y="2"/>
                  </a:cubicBezTo>
                  <a:cubicBezTo>
                    <a:pt x="28" y="11"/>
                    <a:pt x="1" y="47"/>
                    <a:pt x="10" y="90"/>
                  </a:cubicBezTo>
                  <a:lnTo>
                    <a:pt x="698" y="3828"/>
                  </a:lnTo>
                  <a:cubicBezTo>
                    <a:pt x="707" y="3862"/>
                    <a:pt x="740" y="3889"/>
                    <a:pt x="774" y="3889"/>
                  </a:cubicBezTo>
                  <a:lnTo>
                    <a:pt x="786" y="3889"/>
                  </a:lnTo>
                  <a:cubicBezTo>
                    <a:pt x="826" y="3880"/>
                    <a:pt x="853" y="3843"/>
                    <a:pt x="847" y="3800"/>
                  </a:cubicBezTo>
                  <a:lnTo>
                    <a:pt x="160" y="63"/>
                  </a:lnTo>
                  <a:cubicBezTo>
                    <a:pt x="151" y="27"/>
                    <a:pt x="120" y="1"/>
                    <a:pt x="8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8" name="Google Shape;2738;p75"/>
            <p:cNvSpPr/>
            <p:nvPr/>
          </p:nvSpPr>
          <p:spPr>
            <a:xfrm>
              <a:off x="4841925" y="1274213"/>
              <a:ext cx="31100" cy="45825"/>
            </a:xfrm>
            <a:custGeom>
              <a:avLst/>
              <a:gdLst/>
              <a:ahLst/>
              <a:cxnLst/>
              <a:rect l="l" t="t" r="r" b="b"/>
              <a:pathLst>
                <a:path w="1244" h="1833" extrusionOk="0">
                  <a:moveTo>
                    <a:pt x="1156" y="1"/>
                  </a:moveTo>
                  <a:cubicBezTo>
                    <a:pt x="1131" y="1"/>
                    <a:pt x="1107" y="14"/>
                    <a:pt x="1091" y="35"/>
                  </a:cubicBezTo>
                  <a:lnTo>
                    <a:pt x="21" y="1713"/>
                  </a:lnTo>
                  <a:cubicBezTo>
                    <a:pt x="0" y="1753"/>
                    <a:pt x="12" y="1799"/>
                    <a:pt x="46" y="1820"/>
                  </a:cubicBezTo>
                  <a:cubicBezTo>
                    <a:pt x="61" y="1829"/>
                    <a:pt x="73" y="1832"/>
                    <a:pt x="89" y="1832"/>
                  </a:cubicBezTo>
                  <a:cubicBezTo>
                    <a:pt x="110" y="1832"/>
                    <a:pt x="138" y="1817"/>
                    <a:pt x="153" y="1799"/>
                  </a:cubicBezTo>
                  <a:lnTo>
                    <a:pt x="1223" y="121"/>
                  </a:lnTo>
                  <a:cubicBezTo>
                    <a:pt x="1244" y="81"/>
                    <a:pt x="1235" y="35"/>
                    <a:pt x="1198" y="14"/>
                  </a:cubicBezTo>
                  <a:cubicBezTo>
                    <a:pt x="1185" y="5"/>
                    <a:pt x="1170" y="1"/>
                    <a:pt x="11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9" name="Google Shape;2739;p75"/>
            <p:cNvSpPr/>
            <p:nvPr/>
          </p:nvSpPr>
          <p:spPr>
            <a:xfrm>
              <a:off x="4851475" y="1274288"/>
              <a:ext cx="21325" cy="97250"/>
            </a:xfrm>
            <a:custGeom>
              <a:avLst/>
              <a:gdLst/>
              <a:ahLst/>
              <a:cxnLst/>
              <a:rect l="l" t="t" r="r" b="b"/>
              <a:pathLst>
                <a:path w="853" h="3890" extrusionOk="0">
                  <a:moveTo>
                    <a:pt x="771" y="1"/>
                  </a:moveTo>
                  <a:cubicBezTo>
                    <a:pt x="733" y="1"/>
                    <a:pt x="702" y="27"/>
                    <a:pt x="694" y="63"/>
                  </a:cubicBezTo>
                  <a:lnTo>
                    <a:pt x="6" y="3800"/>
                  </a:lnTo>
                  <a:cubicBezTo>
                    <a:pt x="0" y="3843"/>
                    <a:pt x="28" y="3880"/>
                    <a:pt x="67" y="3889"/>
                  </a:cubicBezTo>
                  <a:lnTo>
                    <a:pt x="83" y="3889"/>
                  </a:lnTo>
                  <a:cubicBezTo>
                    <a:pt x="122" y="3889"/>
                    <a:pt x="153" y="3862"/>
                    <a:pt x="156" y="3828"/>
                  </a:cubicBezTo>
                  <a:lnTo>
                    <a:pt x="844" y="90"/>
                  </a:lnTo>
                  <a:cubicBezTo>
                    <a:pt x="853" y="47"/>
                    <a:pt x="825" y="11"/>
                    <a:pt x="782" y="2"/>
                  </a:cubicBezTo>
                  <a:cubicBezTo>
                    <a:pt x="778" y="1"/>
                    <a:pt x="774" y="1"/>
                    <a:pt x="7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0" name="Google Shape;2740;p75"/>
            <p:cNvSpPr/>
            <p:nvPr/>
          </p:nvSpPr>
          <p:spPr>
            <a:xfrm>
              <a:off x="4702850" y="1295163"/>
              <a:ext cx="76750" cy="130075"/>
            </a:xfrm>
            <a:custGeom>
              <a:avLst/>
              <a:gdLst/>
              <a:ahLst/>
              <a:cxnLst/>
              <a:rect l="l" t="t" r="r" b="b"/>
              <a:pathLst>
                <a:path w="3070" h="5203" extrusionOk="0">
                  <a:moveTo>
                    <a:pt x="1" y="1"/>
                  </a:moveTo>
                  <a:lnTo>
                    <a:pt x="1" y="3317"/>
                  </a:lnTo>
                  <a:lnTo>
                    <a:pt x="1397" y="4567"/>
                  </a:lnTo>
                  <a:cubicBezTo>
                    <a:pt x="1862" y="4979"/>
                    <a:pt x="2461" y="5187"/>
                    <a:pt x="3069" y="5203"/>
                  </a:cubicBezTo>
                  <a:cubicBezTo>
                    <a:pt x="1223" y="4576"/>
                    <a:pt x="309" y="3054"/>
                    <a:pt x="639" y="328"/>
                  </a:cubicBezTo>
                  <a:cubicBezTo>
                    <a:pt x="426" y="233"/>
                    <a:pt x="215" y="126"/>
                    <a:pt x="1" y="1"/>
                  </a:cubicBezTo>
                  <a:close/>
                </a:path>
              </a:pathLst>
            </a:custGeom>
            <a:solidFill>
              <a:srgbClr val="D1EB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1" name="Google Shape;2741;p75"/>
            <p:cNvSpPr/>
            <p:nvPr/>
          </p:nvSpPr>
          <p:spPr>
            <a:xfrm>
              <a:off x="4705525" y="1449213"/>
              <a:ext cx="151225" cy="44250"/>
            </a:xfrm>
            <a:custGeom>
              <a:avLst/>
              <a:gdLst/>
              <a:ahLst/>
              <a:cxnLst/>
              <a:rect l="l" t="t" r="r" b="b"/>
              <a:pathLst>
                <a:path w="6049" h="1770" extrusionOk="0">
                  <a:moveTo>
                    <a:pt x="1" y="0"/>
                  </a:moveTo>
                  <a:lnTo>
                    <a:pt x="1" y="9"/>
                  </a:lnTo>
                  <a:lnTo>
                    <a:pt x="28" y="49"/>
                  </a:lnTo>
                  <a:cubicBezTo>
                    <a:pt x="699" y="1198"/>
                    <a:pt x="1862" y="1769"/>
                    <a:pt x="3025" y="1769"/>
                  </a:cubicBezTo>
                  <a:cubicBezTo>
                    <a:pt x="4204" y="1769"/>
                    <a:pt x="5384" y="1181"/>
                    <a:pt x="6049" y="9"/>
                  </a:cubicBezTo>
                  <a:lnTo>
                    <a:pt x="6049" y="3"/>
                  </a:lnTo>
                  <a:cubicBezTo>
                    <a:pt x="5317" y="948"/>
                    <a:pt x="4171" y="1422"/>
                    <a:pt x="3025" y="1422"/>
                  </a:cubicBezTo>
                  <a:cubicBezTo>
                    <a:pt x="1879" y="1422"/>
                    <a:pt x="734" y="949"/>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2" name="Google Shape;2742;p75"/>
            <p:cNvSpPr/>
            <p:nvPr/>
          </p:nvSpPr>
          <p:spPr>
            <a:xfrm>
              <a:off x="4514600" y="1443013"/>
              <a:ext cx="537450" cy="1518400"/>
            </a:xfrm>
            <a:custGeom>
              <a:avLst/>
              <a:gdLst/>
              <a:ahLst/>
              <a:cxnLst/>
              <a:rect l="l" t="t" r="r" b="b"/>
              <a:pathLst>
                <a:path w="21498" h="60736" extrusionOk="0">
                  <a:moveTo>
                    <a:pt x="13707" y="1"/>
                  </a:moveTo>
                  <a:lnTo>
                    <a:pt x="13707" y="3109"/>
                  </a:lnTo>
                  <a:cubicBezTo>
                    <a:pt x="13707" y="4826"/>
                    <a:pt x="12317" y="6220"/>
                    <a:pt x="10599" y="6220"/>
                  </a:cubicBezTo>
                  <a:cubicBezTo>
                    <a:pt x="8878" y="6220"/>
                    <a:pt x="7488" y="4829"/>
                    <a:pt x="7488" y="3109"/>
                  </a:cubicBezTo>
                  <a:lnTo>
                    <a:pt x="7488" y="4"/>
                  </a:lnTo>
                  <a:lnTo>
                    <a:pt x="6051" y="245"/>
                  </a:lnTo>
                  <a:lnTo>
                    <a:pt x="1803" y="14866"/>
                  </a:lnTo>
                  <a:cubicBezTo>
                    <a:pt x="1803" y="14866"/>
                    <a:pt x="245" y="54389"/>
                    <a:pt x="0" y="59930"/>
                  </a:cubicBezTo>
                  <a:cubicBezTo>
                    <a:pt x="2827" y="60446"/>
                    <a:pt x="6600" y="60735"/>
                    <a:pt x="10556" y="60735"/>
                  </a:cubicBezTo>
                  <a:cubicBezTo>
                    <a:pt x="14251" y="60735"/>
                    <a:pt x="18106" y="60483"/>
                    <a:pt x="21498" y="59930"/>
                  </a:cubicBezTo>
                  <a:cubicBezTo>
                    <a:pt x="21168" y="54401"/>
                    <a:pt x="19422" y="14890"/>
                    <a:pt x="19422" y="14890"/>
                  </a:cubicBezTo>
                  <a:lnTo>
                    <a:pt x="15144" y="242"/>
                  </a:lnTo>
                  <a:lnTo>
                    <a:pt x="1370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3" name="Google Shape;2743;p75"/>
            <p:cNvSpPr/>
            <p:nvPr/>
          </p:nvSpPr>
          <p:spPr>
            <a:xfrm>
              <a:off x="4514825" y="1444163"/>
              <a:ext cx="206775" cy="1516275"/>
            </a:xfrm>
            <a:custGeom>
              <a:avLst/>
              <a:gdLst/>
              <a:ahLst/>
              <a:cxnLst/>
              <a:rect l="l" t="t" r="r" b="b"/>
              <a:pathLst>
                <a:path w="8271" h="60651" extrusionOk="0">
                  <a:moveTo>
                    <a:pt x="7216" y="1"/>
                  </a:moveTo>
                  <a:lnTo>
                    <a:pt x="6049" y="196"/>
                  </a:lnTo>
                  <a:lnTo>
                    <a:pt x="1804" y="14814"/>
                  </a:lnTo>
                  <a:cubicBezTo>
                    <a:pt x="1804" y="14814"/>
                    <a:pt x="242" y="54340"/>
                    <a:pt x="0" y="59878"/>
                  </a:cubicBezTo>
                  <a:cubicBezTo>
                    <a:pt x="2277" y="60296"/>
                    <a:pt x="5165" y="60562"/>
                    <a:pt x="8270" y="60651"/>
                  </a:cubicBezTo>
                  <a:cubicBezTo>
                    <a:pt x="4365" y="52326"/>
                    <a:pt x="1987" y="41265"/>
                    <a:pt x="1987" y="29126"/>
                  </a:cubicBezTo>
                  <a:cubicBezTo>
                    <a:pt x="1987" y="18121"/>
                    <a:pt x="3943" y="7999"/>
                    <a:pt x="72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4" name="Google Shape;2744;p75"/>
            <p:cNvSpPr/>
            <p:nvPr/>
          </p:nvSpPr>
          <p:spPr>
            <a:xfrm>
              <a:off x="4769325" y="1331288"/>
              <a:ext cx="25250" cy="14350"/>
            </a:xfrm>
            <a:custGeom>
              <a:avLst/>
              <a:gdLst/>
              <a:ahLst/>
              <a:cxnLst/>
              <a:rect l="l" t="t" r="r" b="b"/>
              <a:pathLst>
                <a:path w="1010" h="574" extrusionOk="0">
                  <a:moveTo>
                    <a:pt x="551" y="1"/>
                  </a:moveTo>
                  <a:cubicBezTo>
                    <a:pt x="533" y="1"/>
                    <a:pt x="515" y="1"/>
                    <a:pt x="496" y="2"/>
                  </a:cubicBezTo>
                  <a:cubicBezTo>
                    <a:pt x="306" y="11"/>
                    <a:pt x="169" y="44"/>
                    <a:pt x="83" y="127"/>
                  </a:cubicBezTo>
                  <a:cubicBezTo>
                    <a:pt x="1" y="203"/>
                    <a:pt x="7" y="335"/>
                    <a:pt x="95" y="405"/>
                  </a:cubicBezTo>
                  <a:cubicBezTo>
                    <a:pt x="199" y="485"/>
                    <a:pt x="348" y="573"/>
                    <a:pt x="505" y="573"/>
                  </a:cubicBezTo>
                  <a:cubicBezTo>
                    <a:pt x="510" y="573"/>
                    <a:pt x="515" y="573"/>
                    <a:pt x="520" y="573"/>
                  </a:cubicBezTo>
                  <a:cubicBezTo>
                    <a:pt x="682" y="564"/>
                    <a:pt x="829" y="460"/>
                    <a:pt x="927" y="368"/>
                  </a:cubicBezTo>
                  <a:cubicBezTo>
                    <a:pt x="1009" y="292"/>
                    <a:pt x="1003" y="160"/>
                    <a:pt x="917" y="90"/>
                  </a:cubicBezTo>
                  <a:cubicBezTo>
                    <a:pt x="835" y="27"/>
                    <a:pt x="715" y="1"/>
                    <a:pt x="551" y="1"/>
                  </a:cubicBezTo>
                  <a:close/>
                </a:path>
              </a:pathLst>
            </a:custGeom>
            <a:solidFill>
              <a:srgbClr val="FC9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5" name="Google Shape;2745;p75"/>
            <p:cNvSpPr/>
            <p:nvPr/>
          </p:nvSpPr>
          <p:spPr>
            <a:xfrm>
              <a:off x="4793925" y="1254888"/>
              <a:ext cx="57925" cy="23800"/>
            </a:xfrm>
            <a:custGeom>
              <a:avLst/>
              <a:gdLst/>
              <a:ahLst/>
              <a:cxnLst/>
              <a:rect l="l" t="t" r="r" b="b"/>
              <a:pathLst>
                <a:path w="2317" h="952" extrusionOk="0">
                  <a:moveTo>
                    <a:pt x="165" y="0"/>
                  </a:moveTo>
                  <a:cubicBezTo>
                    <a:pt x="94" y="0"/>
                    <a:pt x="36" y="47"/>
                    <a:pt x="22" y="114"/>
                  </a:cubicBezTo>
                  <a:cubicBezTo>
                    <a:pt x="1" y="206"/>
                    <a:pt x="59" y="282"/>
                    <a:pt x="138" y="298"/>
                  </a:cubicBezTo>
                  <a:cubicBezTo>
                    <a:pt x="404" y="347"/>
                    <a:pt x="1208" y="490"/>
                    <a:pt x="1755" y="545"/>
                  </a:cubicBezTo>
                  <a:cubicBezTo>
                    <a:pt x="1978" y="619"/>
                    <a:pt x="2161" y="808"/>
                    <a:pt x="2268" y="943"/>
                  </a:cubicBezTo>
                  <a:cubicBezTo>
                    <a:pt x="2274" y="949"/>
                    <a:pt x="2280" y="951"/>
                    <a:pt x="2287" y="951"/>
                  </a:cubicBezTo>
                  <a:cubicBezTo>
                    <a:pt x="2302" y="951"/>
                    <a:pt x="2317" y="936"/>
                    <a:pt x="2308" y="918"/>
                  </a:cubicBezTo>
                  <a:cubicBezTo>
                    <a:pt x="2229" y="732"/>
                    <a:pt x="2079" y="444"/>
                    <a:pt x="1893" y="359"/>
                  </a:cubicBezTo>
                  <a:cubicBezTo>
                    <a:pt x="1645" y="246"/>
                    <a:pt x="560" y="41"/>
                    <a:pt x="184" y="1"/>
                  </a:cubicBezTo>
                  <a:cubicBezTo>
                    <a:pt x="178" y="1"/>
                    <a:pt x="171" y="0"/>
                    <a:pt x="1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6" name="Google Shape;2746;p75"/>
            <p:cNvSpPr/>
            <p:nvPr/>
          </p:nvSpPr>
          <p:spPr>
            <a:xfrm>
              <a:off x="4712875" y="1254813"/>
              <a:ext cx="56850" cy="26475"/>
            </a:xfrm>
            <a:custGeom>
              <a:avLst/>
              <a:gdLst/>
              <a:ahLst/>
              <a:cxnLst/>
              <a:rect l="l" t="t" r="r" b="b"/>
              <a:pathLst>
                <a:path w="2274" h="1059" extrusionOk="0">
                  <a:moveTo>
                    <a:pt x="2100" y="1"/>
                  </a:moveTo>
                  <a:cubicBezTo>
                    <a:pt x="2096" y="1"/>
                    <a:pt x="2091" y="1"/>
                    <a:pt x="2087" y="1"/>
                  </a:cubicBezTo>
                  <a:cubicBezTo>
                    <a:pt x="1715" y="59"/>
                    <a:pt x="639" y="322"/>
                    <a:pt x="397" y="444"/>
                  </a:cubicBezTo>
                  <a:cubicBezTo>
                    <a:pt x="214" y="539"/>
                    <a:pt x="76" y="836"/>
                    <a:pt x="9" y="1025"/>
                  </a:cubicBezTo>
                  <a:cubicBezTo>
                    <a:pt x="1" y="1044"/>
                    <a:pt x="16" y="1059"/>
                    <a:pt x="31" y="1059"/>
                  </a:cubicBezTo>
                  <a:cubicBezTo>
                    <a:pt x="38" y="1059"/>
                    <a:pt x="44" y="1056"/>
                    <a:pt x="49" y="1050"/>
                  </a:cubicBezTo>
                  <a:cubicBezTo>
                    <a:pt x="153" y="912"/>
                    <a:pt x="324" y="713"/>
                    <a:pt x="544" y="628"/>
                  </a:cubicBezTo>
                  <a:cubicBezTo>
                    <a:pt x="1085" y="548"/>
                    <a:pt x="1880" y="362"/>
                    <a:pt x="2142" y="301"/>
                  </a:cubicBezTo>
                  <a:cubicBezTo>
                    <a:pt x="2219" y="279"/>
                    <a:pt x="2274" y="203"/>
                    <a:pt x="2249" y="111"/>
                  </a:cubicBezTo>
                  <a:cubicBezTo>
                    <a:pt x="2229" y="45"/>
                    <a:pt x="2163" y="1"/>
                    <a:pt x="21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7" name="Google Shape;2747;p75"/>
            <p:cNvSpPr/>
            <p:nvPr/>
          </p:nvSpPr>
          <p:spPr>
            <a:xfrm>
              <a:off x="4775975" y="1380838"/>
              <a:ext cx="26550" cy="5125"/>
            </a:xfrm>
            <a:custGeom>
              <a:avLst/>
              <a:gdLst/>
              <a:ahLst/>
              <a:cxnLst/>
              <a:rect l="l" t="t" r="r" b="b"/>
              <a:pathLst>
                <a:path w="1062" h="205" extrusionOk="0">
                  <a:moveTo>
                    <a:pt x="1017" y="1"/>
                  </a:moveTo>
                  <a:cubicBezTo>
                    <a:pt x="1012" y="1"/>
                    <a:pt x="1007" y="2"/>
                    <a:pt x="1003" y="3"/>
                  </a:cubicBezTo>
                  <a:cubicBezTo>
                    <a:pt x="780" y="99"/>
                    <a:pt x="551" y="128"/>
                    <a:pt x="350" y="128"/>
                  </a:cubicBezTo>
                  <a:cubicBezTo>
                    <a:pt x="238" y="128"/>
                    <a:pt x="134" y="119"/>
                    <a:pt x="46" y="107"/>
                  </a:cubicBezTo>
                  <a:cubicBezTo>
                    <a:pt x="44" y="107"/>
                    <a:pt x="43" y="107"/>
                    <a:pt x="41" y="107"/>
                  </a:cubicBezTo>
                  <a:cubicBezTo>
                    <a:pt x="22" y="107"/>
                    <a:pt x="6" y="121"/>
                    <a:pt x="1" y="137"/>
                  </a:cubicBezTo>
                  <a:cubicBezTo>
                    <a:pt x="1" y="156"/>
                    <a:pt x="13" y="177"/>
                    <a:pt x="37" y="180"/>
                  </a:cubicBezTo>
                  <a:cubicBezTo>
                    <a:pt x="126" y="195"/>
                    <a:pt x="230" y="205"/>
                    <a:pt x="343" y="205"/>
                  </a:cubicBezTo>
                  <a:cubicBezTo>
                    <a:pt x="436" y="205"/>
                    <a:pt x="536" y="198"/>
                    <a:pt x="639" y="183"/>
                  </a:cubicBezTo>
                  <a:cubicBezTo>
                    <a:pt x="771" y="165"/>
                    <a:pt x="902" y="131"/>
                    <a:pt x="1034" y="73"/>
                  </a:cubicBezTo>
                  <a:cubicBezTo>
                    <a:pt x="1052" y="64"/>
                    <a:pt x="1061" y="43"/>
                    <a:pt x="1052" y="24"/>
                  </a:cubicBezTo>
                  <a:cubicBezTo>
                    <a:pt x="1047" y="8"/>
                    <a:pt x="1032" y="1"/>
                    <a:pt x="1017" y="1"/>
                  </a:cubicBezTo>
                  <a:close/>
                </a:path>
              </a:pathLst>
            </a:custGeom>
            <a:solidFill>
              <a:srgbClr val="FC9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8" name="Google Shape;2748;p75"/>
            <p:cNvSpPr/>
            <p:nvPr/>
          </p:nvSpPr>
          <p:spPr>
            <a:xfrm>
              <a:off x="4813575" y="1275838"/>
              <a:ext cx="12325" cy="19675"/>
            </a:xfrm>
            <a:custGeom>
              <a:avLst/>
              <a:gdLst/>
              <a:ahLst/>
              <a:cxnLst/>
              <a:rect l="l" t="t" r="r" b="b"/>
              <a:pathLst>
                <a:path w="493" h="787" extrusionOk="0">
                  <a:moveTo>
                    <a:pt x="271" y="1"/>
                  </a:moveTo>
                  <a:cubicBezTo>
                    <a:pt x="149" y="1"/>
                    <a:pt x="37" y="161"/>
                    <a:pt x="18" y="377"/>
                  </a:cubicBezTo>
                  <a:cubicBezTo>
                    <a:pt x="0" y="591"/>
                    <a:pt x="86" y="774"/>
                    <a:pt x="214" y="786"/>
                  </a:cubicBezTo>
                  <a:cubicBezTo>
                    <a:pt x="216" y="786"/>
                    <a:pt x="219" y="786"/>
                    <a:pt x="221" y="786"/>
                  </a:cubicBezTo>
                  <a:cubicBezTo>
                    <a:pt x="343" y="786"/>
                    <a:pt x="453" y="623"/>
                    <a:pt x="474" y="410"/>
                  </a:cubicBezTo>
                  <a:cubicBezTo>
                    <a:pt x="492" y="196"/>
                    <a:pt x="404" y="13"/>
                    <a:pt x="278" y="1"/>
                  </a:cubicBezTo>
                  <a:cubicBezTo>
                    <a:pt x="276" y="1"/>
                    <a:pt x="274" y="1"/>
                    <a:pt x="2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9" name="Google Shape;2749;p75"/>
            <p:cNvSpPr/>
            <p:nvPr/>
          </p:nvSpPr>
          <p:spPr>
            <a:xfrm>
              <a:off x="4742425" y="1277688"/>
              <a:ext cx="11650" cy="19575"/>
            </a:xfrm>
            <a:custGeom>
              <a:avLst/>
              <a:gdLst/>
              <a:ahLst/>
              <a:cxnLst/>
              <a:rect l="l" t="t" r="r" b="b"/>
              <a:pathLst>
                <a:path w="466" h="783" extrusionOk="0">
                  <a:moveTo>
                    <a:pt x="227" y="0"/>
                  </a:moveTo>
                  <a:cubicBezTo>
                    <a:pt x="226" y="0"/>
                    <a:pt x="225" y="0"/>
                    <a:pt x="224" y="0"/>
                  </a:cubicBezTo>
                  <a:cubicBezTo>
                    <a:pt x="99" y="3"/>
                    <a:pt x="1" y="180"/>
                    <a:pt x="7" y="397"/>
                  </a:cubicBezTo>
                  <a:cubicBezTo>
                    <a:pt x="10" y="608"/>
                    <a:pt x="113" y="783"/>
                    <a:pt x="236" y="783"/>
                  </a:cubicBezTo>
                  <a:cubicBezTo>
                    <a:pt x="238" y="783"/>
                    <a:pt x="240" y="783"/>
                    <a:pt x="242" y="782"/>
                  </a:cubicBezTo>
                  <a:cubicBezTo>
                    <a:pt x="371" y="779"/>
                    <a:pt x="465" y="605"/>
                    <a:pt x="459" y="385"/>
                  </a:cubicBezTo>
                  <a:cubicBezTo>
                    <a:pt x="456" y="170"/>
                    <a:pt x="351" y="0"/>
                    <a:pt x="2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0" name="Google Shape;2750;p75"/>
            <p:cNvSpPr/>
            <p:nvPr/>
          </p:nvSpPr>
          <p:spPr>
            <a:xfrm>
              <a:off x="4702850" y="1295163"/>
              <a:ext cx="156425" cy="130125"/>
            </a:xfrm>
            <a:custGeom>
              <a:avLst/>
              <a:gdLst/>
              <a:ahLst/>
              <a:cxnLst/>
              <a:rect l="l" t="t" r="r" b="b"/>
              <a:pathLst>
                <a:path w="6257" h="5205" extrusionOk="0">
                  <a:moveTo>
                    <a:pt x="1" y="1"/>
                  </a:moveTo>
                  <a:lnTo>
                    <a:pt x="1" y="3317"/>
                  </a:lnTo>
                  <a:lnTo>
                    <a:pt x="1397" y="4567"/>
                  </a:lnTo>
                  <a:cubicBezTo>
                    <a:pt x="1873" y="4992"/>
                    <a:pt x="2501" y="5204"/>
                    <a:pt x="3129" y="5204"/>
                  </a:cubicBezTo>
                  <a:cubicBezTo>
                    <a:pt x="3757" y="5204"/>
                    <a:pt x="4385" y="4992"/>
                    <a:pt x="4860" y="4567"/>
                  </a:cubicBezTo>
                  <a:lnTo>
                    <a:pt x="6257" y="3317"/>
                  </a:lnTo>
                  <a:lnTo>
                    <a:pt x="6257" y="1"/>
                  </a:lnTo>
                  <a:cubicBezTo>
                    <a:pt x="6257" y="1"/>
                    <a:pt x="4832" y="815"/>
                    <a:pt x="2978" y="815"/>
                  </a:cubicBezTo>
                  <a:cubicBezTo>
                    <a:pt x="2051" y="815"/>
                    <a:pt x="1017" y="611"/>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1" name="Google Shape;2751;p75"/>
            <p:cNvSpPr/>
            <p:nvPr/>
          </p:nvSpPr>
          <p:spPr>
            <a:xfrm>
              <a:off x="4758925" y="1295238"/>
              <a:ext cx="100350" cy="130100"/>
            </a:xfrm>
            <a:custGeom>
              <a:avLst/>
              <a:gdLst/>
              <a:ahLst/>
              <a:cxnLst/>
              <a:rect l="l" t="t" r="r" b="b"/>
              <a:pathLst>
                <a:path w="4014" h="5204" extrusionOk="0">
                  <a:moveTo>
                    <a:pt x="4014" y="1"/>
                  </a:moveTo>
                  <a:cubicBezTo>
                    <a:pt x="4009" y="1"/>
                    <a:pt x="3838" y="98"/>
                    <a:pt x="3540" y="224"/>
                  </a:cubicBezTo>
                  <a:cubicBezTo>
                    <a:pt x="3577" y="441"/>
                    <a:pt x="3595" y="667"/>
                    <a:pt x="3595" y="890"/>
                  </a:cubicBezTo>
                  <a:cubicBezTo>
                    <a:pt x="3595" y="3008"/>
                    <a:pt x="2033" y="4756"/>
                    <a:pt x="1" y="5056"/>
                  </a:cubicBezTo>
                  <a:cubicBezTo>
                    <a:pt x="286" y="5154"/>
                    <a:pt x="588" y="5204"/>
                    <a:pt x="891" y="5204"/>
                  </a:cubicBezTo>
                  <a:cubicBezTo>
                    <a:pt x="1517" y="5204"/>
                    <a:pt x="2143" y="4992"/>
                    <a:pt x="2617" y="4567"/>
                  </a:cubicBezTo>
                  <a:lnTo>
                    <a:pt x="4014" y="3317"/>
                  </a:lnTo>
                  <a:lnTo>
                    <a:pt x="4014" y="1"/>
                  </a:lnTo>
                  <a:cubicBezTo>
                    <a:pt x="4014" y="1"/>
                    <a:pt x="4014" y="1"/>
                    <a:pt x="401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52" name="Google Shape;2752;p75"/>
          <p:cNvGrpSpPr/>
          <p:nvPr/>
        </p:nvGrpSpPr>
        <p:grpSpPr>
          <a:xfrm>
            <a:off x="7227239" y="1536337"/>
            <a:ext cx="1196887" cy="2468868"/>
            <a:chOff x="7323550" y="2488910"/>
            <a:chExt cx="982262" cy="2026154"/>
          </a:xfrm>
        </p:grpSpPr>
        <p:sp>
          <p:nvSpPr>
            <p:cNvPr id="2753" name="Google Shape;2753;p75"/>
            <p:cNvSpPr/>
            <p:nvPr/>
          </p:nvSpPr>
          <p:spPr>
            <a:xfrm>
              <a:off x="7675400" y="2702375"/>
              <a:ext cx="291204" cy="183706"/>
            </a:xfrm>
            <a:custGeom>
              <a:avLst/>
              <a:gdLst/>
              <a:ahLst/>
              <a:cxnLst/>
              <a:rect l="l" t="t" r="r" b="b"/>
              <a:pathLst>
                <a:path w="12908" h="8143" extrusionOk="0">
                  <a:moveTo>
                    <a:pt x="1217" y="1"/>
                  </a:moveTo>
                  <a:cubicBezTo>
                    <a:pt x="1" y="4673"/>
                    <a:pt x="3197" y="6816"/>
                    <a:pt x="3197" y="6816"/>
                  </a:cubicBezTo>
                  <a:cubicBezTo>
                    <a:pt x="3197" y="6816"/>
                    <a:pt x="2935" y="6214"/>
                    <a:pt x="3142" y="5743"/>
                  </a:cubicBezTo>
                  <a:lnTo>
                    <a:pt x="3142" y="5743"/>
                  </a:lnTo>
                  <a:cubicBezTo>
                    <a:pt x="3213" y="6562"/>
                    <a:pt x="4136" y="7366"/>
                    <a:pt x="4136" y="7366"/>
                  </a:cubicBezTo>
                  <a:cubicBezTo>
                    <a:pt x="4136" y="7366"/>
                    <a:pt x="3818" y="6351"/>
                    <a:pt x="3986" y="6263"/>
                  </a:cubicBezTo>
                  <a:lnTo>
                    <a:pt x="3986" y="6263"/>
                  </a:lnTo>
                  <a:cubicBezTo>
                    <a:pt x="4774" y="8130"/>
                    <a:pt x="6455" y="8142"/>
                    <a:pt x="6455" y="8142"/>
                  </a:cubicBezTo>
                  <a:cubicBezTo>
                    <a:pt x="6455" y="8142"/>
                    <a:pt x="8023" y="7586"/>
                    <a:pt x="8922" y="6263"/>
                  </a:cubicBezTo>
                  <a:lnTo>
                    <a:pt x="8922" y="6263"/>
                  </a:lnTo>
                  <a:cubicBezTo>
                    <a:pt x="9090" y="6351"/>
                    <a:pt x="8772" y="7366"/>
                    <a:pt x="8772" y="7366"/>
                  </a:cubicBezTo>
                  <a:cubicBezTo>
                    <a:pt x="8772" y="7366"/>
                    <a:pt x="9695" y="6556"/>
                    <a:pt x="9765" y="5743"/>
                  </a:cubicBezTo>
                  <a:lnTo>
                    <a:pt x="9765" y="5743"/>
                  </a:lnTo>
                  <a:cubicBezTo>
                    <a:pt x="9973" y="6214"/>
                    <a:pt x="9710" y="6816"/>
                    <a:pt x="9710" y="6816"/>
                  </a:cubicBezTo>
                  <a:cubicBezTo>
                    <a:pt x="9710" y="6816"/>
                    <a:pt x="12907" y="4673"/>
                    <a:pt x="11691" y="1"/>
                  </a:cubicBezTo>
                  <a:cubicBezTo>
                    <a:pt x="11443" y="1"/>
                    <a:pt x="7036" y="150"/>
                    <a:pt x="6455" y="169"/>
                  </a:cubicBezTo>
                  <a:cubicBezTo>
                    <a:pt x="5869" y="150"/>
                    <a:pt x="1465" y="1"/>
                    <a:pt x="121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4" name="Google Shape;2754;p75"/>
            <p:cNvSpPr/>
            <p:nvPr/>
          </p:nvSpPr>
          <p:spPr>
            <a:xfrm>
              <a:off x="7753865" y="2836676"/>
              <a:ext cx="133578" cy="82073"/>
            </a:xfrm>
            <a:custGeom>
              <a:avLst/>
              <a:gdLst/>
              <a:ahLst/>
              <a:cxnLst/>
              <a:rect l="l" t="t" r="r" b="b"/>
              <a:pathLst>
                <a:path w="5921" h="3638" extrusionOk="0">
                  <a:moveTo>
                    <a:pt x="477" y="1"/>
                  </a:moveTo>
                  <a:cubicBezTo>
                    <a:pt x="215" y="1"/>
                    <a:pt x="1" y="200"/>
                    <a:pt x="1" y="447"/>
                  </a:cubicBezTo>
                  <a:lnTo>
                    <a:pt x="1" y="3192"/>
                  </a:lnTo>
                  <a:cubicBezTo>
                    <a:pt x="1" y="3436"/>
                    <a:pt x="215" y="3638"/>
                    <a:pt x="477" y="3638"/>
                  </a:cubicBezTo>
                  <a:lnTo>
                    <a:pt x="5444" y="3638"/>
                  </a:lnTo>
                  <a:cubicBezTo>
                    <a:pt x="5707" y="3638"/>
                    <a:pt x="5921" y="3439"/>
                    <a:pt x="5921" y="3192"/>
                  </a:cubicBezTo>
                  <a:lnTo>
                    <a:pt x="5921" y="447"/>
                  </a:lnTo>
                  <a:cubicBezTo>
                    <a:pt x="5921" y="200"/>
                    <a:pt x="5707" y="1"/>
                    <a:pt x="54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5" name="Google Shape;2755;p75"/>
            <p:cNvSpPr/>
            <p:nvPr/>
          </p:nvSpPr>
          <p:spPr>
            <a:xfrm>
              <a:off x="7764288" y="2853167"/>
              <a:ext cx="8573" cy="60912"/>
            </a:xfrm>
            <a:custGeom>
              <a:avLst/>
              <a:gdLst/>
              <a:ahLst/>
              <a:cxnLst/>
              <a:rect l="l" t="t" r="r" b="b"/>
              <a:pathLst>
                <a:path w="380" h="2700" extrusionOk="0">
                  <a:moveTo>
                    <a:pt x="0" y="0"/>
                  </a:moveTo>
                  <a:lnTo>
                    <a:pt x="0" y="2699"/>
                  </a:lnTo>
                  <a:lnTo>
                    <a:pt x="379" y="2699"/>
                  </a:lnTo>
                  <a:lnTo>
                    <a:pt x="37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6" name="Google Shape;2756;p75"/>
            <p:cNvSpPr/>
            <p:nvPr/>
          </p:nvSpPr>
          <p:spPr>
            <a:xfrm>
              <a:off x="7785246" y="2853167"/>
              <a:ext cx="8505" cy="60912"/>
            </a:xfrm>
            <a:custGeom>
              <a:avLst/>
              <a:gdLst/>
              <a:ahLst/>
              <a:cxnLst/>
              <a:rect l="l" t="t" r="r" b="b"/>
              <a:pathLst>
                <a:path w="377" h="2700" extrusionOk="0">
                  <a:moveTo>
                    <a:pt x="0" y="0"/>
                  </a:moveTo>
                  <a:lnTo>
                    <a:pt x="0" y="2699"/>
                  </a:lnTo>
                  <a:lnTo>
                    <a:pt x="376" y="2699"/>
                  </a:lnTo>
                  <a:lnTo>
                    <a:pt x="3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7" name="Google Shape;2757;p75"/>
            <p:cNvSpPr/>
            <p:nvPr/>
          </p:nvSpPr>
          <p:spPr>
            <a:xfrm>
              <a:off x="7806070" y="2853167"/>
              <a:ext cx="8573" cy="60912"/>
            </a:xfrm>
            <a:custGeom>
              <a:avLst/>
              <a:gdLst/>
              <a:ahLst/>
              <a:cxnLst/>
              <a:rect l="l" t="t" r="r" b="b"/>
              <a:pathLst>
                <a:path w="380" h="2700" extrusionOk="0">
                  <a:moveTo>
                    <a:pt x="0" y="0"/>
                  </a:moveTo>
                  <a:lnTo>
                    <a:pt x="0" y="2699"/>
                  </a:lnTo>
                  <a:lnTo>
                    <a:pt x="379" y="2699"/>
                  </a:lnTo>
                  <a:lnTo>
                    <a:pt x="37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8" name="Google Shape;2758;p75"/>
            <p:cNvSpPr/>
            <p:nvPr/>
          </p:nvSpPr>
          <p:spPr>
            <a:xfrm>
              <a:off x="7827028" y="2853167"/>
              <a:ext cx="8573" cy="60912"/>
            </a:xfrm>
            <a:custGeom>
              <a:avLst/>
              <a:gdLst/>
              <a:ahLst/>
              <a:cxnLst/>
              <a:rect l="l" t="t" r="r" b="b"/>
              <a:pathLst>
                <a:path w="380" h="2700" extrusionOk="0">
                  <a:moveTo>
                    <a:pt x="0" y="0"/>
                  </a:moveTo>
                  <a:lnTo>
                    <a:pt x="0" y="2699"/>
                  </a:lnTo>
                  <a:lnTo>
                    <a:pt x="379" y="2699"/>
                  </a:lnTo>
                  <a:lnTo>
                    <a:pt x="37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9" name="Google Shape;2759;p75"/>
            <p:cNvSpPr/>
            <p:nvPr/>
          </p:nvSpPr>
          <p:spPr>
            <a:xfrm>
              <a:off x="7847919" y="2853167"/>
              <a:ext cx="8505" cy="60912"/>
            </a:xfrm>
            <a:custGeom>
              <a:avLst/>
              <a:gdLst/>
              <a:ahLst/>
              <a:cxnLst/>
              <a:rect l="l" t="t" r="r" b="b"/>
              <a:pathLst>
                <a:path w="377" h="2700" extrusionOk="0">
                  <a:moveTo>
                    <a:pt x="0" y="0"/>
                  </a:moveTo>
                  <a:lnTo>
                    <a:pt x="0" y="2699"/>
                  </a:lnTo>
                  <a:lnTo>
                    <a:pt x="376" y="2699"/>
                  </a:lnTo>
                  <a:lnTo>
                    <a:pt x="37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0" name="Google Shape;2760;p75"/>
            <p:cNvSpPr/>
            <p:nvPr/>
          </p:nvSpPr>
          <p:spPr>
            <a:xfrm>
              <a:off x="7868810" y="2853167"/>
              <a:ext cx="8573" cy="60912"/>
            </a:xfrm>
            <a:custGeom>
              <a:avLst/>
              <a:gdLst/>
              <a:ahLst/>
              <a:cxnLst/>
              <a:rect l="l" t="t" r="r" b="b"/>
              <a:pathLst>
                <a:path w="380" h="2700" extrusionOk="0">
                  <a:moveTo>
                    <a:pt x="0" y="0"/>
                  </a:moveTo>
                  <a:lnTo>
                    <a:pt x="0" y="2699"/>
                  </a:lnTo>
                  <a:lnTo>
                    <a:pt x="379" y="2699"/>
                  </a:lnTo>
                  <a:lnTo>
                    <a:pt x="379"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1" name="Google Shape;2761;p75"/>
            <p:cNvSpPr/>
            <p:nvPr/>
          </p:nvSpPr>
          <p:spPr>
            <a:xfrm>
              <a:off x="7323550" y="2878051"/>
              <a:ext cx="982262" cy="1378055"/>
            </a:xfrm>
            <a:custGeom>
              <a:avLst/>
              <a:gdLst/>
              <a:ahLst/>
              <a:cxnLst/>
              <a:rect l="l" t="t" r="r" b="b"/>
              <a:pathLst>
                <a:path w="43540" h="61084" extrusionOk="0">
                  <a:moveTo>
                    <a:pt x="18971" y="1"/>
                  </a:moveTo>
                  <a:cubicBezTo>
                    <a:pt x="18971" y="1"/>
                    <a:pt x="10670" y="1345"/>
                    <a:pt x="10560" y="2904"/>
                  </a:cubicBezTo>
                  <a:cubicBezTo>
                    <a:pt x="9811" y="6119"/>
                    <a:pt x="890" y="11238"/>
                    <a:pt x="92" y="15529"/>
                  </a:cubicBezTo>
                  <a:cubicBezTo>
                    <a:pt x="1" y="17250"/>
                    <a:pt x="6352" y="24881"/>
                    <a:pt x="6352" y="24881"/>
                  </a:cubicBezTo>
                  <a:lnTo>
                    <a:pt x="8992" y="22989"/>
                  </a:lnTo>
                  <a:lnTo>
                    <a:pt x="5609" y="15664"/>
                  </a:lnTo>
                  <a:lnTo>
                    <a:pt x="12592" y="9719"/>
                  </a:lnTo>
                  <a:lnTo>
                    <a:pt x="12602" y="9756"/>
                  </a:lnTo>
                  <a:lnTo>
                    <a:pt x="12641" y="35113"/>
                  </a:lnTo>
                  <a:cubicBezTo>
                    <a:pt x="12641" y="35113"/>
                    <a:pt x="13381" y="60831"/>
                    <a:pt x="16220" y="60932"/>
                  </a:cubicBezTo>
                  <a:cubicBezTo>
                    <a:pt x="16279" y="60989"/>
                    <a:pt x="16936" y="61007"/>
                    <a:pt x="17794" y="61007"/>
                  </a:cubicBezTo>
                  <a:cubicBezTo>
                    <a:pt x="18931" y="61007"/>
                    <a:pt x="20421" y="60974"/>
                    <a:pt x="21336" y="60954"/>
                  </a:cubicBezTo>
                  <a:cubicBezTo>
                    <a:pt x="22363" y="57213"/>
                    <a:pt x="21859" y="43108"/>
                    <a:pt x="21602" y="41736"/>
                  </a:cubicBezTo>
                  <a:cubicBezTo>
                    <a:pt x="21596" y="41333"/>
                    <a:pt x="21633" y="39630"/>
                    <a:pt x="21630" y="39245"/>
                  </a:cubicBezTo>
                  <a:cubicBezTo>
                    <a:pt x="22183" y="38377"/>
                    <a:pt x="21871" y="36583"/>
                    <a:pt x="21987" y="34747"/>
                  </a:cubicBezTo>
                  <a:lnTo>
                    <a:pt x="21987" y="34747"/>
                  </a:lnTo>
                  <a:cubicBezTo>
                    <a:pt x="22039" y="34747"/>
                    <a:pt x="22012" y="39233"/>
                    <a:pt x="22374" y="39233"/>
                  </a:cubicBezTo>
                  <a:cubicBezTo>
                    <a:pt x="22375" y="39233"/>
                    <a:pt x="22375" y="39233"/>
                    <a:pt x="22375" y="39233"/>
                  </a:cubicBezTo>
                  <a:cubicBezTo>
                    <a:pt x="22458" y="39429"/>
                    <a:pt x="22443" y="41486"/>
                    <a:pt x="22443" y="41657"/>
                  </a:cubicBezTo>
                  <a:cubicBezTo>
                    <a:pt x="22137" y="41874"/>
                    <a:pt x="22394" y="60935"/>
                    <a:pt x="22394" y="60935"/>
                  </a:cubicBezTo>
                  <a:cubicBezTo>
                    <a:pt x="22394" y="60935"/>
                    <a:pt x="24579" y="61083"/>
                    <a:pt x="26141" y="61083"/>
                  </a:cubicBezTo>
                  <a:cubicBezTo>
                    <a:pt x="26922" y="61083"/>
                    <a:pt x="27547" y="61046"/>
                    <a:pt x="27666" y="60935"/>
                  </a:cubicBezTo>
                  <a:cubicBezTo>
                    <a:pt x="31452" y="60935"/>
                    <a:pt x="31379" y="35492"/>
                    <a:pt x="31379" y="35492"/>
                  </a:cubicBezTo>
                  <a:lnTo>
                    <a:pt x="31104" y="9759"/>
                  </a:lnTo>
                  <a:lnTo>
                    <a:pt x="37928" y="15667"/>
                  </a:lnTo>
                  <a:lnTo>
                    <a:pt x="34542" y="22993"/>
                  </a:lnTo>
                  <a:lnTo>
                    <a:pt x="37183" y="24884"/>
                  </a:lnTo>
                  <a:cubicBezTo>
                    <a:pt x="37183" y="24884"/>
                    <a:pt x="43540" y="17253"/>
                    <a:pt x="43445" y="15532"/>
                  </a:cubicBezTo>
                  <a:cubicBezTo>
                    <a:pt x="42644" y="11244"/>
                    <a:pt x="34310" y="6125"/>
                    <a:pt x="33561" y="2907"/>
                  </a:cubicBezTo>
                  <a:cubicBezTo>
                    <a:pt x="33384" y="1318"/>
                    <a:pt x="25141" y="4"/>
                    <a:pt x="25141" y="4"/>
                  </a:cubicBezTo>
                  <a:lnTo>
                    <a:pt x="22391" y="1394"/>
                  </a:lnTo>
                  <a:lnTo>
                    <a:pt x="21798" y="1404"/>
                  </a:lnTo>
                  <a:lnTo>
                    <a:pt x="18971"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2" name="Google Shape;2762;p75"/>
            <p:cNvSpPr/>
            <p:nvPr/>
          </p:nvSpPr>
          <p:spPr>
            <a:xfrm>
              <a:off x="7807446" y="3501141"/>
              <a:ext cx="35803" cy="160875"/>
            </a:xfrm>
            <a:custGeom>
              <a:avLst/>
              <a:gdLst/>
              <a:ahLst/>
              <a:cxnLst/>
              <a:rect l="l" t="t" r="r" b="b"/>
              <a:pathLst>
                <a:path w="1587" h="7131" extrusionOk="0">
                  <a:moveTo>
                    <a:pt x="0" y="1"/>
                  </a:moveTo>
                  <a:lnTo>
                    <a:pt x="0" y="7131"/>
                  </a:lnTo>
                  <a:lnTo>
                    <a:pt x="107" y="7131"/>
                  </a:lnTo>
                  <a:cubicBezTo>
                    <a:pt x="926" y="7131"/>
                    <a:pt x="1586" y="6516"/>
                    <a:pt x="1586" y="5752"/>
                  </a:cubicBezTo>
                  <a:lnTo>
                    <a:pt x="158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3" name="Google Shape;2763;p75"/>
            <p:cNvSpPr/>
            <p:nvPr/>
          </p:nvSpPr>
          <p:spPr>
            <a:xfrm>
              <a:off x="7815364" y="2909635"/>
              <a:ext cx="13130" cy="562218"/>
            </a:xfrm>
            <a:custGeom>
              <a:avLst/>
              <a:gdLst/>
              <a:ahLst/>
              <a:cxnLst/>
              <a:rect l="l" t="t" r="r" b="b"/>
              <a:pathLst>
                <a:path w="582" h="24921" extrusionOk="0">
                  <a:moveTo>
                    <a:pt x="1" y="0"/>
                  </a:moveTo>
                  <a:lnTo>
                    <a:pt x="1" y="24921"/>
                  </a:lnTo>
                  <a:lnTo>
                    <a:pt x="581" y="24921"/>
                  </a:lnTo>
                  <a:lnTo>
                    <a:pt x="58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4" name="Google Shape;2764;p75"/>
            <p:cNvSpPr/>
            <p:nvPr/>
          </p:nvSpPr>
          <p:spPr>
            <a:xfrm>
              <a:off x="7910524" y="2677694"/>
              <a:ext cx="55452" cy="66236"/>
            </a:xfrm>
            <a:custGeom>
              <a:avLst/>
              <a:gdLst/>
              <a:ahLst/>
              <a:cxnLst/>
              <a:rect l="l" t="t" r="r" b="b"/>
              <a:pathLst>
                <a:path w="2458" h="2936" extrusionOk="0">
                  <a:moveTo>
                    <a:pt x="1246" y="1"/>
                  </a:moveTo>
                  <a:cubicBezTo>
                    <a:pt x="558" y="1"/>
                    <a:pt x="0" y="2764"/>
                    <a:pt x="700" y="2910"/>
                  </a:cubicBezTo>
                  <a:cubicBezTo>
                    <a:pt x="782" y="2927"/>
                    <a:pt x="863" y="2935"/>
                    <a:pt x="944" y="2935"/>
                  </a:cubicBezTo>
                  <a:cubicBezTo>
                    <a:pt x="1571" y="2935"/>
                    <a:pt x="2150" y="2437"/>
                    <a:pt x="2299" y="1727"/>
                  </a:cubicBezTo>
                  <a:cubicBezTo>
                    <a:pt x="2458" y="923"/>
                    <a:pt x="2014" y="156"/>
                    <a:pt x="1299" y="7"/>
                  </a:cubicBezTo>
                  <a:cubicBezTo>
                    <a:pt x="1281" y="3"/>
                    <a:pt x="1264" y="1"/>
                    <a:pt x="1246" y="1"/>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5" name="Google Shape;2765;p75"/>
            <p:cNvSpPr/>
            <p:nvPr/>
          </p:nvSpPr>
          <p:spPr>
            <a:xfrm>
              <a:off x="7678852" y="2677694"/>
              <a:ext cx="55610" cy="66236"/>
            </a:xfrm>
            <a:custGeom>
              <a:avLst/>
              <a:gdLst/>
              <a:ahLst/>
              <a:cxnLst/>
              <a:rect l="l" t="t" r="r" b="b"/>
              <a:pathLst>
                <a:path w="2465" h="2936" extrusionOk="0">
                  <a:moveTo>
                    <a:pt x="1216" y="1"/>
                  </a:moveTo>
                  <a:cubicBezTo>
                    <a:pt x="1198" y="1"/>
                    <a:pt x="1180" y="3"/>
                    <a:pt x="1162" y="7"/>
                  </a:cubicBezTo>
                  <a:cubicBezTo>
                    <a:pt x="450" y="156"/>
                    <a:pt x="0" y="923"/>
                    <a:pt x="169" y="1727"/>
                  </a:cubicBezTo>
                  <a:cubicBezTo>
                    <a:pt x="315" y="2437"/>
                    <a:pt x="893" y="2935"/>
                    <a:pt x="1523" y="2935"/>
                  </a:cubicBezTo>
                  <a:cubicBezTo>
                    <a:pt x="1604" y="2935"/>
                    <a:pt x="1685" y="2927"/>
                    <a:pt x="1767" y="2910"/>
                  </a:cubicBezTo>
                  <a:cubicBezTo>
                    <a:pt x="2464" y="2764"/>
                    <a:pt x="1907" y="1"/>
                    <a:pt x="1216" y="1"/>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6" name="Google Shape;2766;p75"/>
            <p:cNvSpPr/>
            <p:nvPr/>
          </p:nvSpPr>
          <p:spPr>
            <a:xfrm>
              <a:off x="7662225" y="2558553"/>
              <a:ext cx="312366" cy="304492"/>
            </a:xfrm>
            <a:custGeom>
              <a:avLst/>
              <a:gdLst/>
              <a:ahLst/>
              <a:cxnLst/>
              <a:rect l="l" t="t" r="r" b="b"/>
              <a:pathLst>
                <a:path w="13846" h="13497" extrusionOk="0">
                  <a:moveTo>
                    <a:pt x="6939" y="0"/>
                  </a:moveTo>
                  <a:cubicBezTo>
                    <a:pt x="2333" y="0"/>
                    <a:pt x="2088" y="3332"/>
                    <a:pt x="2088" y="3332"/>
                  </a:cubicBezTo>
                  <a:cubicBezTo>
                    <a:pt x="2088" y="3332"/>
                    <a:pt x="1" y="10563"/>
                    <a:pt x="7064" y="13496"/>
                  </a:cubicBezTo>
                  <a:cubicBezTo>
                    <a:pt x="13846" y="10838"/>
                    <a:pt x="11939" y="3411"/>
                    <a:pt x="11939" y="3411"/>
                  </a:cubicBezTo>
                  <a:cubicBezTo>
                    <a:pt x="11939" y="3411"/>
                    <a:pt x="10954" y="0"/>
                    <a:pt x="6939" y="0"/>
                  </a:cubicBezTo>
                  <a:close/>
                </a:path>
              </a:pathLst>
            </a:custGeom>
            <a:solidFill>
              <a:srgbClr val="B45F0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7" name="Google Shape;2767;p75"/>
            <p:cNvSpPr/>
            <p:nvPr/>
          </p:nvSpPr>
          <p:spPr>
            <a:xfrm>
              <a:off x="7670166" y="2527646"/>
              <a:ext cx="298672" cy="174727"/>
            </a:xfrm>
            <a:custGeom>
              <a:avLst/>
              <a:gdLst/>
              <a:ahLst/>
              <a:cxnLst/>
              <a:rect l="l" t="t" r="r" b="b"/>
              <a:pathLst>
                <a:path w="13239" h="7745" extrusionOk="0">
                  <a:moveTo>
                    <a:pt x="7726" y="1"/>
                  </a:moveTo>
                  <a:cubicBezTo>
                    <a:pt x="7409" y="1"/>
                    <a:pt x="7070" y="22"/>
                    <a:pt x="6709" y="68"/>
                  </a:cubicBezTo>
                  <a:cubicBezTo>
                    <a:pt x="6393" y="34"/>
                    <a:pt x="6094" y="18"/>
                    <a:pt x="5811" y="18"/>
                  </a:cubicBezTo>
                  <a:cubicBezTo>
                    <a:pt x="1" y="18"/>
                    <a:pt x="1110" y="6850"/>
                    <a:pt x="1110" y="6850"/>
                  </a:cubicBezTo>
                  <a:cubicBezTo>
                    <a:pt x="1110" y="6850"/>
                    <a:pt x="1130" y="6847"/>
                    <a:pt x="1165" y="6847"/>
                  </a:cubicBezTo>
                  <a:cubicBezTo>
                    <a:pt x="1336" y="6847"/>
                    <a:pt x="1858" y="6917"/>
                    <a:pt x="2066" y="7739"/>
                  </a:cubicBezTo>
                  <a:cubicBezTo>
                    <a:pt x="2066" y="7743"/>
                    <a:pt x="2066" y="7744"/>
                    <a:pt x="2066" y="7744"/>
                  </a:cubicBezTo>
                  <a:cubicBezTo>
                    <a:pt x="2075" y="7744"/>
                    <a:pt x="2626" y="4494"/>
                    <a:pt x="2626" y="4494"/>
                  </a:cubicBezTo>
                  <a:cubicBezTo>
                    <a:pt x="2626" y="4494"/>
                    <a:pt x="4414" y="5932"/>
                    <a:pt x="6943" y="5932"/>
                  </a:cubicBezTo>
                  <a:cubicBezTo>
                    <a:pt x="7839" y="5932"/>
                    <a:pt x="8829" y="5751"/>
                    <a:pt x="9866" y="5261"/>
                  </a:cubicBezTo>
                  <a:cubicBezTo>
                    <a:pt x="9866" y="4653"/>
                    <a:pt x="10119" y="4376"/>
                    <a:pt x="10389" y="4376"/>
                  </a:cubicBezTo>
                  <a:cubicBezTo>
                    <a:pt x="10685" y="4376"/>
                    <a:pt x="11003" y="4708"/>
                    <a:pt x="11033" y="5297"/>
                  </a:cubicBezTo>
                  <a:cubicBezTo>
                    <a:pt x="11091" y="6147"/>
                    <a:pt x="11232" y="7565"/>
                    <a:pt x="11232" y="7565"/>
                  </a:cubicBezTo>
                  <a:cubicBezTo>
                    <a:pt x="11232" y="7565"/>
                    <a:pt x="11696" y="6741"/>
                    <a:pt x="12157" y="6741"/>
                  </a:cubicBezTo>
                  <a:cubicBezTo>
                    <a:pt x="12184" y="6741"/>
                    <a:pt x="12211" y="6743"/>
                    <a:pt x="12237" y="6749"/>
                  </a:cubicBezTo>
                  <a:cubicBezTo>
                    <a:pt x="12243" y="6564"/>
                    <a:pt x="13238" y="1"/>
                    <a:pt x="77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8" name="Google Shape;2768;p75"/>
            <p:cNvSpPr/>
            <p:nvPr/>
          </p:nvSpPr>
          <p:spPr>
            <a:xfrm>
              <a:off x="8007059" y="3501141"/>
              <a:ext cx="7039" cy="180119"/>
            </a:xfrm>
            <a:custGeom>
              <a:avLst/>
              <a:gdLst/>
              <a:ahLst/>
              <a:cxnLst/>
              <a:rect l="l" t="t" r="r" b="b"/>
              <a:pathLst>
                <a:path w="312" h="7984" extrusionOk="0">
                  <a:moveTo>
                    <a:pt x="0" y="1"/>
                  </a:moveTo>
                  <a:lnTo>
                    <a:pt x="0" y="7983"/>
                  </a:lnTo>
                  <a:lnTo>
                    <a:pt x="312" y="7840"/>
                  </a:lnTo>
                  <a:lnTo>
                    <a:pt x="31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9" name="Google Shape;2769;p75"/>
            <p:cNvSpPr/>
            <p:nvPr/>
          </p:nvSpPr>
          <p:spPr>
            <a:xfrm>
              <a:off x="7620240" y="3501141"/>
              <a:ext cx="7061" cy="177705"/>
            </a:xfrm>
            <a:custGeom>
              <a:avLst/>
              <a:gdLst/>
              <a:ahLst/>
              <a:cxnLst/>
              <a:rect l="l" t="t" r="r" b="b"/>
              <a:pathLst>
                <a:path w="313" h="7877" extrusionOk="0">
                  <a:moveTo>
                    <a:pt x="1" y="1"/>
                  </a:moveTo>
                  <a:lnTo>
                    <a:pt x="1" y="7733"/>
                  </a:lnTo>
                  <a:lnTo>
                    <a:pt x="312" y="7876"/>
                  </a:lnTo>
                  <a:lnTo>
                    <a:pt x="31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0" name="Google Shape;2770;p75"/>
            <p:cNvSpPr/>
            <p:nvPr/>
          </p:nvSpPr>
          <p:spPr>
            <a:xfrm>
              <a:off x="7603907" y="3451576"/>
              <a:ext cx="431911" cy="49587"/>
            </a:xfrm>
            <a:custGeom>
              <a:avLst/>
              <a:gdLst/>
              <a:ahLst/>
              <a:cxnLst/>
              <a:rect l="l" t="t" r="r" b="b"/>
              <a:pathLst>
                <a:path w="19145" h="2198" extrusionOk="0">
                  <a:moveTo>
                    <a:pt x="0" y="0"/>
                  </a:moveTo>
                  <a:lnTo>
                    <a:pt x="0" y="2198"/>
                  </a:lnTo>
                  <a:lnTo>
                    <a:pt x="19145" y="2198"/>
                  </a:lnTo>
                  <a:lnTo>
                    <a:pt x="1914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1" name="Google Shape;2771;p75"/>
            <p:cNvSpPr/>
            <p:nvPr/>
          </p:nvSpPr>
          <p:spPr>
            <a:xfrm>
              <a:off x="7637973" y="2882473"/>
              <a:ext cx="58069" cy="632064"/>
            </a:xfrm>
            <a:custGeom>
              <a:avLst/>
              <a:gdLst/>
              <a:ahLst/>
              <a:cxnLst/>
              <a:rect l="l" t="t" r="r" b="b"/>
              <a:pathLst>
                <a:path w="2574" h="28017" extrusionOk="0">
                  <a:moveTo>
                    <a:pt x="2573" y="0"/>
                  </a:moveTo>
                  <a:lnTo>
                    <a:pt x="0" y="847"/>
                  </a:lnTo>
                  <a:lnTo>
                    <a:pt x="0" y="28016"/>
                  </a:lnTo>
                  <a:lnTo>
                    <a:pt x="2573" y="28016"/>
                  </a:lnTo>
                  <a:lnTo>
                    <a:pt x="257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2" name="Google Shape;2772;p75"/>
            <p:cNvSpPr/>
            <p:nvPr/>
          </p:nvSpPr>
          <p:spPr>
            <a:xfrm>
              <a:off x="7632175" y="3080551"/>
              <a:ext cx="69665" cy="64973"/>
            </a:xfrm>
            <a:custGeom>
              <a:avLst/>
              <a:gdLst/>
              <a:ahLst/>
              <a:cxnLst/>
              <a:rect l="l" t="t" r="r" b="b"/>
              <a:pathLst>
                <a:path w="3088" h="2880" extrusionOk="0">
                  <a:moveTo>
                    <a:pt x="2534" y="520"/>
                  </a:moveTo>
                  <a:lnTo>
                    <a:pt x="2534" y="2363"/>
                  </a:lnTo>
                  <a:lnTo>
                    <a:pt x="557" y="2363"/>
                  </a:lnTo>
                  <a:lnTo>
                    <a:pt x="557" y="520"/>
                  </a:lnTo>
                  <a:close/>
                  <a:moveTo>
                    <a:pt x="0" y="1"/>
                  </a:moveTo>
                  <a:lnTo>
                    <a:pt x="0" y="2880"/>
                  </a:lnTo>
                  <a:lnTo>
                    <a:pt x="3087" y="2880"/>
                  </a:lnTo>
                  <a:lnTo>
                    <a:pt x="308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3" name="Google Shape;2773;p75"/>
            <p:cNvSpPr/>
            <p:nvPr/>
          </p:nvSpPr>
          <p:spPr>
            <a:xfrm>
              <a:off x="7632175" y="3443906"/>
              <a:ext cx="69665" cy="64973"/>
            </a:xfrm>
            <a:custGeom>
              <a:avLst/>
              <a:gdLst/>
              <a:ahLst/>
              <a:cxnLst/>
              <a:rect l="l" t="t" r="r" b="b"/>
              <a:pathLst>
                <a:path w="3088" h="2880" extrusionOk="0">
                  <a:moveTo>
                    <a:pt x="2534" y="517"/>
                  </a:moveTo>
                  <a:lnTo>
                    <a:pt x="2534" y="2360"/>
                  </a:lnTo>
                  <a:lnTo>
                    <a:pt x="557" y="2360"/>
                  </a:lnTo>
                  <a:lnTo>
                    <a:pt x="557" y="517"/>
                  </a:lnTo>
                  <a:close/>
                  <a:moveTo>
                    <a:pt x="0" y="1"/>
                  </a:moveTo>
                  <a:lnTo>
                    <a:pt x="0" y="2880"/>
                  </a:lnTo>
                  <a:lnTo>
                    <a:pt x="3087" y="2880"/>
                  </a:lnTo>
                  <a:lnTo>
                    <a:pt x="308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4" name="Google Shape;2774;p75"/>
            <p:cNvSpPr/>
            <p:nvPr/>
          </p:nvSpPr>
          <p:spPr>
            <a:xfrm>
              <a:off x="7617488" y="3019188"/>
              <a:ext cx="78554" cy="61386"/>
            </a:xfrm>
            <a:custGeom>
              <a:avLst/>
              <a:gdLst/>
              <a:ahLst/>
              <a:cxnLst/>
              <a:rect l="l" t="t" r="r" b="b"/>
              <a:pathLst>
                <a:path w="3482" h="2721" extrusionOk="0">
                  <a:moveTo>
                    <a:pt x="761" y="1"/>
                  </a:moveTo>
                  <a:lnTo>
                    <a:pt x="0" y="1342"/>
                  </a:lnTo>
                  <a:lnTo>
                    <a:pt x="908" y="2721"/>
                  </a:lnTo>
                  <a:lnTo>
                    <a:pt x="3481" y="2721"/>
                  </a:lnTo>
                  <a:lnTo>
                    <a:pt x="2623" y="456"/>
                  </a:lnTo>
                  <a:lnTo>
                    <a:pt x="761"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5" name="Google Shape;2775;p75"/>
            <p:cNvSpPr/>
            <p:nvPr/>
          </p:nvSpPr>
          <p:spPr>
            <a:xfrm>
              <a:off x="7935972" y="2882473"/>
              <a:ext cx="58002" cy="632064"/>
            </a:xfrm>
            <a:custGeom>
              <a:avLst/>
              <a:gdLst/>
              <a:ahLst/>
              <a:cxnLst/>
              <a:rect l="l" t="t" r="r" b="b"/>
              <a:pathLst>
                <a:path w="2571" h="28017" extrusionOk="0">
                  <a:moveTo>
                    <a:pt x="0" y="0"/>
                  </a:moveTo>
                  <a:lnTo>
                    <a:pt x="0" y="28016"/>
                  </a:lnTo>
                  <a:lnTo>
                    <a:pt x="2570" y="28016"/>
                  </a:lnTo>
                  <a:lnTo>
                    <a:pt x="2570" y="657"/>
                  </a:lnTo>
                  <a:lnTo>
                    <a:pt x="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6" name="Google Shape;2776;p75"/>
            <p:cNvSpPr/>
            <p:nvPr/>
          </p:nvSpPr>
          <p:spPr>
            <a:xfrm>
              <a:off x="7930174" y="3080551"/>
              <a:ext cx="69665" cy="64973"/>
            </a:xfrm>
            <a:custGeom>
              <a:avLst/>
              <a:gdLst/>
              <a:ahLst/>
              <a:cxnLst/>
              <a:rect l="l" t="t" r="r" b="b"/>
              <a:pathLst>
                <a:path w="3088" h="2880" extrusionOk="0">
                  <a:moveTo>
                    <a:pt x="2531" y="520"/>
                  </a:moveTo>
                  <a:lnTo>
                    <a:pt x="2531" y="2363"/>
                  </a:lnTo>
                  <a:lnTo>
                    <a:pt x="557" y="2363"/>
                  </a:lnTo>
                  <a:lnTo>
                    <a:pt x="557" y="520"/>
                  </a:lnTo>
                  <a:close/>
                  <a:moveTo>
                    <a:pt x="0" y="1"/>
                  </a:moveTo>
                  <a:lnTo>
                    <a:pt x="0" y="2880"/>
                  </a:lnTo>
                  <a:lnTo>
                    <a:pt x="3087" y="2880"/>
                  </a:lnTo>
                  <a:lnTo>
                    <a:pt x="308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7" name="Google Shape;2777;p75"/>
            <p:cNvSpPr/>
            <p:nvPr/>
          </p:nvSpPr>
          <p:spPr>
            <a:xfrm>
              <a:off x="7930174" y="3443906"/>
              <a:ext cx="69665" cy="64973"/>
            </a:xfrm>
            <a:custGeom>
              <a:avLst/>
              <a:gdLst/>
              <a:ahLst/>
              <a:cxnLst/>
              <a:rect l="l" t="t" r="r" b="b"/>
              <a:pathLst>
                <a:path w="3088" h="2880" extrusionOk="0">
                  <a:moveTo>
                    <a:pt x="2531" y="517"/>
                  </a:moveTo>
                  <a:lnTo>
                    <a:pt x="2531" y="2360"/>
                  </a:lnTo>
                  <a:lnTo>
                    <a:pt x="557" y="2360"/>
                  </a:lnTo>
                  <a:lnTo>
                    <a:pt x="557" y="517"/>
                  </a:lnTo>
                  <a:close/>
                  <a:moveTo>
                    <a:pt x="0" y="1"/>
                  </a:moveTo>
                  <a:lnTo>
                    <a:pt x="0" y="2880"/>
                  </a:lnTo>
                  <a:lnTo>
                    <a:pt x="3087" y="2880"/>
                  </a:lnTo>
                  <a:lnTo>
                    <a:pt x="308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8" name="Google Shape;2778;p75"/>
            <p:cNvSpPr/>
            <p:nvPr/>
          </p:nvSpPr>
          <p:spPr>
            <a:xfrm>
              <a:off x="7935972" y="2998094"/>
              <a:ext cx="80742" cy="82479"/>
            </a:xfrm>
            <a:custGeom>
              <a:avLst/>
              <a:gdLst/>
              <a:ahLst/>
              <a:cxnLst/>
              <a:rect l="l" t="t" r="r" b="b"/>
              <a:pathLst>
                <a:path w="3579" h="3656" extrusionOk="0">
                  <a:moveTo>
                    <a:pt x="2720" y="1"/>
                  </a:moveTo>
                  <a:lnTo>
                    <a:pt x="859" y="453"/>
                  </a:lnTo>
                  <a:lnTo>
                    <a:pt x="0" y="3656"/>
                  </a:lnTo>
                  <a:lnTo>
                    <a:pt x="2570" y="3656"/>
                  </a:lnTo>
                  <a:lnTo>
                    <a:pt x="3579" y="1339"/>
                  </a:lnTo>
                  <a:lnTo>
                    <a:pt x="272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9" name="Google Shape;2779;p75"/>
            <p:cNvSpPr/>
            <p:nvPr/>
          </p:nvSpPr>
          <p:spPr>
            <a:xfrm>
              <a:off x="7701818" y="3098216"/>
              <a:ext cx="228375" cy="29599"/>
            </a:xfrm>
            <a:custGeom>
              <a:avLst/>
              <a:gdLst/>
              <a:ahLst/>
              <a:cxnLst/>
              <a:rect l="l" t="t" r="r" b="b"/>
              <a:pathLst>
                <a:path w="10123" h="1312" extrusionOk="0">
                  <a:moveTo>
                    <a:pt x="0" y="0"/>
                  </a:moveTo>
                  <a:lnTo>
                    <a:pt x="0" y="1311"/>
                  </a:lnTo>
                  <a:lnTo>
                    <a:pt x="10122" y="1311"/>
                  </a:lnTo>
                  <a:lnTo>
                    <a:pt x="1012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0" name="Google Shape;2780;p75"/>
            <p:cNvSpPr/>
            <p:nvPr/>
          </p:nvSpPr>
          <p:spPr>
            <a:xfrm>
              <a:off x="7786420" y="3093794"/>
              <a:ext cx="61318" cy="37946"/>
            </a:xfrm>
            <a:custGeom>
              <a:avLst/>
              <a:gdLst/>
              <a:ahLst/>
              <a:cxnLst/>
              <a:rect l="l" t="t" r="r" b="b"/>
              <a:pathLst>
                <a:path w="2718" h="1682" extrusionOk="0">
                  <a:moveTo>
                    <a:pt x="0" y="1"/>
                  </a:moveTo>
                  <a:lnTo>
                    <a:pt x="0" y="1681"/>
                  </a:lnTo>
                  <a:lnTo>
                    <a:pt x="2717" y="1681"/>
                  </a:lnTo>
                  <a:lnTo>
                    <a:pt x="271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1" name="Google Shape;2781;p75"/>
            <p:cNvSpPr/>
            <p:nvPr/>
          </p:nvSpPr>
          <p:spPr>
            <a:xfrm>
              <a:off x="7825359" y="3667996"/>
              <a:ext cx="210462" cy="152686"/>
            </a:xfrm>
            <a:custGeom>
              <a:avLst/>
              <a:gdLst/>
              <a:ahLst/>
              <a:cxnLst/>
              <a:rect l="l" t="t" r="r" b="b"/>
              <a:pathLst>
                <a:path w="9329" h="6768" extrusionOk="0">
                  <a:moveTo>
                    <a:pt x="9329" y="1"/>
                  </a:moveTo>
                  <a:lnTo>
                    <a:pt x="1" y="4288"/>
                  </a:lnTo>
                  <a:lnTo>
                    <a:pt x="53" y="6767"/>
                  </a:lnTo>
                  <a:lnTo>
                    <a:pt x="9307" y="2519"/>
                  </a:lnTo>
                  <a:lnTo>
                    <a:pt x="9329"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2" name="Google Shape;2782;p75"/>
            <p:cNvSpPr/>
            <p:nvPr/>
          </p:nvSpPr>
          <p:spPr>
            <a:xfrm>
              <a:off x="7929971" y="3678825"/>
              <a:ext cx="95293" cy="88819"/>
            </a:xfrm>
            <a:custGeom>
              <a:avLst/>
              <a:gdLst/>
              <a:ahLst/>
              <a:cxnLst/>
              <a:rect l="l" t="t" r="r" b="b"/>
              <a:pathLst>
                <a:path w="4224" h="3937" extrusionOk="0">
                  <a:moveTo>
                    <a:pt x="2586" y="706"/>
                  </a:moveTo>
                  <a:lnTo>
                    <a:pt x="3463" y="2409"/>
                  </a:lnTo>
                  <a:lnTo>
                    <a:pt x="1638" y="3231"/>
                  </a:lnTo>
                  <a:lnTo>
                    <a:pt x="758" y="1529"/>
                  </a:lnTo>
                  <a:lnTo>
                    <a:pt x="2586" y="706"/>
                  </a:lnTo>
                  <a:close/>
                  <a:moveTo>
                    <a:pt x="2852" y="0"/>
                  </a:moveTo>
                  <a:lnTo>
                    <a:pt x="0" y="1278"/>
                  </a:lnTo>
                  <a:lnTo>
                    <a:pt x="1369" y="3937"/>
                  </a:lnTo>
                  <a:lnTo>
                    <a:pt x="4224" y="2659"/>
                  </a:lnTo>
                  <a:lnTo>
                    <a:pt x="285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3" name="Google Shape;2783;p75"/>
            <p:cNvSpPr/>
            <p:nvPr/>
          </p:nvSpPr>
          <p:spPr>
            <a:xfrm>
              <a:off x="7603907" y="3667996"/>
              <a:ext cx="210372" cy="152686"/>
            </a:xfrm>
            <a:custGeom>
              <a:avLst/>
              <a:gdLst/>
              <a:ahLst/>
              <a:cxnLst/>
              <a:rect l="l" t="t" r="r" b="b"/>
              <a:pathLst>
                <a:path w="9325" h="6768" extrusionOk="0">
                  <a:moveTo>
                    <a:pt x="0" y="1"/>
                  </a:moveTo>
                  <a:lnTo>
                    <a:pt x="19" y="2519"/>
                  </a:lnTo>
                  <a:lnTo>
                    <a:pt x="9276" y="6767"/>
                  </a:lnTo>
                  <a:lnTo>
                    <a:pt x="9325" y="4288"/>
                  </a:lnTo>
                  <a:lnTo>
                    <a:pt x="0"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4" name="Google Shape;2784;p75"/>
            <p:cNvSpPr/>
            <p:nvPr/>
          </p:nvSpPr>
          <p:spPr>
            <a:xfrm>
              <a:off x="7614375" y="3678893"/>
              <a:ext cx="95384" cy="88886"/>
            </a:xfrm>
            <a:custGeom>
              <a:avLst/>
              <a:gdLst/>
              <a:ahLst/>
              <a:cxnLst/>
              <a:rect l="l" t="t" r="r" b="b"/>
              <a:pathLst>
                <a:path w="4228" h="3940" extrusionOk="0">
                  <a:moveTo>
                    <a:pt x="1642" y="703"/>
                  </a:moveTo>
                  <a:lnTo>
                    <a:pt x="3467" y="1526"/>
                  </a:lnTo>
                  <a:lnTo>
                    <a:pt x="2590" y="3228"/>
                  </a:lnTo>
                  <a:lnTo>
                    <a:pt x="762" y="2406"/>
                  </a:lnTo>
                  <a:lnTo>
                    <a:pt x="1642" y="703"/>
                  </a:lnTo>
                  <a:close/>
                  <a:moveTo>
                    <a:pt x="1373" y="0"/>
                  </a:moveTo>
                  <a:lnTo>
                    <a:pt x="1" y="2659"/>
                  </a:lnTo>
                  <a:lnTo>
                    <a:pt x="2855" y="3940"/>
                  </a:lnTo>
                  <a:lnTo>
                    <a:pt x="4228" y="1281"/>
                  </a:lnTo>
                  <a:lnTo>
                    <a:pt x="137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5" name="Google Shape;2785;p75"/>
            <p:cNvSpPr/>
            <p:nvPr/>
          </p:nvSpPr>
          <p:spPr>
            <a:xfrm>
              <a:off x="7830750" y="4298802"/>
              <a:ext cx="272299" cy="182465"/>
            </a:xfrm>
            <a:custGeom>
              <a:avLst/>
              <a:gdLst/>
              <a:ahLst/>
              <a:cxnLst/>
              <a:rect l="l" t="t" r="r" b="b"/>
              <a:pathLst>
                <a:path w="12070" h="8088" extrusionOk="0">
                  <a:moveTo>
                    <a:pt x="0" y="1"/>
                  </a:moveTo>
                  <a:lnTo>
                    <a:pt x="0" y="3683"/>
                  </a:lnTo>
                  <a:lnTo>
                    <a:pt x="0" y="8087"/>
                  </a:lnTo>
                  <a:lnTo>
                    <a:pt x="12063" y="8087"/>
                  </a:lnTo>
                  <a:lnTo>
                    <a:pt x="12063" y="7109"/>
                  </a:lnTo>
                  <a:cubicBezTo>
                    <a:pt x="12069" y="5728"/>
                    <a:pt x="10862" y="4600"/>
                    <a:pt x="9371" y="4600"/>
                  </a:cubicBezTo>
                  <a:lnTo>
                    <a:pt x="6568" y="4600"/>
                  </a:lnTo>
                  <a:cubicBezTo>
                    <a:pt x="5880" y="4567"/>
                    <a:pt x="5340" y="4035"/>
                    <a:pt x="5340" y="3393"/>
                  </a:cubicBezTo>
                  <a:lnTo>
                    <a:pt x="534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6" name="Google Shape;2786;p75"/>
            <p:cNvSpPr/>
            <p:nvPr/>
          </p:nvSpPr>
          <p:spPr>
            <a:xfrm>
              <a:off x="8013805" y="4402579"/>
              <a:ext cx="89247" cy="78689"/>
            </a:xfrm>
            <a:custGeom>
              <a:avLst/>
              <a:gdLst/>
              <a:ahLst/>
              <a:cxnLst/>
              <a:rect l="l" t="t" r="r" b="b"/>
              <a:pathLst>
                <a:path w="3956" h="3488" extrusionOk="0">
                  <a:moveTo>
                    <a:pt x="1257" y="0"/>
                  </a:moveTo>
                  <a:cubicBezTo>
                    <a:pt x="1257" y="0"/>
                    <a:pt x="1" y="324"/>
                    <a:pt x="1" y="3487"/>
                  </a:cubicBezTo>
                  <a:lnTo>
                    <a:pt x="3949" y="3487"/>
                  </a:lnTo>
                  <a:lnTo>
                    <a:pt x="3949" y="2509"/>
                  </a:lnTo>
                  <a:cubicBezTo>
                    <a:pt x="3955" y="1128"/>
                    <a:pt x="2748" y="0"/>
                    <a:pt x="1257" y="0"/>
                  </a:cubicBezTo>
                  <a:close/>
                </a:path>
              </a:pathLst>
            </a:custGeom>
            <a:solidFill>
              <a:srgbClr val="E03451">
                <a:alpha val="339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7" name="Google Shape;2787;p75"/>
            <p:cNvSpPr/>
            <p:nvPr/>
          </p:nvSpPr>
          <p:spPr>
            <a:xfrm>
              <a:off x="7830818" y="4424846"/>
              <a:ext cx="54550" cy="56558"/>
            </a:xfrm>
            <a:custGeom>
              <a:avLst/>
              <a:gdLst/>
              <a:ahLst/>
              <a:cxnLst/>
              <a:rect l="l" t="t" r="r" b="b"/>
              <a:pathLst>
                <a:path w="2418" h="2507" extrusionOk="0">
                  <a:moveTo>
                    <a:pt x="0" y="1"/>
                  </a:moveTo>
                  <a:lnTo>
                    <a:pt x="0" y="2507"/>
                  </a:lnTo>
                  <a:lnTo>
                    <a:pt x="2418" y="2507"/>
                  </a:lnTo>
                  <a:lnTo>
                    <a:pt x="2418" y="2232"/>
                  </a:lnTo>
                  <a:cubicBezTo>
                    <a:pt x="2415" y="997"/>
                    <a:pt x="1342" y="1"/>
                    <a:pt x="25" y="1"/>
                  </a:cubicBezTo>
                  <a:close/>
                </a:path>
              </a:pathLst>
            </a:custGeom>
            <a:solidFill>
              <a:srgbClr val="E03451">
                <a:alpha val="339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8" name="Google Shape;2788;p75"/>
            <p:cNvSpPr/>
            <p:nvPr/>
          </p:nvSpPr>
          <p:spPr>
            <a:xfrm>
              <a:off x="7826893" y="4481382"/>
              <a:ext cx="280015" cy="33682"/>
            </a:xfrm>
            <a:custGeom>
              <a:avLst/>
              <a:gdLst/>
              <a:ahLst/>
              <a:cxnLst/>
              <a:rect l="l" t="t" r="r" b="b"/>
              <a:pathLst>
                <a:path w="12412" h="1493" extrusionOk="0">
                  <a:moveTo>
                    <a:pt x="0" y="1"/>
                  </a:moveTo>
                  <a:lnTo>
                    <a:pt x="0" y="985"/>
                  </a:lnTo>
                  <a:lnTo>
                    <a:pt x="355" y="985"/>
                  </a:lnTo>
                  <a:lnTo>
                    <a:pt x="355" y="1492"/>
                  </a:lnTo>
                  <a:lnTo>
                    <a:pt x="941" y="1492"/>
                  </a:lnTo>
                  <a:lnTo>
                    <a:pt x="941" y="985"/>
                  </a:lnTo>
                  <a:lnTo>
                    <a:pt x="2378" y="985"/>
                  </a:lnTo>
                  <a:lnTo>
                    <a:pt x="2378" y="1492"/>
                  </a:lnTo>
                  <a:lnTo>
                    <a:pt x="2968" y="1492"/>
                  </a:lnTo>
                  <a:lnTo>
                    <a:pt x="2968" y="985"/>
                  </a:lnTo>
                  <a:lnTo>
                    <a:pt x="4227" y="985"/>
                  </a:lnTo>
                  <a:lnTo>
                    <a:pt x="4227" y="1492"/>
                  </a:lnTo>
                  <a:lnTo>
                    <a:pt x="4817" y="1492"/>
                  </a:lnTo>
                  <a:lnTo>
                    <a:pt x="4817" y="985"/>
                  </a:lnTo>
                  <a:lnTo>
                    <a:pt x="6076" y="985"/>
                  </a:lnTo>
                  <a:lnTo>
                    <a:pt x="6076" y="1492"/>
                  </a:lnTo>
                  <a:lnTo>
                    <a:pt x="6663" y="1492"/>
                  </a:lnTo>
                  <a:lnTo>
                    <a:pt x="6663" y="985"/>
                  </a:lnTo>
                  <a:lnTo>
                    <a:pt x="7922" y="985"/>
                  </a:lnTo>
                  <a:lnTo>
                    <a:pt x="7922" y="1492"/>
                  </a:lnTo>
                  <a:lnTo>
                    <a:pt x="8512" y="1492"/>
                  </a:lnTo>
                  <a:lnTo>
                    <a:pt x="8512" y="985"/>
                  </a:lnTo>
                  <a:lnTo>
                    <a:pt x="9771" y="985"/>
                  </a:lnTo>
                  <a:lnTo>
                    <a:pt x="9771" y="1492"/>
                  </a:lnTo>
                  <a:lnTo>
                    <a:pt x="10361" y="1492"/>
                  </a:lnTo>
                  <a:lnTo>
                    <a:pt x="10361" y="985"/>
                  </a:lnTo>
                  <a:lnTo>
                    <a:pt x="11620" y="985"/>
                  </a:lnTo>
                  <a:lnTo>
                    <a:pt x="11620" y="1492"/>
                  </a:lnTo>
                  <a:lnTo>
                    <a:pt x="12210" y="1492"/>
                  </a:lnTo>
                  <a:lnTo>
                    <a:pt x="12210" y="985"/>
                  </a:lnTo>
                  <a:lnTo>
                    <a:pt x="12411" y="985"/>
                  </a:lnTo>
                  <a:lnTo>
                    <a:pt x="1241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9" name="Google Shape;2789;p75"/>
            <p:cNvSpPr/>
            <p:nvPr/>
          </p:nvSpPr>
          <p:spPr>
            <a:xfrm>
              <a:off x="7877631" y="4311842"/>
              <a:ext cx="82141" cy="26643"/>
            </a:xfrm>
            <a:custGeom>
              <a:avLst/>
              <a:gdLst/>
              <a:ahLst/>
              <a:cxnLst/>
              <a:rect l="l" t="t" r="r" b="b"/>
              <a:pathLst>
                <a:path w="3641" h="1181" extrusionOk="0">
                  <a:moveTo>
                    <a:pt x="398" y="0"/>
                  </a:moveTo>
                  <a:cubicBezTo>
                    <a:pt x="175" y="0"/>
                    <a:pt x="1" y="168"/>
                    <a:pt x="1" y="370"/>
                  </a:cubicBezTo>
                  <a:lnTo>
                    <a:pt x="1" y="810"/>
                  </a:lnTo>
                  <a:cubicBezTo>
                    <a:pt x="1" y="1015"/>
                    <a:pt x="181" y="1180"/>
                    <a:pt x="398" y="1180"/>
                  </a:cubicBezTo>
                  <a:lnTo>
                    <a:pt x="3240" y="1180"/>
                  </a:lnTo>
                  <a:cubicBezTo>
                    <a:pt x="3460" y="1180"/>
                    <a:pt x="3637" y="1012"/>
                    <a:pt x="3637" y="810"/>
                  </a:cubicBezTo>
                  <a:lnTo>
                    <a:pt x="3637" y="370"/>
                  </a:lnTo>
                  <a:cubicBezTo>
                    <a:pt x="3640" y="168"/>
                    <a:pt x="3460" y="0"/>
                    <a:pt x="32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0" name="Google Shape;2790;p75"/>
            <p:cNvSpPr/>
            <p:nvPr/>
          </p:nvSpPr>
          <p:spPr>
            <a:xfrm>
              <a:off x="7877631" y="4349562"/>
              <a:ext cx="82141" cy="26621"/>
            </a:xfrm>
            <a:custGeom>
              <a:avLst/>
              <a:gdLst/>
              <a:ahLst/>
              <a:cxnLst/>
              <a:rect l="l" t="t" r="r" b="b"/>
              <a:pathLst>
                <a:path w="3641" h="1180" extrusionOk="0">
                  <a:moveTo>
                    <a:pt x="398" y="0"/>
                  </a:moveTo>
                  <a:cubicBezTo>
                    <a:pt x="175" y="0"/>
                    <a:pt x="1" y="168"/>
                    <a:pt x="1" y="373"/>
                  </a:cubicBezTo>
                  <a:lnTo>
                    <a:pt x="1" y="810"/>
                  </a:lnTo>
                  <a:cubicBezTo>
                    <a:pt x="1" y="1018"/>
                    <a:pt x="181" y="1180"/>
                    <a:pt x="398" y="1180"/>
                  </a:cubicBezTo>
                  <a:lnTo>
                    <a:pt x="3240" y="1180"/>
                  </a:lnTo>
                  <a:cubicBezTo>
                    <a:pt x="3460" y="1180"/>
                    <a:pt x="3637" y="1012"/>
                    <a:pt x="3637" y="810"/>
                  </a:cubicBezTo>
                  <a:lnTo>
                    <a:pt x="3637" y="373"/>
                  </a:lnTo>
                  <a:cubicBezTo>
                    <a:pt x="3640" y="168"/>
                    <a:pt x="3460" y="0"/>
                    <a:pt x="32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1" name="Google Shape;2791;p75"/>
            <p:cNvSpPr/>
            <p:nvPr/>
          </p:nvSpPr>
          <p:spPr>
            <a:xfrm>
              <a:off x="7819515" y="4252892"/>
              <a:ext cx="142196" cy="46135"/>
            </a:xfrm>
            <a:custGeom>
              <a:avLst/>
              <a:gdLst/>
              <a:ahLst/>
              <a:cxnLst/>
              <a:rect l="l" t="t" r="r" b="b"/>
              <a:pathLst>
                <a:path w="6303" h="2045" extrusionOk="0">
                  <a:moveTo>
                    <a:pt x="318" y="0"/>
                  </a:moveTo>
                  <a:cubicBezTo>
                    <a:pt x="144" y="0"/>
                    <a:pt x="0" y="135"/>
                    <a:pt x="0" y="297"/>
                  </a:cubicBezTo>
                  <a:lnTo>
                    <a:pt x="0" y="1745"/>
                  </a:lnTo>
                  <a:cubicBezTo>
                    <a:pt x="0" y="1910"/>
                    <a:pt x="144" y="2045"/>
                    <a:pt x="318" y="2045"/>
                  </a:cubicBezTo>
                  <a:lnTo>
                    <a:pt x="5981" y="2045"/>
                  </a:lnTo>
                  <a:cubicBezTo>
                    <a:pt x="6155" y="2045"/>
                    <a:pt x="6296" y="1910"/>
                    <a:pt x="6296" y="1745"/>
                  </a:cubicBezTo>
                  <a:lnTo>
                    <a:pt x="6296" y="294"/>
                  </a:lnTo>
                  <a:cubicBezTo>
                    <a:pt x="6302" y="129"/>
                    <a:pt x="6155" y="0"/>
                    <a:pt x="59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2" name="Google Shape;2792;p75"/>
            <p:cNvSpPr/>
            <p:nvPr/>
          </p:nvSpPr>
          <p:spPr>
            <a:xfrm>
              <a:off x="7536136" y="4298870"/>
              <a:ext cx="272232" cy="182533"/>
            </a:xfrm>
            <a:custGeom>
              <a:avLst/>
              <a:gdLst/>
              <a:ahLst/>
              <a:cxnLst/>
              <a:rect l="l" t="t" r="r" b="b"/>
              <a:pathLst>
                <a:path w="12067" h="8091" extrusionOk="0">
                  <a:moveTo>
                    <a:pt x="6724" y="1"/>
                  </a:moveTo>
                  <a:lnTo>
                    <a:pt x="6724" y="3390"/>
                  </a:lnTo>
                  <a:cubicBezTo>
                    <a:pt x="6724" y="4032"/>
                    <a:pt x="6186" y="4564"/>
                    <a:pt x="5498" y="4597"/>
                  </a:cubicBezTo>
                  <a:lnTo>
                    <a:pt x="2696" y="4597"/>
                  </a:lnTo>
                  <a:cubicBezTo>
                    <a:pt x="1207" y="4597"/>
                    <a:pt x="0" y="5722"/>
                    <a:pt x="0" y="7113"/>
                  </a:cubicBezTo>
                  <a:lnTo>
                    <a:pt x="0" y="8091"/>
                  </a:lnTo>
                  <a:lnTo>
                    <a:pt x="12066" y="8091"/>
                  </a:lnTo>
                  <a:lnTo>
                    <a:pt x="12066" y="3684"/>
                  </a:lnTo>
                  <a:lnTo>
                    <a:pt x="1206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3" name="Google Shape;2793;p75"/>
            <p:cNvSpPr/>
            <p:nvPr/>
          </p:nvSpPr>
          <p:spPr>
            <a:xfrm>
              <a:off x="7536136" y="4402579"/>
              <a:ext cx="89157" cy="78825"/>
            </a:xfrm>
            <a:custGeom>
              <a:avLst/>
              <a:gdLst/>
              <a:ahLst/>
              <a:cxnLst/>
              <a:rect l="l" t="t" r="r" b="b"/>
              <a:pathLst>
                <a:path w="3952" h="3494" extrusionOk="0">
                  <a:moveTo>
                    <a:pt x="2696" y="0"/>
                  </a:moveTo>
                  <a:cubicBezTo>
                    <a:pt x="1207" y="0"/>
                    <a:pt x="0" y="1125"/>
                    <a:pt x="0" y="2516"/>
                  </a:cubicBezTo>
                  <a:lnTo>
                    <a:pt x="0" y="3494"/>
                  </a:lnTo>
                  <a:lnTo>
                    <a:pt x="3952" y="3494"/>
                  </a:lnTo>
                  <a:cubicBezTo>
                    <a:pt x="3949" y="324"/>
                    <a:pt x="2696" y="0"/>
                    <a:pt x="2696" y="0"/>
                  </a:cubicBezTo>
                  <a:close/>
                </a:path>
              </a:pathLst>
            </a:custGeom>
            <a:solidFill>
              <a:srgbClr val="E03451">
                <a:alpha val="339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4" name="Google Shape;2794;p75"/>
            <p:cNvSpPr/>
            <p:nvPr/>
          </p:nvSpPr>
          <p:spPr>
            <a:xfrm>
              <a:off x="7753797" y="4424846"/>
              <a:ext cx="54573" cy="56490"/>
            </a:xfrm>
            <a:custGeom>
              <a:avLst/>
              <a:gdLst/>
              <a:ahLst/>
              <a:cxnLst/>
              <a:rect l="l" t="t" r="r" b="b"/>
              <a:pathLst>
                <a:path w="2419" h="2504" extrusionOk="0">
                  <a:moveTo>
                    <a:pt x="2394" y="1"/>
                  </a:moveTo>
                  <a:cubicBezTo>
                    <a:pt x="1073" y="1"/>
                    <a:pt x="1" y="997"/>
                    <a:pt x="1" y="2232"/>
                  </a:cubicBezTo>
                  <a:lnTo>
                    <a:pt x="1" y="2504"/>
                  </a:lnTo>
                  <a:lnTo>
                    <a:pt x="2418" y="2504"/>
                  </a:lnTo>
                  <a:lnTo>
                    <a:pt x="2418" y="1"/>
                  </a:lnTo>
                  <a:close/>
                </a:path>
              </a:pathLst>
            </a:custGeom>
            <a:solidFill>
              <a:srgbClr val="E03451">
                <a:alpha val="339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5" name="Google Shape;2795;p75"/>
            <p:cNvSpPr/>
            <p:nvPr/>
          </p:nvSpPr>
          <p:spPr>
            <a:xfrm>
              <a:off x="7532188" y="4481382"/>
              <a:ext cx="280037" cy="33682"/>
            </a:xfrm>
            <a:custGeom>
              <a:avLst/>
              <a:gdLst/>
              <a:ahLst/>
              <a:cxnLst/>
              <a:rect l="l" t="t" r="r" b="b"/>
              <a:pathLst>
                <a:path w="12413" h="1493" extrusionOk="0">
                  <a:moveTo>
                    <a:pt x="1" y="1"/>
                  </a:moveTo>
                  <a:lnTo>
                    <a:pt x="1" y="985"/>
                  </a:lnTo>
                  <a:lnTo>
                    <a:pt x="203" y="985"/>
                  </a:lnTo>
                  <a:lnTo>
                    <a:pt x="203" y="1492"/>
                  </a:lnTo>
                  <a:lnTo>
                    <a:pt x="792" y="1492"/>
                  </a:lnTo>
                  <a:lnTo>
                    <a:pt x="792" y="985"/>
                  </a:lnTo>
                  <a:lnTo>
                    <a:pt x="2052" y="985"/>
                  </a:lnTo>
                  <a:lnTo>
                    <a:pt x="2052" y="1492"/>
                  </a:lnTo>
                  <a:lnTo>
                    <a:pt x="2641" y="1492"/>
                  </a:lnTo>
                  <a:lnTo>
                    <a:pt x="2641" y="985"/>
                  </a:lnTo>
                  <a:lnTo>
                    <a:pt x="3901" y="985"/>
                  </a:lnTo>
                  <a:lnTo>
                    <a:pt x="3901" y="1492"/>
                  </a:lnTo>
                  <a:lnTo>
                    <a:pt x="4490" y="1492"/>
                  </a:lnTo>
                  <a:lnTo>
                    <a:pt x="4490" y="985"/>
                  </a:lnTo>
                  <a:lnTo>
                    <a:pt x="5750" y="985"/>
                  </a:lnTo>
                  <a:lnTo>
                    <a:pt x="5750" y="1492"/>
                  </a:lnTo>
                  <a:lnTo>
                    <a:pt x="6339" y="1492"/>
                  </a:lnTo>
                  <a:lnTo>
                    <a:pt x="6339" y="985"/>
                  </a:lnTo>
                  <a:lnTo>
                    <a:pt x="7599" y="985"/>
                  </a:lnTo>
                  <a:lnTo>
                    <a:pt x="7599" y="1492"/>
                  </a:lnTo>
                  <a:lnTo>
                    <a:pt x="8182" y="1492"/>
                  </a:lnTo>
                  <a:lnTo>
                    <a:pt x="8182" y="985"/>
                  </a:lnTo>
                  <a:lnTo>
                    <a:pt x="9445" y="985"/>
                  </a:lnTo>
                  <a:lnTo>
                    <a:pt x="9445" y="1492"/>
                  </a:lnTo>
                  <a:lnTo>
                    <a:pt x="10031" y="1492"/>
                  </a:lnTo>
                  <a:lnTo>
                    <a:pt x="10031" y="985"/>
                  </a:lnTo>
                  <a:lnTo>
                    <a:pt x="11468" y="985"/>
                  </a:lnTo>
                  <a:lnTo>
                    <a:pt x="11468" y="1492"/>
                  </a:lnTo>
                  <a:lnTo>
                    <a:pt x="12058" y="1492"/>
                  </a:lnTo>
                  <a:lnTo>
                    <a:pt x="12058" y="985"/>
                  </a:lnTo>
                  <a:lnTo>
                    <a:pt x="12412" y="985"/>
                  </a:lnTo>
                  <a:lnTo>
                    <a:pt x="1241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6" name="Google Shape;2796;p75"/>
            <p:cNvSpPr/>
            <p:nvPr/>
          </p:nvSpPr>
          <p:spPr>
            <a:xfrm>
              <a:off x="7679393" y="4311842"/>
              <a:ext cx="82141" cy="26643"/>
            </a:xfrm>
            <a:custGeom>
              <a:avLst/>
              <a:gdLst/>
              <a:ahLst/>
              <a:cxnLst/>
              <a:rect l="l" t="t" r="r" b="b"/>
              <a:pathLst>
                <a:path w="3641" h="1181" extrusionOk="0">
                  <a:moveTo>
                    <a:pt x="398" y="0"/>
                  </a:moveTo>
                  <a:cubicBezTo>
                    <a:pt x="175" y="0"/>
                    <a:pt x="1" y="168"/>
                    <a:pt x="1" y="370"/>
                  </a:cubicBezTo>
                  <a:lnTo>
                    <a:pt x="1" y="810"/>
                  </a:lnTo>
                  <a:cubicBezTo>
                    <a:pt x="1" y="1015"/>
                    <a:pt x="181" y="1180"/>
                    <a:pt x="398" y="1180"/>
                  </a:cubicBezTo>
                  <a:lnTo>
                    <a:pt x="3241" y="1180"/>
                  </a:lnTo>
                  <a:cubicBezTo>
                    <a:pt x="3461" y="1180"/>
                    <a:pt x="3638" y="1012"/>
                    <a:pt x="3638" y="810"/>
                  </a:cubicBezTo>
                  <a:lnTo>
                    <a:pt x="3638" y="370"/>
                  </a:lnTo>
                  <a:cubicBezTo>
                    <a:pt x="3641" y="168"/>
                    <a:pt x="3461" y="0"/>
                    <a:pt x="32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7" name="Google Shape;2797;p75"/>
            <p:cNvSpPr/>
            <p:nvPr/>
          </p:nvSpPr>
          <p:spPr>
            <a:xfrm>
              <a:off x="7679393" y="4349562"/>
              <a:ext cx="82141" cy="26621"/>
            </a:xfrm>
            <a:custGeom>
              <a:avLst/>
              <a:gdLst/>
              <a:ahLst/>
              <a:cxnLst/>
              <a:rect l="l" t="t" r="r" b="b"/>
              <a:pathLst>
                <a:path w="3641" h="1180" extrusionOk="0">
                  <a:moveTo>
                    <a:pt x="398" y="0"/>
                  </a:moveTo>
                  <a:cubicBezTo>
                    <a:pt x="175" y="0"/>
                    <a:pt x="1" y="168"/>
                    <a:pt x="1" y="373"/>
                  </a:cubicBezTo>
                  <a:lnTo>
                    <a:pt x="1" y="810"/>
                  </a:lnTo>
                  <a:cubicBezTo>
                    <a:pt x="1" y="1018"/>
                    <a:pt x="181" y="1180"/>
                    <a:pt x="398" y="1180"/>
                  </a:cubicBezTo>
                  <a:lnTo>
                    <a:pt x="3241" y="1180"/>
                  </a:lnTo>
                  <a:cubicBezTo>
                    <a:pt x="3461" y="1180"/>
                    <a:pt x="3638" y="1012"/>
                    <a:pt x="3638" y="810"/>
                  </a:cubicBezTo>
                  <a:lnTo>
                    <a:pt x="3638" y="373"/>
                  </a:lnTo>
                  <a:cubicBezTo>
                    <a:pt x="3641" y="168"/>
                    <a:pt x="3461" y="0"/>
                    <a:pt x="32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8" name="Google Shape;2798;p75"/>
            <p:cNvSpPr/>
            <p:nvPr/>
          </p:nvSpPr>
          <p:spPr>
            <a:xfrm>
              <a:off x="7677476" y="4252892"/>
              <a:ext cx="142060" cy="46135"/>
            </a:xfrm>
            <a:custGeom>
              <a:avLst/>
              <a:gdLst/>
              <a:ahLst/>
              <a:cxnLst/>
              <a:rect l="l" t="t" r="r" b="b"/>
              <a:pathLst>
                <a:path w="6297" h="2045" extrusionOk="0">
                  <a:moveTo>
                    <a:pt x="318" y="0"/>
                  </a:moveTo>
                  <a:cubicBezTo>
                    <a:pt x="144" y="0"/>
                    <a:pt x="0" y="135"/>
                    <a:pt x="0" y="297"/>
                  </a:cubicBezTo>
                  <a:lnTo>
                    <a:pt x="0" y="1745"/>
                  </a:lnTo>
                  <a:cubicBezTo>
                    <a:pt x="0" y="1910"/>
                    <a:pt x="144" y="2045"/>
                    <a:pt x="318" y="2045"/>
                  </a:cubicBezTo>
                  <a:lnTo>
                    <a:pt x="5981" y="2045"/>
                  </a:lnTo>
                  <a:cubicBezTo>
                    <a:pt x="6156" y="2045"/>
                    <a:pt x="6296" y="1910"/>
                    <a:pt x="6296" y="1745"/>
                  </a:cubicBezTo>
                  <a:lnTo>
                    <a:pt x="6296" y="294"/>
                  </a:lnTo>
                  <a:cubicBezTo>
                    <a:pt x="6296" y="129"/>
                    <a:pt x="6156" y="0"/>
                    <a:pt x="598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9" name="Google Shape;2799;p75"/>
            <p:cNvSpPr/>
            <p:nvPr/>
          </p:nvSpPr>
          <p:spPr>
            <a:xfrm>
              <a:off x="7821929" y="3661995"/>
              <a:ext cx="100618" cy="24297"/>
            </a:xfrm>
            <a:custGeom>
              <a:avLst/>
              <a:gdLst/>
              <a:ahLst/>
              <a:cxnLst/>
              <a:rect l="l" t="t" r="r" b="b"/>
              <a:pathLst>
                <a:path w="4460" h="1077" extrusionOk="0">
                  <a:moveTo>
                    <a:pt x="0" y="1"/>
                  </a:moveTo>
                  <a:lnTo>
                    <a:pt x="3802" y="1076"/>
                  </a:lnTo>
                  <a:lnTo>
                    <a:pt x="4459" y="539"/>
                  </a:lnTo>
                  <a:lnTo>
                    <a:pt x="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0" name="Google Shape;2800;p75"/>
            <p:cNvSpPr/>
            <p:nvPr/>
          </p:nvSpPr>
          <p:spPr>
            <a:xfrm>
              <a:off x="7743938" y="3661995"/>
              <a:ext cx="71448" cy="43044"/>
            </a:xfrm>
            <a:custGeom>
              <a:avLst/>
              <a:gdLst/>
              <a:ahLst/>
              <a:cxnLst/>
              <a:rect l="l" t="t" r="r" b="b"/>
              <a:pathLst>
                <a:path w="3167" h="1908" extrusionOk="0">
                  <a:moveTo>
                    <a:pt x="3167" y="1"/>
                  </a:moveTo>
                  <a:lnTo>
                    <a:pt x="1" y="1575"/>
                  </a:lnTo>
                  <a:lnTo>
                    <a:pt x="273" y="1908"/>
                  </a:lnTo>
                  <a:lnTo>
                    <a:pt x="316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1" name="Google Shape;2801;p75"/>
            <p:cNvSpPr/>
            <p:nvPr/>
          </p:nvSpPr>
          <p:spPr>
            <a:xfrm>
              <a:off x="8021114" y="3237345"/>
              <a:ext cx="250168" cy="292739"/>
            </a:xfrm>
            <a:custGeom>
              <a:avLst/>
              <a:gdLst/>
              <a:ahLst/>
              <a:cxnLst/>
              <a:rect l="l" t="t" r="r" b="b"/>
              <a:pathLst>
                <a:path w="11089" h="12976" extrusionOk="0">
                  <a:moveTo>
                    <a:pt x="6749" y="1"/>
                  </a:moveTo>
                  <a:lnTo>
                    <a:pt x="3579" y="6706"/>
                  </a:lnTo>
                  <a:cubicBezTo>
                    <a:pt x="2562" y="7742"/>
                    <a:pt x="691" y="8109"/>
                    <a:pt x="300" y="8836"/>
                  </a:cubicBezTo>
                  <a:cubicBezTo>
                    <a:pt x="257" y="9942"/>
                    <a:pt x="1" y="11981"/>
                    <a:pt x="728" y="12601"/>
                  </a:cubicBezTo>
                  <a:cubicBezTo>
                    <a:pt x="1325" y="12790"/>
                    <a:pt x="2071" y="12976"/>
                    <a:pt x="2832" y="12976"/>
                  </a:cubicBezTo>
                  <a:cubicBezTo>
                    <a:pt x="3381" y="12976"/>
                    <a:pt x="3937" y="12879"/>
                    <a:pt x="4450" y="12617"/>
                  </a:cubicBezTo>
                  <a:cubicBezTo>
                    <a:pt x="4796" y="11908"/>
                    <a:pt x="4661" y="10783"/>
                    <a:pt x="4661" y="10783"/>
                  </a:cubicBezTo>
                  <a:lnTo>
                    <a:pt x="4661" y="10783"/>
                  </a:lnTo>
                  <a:cubicBezTo>
                    <a:pt x="4661" y="10783"/>
                    <a:pt x="4772" y="10824"/>
                    <a:pt x="4942" y="10824"/>
                  </a:cubicBezTo>
                  <a:cubicBezTo>
                    <a:pt x="5123" y="10824"/>
                    <a:pt x="5371" y="10778"/>
                    <a:pt x="5624" y="10587"/>
                  </a:cubicBezTo>
                  <a:cubicBezTo>
                    <a:pt x="6587" y="9716"/>
                    <a:pt x="6843" y="9188"/>
                    <a:pt x="6843" y="9188"/>
                  </a:cubicBezTo>
                  <a:lnTo>
                    <a:pt x="11088" y="3286"/>
                  </a:lnTo>
                  <a:lnTo>
                    <a:pt x="674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2" name="Google Shape;2802;p75"/>
            <p:cNvSpPr/>
            <p:nvPr/>
          </p:nvSpPr>
          <p:spPr>
            <a:xfrm>
              <a:off x="7363752" y="3237412"/>
              <a:ext cx="250236" cy="292693"/>
            </a:xfrm>
            <a:custGeom>
              <a:avLst/>
              <a:gdLst/>
              <a:ahLst/>
              <a:cxnLst/>
              <a:rect l="l" t="t" r="r" b="b"/>
              <a:pathLst>
                <a:path w="11092" h="12974" extrusionOk="0">
                  <a:moveTo>
                    <a:pt x="4340" y="1"/>
                  </a:moveTo>
                  <a:lnTo>
                    <a:pt x="1" y="3286"/>
                  </a:lnTo>
                  <a:lnTo>
                    <a:pt x="4246" y="9191"/>
                  </a:lnTo>
                  <a:cubicBezTo>
                    <a:pt x="4246" y="9191"/>
                    <a:pt x="4502" y="9716"/>
                    <a:pt x="5465" y="10587"/>
                  </a:cubicBezTo>
                  <a:cubicBezTo>
                    <a:pt x="5718" y="10777"/>
                    <a:pt x="5967" y="10823"/>
                    <a:pt x="6148" y="10823"/>
                  </a:cubicBezTo>
                  <a:cubicBezTo>
                    <a:pt x="6317" y="10823"/>
                    <a:pt x="6428" y="10783"/>
                    <a:pt x="6428" y="10783"/>
                  </a:cubicBezTo>
                  <a:lnTo>
                    <a:pt x="6428" y="10783"/>
                  </a:lnTo>
                  <a:cubicBezTo>
                    <a:pt x="6428" y="10783"/>
                    <a:pt x="6293" y="11908"/>
                    <a:pt x="6639" y="12617"/>
                  </a:cubicBezTo>
                  <a:cubicBezTo>
                    <a:pt x="7153" y="12877"/>
                    <a:pt x="7710" y="12973"/>
                    <a:pt x="8260" y="12973"/>
                  </a:cubicBezTo>
                  <a:cubicBezTo>
                    <a:pt x="9020" y="12973"/>
                    <a:pt x="9765" y="12789"/>
                    <a:pt x="10361" y="12601"/>
                  </a:cubicBezTo>
                  <a:cubicBezTo>
                    <a:pt x="11092" y="11981"/>
                    <a:pt x="10835" y="9942"/>
                    <a:pt x="10789" y="8836"/>
                  </a:cubicBezTo>
                  <a:cubicBezTo>
                    <a:pt x="10389" y="8109"/>
                    <a:pt x="8521" y="7742"/>
                    <a:pt x="7501" y="6703"/>
                  </a:cubicBezTo>
                  <a:lnTo>
                    <a:pt x="434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3" name="Google Shape;2803;p75"/>
            <p:cNvSpPr/>
            <p:nvPr/>
          </p:nvSpPr>
          <p:spPr>
            <a:xfrm>
              <a:off x="7486616" y="3391250"/>
              <a:ext cx="43248" cy="29779"/>
            </a:xfrm>
            <a:custGeom>
              <a:avLst/>
              <a:gdLst/>
              <a:ahLst/>
              <a:cxnLst/>
              <a:rect l="l" t="t" r="r" b="b"/>
              <a:pathLst>
                <a:path w="1917" h="1320" extrusionOk="0">
                  <a:moveTo>
                    <a:pt x="1849" y="1"/>
                  </a:moveTo>
                  <a:cubicBezTo>
                    <a:pt x="1740" y="1"/>
                    <a:pt x="1335" y="231"/>
                    <a:pt x="881" y="556"/>
                  </a:cubicBezTo>
                  <a:cubicBezTo>
                    <a:pt x="377" y="914"/>
                    <a:pt x="1" y="1256"/>
                    <a:pt x="40" y="1311"/>
                  </a:cubicBezTo>
                  <a:cubicBezTo>
                    <a:pt x="45" y="1317"/>
                    <a:pt x="53" y="1320"/>
                    <a:pt x="65" y="1320"/>
                  </a:cubicBezTo>
                  <a:cubicBezTo>
                    <a:pt x="172" y="1320"/>
                    <a:pt x="577" y="1092"/>
                    <a:pt x="1034" y="767"/>
                  </a:cubicBezTo>
                  <a:cubicBezTo>
                    <a:pt x="1538" y="406"/>
                    <a:pt x="1917" y="67"/>
                    <a:pt x="1874" y="9"/>
                  </a:cubicBezTo>
                  <a:cubicBezTo>
                    <a:pt x="1870" y="3"/>
                    <a:pt x="1861" y="1"/>
                    <a:pt x="18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4" name="Google Shape;2804;p75"/>
            <p:cNvSpPr/>
            <p:nvPr/>
          </p:nvSpPr>
          <p:spPr>
            <a:xfrm>
              <a:off x="7822539" y="2694930"/>
              <a:ext cx="14100" cy="80494"/>
            </a:xfrm>
            <a:custGeom>
              <a:avLst/>
              <a:gdLst/>
              <a:ahLst/>
              <a:cxnLst/>
              <a:rect l="l" t="t" r="r" b="b"/>
              <a:pathLst>
                <a:path w="625" h="3568" extrusionOk="0">
                  <a:moveTo>
                    <a:pt x="416" y="0"/>
                  </a:moveTo>
                  <a:cubicBezTo>
                    <a:pt x="398" y="0"/>
                    <a:pt x="380" y="19"/>
                    <a:pt x="380" y="37"/>
                  </a:cubicBezTo>
                  <a:cubicBezTo>
                    <a:pt x="380" y="62"/>
                    <a:pt x="462" y="2170"/>
                    <a:pt x="508" y="2782"/>
                  </a:cubicBezTo>
                  <a:cubicBezTo>
                    <a:pt x="532" y="3151"/>
                    <a:pt x="545" y="3323"/>
                    <a:pt x="31" y="3488"/>
                  </a:cubicBezTo>
                  <a:cubicBezTo>
                    <a:pt x="13" y="3494"/>
                    <a:pt x="1" y="3515"/>
                    <a:pt x="10" y="3533"/>
                  </a:cubicBezTo>
                  <a:cubicBezTo>
                    <a:pt x="13" y="3555"/>
                    <a:pt x="25" y="3567"/>
                    <a:pt x="43" y="3567"/>
                  </a:cubicBezTo>
                  <a:cubicBezTo>
                    <a:pt x="624" y="3381"/>
                    <a:pt x="609" y="3154"/>
                    <a:pt x="584" y="2782"/>
                  </a:cubicBezTo>
                  <a:cubicBezTo>
                    <a:pt x="539" y="2170"/>
                    <a:pt x="456" y="62"/>
                    <a:pt x="456" y="37"/>
                  </a:cubicBezTo>
                  <a:cubicBezTo>
                    <a:pt x="456" y="19"/>
                    <a:pt x="438" y="0"/>
                    <a:pt x="4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5" name="Google Shape;2805;p75"/>
            <p:cNvSpPr/>
            <p:nvPr/>
          </p:nvSpPr>
          <p:spPr>
            <a:xfrm>
              <a:off x="7862177" y="2691614"/>
              <a:ext cx="11054" cy="22786"/>
            </a:xfrm>
            <a:custGeom>
              <a:avLst/>
              <a:gdLst/>
              <a:ahLst/>
              <a:cxnLst/>
              <a:rect l="l" t="t" r="r" b="b"/>
              <a:pathLst>
                <a:path w="490" h="1010" extrusionOk="0">
                  <a:moveTo>
                    <a:pt x="245" y="1"/>
                  </a:moveTo>
                  <a:cubicBezTo>
                    <a:pt x="111" y="1"/>
                    <a:pt x="1" y="227"/>
                    <a:pt x="1" y="505"/>
                  </a:cubicBezTo>
                  <a:cubicBezTo>
                    <a:pt x="1" y="780"/>
                    <a:pt x="111" y="1009"/>
                    <a:pt x="245" y="1009"/>
                  </a:cubicBezTo>
                  <a:cubicBezTo>
                    <a:pt x="380" y="1009"/>
                    <a:pt x="490" y="783"/>
                    <a:pt x="490" y="505"/>
                  </a:cubicBezTo>
                  <a:cubicBezTo>
                    <a:pt x="490" y="227"/>
                    <a:pt x="380" y="1"/>
                    <a:pt x="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6" name="Google Shape;2806;p75"/>
            <p:cNvSpPr/>
            <p:nvPr/>
          </p:nvSpPr>
          <p:spPr>
            <a:xfrm>
              <a:off x="7775929" y="2691614"/>
              <a:ext cx="11054" cy="22786"/>
            </a:xfrm>
            <a:custGeom>
              <a:avLst/>
              <a:gdLst/>
              <a:ahLst/>
              <a:cxnLst/>
              <a:rect l="l" t="t" r="r" b="b"/>
              <a:pathLst>
                <a:path w="490" h="1010" extrusionOk="0">
                  <a:moveTo>
                    <a:pt x="245" y="1"/>
                  </a:moveTo>
                  <a:cubicBezTo>
                    <a:pt x="108" y="1"/>
                    <a:pt x="1" y="227"/>
                    <a:pt x="1" y="505"/>
                  </a:cubicBezTo>
                  <a:cubicBezTo>
                    <a:pt x="1" y="780"/>
                    <a:pt x="111" y="1009"/>
                    <a:pt x="245" y="1009"/>
                  </a:cubicBezTo>
                  <a:cubicBezTo>
                    <a:pt x="383" y="1009"/>
                    <a:pt x="490" y="783"/>
                    <a:pt x="490" y="505"/>
                  </a:cubicBezTo>
                  <a:cubicBezTo>
                    <a:pt x="490" y="227"/>
                    <a:pt x="380" y="1"/>
                    <a:pt x="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7" name="Google Shape;2807;p75"/>
            <p:cNvSpPr/>
            <p:nvPr/>
          </p:nvSpPr>
          <p:spPr>
            <a:xfrm>
              <a:off x="7808483" y="2807415"/>
              <a:ext cx="26079" cy="3429"/>
            </a:xfrm>
            <a:custGeom>
              <a:avLst/>
              <a:gdLst/>
              <a:ahLst/>
              <a:cxnLst/>
              <a:rect l="l" t="t" r="r" b="b"/>
              <a:pathLst>
                <a:path w="1156" h="152" extrusionOk="0">
                  <a:moveTo>
                    <a:pt x="48" y="1"/>
                  </a:moveTo>
                  <a:cubicBezTo>
                    <a:pt x="30" y="1"/>
                    <a:pt x="12" y="15"/>
                    <a:pt x="9" y="33"/>
                  </a:cubicBezTo>
                  <a:cubicBezTo>
                    <a:pt x="0" y="57"/>
                    <a:pt x="15" y="76"/>
                    <a:pt x="40" y="82"/>
                  </a:cubicBezTo>
                  <a:cubicBezTo>
                    <a:pt x="229" y="134"/>
                    <a:pt x="419" y="152"/>
                    <a:pt x="590" y="152"/>
                  </a:cubicBezTo>
                  <a:cubicBezTo>
                    <a:pt x="795" y="152"/>
                    <a:pt x="978" y="124"/>
                    <a:pt x="1116" y="91"/>
                  </a:cubicBezTo>
                  <a:cubicBezTo>
                    <a:pt x="1140" y="88"/>
                    <a:pt x="1155" y="63"/>
                    <a:pt x="1146" y="42"/>
                  </a:cubicBezTo>
                  <a:cubicBezTo>
                    <a:pt x="1144" y="22"/>
                    <a:pt x="1129" y="10"/>
                    <a:pt x="1110" y="10"/>
                  </a:cubicBezTo>
                  <a:cubicBezTo>
                    <a:pt x="1106" y="10"/>
                    <a:pt x="1102" y="10"/>
                    <a:pt x="1097" y="11"/>
                  </a:cubicBezTo>
                  <a:cubicBezTo>
                    <a:pt x="963" y="42"/>
                    <a:pt x="787" y="68"/>
                    <a:pt x="587" y="68"/>
                  </a:cubicBezTo>
                  <a:cubicBezTo>
                    <a:pt x="424" y="68"/>
                    <a:pt x="244" y="50"/>
                    <a:pt x="58" y="2"/>
                  </a:cubicBezTo>
                  <a:cubicBezTo>
                    <a:pt x="55" y="1"/>
                    <a:pt x="52" y="1"/>
                    <a:pt x="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8" name="Google Shape;2808;p75"/>
            <p:cNvSpPr/>
            <p:nvPr/>
          </p:nvSpPr>
          <p:spPr>
            <a:xfrm>
              <a:off x="7839978" y="2677649"/>
              <a:ext cx="59400" cy="17326"/>
            </a:xfrm>
            <a:custGeom>
              <a:avLst/>
              <a:gdLst/>
              <a:ahLst/>
              <a:cxnLst/>
              <a:rect l="l" t="t" r="r" b="b"/>
              <a:pathLst>
                <a:path w="2633" h="768" extrusionOk="0">
                  <a:moveTo>
                    <a:pt x="1107" y="0"/>
                  </a:moveTo>
                  <a:cubicBezTo>
                    <a:pt x="968" y="0"/>
                    <a:pt x="829" y="12"/>
                    <a:pt x="692" y="36"/>
                  </a:cubicBezTo>
                  <a:cubicBezTo>
                    <a:pt x="478" y="73"/>
                    <a:pt x="270" y="134"/>
                    <a:pt x="77" y="219"/>
                  </a:cubicBezTo>
                  <a:cubicBezTo>
                    <a:pt x="25" y="241"/>
                    <a:pt x="1" y="299"/>
                    <a:pt x="22" y="351"/>
                  </a:cubicBezTo>
                  <a:cubicBezTo>
                    <a:pt x="41" y="390"/>
                    <a:pt x="76" y="412"/>
                    <a:pt x="113" y="412"/>
                  </a:cubicBezTo>
                  <a:cubicBezTo>
                    <a:pt x="124" y="412"/>
                    <a:pt x="136" y="410"/>
                    <a:pt x="148" y="406"/>
                  </a:cubicBezTo>
                  <a:cubicBezTo>
                    <a:pt x="337" y="336"/>
                    <a:pt x="527" y="287"/>
                    <a:pt x="722" y="268"/>
                  </a:cubicBezTo>
                  <a:cubicBezTo>
                    <a:pt x="804" y="258"/>
                    <a:pt x="885" y="253"/>
                    <a:pt x="966" y="253"/>
                  </a:cubicBezTo>
                  <a:cubicBezTo>
                    <a:pt x="1078" y="253"/>
                    <a:pt x="1191" y="263"/>
                    <a:pt x="1303" y="281"/>
                  </a:cubicBezTo>
                  <a:cubicBezTo>
                    <a:pt x="1492" y="311"/>
                    <a:pt x="1682" y="363"/>
                    <a:pt x="1856" y="439"/>
                  </a:cubicBezTo>
                  <a:cubicBezTo>
                    <a:pt x="1945" y="479"/>
                    <a:pt x="2033" y="519"/>
                    <a:pt x="2113" y="571"/>
                  </a:cubicBezTo>
                  <a:cubicBezTo>
                    <a:pt x="2155" y="592"/>
                    <a:pt x="2192" y="620"/>
                    <a:pt x="2232" y="647"/>
                  </a:cubicBezTo>
                  <a:cubicBezTo>
                    <a:pt x="2250" y="656"/>
                    <a:pt x="2269" y="672"/>
                    <a:pt x="2287" y="687"/>
                  </a:cubicBezTo>
                  <a:lnTo>
                    <a:pt x="2314" y="708"/>
                  </a:lnTo>
                  <a:cubicBezTo>
                    <a:pt x="2361" y="749"/>
                    <a:pt x="2410" y="768"/>
                    <a:pt x="2456" y="768"/>
                  </a:cubicBezTo>
                  <a:cubicBezTo>
                    <a:pt x="2500" y="768"/>
                    <a:pt x="2541" y="749"/>
                    <a:pt x="2571" y="714"/>
                  </a:cubicBezTo>
                  <a:cubicBezTo>
                    <a:pt x="2632" y="647"/>
                    <a:pt x="2629" y="543"/>
                    <a:pt x="2559" y="482"/>
                  </a:cubicBezTo>
                  <a:cubicBezTo>
                    <a:pt x="2559" y="476"/>
                    <a:pt x="2556" y="470"/>
                    <a:pt x="2556" y="470"/>
                  </a:cubicBezTo>
                  <a:cubicBezTo>
                    <a:pt x="2541" y="461"/>
                    <a:pt x="2528" y="452"/>
                    <a:pt x="2516" y="446"/>
                  </a:cubicBezTo>
                  <a:lnTo>
                    <a:pt x="2483" y="421"/>
                  </a:lnTo>
                  <a:cubicBezTo>
                    <a:pt x="2461" y="406"/>
                    <a:pt x="2437" y="391"/>
                    <a:pt x="2409" y="375"/>
                  </a:cubicBezTo>
                  <a:cubicBezTo>
                    <a:pt x="2363" y="345"/>
                    <a:pt x="2314" y="317"/>
                    <a:pt x="2269" y="296"/>
                  </a:cubicBezTo>
                  <a:cubicBezTo>
                    <a:pt x="2174" y="244"/>
                    <a:pt x="2073" y="198"/>
                    <a:pt x="1972" y="161"/>
                  </a:cubicBezTo>
                  <a:cubicBezTo>
                    <a:pt x="1767" y="85"/>
                    <a:pt x="1553" y="36"/>
                    <a:pt x="1336" y="12"/>
                  </a:cubicBezTo>
                  <a:cubicBezTo>
                    <a:pt x="1260" y="4"/>
                    <a:pt x="1184" y="0"/>
                    <a:pt x="1107" y="0"/>
                  </a:cubicBezTo>
                  <a:close/>
                </a:path>
              </a:pathLst>
            </a:custGeom>
            <a:solidFill>
              <a:srgbClr val="7F41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9" name="Google Shape;2809;p75"/>
            <p:cNvSpPr/>
            <p:nvPr/>
          </p:nvSpPr>
          <p:spPr>
            <a:xfrm>
              <a:off x="7751789" y="2677649"/>
              <a:ext cx="59400" cy="17326"/>
            </a:xfrm>
            <a:custGeom>
              <a:avLst/>
              <a:gdLst/>
              <a:ahLst/>
              <a:cxnLst/>
              <a:rect l="l" t="t" r="r" b="b"/>
              <a:pathLst>
                <a:path w="2633" h="768" extrusionOk="0">
                  <a:moveTo>
                    <a:pt x="1528" y="0"/>
                  </a:moveTo>
                  <a:cubicBezTo>
                    <a:pt x="1451" y="0"/>
                    <a:pt x="1374" y="4"/>
                    <a:pt x="1297" y="12"/>
                  </a:cubicBezTo>
                  <a:cubicBezTo>
                    <a:pt x="1077" y="36"/>
                    <a:pt x="863" y="85"/>
                    <a:pt x="661" y="161"/>
                  </a:cubicBezTo>
                  <a:cubicBezTo>
                    <a:pt x="557" y="198"/>
                    <a:pt x="459" y="244"/>
                    <a:pt x="365" y="296"/>
                  </a:cubicBezTo>
                  <a:cubicBezTo>
                    <a:pt x="313" y="317"/>
                    <a:pt x="264" y="345"/>
                    <a:pt x="218" y="375"/>
                  </a:cubicBezTo>
                  <a:lnTo>
                    <a:pt x="151" y="421"/>
                  </a:lnTo>
                  <a:lnTo>
                    <a:pt x="114" y="446"/>
                  </a:lnTo>
                  <a:cubicBezTo>
                    <a:pt x="105" y="452"/>
                    <a:pt x="93" y="461"/>
                    <a:pt x="77" y="470"/>
                  </a:cubicBezTo>
                  <a:cubicBezTo>
                    <a:pt x="77" y="470"/>
                    <a:pt x="74" y="476"/>
                    <a:pt x="74" y="482"/>
                  </a:cubicBezTo>
                  <a:cubicBezTo>
                    <a:pt x="4" y="543"/>
                    <a:pt x="1" y="647"/>
                    <a:pt x="62" y="714"/>
                  </a:cubicBezTo>
                  <a:cubicBezTo>
                    <a:pt x="92" y="749"/>
                    <a:pt x="133" y="768"/>
                    <a:pt x="178" y="768"/>
                  </a:cubicBezTo>
                  <a:cubicBezTo>
                    <a:pt x="223" y="768"/>
                    <a:pt x="272" y="749"/>
                    <a:pt x="319" y="708"/>
                  </a:cubicBezTo>
                  <a:lnTo>
                    <a:pt x="343" y="687"/>
                  </a:lnTo>
                  <a:cubicBezTo>
                    <a:pt x="365" y="672"/>
                    <a:pt x="383" y="656"/>
                    <a:pt x="401" y="647"/>
                  </a:cubicBezTo>
                  <a:cubicBezTo>
                    <a:pt x="441" y="620"/>
                    <a:pt x="478" y="592"/>
                    <a:pt x="521" y="571"/>
                  </a:cubicBezTo>
                  <a:cubicBezTo>
                    <a:pt x="600" y="519"/>
                    <a:pt x="689" y="479"/>
                    <a:pt x="777" y="439"/>
                  </a:cubicBezTo>
                  <a:cubicBezTo>
                    <a:pt x="951" y="363"/>
                    <a:pt x="1138" y="311"/>
                    <a:pt x="1330" y="281"/>
                  </a:cubicBezTo>
                  <a:cubicBezTo>
                    <a:pt x="1441" y="263"/>
                    <a:pt x="1553" y="253"/>
                    <a:pt x="1667" y="253"/>
                  </a:cubicBezTo>
                  <a:cubicBezTo>
                    <a:pt x="1748" y="253"/>
                    <a:pt x="1829" y="258"/>
                    <a:pt x="1911" y="268"/>
                  </a:cubicBezTo>
                  <a:cubicBezTo>
                    <a:pt x="2107" y="287"/>
                    <a:pt x="2296" y="336"/>
                    <a:pt x="2483" y="406"/>
                  </a:cubicBezTo>
                  <a:cubicBezTo>
                    <a:pt x="2495" y="410"/>
                    <a:pt x="2507" y="412"/>
                    <a:pt x="2519" y="412"/>
                  </a:cubicBezTo>
                  <a:cubicBezTo>
                    <a:pt x="2558" y="412"/>
                    <a:pt x="2592" y="390"/>
                    <a:pt x="2611" y="351"/>
                  </a:cubicBezTo>
                  <a:cubicBezTo>
                    <a:pt x="2632" y="299"/>
                    <a:pt x="2605" y="241"/>
                    <a:pt x="2556" y="219"/>
                  </a:cubicBezTo>
                  <a:cubicBezTo>
                    <a:pt x="2360" y="134"/>
                    <a:pt x="2156" y="73"/>
                    <a:pt x="1942" y="36"/>
                  </a:cubicBezTo>
                  <a:cubicBezTo>
                    <a:pt x="1806" y="12"/>
                    <a:pt x="1668" y="0"/>
                    <a:pt x="1528" y="0"/>
                  </a:cubicBezTo>
                  <a:close/>
                </a:path>
              </a:pathLst>
            </a:custGeom>
            <a:solidFill>
              <a:srgbClr val="7F41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0" name="Google Shape;2810;p75"/>
            <p:cNvSpPr/>
            <p:nvPr/>
          </p:nvSpPr>
          <p:spPr>
            <a:xfrm>
              <a:off x="7679687" y="2498634"/>
              <a:ext cx="285519" cy="137909"/>
            </a:xfrm>
            <a:custGeom>
              <a:avLst/>
              <a:gdLst/>
              <a:ahLst/>
              <a:cxnLst/>
              <a:rect l="l" t="t" r="r" b="b"/>
              <a:pathLst>
                <a:path w="12656" h="6113" extrusionOk="0">
                  <a:moveTo>
                    <a:pt x="6051" y="0"/>
                  </a:moveTo>
                  <a:cubicBezTo>
                    <a:pt x="2708" y="0"/>
                    <a:pt x="0" y="2708"/>
                    <a:pt x="0" y="6052"/>
                  </a:cubicBezTo>
                  <a:lnTo>
                    <a:pt x="0" y="6113"/>
                  </a:lnTo>
                  <a:lnTo>
                    <a:pt x="12656" y="6113"/>
                  </a:lnTo>
                  <a:lnTo>
                    <a:pt x="12656" y="6052"/>
                  </a:lnTo>
                  <a:cubicBezTo>
                    <a:pt x="12656" y="2708"/>
                    <a:pt x="9948" y="0"/>
                    <a:pt x="66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1" name="Google Shape;2811;p75"/>
            <p:cNvSpPr/>
            <p:nvPr/>
          </p:nvSpPr>
          <p:spPr>
            <a:xfrm>
              <a:off x="7684650" y="2503461"/>
              <a:ext cx="273743" cy="119433"/>
            </a:xfrm>
            <a:custGeom>
              <a:avLst/>
              <a:gdLst/>
              <a:ahLst/>
              <a:cxnLst/>
              <a:rect l="l" t="t" r="r" b="b"/>
              <a:pathLst>
                <a:path w="12134" h="5294" extrusionOk="0">
                  <a:moveTo>
                    <a:pt x="5006" y="0"/>
                  </a:moveTo>
                  <a:cubicBezTo>
                    <a:pt x="3484" y="1770"/>
                    <a:pt x="4022" y="4307"/>
                    <a:pt x="0" y="5294"/>
                  </a:cubicBezTo>
                  <a:lnTo>
                    <a:pt x="12133" y="5294"/>
                  </a:lnTo>
                  <a:cubicBezTo>
                    <a:pt x="8114" y="4307"/>
                    <a:pt x="8652" y="1773"/>
                    <a:pt x="7133" y="0"/>
                  </a:cubicBezTo>
                  <a:close/>
                </a:path>
              </a:pathLst>
            </a:custGeom>
            <a:solidFill>
              <a:srgbClr val="E03451">
                <a:alpha val="339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2" name="Google Shape;2812;p75"/>
            <p:cNvSpPr/>
            <p:nvPr/>
          </p:nvSpPr>
          <p:spPr>
            <a:xfrm>
              <a:off x="7669963" y="2488910"/>
              <a:ext cx="304222" cy="155777"/>
            </a:xfrm>
            <a:custGeom>
              <a:avLst/>
              <a:gdLst/>
              <a:ahLst/>
              <a:cxnLst/>
              <a:rect l="l" t="t" r="r" b="b"/>
              <a:pathLst>
                <a:path w="13485" h="6905" extrusionOk="0">
                  <a:moveTo>
                    <a:pt x="5715" y="1"/>
                  </a:moveTo>
                  <a:cubicBezTo>
                    <a:pt x="5715" y="1"/>
                    <a:pt x="5608" y="5966"/>
                    <a:pt x="0" y="5966"/>
                  </a:cubicBezTo>
                  <a:lnTo>
                    <a:pt x="0" y="6904"/>
                  </a:lnTo>
                  <a:lnTo>
                    <a:pt x="13484" y="6904"/>
                  </a:lnTo>
                  <a:lnTo>
                    <a:pt x="13484" y="5966"/>
                  </a:lnTo>
                  <a:cubicBezTo>
                    <a:pt x="7876" y="5966"/>
                    <a:pt x="7766" y="1"/>
                    <a:pt x="776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3" name="Google Shape;2813;p75"/>
            <p:cNvSpPr/>
            <p:nvPr/>
          </p:nvSpPr>
          <p:spPr>
            <a:xfrm>
              <a:off x="7670031" y="2634469"/>
              <a:ext cx="304154" cy="23530"/>
            </a:xfrm>
            <a:custGeom>
              <a:avLst/>
              <a:gdLst/>
              <a:ahLst/>
              <a:cxnLst/>
              <a:rect l="l" t="t" r="r" b="b"/>
              <a:pathLst>
                <a:path w="13482" h="1043" extrusionOk="0">
                  <a:moveTo>
                    <a:pt x="0" y="0"/>
                  </a:moveTo>
                  <a:lnTo>
                    <a:pt x="0" y="1042"/>
                  </a:lnTo>
                  <a:lnTo>
                    <a:pt x="13481" y="1042"/>
                  </a:lnTo>
                  <a:lnTo>
                    <a:pt x="13481"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4" name="Google Shape;2814;p75"/>
            <p:cNvSpPr/>
            <p:nvPr/>
          </p:nvSpPr>
          <p:spPr>
            <a:xfrm>
              <a:off x="7670031" y="2646313"/>
              <a:ext cx="304154" cy="45752"/>
            </a:xfrm>
            <a:custGeom>
              <a:avLst/>
              <a:gdLst/>
              <a:ahLst/>
              <a:cxnLst/>
              <a:rect l="l" t="t" r="r" b="b"/>
              <a:pathLst>
                <a:path w="13482" h="2028" extrusionOk="0">
                  <a:moveTo>
                    <a:pt x="6845" y="1"/>
                  </a:moveTo>
                  <a:cubicBezTo>
                    <a:pt x="6816" y="1"/>
                    <a:pt x="6787" y="1"/>
                    <a:pt x="6758" y="1"/>
                  </a:cubicBezTo>
                  <a:cubicBezTo>
                    <a:pt x="3411" y="7"/>
                    <a:pt x="0" y="520"/>
                    <a:pt x="0" y="520"/>
                  </a:cubicBezTo>
                  <a:cubicBezTo>
                    <a:pt x="0" y="1168"/>
                    <a:pt x="3380" y="2027"/>
                    <a:pt x="6758" y="2027"/>
                  </a:cubicBezTo>
                  <a:cubicBezTo>
                    <a:pt x="10122" y="2027"/>
                    <a:pt x="13481" y="1171"/>
                    <a:pt x="13481" y="520"/>
                  </a:cubicBezTo>
                  <a:cubicBezTo>
                    <a:pt x="13481" y="520"/>
                    <a:pt x="10210" y="1"/>
                    <a:pt x="68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5" name="Google Shape;2815;p75"/>
            <p:cNvSpPr/>
            <p:nvPr/>
          </p:nvSpPr>
          <p:spPr>
            <a:xfrm>
              <a:off x="7766634" y="2541318"/>
              <a:ext cx="111717" cy="111717"/>
            </a:xfrm>
            <a:custGeom>
              <a:avLst/>
              <a:gdLst/>
              <a:ahLst/>
              <a:cxnLst/>
              <a:rect l="l" t="t" r="r" b="b"/>
              <a:pathLst>
                <a:path w="4952" h="4952" extrusionOk="0">
                  <a:moveTo>
                    <a:pt x="2476" y="0"/>
                  </a:moveTo>
                  <a:cubicBezTo>
                    <a:pt x="1106" y="0"/>
                    <a:pt x="0" y="1110"/>
                    <a:pt x="0" y="2476"/>
                  </a:cubicBezTo>
                  <a:cubicBezTo>
                    <a:pt x="0" y="3842"/>
                    <a:pt x="1106" y="4951"/>
                    <a:pt x="2476" y="4951"/>
                  </a:cubicBezTo>
                  <a:cubicBezTo>
                    <a:pt x="3842" y="4951"/>
                    <a:pt x="4951" y="3842"/>
                    <a:pt x="4951" y="2476"/>
                  </a:cubicBezTo>
                  <a:cubicBezTo>
                    <a:pt x="4951" y="1110"/>
                    <a:pt x="3842" y="0"/>
                    <a:pt x="24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6" name="Google Shape;2816;p75"/>
            <p:cNvSpPr/>
            <p:nvPr/>
          </p:nvSpPr>
          <p:spPr>
            <a:xfrm>
              <a:off x="7779110" y="2554064"/>
              <a:ext cx="86743" cy="86698"/>
            </a:xfrm>
            <a:custGeom>
              <a:avLst/>
              <a:gdLst/>
              <a:ahLst/>
              <a:cxnLst/>
              <a:rect l="l" t="t" r="r" b="b"/>
              <a:pathLst>
                <a:path w="3845" h="3843" extrusionOk="0">
                  <a:moveTo>
                    <a:pt x="1923" y="1"/>
                  </a:moveTo>
                  <a:cubicBezTo>
                    <a:pt x="859" y="1"/>
                    <a:pt x="0" y="859"/>
                    <a:pt x="0" y="1923"/>
                  </a:cubicBezTo>
                  <a:cubicBezTo>
                    <a:pt x="0" y="2983"/>
                    <a:pt x="859" y="3842"/>
                    <a:pt x="1923" y="3842"/>
                  </a:cubicBezTo>
                  <a:cubicBezTo>
                    <a:pt x="2983" y="3842"/>
                    <a:pt x="3845" y="2983"/>
                    <a:pt x="3845" y="1923"/>
                  </a:cubicBezTo>
                  <a:cubicBezTo>
                    <a:pt x="3845" y="859"/>
                    <a:pt x="2983" y="1"/>
                    <a:pt x="19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7" name="Google Shape;2817;p75"/>
            <p:cNvSpPr/>
            <p:nvPr/>
          </p:nvSpPr>
          <p:spPr>
            <a:xfrm>
              <a:off x="7784953" y="2559659"/>
              <a:ext cx="75057" cy="75035"/>
            </a:xfrm>
            <a:custGeom>
              <a:avLst/>
              <a:gdLst/>
              <a:ahLst/>
              <a:cxnLst/>
              <a:rect l="l" t="t" r="r" b="b"/>
              <a:pathLst>
                <a:path w="3327" h="3326" extrusionOk="0">
                  <a:moveTo>
                    <a:pt x="1664" y="0"/>
                  </a:moveTo>
                  <a:cubicBezTo>
                    <a:pt x="747" y="0"/>
                    <a:pt x="1" y="746"/>
                    <a:pt x="1" y="1663"/>
                  </a:cubicBezTo>
                  <a:cubicBezTo>
                    <a:pt x="1" y="2580"/>
                    <a:pt x="747" y="3325"/>
                    <a:pt x="1664" y="3325"/>
                  </a:cubicBezTo>
                  <a:cubicBezTo>
                    <a:pt x="2580" y="3325"/>
                    <a:pt x="3326" y="2580"/>
                    <a:pt x="3326" y="1663"/>
                  </a:cubicBezTo>
                  <a:cubicBezTo>
                    <a:pt x="3326" y="743"/>
                    <a:pt x="2580" y="0"/>
                    <a:pt x="16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8" name="Google Shape;2818;p75"/>
            <p:cNvSpPr/>
            <p:nvPr/>
          </p:nvSpPr>
          <p:spPr>
            <a:xfrm>
              <a:off x="7835150" y="2569743"/>
              <a:ext cx="15002" cy="13175"/>
            </a:xfrm>
            <a:custGeom>
              <a:avLst/>
              <a:gdLst/>
              <a:ahLst/>
              <a:cxnLst/>
              <a:rect l="l" t="t" r="r" b="b"/>
              <a:pathLst>
                <a:path w="665" h="584" extrusionOk="0">
                  <a:moveTo>
                    <a:pt x="200" y="0"/>
                  </a:moveTo>
                  <a:cubicBezTo>
                    <a:pt x="154" y="0"/>
                    <a:pt x="113" y="14"/>
                    <a:pt x="83" y="42"/>
                  </a:cubicBezTo>
                  <a:cubicBezTo>
                    <a:pt x="1" y="128"/>
                    <a:pt x="41" y="311"/>
                    <a:pt x="178" y="446"/>
                  </a:cubicBezTo>
                  <a:cubicBezTo>
                    <a:pt x="268" y="535"/>
                    <a:pt x="375" y="583"/>
                    <a:pt x="463" y="583"/>
                  </a:cubicBezTo>
                  <a:cubicBezTo>
                    <a:pt x="510" y="583"/>
                    <a:pt x="552" y="569"/>
                    <a:pt x="582" y="540"/>
                  </a:cubicBezTo>
                  <a:cubicBezTo>
                    <a:pt x="664" y="455"/>
                    <a:pt x="621" y="271"/>
                    <a:pt x="484" y="140"/>
                  </a:cubicBezTo>
                  <a:cubicBezTo>
                    <a:pt x="398" y="50"/>
                    <a:pt x="289" y="0"/>
                    <a:pt x="2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8"/>
        <p:cNvGrpSpPr/>
        <p:nvPr/>
      </p:nvGrpSpPr>
      <p:grpSpPr>
        <a:xfrm>
          <a:off x="0" y="0"/>
          <a:ext cx="0" cy="0"/>
          <a:chOff x="0" y="0"/>
          <a:chExt cx="0" cy="0"/>
        </a:xfrm>
      </p:grpSpPr>
      <p:sp>
        <p:nvSpPr>
          <p:cNvPr id="679" name="Google Shape;679;p43"/>
          <p:cNvSpPr txBox="1">
            <a:spLocks noGrp="1"/>
          </p:cNvSpPr>
          <p:nvPr>
            <p:ph type="title"/>
          </p:nvPr>
        </p:nvSpPr>
        <p:spPr>
          <a:xfrm>
            <a:off x="642910" y="2214560"/>
            <a:ext cx="6786610" cy="817800"/>
          </a:xfrm>
          <a:prstGeom prst="rect">
            <a:avLst/>
          </a:prstGeom>
        </p:spPr>
        <p:txBody>
          <a:bodyPr spcFirstLastPara="1" wrap="square" lIns="91425" tIns="91425" rIns="91425" bIns="91425" anchor="ctr" anchorCtr="0">
            <a:noAutofit/>
          </a:bodyPr>
          <a:lstStyle/>
          <a:p>
            <a:pPr algn="r" rtl="1"/>
            <a:r>
              <a:rPr lang="fr-FR" sz="1800" dirty="0" smtClean="0">
                <a:latin typeface="Sakkal Majalla" panose="02000000000000000000" pitchFamily="2" charset="-78"/>
                <a:cs typeface="Sakkal Majalla" panose="02000000000000000000" pitchFamily="2" charset="-78"/>
              </a:rPr>
              <a:t>	</a:t>
            </a:r>
            <a:r>
              <a:rPr lang="ar-DZ" sz="1800" dirty="0" smtClean="0">
                <a:latin typeface="Sakkal Majalla" panose="02000000000000000000" pitchFamily="2" charset="-78"/>
                <a:cs typeface="Sakkal Majalla" panose="02000000000000000000" pitchFamily="2" charset="-78"/>
              </a:rPr>
              <a:t>يحتل موضوع حوادث العمل مركزا مهما في دراسات علم النفس الصناعي ذلك أن العاملين في مجال الصناعة يتعرضون للعديد من الأخطار وتقع الحوادث يوميا في المصانع وتتراوح هذه الحوادث بين خدوش أو كدمات بسيطة إلى إصابات جسمية ينتج عنها الوفاة.</a:t>
            </a:r>
            <a:br>
              <a:rPr lang="ar-DZ" sz="1800" dirty="0" smtClean="0">
                <a:latin typeface="Sakkal Majalla" panose="02000000000000000000" pitchFamily="2" charset="-78"/>
                <a:cs typeface="Sakkal Majalla" panose="02000000000000000000" pitchFamily="2" charset="-78"/>
              </a:rPr>
            </a:br>
            <a:r>
              <a:rPr lang="ar-DZ" sz="1800" dirty="0" smtClean="0">
                <a:latin typeface="Sakkal Majalla" panose="02000000000000000000" pitchFamily="2" charset="-78"/>
                <a:cs typeface="Sakkal Majalla" panose="02000000000000000000" pitchFamily="2" charset="-78"/>
              </a:rPr>
              <a:t>ويقدر ”</a:t>
            </a:r>
            <a:r>
              <a:rPr lang="ar-DZ" sz="1800" dirty="0" err="1" smtClean="0">
                <a:latin typeface="Sakkal Majalla" panose="02000000000000000000" pitchFamily="2" charset="-78"/>
                <a:cs typeface="Sakkal Majalla" panose="02000000000000000000" pitchFamily="2" charset="-78"/>
              </a:rPr>
              <a:t>شولتز</a:t>
            </a:r>
            <a:r>
              <a:rPr lang="ar-DZ" sz="1800" dirty="0" smtClean="0">
                <a:latin typeface="Sakkal Majalla" panose="02000000000000000000" pitchFamily="2" charset="-78"/>
                <a:cs typeface="Sakkal Majalla" panose="02000000000000000000" pitchFamily="2" charset="-78"/>
              </a:rPr>
              <a:t> ”عدد الذين يقتلون سنويا بما يزيد على 14 ألف عامل في الولايات المتحدة الأمريكية كما يحدد عدد الإصابات السنوية بما يقارب 2,2 مليون إصابة وهي أرقام مخيفة.</a:t>
            </a:r>
            <a:br>
              <a:rPr lang="ar-DZ" sz="1800" dirty="0" smtClean="0">
                <a:latin typeface="Sakkal Majalla" panose="02000000000000000000" pitchFamily="2" charset="-78"/>
                <a:cs typeface="Sakkal Majalla" panose="02000000000000000000" pitchFamily="2" charset="-78"/>
              </a:rPr>
            </a:br>
            <a:r>
              <a:rPr lang="ar-DZ" sz="1800" dirty="0" smtClean="0">
                <a:latin typeface="Sakkal Majalla" panose="02000000000000000000" pitchFamily="2" charset="-78"/>
                <a:cs typeface="Sakkal Majalla" panose="02000000000000000000" pitchFamily="2" charset="-78"/>
              </a:rPr>
              <a:t>تؤدي هذه الحوادث إلى كلفة اقتصادية عالية حيث تفقد بلايين الدولارات نتيجة تعطل العمل في مهن معينة مثل أمراض الجهاز التنفسي والدوري والعصبي في صناعات يعينها مثل الغزل والنسيج والصناعات الكيماوية وصناعات المناجم والمحاجر، ومن خصائص هذه الأمراض أنها لا تظهر فجأة بل تتسلل إلى العامل بطريقة بطيئة </a:t>
            </a:r>
            <a:r>
              <a:rPr lang="fr-FR" sz="1800" dirty="0" smtClean="0">
                <a:latin typeface="Sakkal Majalla" panose="02000000000000000000" pitchFamily="2" charset="-78"/>
                <a:cs typeface="Sakkal Majalla" panose="02000000000000000000" pitchFamily="2" charset="-78"/>
              </a:rPr>
              <a:t>.</a:t>
            </a:r>
            <a:r>
              <a:rPr lang="ar-DZ" sz="1800" dirty="0" smtClean="0">
                <a:latin typeface="Sakkal Majalla" panose="02000000000000000000" pitchFamily="2" charset="-78"/>
                <a:cs typeface="Sakkal Majalla" panose="02000000000000000000" pitchFamily="2" charset="-78"/>
              </a:rPr>
              <a:t/>
            </a:r>
            <a:br>
              <a:rPr lang="ar-DZ" sz="1800" dirty="0" smtClean="0">
                <a:latin typeface="Sakkal Majalla" panose="02000000000000000000" pitchFamily="2" charset="-78"/>
                <a:cs typeface="Sakkal Majalla" panose="02000000000000000000" pitchFamily="2" charset="-78"/>
              </a:rPr>
            </a:br>
            <a:endParaRPr sz="1800">
              <a:highlight>
                <a:schemeClr val="lt2"/>
              </a:highlight>
              <a:latin typeface="Sakkal Majalla" panose="02000000000000000000" pitchFamily="2" charset="-78"/>
              <a:cs typeface="Sakkal Majalla" panose="02000000000000000000"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73"/>
        <p:cNvGrpSpPr/>
        <p:nvPr/>
      </p:nvGrpSpPr>
      <p:grpSpPr>
        <a:xfrm>
          <a:off x="0" y="0"/>
          <a:ext cx="0" cy="0"/>
          <a:chOff x="0" y="0"/>
          <a:chExt cx="0" cy="0"/>
        </a:xfrm>
      </p:grpSpPr>
      <p:sp>
        <p:nvSpPr>
          <p:cNvPr id="1374" name="Google Shape;1374;p55"/>
          <p:cNvSpPr txBox="1">
            <a:spLocks noGrp="1"/>
          </p:cNvSpPr>
          <p:nvPr>
            <p:ph type="title"/>
          </p:nvPr>
        </p:nvSpPr>
        <p:spPr>
          <a:xfrm>
            <a:off x="1284000" y="1690350"/>
            <a:ext cx="6576000" cy="1265700"/>
          </a:xfrm>
          <a:prstGeom prst="rect">
            <a:avLst/>
          </a:prstGeom>
        </p:spPr>
        <p:txBody>
          <a:bodyPr spcFirstLastPara="1" wrap="square" lIns="91425" tIns="91425" rIns="91425" bIns="91425" anchor="b" anchorCtr="0">
            <a:noAutofit/>
          </a:bodyPr>
          <a:lstStyle/>
          <a:p>
            <a:pPr lvl="0"/>
            <a:r>
              <a:rPr lang="ar-DZ" sz="8000" b="1" dirty="0" smtClean="0">
                <a:latin typeface="Sakkal Majalla" panose="02000000000000000000" pitchFamily="2" charset="-78"/>
                <a:cs typeface="Sakkal Majalla" panose="02000000000000000000" pitchFamily="2" charset="-78"/>
              </a:rPr>
              <a:t>42032 حادث عمل</a:t>
            </a:r>
            <a:endParaRPr lang="en-GB" sz="8000" b="1" dirty="0">
              <a:latin typeface="Sakkal Majalla" panose="02000000000000000000" pitchFamily="2" charset="-78"/>
              <a:cs typeface="Sakkal Majalla" panose="02000000000000000000" pitchFamily="2" charset="-78"/>
            </a:endParaRPr>
          </a:p>
        </p:txBody>
      </p:sp>
      <p:sp>
        <p:nvSpPr>
          <p:cNvPr id="1375" name="Google Shape;1375;p55"/>
          <p:cNvSpPr txBox="1">
            <a:spLocks noGrp="1"/>
          </p:cNvSpPr>
          <p:nvPr>
            <p:ph type="subTitle" idx="1"/>
          </p:nvPr>
        </p:nvSpPr>
        <p:spPr>
          <a:xfrm>
            <a:off x="1284000" y="2956050"/>
            <a:ext cx="6576000" cy="497100"/>
          </a:xfrm>
          <a:prstGeom prst="rect">
            <a:avLst/>
          </a:prstGeom>
        </p:spPr>
        <p:txBody>
          <a:bodyPr spcFirstLastPara="1" wrap="square" lIns="91425" tIns="91425" rIns="91425" bIns="91425" anchor="t" anchorCtr="0">
            <a:noAutofit/>
          </a:bodyPr>
          <a:lstStyle/>
          <a:p>
            <a:pPr marL="0" lvl="0" indent="0"/>
            <a:r>
              <a:rPr lang="ar-DZ" dirty="0" smtClean="0">
                <a:latin typeface="Sakkal Majalla" panose="02000000000000000000" pitchFamily="2" charset="-78"/>
                <a:cs typeface="Sakkal Majalla" panose="02000000000000000000" pitchFamily="2" charset="-78"/>
              </a:rPr>
              <a:t> سجل الصندوق الوطني للتأمينات الاجتماعية للعمال الأجراء 42.032 حادث </a:t>
            </a:r>
            <a:r>
              <a:rPr lang="ar-DZ" b="1" dirty="0" smtClean="0">
                <a:latin typeface="Sakkal Majalla" panose="02000000000000000000" pitchFamily="2" charset="-78"/>
                <a:cs typeface="Sakkal Majalla" panose="02000000000000000000" pitchFamily="2" charset="-78"/>
              </a:rPr>
              <a:t>عمل مصرح </a:t>
            </a:r>
            <a:r>
              <a:rPr lang="ar-DZ" dirty="0" err="1" smtClean="0">
                <a:latin typeface="Sakkal Majalla" panose="02000000000000000000" pitchFamily="2" charset="-78"/>
                <a:cs typeface="Sakkal Majalla" panose="02000000000000000000" pitchFamily="2" charset="-78"/>
              </a:rPr>
              <a:t>به</a:t>
            </a:r>
            <a:r>
              <a:rPr lang="ar-DZ" dirty="0" smtClean="0">
                <a:latin typeface="Sakkal Majalla" panose="02000000000000000000" pitchFamily="2" charset="-78"/>
                <a:cs typeface="Sakkal Majalla" panose="02000000000000000000" pitchFamily="2" charset="-78"/>
              </a:rPr>
              <a:t> خلال سنة 2021، على المستوى الوطني،</a:t>
            </a:r>
            <a:endParaRPr lang="en-GB" dirty="0">
              <a:latin typeface="Sakkal Majalla" panose="02000000000000000000" pitchFamily="2" charset="-78"/>
              <a:cs typeface="Sakkal Majalla" panose="02000000000000000000"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3"/>
        <p:cNvGrpSpPr/>
        <p:nvPr/>
      </p:nvGrpSpPr>
      <p:grpSpPr>
        <a:xfrm>
          <a:off x="0" y="0"/>
          <a:ext cx="0" cy="0"/>
          <a:chOff x="0" y="0"/>
          <a:chExt cx="0" cy="0"/>
        </a:xfrm>
      </p:grpSpPr>
      <p:sp>
        <p:nvSpPr>
          <p:cNvPr id="704" name="Google Shape;704;p44"/>
          <p:cNvSpPr txBox="1">
            <a:spLocks noGrp="1"/>
          </p:cNvSpPr>
          <p:nvPr>
            <p:ph type="title"/>
          </p:nvPr>
        </p:nvSpPr>
        <p:spPr>
          <a:xfrm>
            <a:off x="3929058" y="2857502"/>
            <a:ext cx="4625700" cy="485100"/>
          </a:xfrm>
          <a:prstGeom prst="rect">
            <a:avLst/>
          </a:prstGeom>
        </p:spPr>
        <p:txBody>
          <a:bodyPr spcFirstLastPara="1" wrap="square" lIns="91425" tIns="91425" rIns="91425" bIns="91425" anchor="b" anchorCtr="0">
            <a:noAutofit/>
          </a:bodyPr>
          <a:lstStyle/>
          <a:p>
            <a:pPr algn="ctr"/>
            <a:r>
              <a:rPr lang="ar-DZ" b="1" dirty="0" smtClean="0"/>
              <a:t>لمحة تاريخية حول تطور الأمن والوقاية في العمل</a:t>
            </a:r>
            <a:r>
              <a:rPr lang="ar-DZ" dirty="0" smtClean="0"/>
              <a:t/>
            </a:r>
            <a:br>
              <a:rPr lang="ar-DZ" dirty="0" smtClean="0"/>
            </a:br>
            <a:endParaRPr lang="en-GB" dirty="0"/>
          </a:p>
        </p:txBody>
      </p:sp>
      <p:sp>
        <p:nvSpPr>
          <p:cNvPr id="705" name="Google Shape;705;p44"/>
          <p:cNvSpPr txBox="1">
            <a:spLocks noGrp="1"/>
          </p:cNvSpPr>
          <p:nvPr>
            <p:ph type="subTitle" idx="1"/>
          </p:nvPr>
        </p:nvSpPr>
        <p:spPr>
          <a:xfrm>
            <a:off x="3805200" y="2064825"/>
            <a:ext cx="4625700" cy="1419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lang="en-GB" dirty="0"/>
          </a:p>
        </p:txBody>
      </p:sp>
      <p:grpSp>
        <p:nvGrpSpPr>
          <p:cNvPr id="706" name="Google Shape;706;p44"/>
          <p:cNvGrpSpPr/>
          <p:nvPr/>
        </p:nvGrpSpPr>
        <p:grpSpPr>
          <a:xfrm>
            <a:off x="1041651" y="1487659"/>
            <a:ext cx="2514569" cy="2048536"/>
            <a:chOff x="6173625" y="561163"/>
            <a:chExt cx="708050" cy="576825"/>
          </a:xfrm>
        </p:grpSpPr>
        <p:sp>
          <p:nvSpPr>
            <p:cNvPr id="707" name="Google Shape;707;p44"/>
            <p:cNvSpPr/>
            <p:nvPr/>
          </p:nvSpPr>
          <p:spPr>
            <a:xfrm>
              <a:off x="6173625" y="722763"/>
              <a:ext cx="77075" cy="43400"/>
            </a:xfrm>
            <a:custGeom>
              <a:avLst/>
              <a:gdLst/>
              <a:ahLst/>
              <a:cxnLst/>
              <a:rect l="l" t="t" r="r" b="b"/>
              <a:pathLst>
                <a:path w="3083" h="1736" extrusionOk="0">
                  <a:moveTo>
                    <a:pt x="194" y="1"/>
                  </a:moveTo>
                  <a:lnTo>
                    <a:pt x="1" y="599"/>
                  </a:lnTo>
                  <a:lnTo>
                    <a:pt x="2903" y="1735"/>
                  </a:lnTo>
                  <a:lnTo>
                    <a:pt x="3082" y="968"/>
                  </a:lnTo>
                  <a:lnTo>
                    <a:pt x="1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44"/>
            <p:cNvSpPr/>
            <p:nvPr/>
          </p:nvSpPr>
          <p:spPr>
            <a:xfrm>
              <a:off x="6216825" y="719388"/>
              <a:ext cx="29300" cy="53575"/>
            </a:xfrm>
            <a:custGeom>
              <a:avLst/>
              <a:gdLst/>
              <a:ahLst/>
              <a:cxnLst/>
              <a:rect l="l" t="t" r="r" b="b"/>
              <a:pathLst>
                <a:path w="1172" h="2143" extrusionOk="0">
                  <a:moveTo>
                    <a:pt x="882" y="1"/>
                  </a:moveTo>
                  <a:cubicBezTo>
                    <a:pt x="734" y="1"/>
                    <a:pt x="584" y="55"/>
                    <a:pt x="466" y="143"/>
                  </a:cubicBezTo>
                  <a:cubicBezTo>
                    <a:pt x="294" y="268"/>
                    <a:pt x="172" y="462"/>
                    <a:pt x="97" y="659"/>
                  </a:cubicBezTo>
                  <a:cubicBezTo>
                    <a:pt x="65" y="734"/>
                    <a:pt x="43" y="817"/>
                    <a:pt x="29" y="903"/>
                  </a:cubicBezTo>
                  <a:cubicBezTo>
                    <a:pt x="0" y="1110"/>
                    <a:pt x="61" y="1336"/>
                    <a:pt x="183" y="1515"/>
                  </a:cubicBezTo>
                  <a:cubicBezTo>
                    <a:pt x="258" y="1626"/>
                    <a:pt x="795" y="2139"/>
                    <a:pt x="939" y="2142"/>
                  </a:cubicBezTo>
                  <a:cubicBezTo>
                    <a:pt x="1132" y="2142"/>
                    <a:pt x="1046" y="1523"/>
                    <a:pt x="1139" y="1372"/>
                  </a:cubicBezTo>
                  <a:cubicBezTo>
                    <a:pt x="1154" y="1343"/>
                    <a:pt x="1172" y="1318"/>
                    <a:pt x="1168" y="1290"/>
                  </a:cubicBezTo>
                  <a:cubicBezTo>
                    <a:pt x="1165" y="1265"/>
                    <a:pt x="1139" y="1243"/>
                    <a:pt x="1122" y="1225"/>
                  </a:cubicBezTo>
                  <a:cubicBezTo>
                    <a:pt x="810" y="921"/>
                    <a:pt x="788" y="365"/>
                    <a:pt x="1068" y="32"/>
                  </a:cubicBezTo>
                  <a:cubicBezTo>
                    <a:pt x="1008" y="11"/>
                    <a:pt x="945" y="1"/>
                    <a:pt x="8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44"/>
            <p:cNvSpPr/>
            <p:nvPr/>
          </p:nvSpPr>
          <p:spPr>
            <a:xfrm>
              <a:off x="6804625" y="722763"/>
              <a:ext cx="77050" cy="43400"/>
            </a:xfrm>
            <a:custGeom>
              <a:avLst/>
              <a:gdLst/>
              <a:ahLst/>
              <a:cxnLst/>
              <a:rect l="l" t="t" r="r" b="b"/>
              <a:pathLst>
                <a:path w="3082" h="1736" extrusionOk="0">
                  <a:moveTo>
                    <a:pt x="2888" y="1"/>
                  </a:moveTo>
                  <a:lnTo>
                    <a:pt x="0" y="968"/>
                  </a:lnTo>
                  <a:lnTo>
                    <a:pt x="180" y="1735"/>
                  </a:lnTo>
                  <a:lnTo>
                    <a:pt x="3082" y="599"/>
                  </a:lnTo>
                  <a:lnTo>
                    <a:pt x="288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44"/>
            <p:cNvSpPr/>
            <p:nvPr/>
          </p:nvSpPr>
          <p:spPr>
            <a:xfrm>
              <a:off x="6809200" y="719388"/>
              <a:ext cx="29400" cy="53575"/>
            </a:xfrm>
            <a:custGeom>
              <a:avLst/>
              <a:gdLst/>
              <a:ahLst/>
              <a:cxnLst/>
              <a:rect l="l" t="t" r="r" b="b"/>
              <a:pathLst>
                <a:path w="1176" h="2143" extrusionOk="0">
                  <a:moveTo>
                    <a:pt x="290" y="1"/>
                  </a:moveTo>
                  <a:cubicBezTo>
                    <a:pt x="227" y="1"/>
                    <a:pt x="164" y="11"/>
                    <a:pt x="104" y="32"/>
                  </a:cubicBezTo>
                  <a:cubicBezTo>
                    <a:pt x="387" y="365"/>
                    <a:pt x="366" y="921"/>
                    <a:pt x="50" y="1225"/>
                  </a:cubicBezTo>
                  <a:cubicBezTo>
                    <a:pt x="32" y="1243"/>
                    <a:pt x="11" y="1265"/>
                    <a:pt x="7" y="1290"/>
                  </a:cubicBezTo>
                  <a:cubicBezTo>
                    <a:pt x="0" y="1318"/>
                    <a:pt x="18" y="1343"/>
                    <a:pt x="32" y="1372"/>
                  </a:cubicBezTo>
                  <a:cubicBezTo>
                    <a:pt x="126" y="1523"/>
                    <a:pt x="43" y="2142"/>
                    <a:pt x="233" y="2142"/>
                  </a:cubicBezTo>
                  <a:cubicBezTo>
                    <a:pt x="376" y="2139"/>
                    <a:pt x="914" y="1626"/>
                    <a:pt x="993" y="1515"/>
                  </a:cubicBezTo>
                  <a:cubicBezTo>
                    <a:pt x="1111" y="1336"/>
                    <a:pt x="1175" y="1110"/>
                    <a:pt x="1143" y="903"/>
                  </a:cubicBezTo>
                  <a:cubicBezTo>
                    <a:pt x="1129" y="817"/>
                    <a:pt x="1107" y="734"/>
                    <a:pt x="1075" y="659"/>
                  </a:cubicBezTo>
                  <a:cubicBezTo>
                    <a:pt x="1000" y="462"/>
                    <a:pt x="878" y="268"/>
                    <a:pt x="710" y="143"/>
                  </a:cubicBezTo>
                  <a:cubicBezTo>
                    <a:pt x="589" y="55"/>
                    <a:pt x="439" y="1"/>
                    <a:pt x="29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44"/>
            <p:cNvSpPr/>
            <p:nvPr/>
          </p:nvSpPr>
          <p:spPr>
            <a:xfrm>
              <a:off x="6203200" y="561163"/>
              <a:ext cx="647225" cy="576825"/>
            </a:xfrm>
            <a:custGeom>
              <a:avLst/>
              <a:gdLst/>
              <a:ahLst/>
              <a:cxnLst/>
              <a:rect l="l" t="t" r="r" b="b"/>
              <a:pathLst>
                <a:path w="25889" h="23073" extrusionOk="0">
                  <a:moveTo>
                    <a:pt x="12896" y="1"/>
                  </a:moveTo>
                  <a:lnTo>
                    <a:pt x="12896" y="5"/>
                  </a:lnTo>
                  <a:cubicBezTo>
                    <a:pt x="10460" y="55"/>
                    <a:pt x="8564" y="2004"/>
                    <a:pt x="6747" y="2986"/>
                  </a:cubicBezTo>
                  <a:cubicBezTo>
                    <a:pt x="4902" y="3978"/>
                    <a:pt x="0" y="7242"/>
                    <a:pt x="642" y="12778"/>
                  </a:cubicBezTo>
                  <a:cubicBezTo>
                    <a:pt x="1276" y="18289"/>
                    <a:pt x="6343" y="23026"/>
                    <a:pt x="12900" y="23073"/>
                  </a:cubicBezTo>
                  <a:lnTo>
                    <a:pt x="13000" y="23073"/>
                  </a:lnTo>
                  <a:cubicBezTo>
                    <a:pt x="19557" y="23026"/>
                    <a:pt x="24624" y="18289"/>
                    <a:pt x="25258" y="12778"/>
                  </a:cubicBezTo>
                  <a:cubicBezTo>
                    <a:pt x="25888" y="7242"/>
                    <a:pt x="20990" y="3978"/>
                    <a:pt x="19145" y="2986"/>
                  </a:cubicBezTo>
                  <a:cubicBezTo>
                    <a:pt x="17321" y="2004"/>
                    <a:pt x="15433" y="58"/>
                    <a:pt x="12996" y="5"/>
                  </a:cubicBezTo>
                  <a:lnTo>
                    <a:pt x="12996" y="1"/>
                  </a:lnTo>
                  <a:cubicBezTo>
                    <a:pt x="12978" y="1"/>
                    <a:pt x="12964" y="1"/>
                    <a:pt x="12946" y="5"/>
                  </a:cubicBezTo>
                  <a:cubicBezTo>
                    <a:pt x="12928" y="5"/>
                    <a:pt x="12914" y="1"/>
                    <a:pt x="128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44"/>
            <p:cNvSpPr/>
            <p:nvPr/>
          </p:nvSpPr>
          <p:spPr>
            <a:xfrm>
              <a:off x="6226750" y="582488"/>
              <a:ext cx="599925" cy="534175"/>
            </a:xfrm>
            <a:custGeom>
              <a:avLst/>
              <a:gdLst/>
              <a:ahLst/>
              <a:cxnLst/>
              <a:rect l="l" t="t" r="r" b="b"/>
              <a:pathLst>
                <a:path w="23997" h="21367" extrusionOk="0">
                  <a:moveTo>
                    <a:pt x="12054" y="137"/>
                  </a:moveTo>
                  <a:cubicBezTo>
                    <a:pt x="13635" y="173"/>
                    <a:pt x="14942" y="1065"/>
                    <a:pt x="16204" y="1928"/>
                  </a:cubicBezTo>
                  <a:cubicBezTo>
                    <a:pt x="16716" y="2280"/>
                    <a:pt x="17200" y="2609"/>
                    <a:pt x="17683" y="2871"/>
                  </a:cubicBezTo>
                  <a:cubicBezTo>
                    <a:pt x="19149" y="3659"/>
                    <a:pt x="23868" y="6629"/>
                    <a:pt x="23270" y="11818"/>
                  </a:cubicBezTo>
                  <a:cubicBezTo>
                    <a:pt x="22650" y="17139"/>
                    <a:pt x="17830" y="21188"/>
                    <a:pt x="12054" y="21231"/>
                  </a:cubicBezTo>
                  <a:lnTo>
                    <a:pt x="11965" y="21231"/>
                  </a:lnTo>
                  <a:cubicBezTo>
                    <a:pt x="6182" y="21188"/>
                    <a:pt x="1362" y="17146"/>
                    <a:pt x="750" y="11818"/>
                  </a:cubicBezTo>
                  <a:cubicBezTo>
                    <a:pt x="151" y="6629"/>
                    <a:pt x="4874" y="3659"/>
                    <a:pt x="6332" y="2871"/>
                  </a:cubicBezTo>
                  <a:cubicBezTo>
                    <a:pt x="6816" y="2609"/>
                    <a:pt x="7300" y="2280"/>
                    <a:pt x="7812" y="1928"/>
                  </a:cubicBezTo>
                  <a:cubicBezTo>
                    <a:pt x="9080" y="1065"/>
                    <a:pt x="10388" y="169"/>
                    <a:pt x="11965" y="137"/>
                  </a:cubicBezTo>
                  <a:close/>
                  <a:moveTo>
                    <a:pt x="11886" y="1"/>
                  </a:moveTo>
                  <a:lnTo>
                    <a:pt x="11886" y="4"/>
                  </a:lnTo>
                  <a:cubicBezTo>
                    <a:pt x="10295" y="62"/>
                    <a:pt x="8933" y="993"/>
                    <a:pt x="7730" y="1817"/>
                  </a:cubicBezTo>
                  <a:cubicBezTo>
                    <a:pt x="7221" y="2161"/>
                    <a:pt x="6741" y="2491"/>
                    <a:pt x="6260" y="2749"/>
                  </a:cubicBezTo>
                  <a:cubicBezTo>
                    <a:pt x="4784" y="3548"/>
                    <a:pt x="1" y="6558"/>
                    <a:pt x="610" y="11832"/>
                  </a:cubicBezTo>
                  <a:cubicBezTo>
                    <a:pt x="900" y="14358"/>
                    <a:pt x="2186" y="16723"/>
                    <a:pt x="4229" y="18497"/>
                  </a:cubicBezTo>
                  <a:cubicBezTo>
                    <a:pt x="6318" y="20317"/>
                    <a:pt x="9041" y="21327"/>
                    <a:pt x="11897" y="21363"/>
                  </a:cubicBezTo>
                  <a:lnTo>
                    <a:pt x="11897" y="21367"/>
                  </a:lnTo>
                  <a:lnTo>
                    <a:pt x="12047" y="21367"/>
                  </a:lnTo>
                  <a:lnTo>
                    <a:pt x="12101" y="21363"/>
                  </a:lnTo>
                  <a:cubicBezTo>
                    <a:pt x="14953" y="21327"/>
                    <a:pt x="17680" y="20310"/>
                    <a:pt x="19769" y="18497"/>
                  </a:cubicBezTo>
                  <a:cubicBezTo>
                    <a:pt x="21811" y="16723"/>
                    <a:pt x="23098" y="14358"/>
                    <a:pt x="23388" y="11832"/>
                  </a:cubicBezTo>
                  <a:cubicBezTo>
                    <a:pt x="23997" y="6558"/>
                    <a:pt x="19213" y="3548"/>
                    <a:pt x="17737" y="2749"/>
                  </a:cubicBezTo>
                  <a:cubicBezTo>
                    <a:pt x="17257" y="2495"/>
                    <a:pt x="16777" y="2168"/>
                    <a:pt x="16268" y="1817"/>
                  </a:cubicBezTo>
                  <a:cubicBezTo>
                    <a:pt x="15061" y="993"/>
                    <a:pt x="13699" y="62"/>
                    <a:pt x="12112" y="4"/>
                  </a:cubicBezTo>
                  <a:lnTo>
                    <a:pt x="12112" y="1"/>
                  </a:ln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44"/>
            <p:cNvSpPr/>
            <p:nvPr/>
          </p:nvSpPr>
          <p:spPr>
            <a:xfrm>
              <a:off x="6240550" y="830263"/>
              <a:ext cx="573600" cy="29000"/>
            </a:xfrm>
            <a:custGeom>
              <a:avLst/>
              <a:gdLst/>
              <a:ahLst/>
              <a:cxnLst/>
              <a:rect l="l" t="t" r="r" b="b"/>
              <a:pathLst>
                <a:path w="22944" h="1160" extrusionOk="0">
                  <a:moveTo>
                    <a:pt x="77" y="1154"/>
                  </a:moveTo>
                  <a:lnTo>
                    <a:pt x="54" y="1158"/>
                  </a:lnTo>
                  <a:cubicBezTo>
                    <a:pt x="78" y="1155"/>
                    <a:pt x="80" y="1154"/>
                    <a:pt x="77" y="1154"/>
                  </a:cubicBezTo>
                  <a:close/>
                  <a:moveTo>
                    <a:pt x="8980" y="1"/>
                  </a:moveTo>
                  <a:lnTo>
                    <a:pt x="8930" y="4"/>
                  </a:lnTo>
                  <a:cubicBezTo>
                    <a:pt x="8923" y="4"/>
                    <a:pt x="8912" y="4"/>
                    <a:pt x="8905" y="8"/>
                  </a:cubicBezTo>
                  <a:cubicBezTo>
                    <a:pt x="8894" y="4"/>
                    <a:pt x="8887" y="4"/>
                    <a:pt x="8876" y="4"/>
                  </a:cubicBezTo>
                  <a:lnTo>
                    <a:pt x="8826" y="8"/>
                  </a:lnTo>
                  <a:cubicBezTo>
                    <a:pt x="8819" y="8"/>
                    <a:pt x="8808" y="8"/>
                    <a:pt x="8801" y="15"/>
                  </a:cubicBezTo>
                  <a:cubicBezTo>
                    <a:pt x="8790" y="8"/>
                    <a:pt x="8783" y="8"/>
                    <a:pt x="8772" y="8"/>
                  </a:cubicBezTo>
                  <a:lnTo>
                    <a:pt x="8725" y="15"/>
                  </a:lnTo>
                  <a:cubicBezTo>
                    <a:pt x="8715" y="15"/>
                    <a:pt x="8708" y="15"/>
                    <a:pt x="8697" y="18"/>
                  </a:cubicBezTo>
                  <a:cubicBezTo>
                    <a:pt x="8690" y="15"/>
                    <a:pt x="8679" y="15"/>
                    <a:pt x="8672" y="15"/>
                  </a:cubicBezTo>
                  <a:lnTo>
                    <a:pt x="8622" y="18"/>
                  </a:lnTo>
                  <a:cubicBezTo>
                    <a:pt x="8611" y="18"/>
                    <a:pt x="8604" y="18"/>
                    <a:pt x="8593" y="22"/>
                  </a:cubicBezTo>
                  <a:cubicBezTo>
                    <a:pt x="8586" y="18"/>
                    <a:pt x="8575" y="18"/>
                    <a:pt x="8568" y="18"/>
                  </a:cubicBezTo>
                  <a:lnTo>
                    <a:pt x="8518" y="22"/>
                  </a:lnTo>
                  <a:cubicBezTo>
                    <a:pt x="8510" y="22"/>
                    <a:pt x="8500" y="22"/>
                    <a:pt x="8493" y="26"/>
                  </a:cubicBezTo>
                  <a:cubicBezTo>
                    <a:pt x="8482" y="22"/>
                    <a:pt x="8475" y="22"/>
                    <a:pt x="8464" y="22"/>
                  </a:cubicBezTo>
                  <a:lnTo>
                    <a:pt x="8414" y="26"/>
                  </a:lnTo>
                  <a:cubicBezTo>
                    <a:pt x="8407" y="26"/>
                    <a:pt x="8396" y="26"/>
                    <a:pt x="8389" y="33"/>
                  </a:cubicBezTo>
                  <a:cubicBezTo>
                    <a:pt x="8378" y="26"/>
                    <a:pt x="8371" y="26"/>
                    <a:pt x="8360" y="26"/>
                  </a:cubicBezTo>
                  <a:lnTo>
                    <a:pt x="8313" y="33"/>
                  </a:lnTo>
                  <a:cubicBezTo>
                    <a:pt x="8303" y="33"/>
                    <a:pt x="8295" y="33"/>
                    <a:pt x="8285" y="36"/>
                  </a:cubicBezTo>
                  <a:cubicBezTo>
                    <a:pt x="8278" y="33"/>
                    <a:pt x="8267" y="33"/>
                    <a:pt x="8260" y="33"/>
                  </a:cubicBezTo>
                  <a:lnTo>
                    <a:pt x="8209" y="36"/>
                  </a:lnTo>
                  <a:cubicBezTo>
                    <a:pt x="8199" y="36"/>
                    <a:pt x="8192" y="36"/>
                    <a:pt x="8181" y="40"/>
                  </a:cubicBezTo>
                  <a:cubicBezTo>
                    <a:pt x="8174" y="36"/>
                    <a:pt x="8163" y="36"/>
                    <a:pt x="8156" y="36"/>
                  </a:cubicBezTo>
                  <a:lnTo>
                    <a:pt x="8106" y="40"/>
                  </a:lnTo>
                  <a:cubicBezTo>
                    <a:pt x="8098" y="40"/>
                    <a:pt x="8088" y="40"/>
                    <a:pt x="8080" y="44"/>
                  </a:cubicBezTo>
                  <a:cubicBezTo>
                    <a:pt x="8070" y="40"/>
                    <a:pt x="8063" y="40"/>
                    <a:pt x="8052" y="40"/>
                  </a:cubicBezTo>
                  <a:lnTo>
                    <a:pt x="8002" y="44"/>
                  </a:lnTo>
                  <a:cubicBezTo>
                    <a:pt x="7994" y="44"/>
                    <a:pt x="7984" y="44"/>
                    <a:pt x="7977" y="51"/>
                  </a:cubicBezTo>
                  <a:cubicBezTo>
                    <a:pt x="7966" y="44"/>
                    <a:pt x="7959" y="44"/>
                    <a:pt x="7948" y="44"/>
                  </a:cubicBezTo>
                  <a:lnTo>
                    <a:pt x="7901" y="51"/>
                  </a:lnTo>
                  <a:cubicBezTo>
                    <a:pt x="7891" y="51"/>
                    <a:pt x="7883" y="51"/>
                    <a:pt x="7873" y="54"/>
                  </a:cubicBezTo>
                  <a:cubicBezTo>
                    <a:pt x="7865" y="51"/>
                    <a:pt x="7855" y="51"/>
                    <a:pt x="7848" y="51"/>
                  </a:cubicBezTo>
                  <a:lnTo>
                    <a:pt x="7797" y="54"/>
                  </a:lnTo>
                  <a:cubicBezTo>
                    <a:pt x="7787" y="54"/>
                    <a:pt x="7779" y="54"/>
                    <a:pt x="7769" y="58"/>
                  </a:cubicBezTo>
                  <a:cubicBezTo>
                    <a:pt x="7762" y="54"/>
                    <a:pt x="7751" y="54"/>
                    <a:pt x="7744" y="54"/>
                  </a:cubicBezTo>
                  <a:lnTo>
                    <a:pt x="7693" y="58"/>
                  </a:lnTo>
                  <a:cubicBezTo>
                    <a:pt x="7686" y="58"/>
                    <a:pt x="7676" y="58"/>
                    <a:pt x="7668" y="61"/>
                  </a:cubicBezTo>
                  <a:cubicBezTo>
                    <a:pt x="7658" y="58"/>
                    <a:pt x="7651" y="58"/>
                    <a:pt x="7640" y="58"/>
                  </a:cubicBezTo>
                  <a:lnTo>
                    <a:pt x="7590" y="61"/>
                  </a:lnTo>
                  <a:cubicBezTo>
                    <a:pt x="7582" y="61"/>
                    <a:pt x="7572" y="61"/>
                    <a:pt x="7565" y="69"/>
                  </a:cubicBezTo>
                  <a:cubicBezTo>
                    <a:pt x="7554" y="61"/>
                    <a:pt x="7547" y="61"/>
                    <a:pt x="7536" y="61"/>
                  </a:cubicBezTo>
                  <a:lnTo>
                    <a:pt x="7489" y="69"/>
                  </a:lnTo>
                  <a:cubicBezTo>
                    <a:pt x="7479" y="69"/>
                    <a:pt x="7471" y="69"/>
                    <a:pt x="7461" y="72"/>
                  </a:cubicBezTo>
                  <a:cubicBezTo>
                    <a:pt x="7453" y="69"/>
                    <a:pt x="7443" y="69"/>
                    <a:pt x="7436" y="69"/>
                  </a:cubicBezTo>
                  <a:lnTo>
                    <a:pt x="7385" y="72"/>
                  </a:lnTo>
                  <a:cubicBezTo>
                    <a:pt x="7375" y="72"/>
                    <a:pt x="7367" y="72"/>
                    <a:pt x="7357" y="76"/>
                  </a:cubicBezTo>
                  <a:cubicBezTo>
                    <a:pt x="7350" y="72"/>
                    <a:pt x="7339" y="72"/>
                    <a:pt x="7332" y="72"/>
                  </a:cubicBezTo>
                  <a:lnTo>
                    <a:pt x="7281" y="76"/>
                  </a:lnTo>
                  <a:cubicBezTo>
                    <a:pt x="7274" y="79"/>
                    <a:pt x="7264" y="79"/>
                    <a:pt x="7256" y="87"/>
                  </a:cubicBezTo>
                  <a:cubicBezTo>
                    <a:pt x="7246" y="79"/>
                    <a:pt x="7238" y="79"/>
                    <a:pt x="7228" y="79"/>
                  </a:cubicBezTo>
                  <a:lnTo>
                    <a:pt x="7178" y="87"/>
                  </a:lnTo>
                  <a:cubicBezTo>
                    <a:pt x="7170" y="90"/>
                    <a:pt x="7160" y="90"/>
                    <a:pt x="7152" y="94"/>
                  </a:cubicBezTo>
                  <a:cubicBezTo>
                    <a:pt x="7142" y="90"/>
                    <a:pt x="7135" y="90"/>
                    <a:pt x="7124" y="90"/>
                  </a:cubicBezTo>
                  <a:lnTo>
                    <a:pt x="7077" y="94"/>
                  </a:lnTo>
                  <a:cubicBezTo>
                    <a:pt x="7066" y="97"/>
                    <a:pt x="7059" y="97"/>
                    <a:pt x="7049" y="104"/>
                  </a:cubicBezTo>
                  <a:cubicBezTo>
                    <a:pt x="7041" y="97"/>
                    <a:pt x="7031" y="97"/>
                    <a:pt x="7023" y="97"/>
                  </a:cubicBezTo>
                  <a:lnTo>
                    <a:pt x="6973" y="104"/>
                  </a:lnTo>
                  <a:cubicBezTo>
                    <a:pt x="6963" y="108"/>
                    <a:pt x="6955" y="108"/>
                    <a:pt x="6945" y="112"/>
                  </a:cubicBezTo>
                  <a:cubicBezTo>
                    <a:pt x="6937" y="108"/>
                    <a:pt x="6927" y="108"/>
                    <a:pt x="6920" y="108"/>
                  </a:cubicBezTo>
                  <a:lnTo>
                    <a:pt x="6869" y="112"/>
                  </a:lnTo>
                  <a:cubicBezTo>
                    <a:pt x="6862" y="115"/>
                    <a:pt x="6851" y="115"/>
                    <a:pt x="6844" y="122"/>
                  </a:cubicBezTo>
                  <a:cubicBezTo>
                    <a:pt x="6834" y="115"/>
                    <a:pt x="6826" y="115"/>
                    <a:pt x="6816" y="115"/>
                  </a:cubicBezTo>
                  <a:lnTo>
                    <a:pt x="6765" y="122"/>
                  </a:lnTo>
                  <a:cubicBezTo>
                    <a:pt x="6758" y="126"/>
                    <a:pt x="6748" y="126"/>
                    <a:pt x="6740" y="130"/>
                  </a:cubicBezTo>
                  <a:cubicBezTo>
                    <a:pt x="6730" y="126"/>
                    <a:pt x="6722" y="126"/>
                    <a:pt x="6712" y="126"/>
                  </a:cubicBezTo>
                  <a:lnTo>
                    <a:pt x="6665" y="130"/>
                  </a:lnTo>
                  <a:cubicBezTo>
                    <a:pt x="6654" y="133"/>
                    <a:pt x="6647" y="133"/>
                    <a:pt x="6636" y="140"/>
                  </a:cubicBezTo>
                  <a:cubicBezTo>
                    <a:pt x="6629" y="133"/>
                    <a:pt x="6619" y="133"/>
                    <a:pt x="6611" y="133"/>
                  </a:cubicBezTo>
                  <a:lnTo>
                    <a:pt x="6561" y="140"/>
                  </a:lnTo>
                  <a:cubicBezTo>
                    <a:pt x="6550" y="144"/>
                    <a:pt x="6543" y="144"/>
                    <a:pt x="6533" y="147"/>
                  </a:cubicBezTo>
                  <a:cubicBezTo>
                    <a:pt x="6525" y="144"/>
                    <a:pt x="6515" y="144"/>
                    <a:pt x="6507" y="144"/>
                  </a:cubicBezTo>
                  <a:lnTo>
                    <a:pt x="6457" y="147"/>
                  </a:lnTo>
                  <a:cubicBezTo>
                    <a:pt x="6450" y="151"/>
                    <a:pt x="6439" y="151"/>
                    <a:pt x="6432" y="158"/>
                  </a:cubicBezTo>
                  <a:cubicBezTo>
                    <a:pt x="6421" y="151"/>
                    <a:pt x="6414" y="151"/>
                    <a:pt x="6404" y="151"/>
                  </a:cubicBezTo>
                  <a:lnTo>
                    <a:pt x="6353" y="158"/>
                  </a:lnTo>
                  <a:cubicBezTo>
                    <a:pt x="6346" y="162"/>
                    <a:pt x="6335" y="162"/>
                    <a:pt x="6328" y="165"/>
                  </a:cubicBezTo>
                  <a:cubicBezTo>
                    <a:pt x="6318" y="162"/>
                    <a:pt x="6310" y="162"/>
                    <a:pt x="6300" y="162"/>
                  </a:cubicBezTo>
                  <a:lnTo>
                    <a:pt x="6253" y="165"/>
                  </a:lnTo>
                  <a:cubicBezTo>
                    <a:pt x="6242" y="169"/>
                    <a:pt x="6235" y="169"/>
                    <a:pt x="6224" y="176"/>
                  </a:cubicBezTo>
                  <a:cubicBezTo>
                    <a:pt x="6217" y="169"/>
                    <a:pt x="6207" y="169"/>
                    <a:pt x="6199" y="169"/>
                  </a:cubicBezTo>
                  <a:lnTo>
                    <a:pt x="6149" y="176"/>
                  </a:lnTo>
                  <a:cubicBezTo>
                    <a:pt x="6138" y="180"/>
                    <a:pt x="6131" y="180"/>
                    <a:pt x="6121" y="183"/>
                  </a:cubicBezTo>
                  <a:cubicBezTo>
                    <a:pt x="6113" y="180"/>
                    <a:pt x="6103" y="180"/>
                    <a:pt x="6095" y="180"/>
                  </a:cubicBezTo>
                  <a:lnTo>
                    <a:pt x="6045" y="183"/>
                  </a:lnTo>
                  <a:cubicBezTo>
                    <a:pt x="6038" y="187"/>
                    <a:pt x="6027" y="187"/>
                    <a:pt x="6020" y="194"/>
                  </a:cubicBezTo>
                  <a:cubicBezTo>
                    <a:pt x="6009" y="187"/>
                    <a:pt x="6002" y="187"/>
                    <a:pt x="5992" y="187"/>
                  </a:cubicBezTo>
                  <a:lnTo>
                    <a:pt x="5941" y="194"/>
                  </a:lnTo>
                  <a:cubicBezTo>
                    <a:pt x="5934" y="198"/>
                    <a:pt x="5923" y="198"/>
                    <a:pt x="5916" y="201"/>
                  </a:cubicBezTo>
                  <a:cubicBezTo>
                    <a:pt x="5906" y="198"/>
                    <a:pt x="5898" y="198"/>
                    <a:pt x="5888" y="198"/>
                  </a:cubicBezTo>
                  <a:lnTo>
                    <a:pt x="5841" y="201"/>
                  </a:lnTo>
                  <a:cubicBezTo>
                    <a:pt x="5830" y="205"/>
                    <a:pt x="5823" y="205"/>
                    <a:pt x="5812" y="212"/>
                  </a:cubicBezTo>
                  <a:cubicBezTo>
                    <a:pt x="5805" y="205"/>
                    <a:pt x="5794" y="205"/>
                    <a:pt x="5787" y="205"/>
                  </a:cubicBezTo>
                  <a:lnTo>
                    <a:pt x="5737" y="212"/>
                  </a:lnTo>
                  <a:cubicBezTo>
                    <a:pt x="5726" y="216"/>
                    <a:pt x="5719" y="216"/>
                    <a:pt x="5708" y="219"/>
                  </a:cubicBezTo>
                  <a:cubicBezTo>
                    <a:pt x="5701" y="216"/>
                    <a:pt x="5691" y="216"/>
                    <a:pt x="5683" y="216"/>
                  </a:cubicBezTo>
                  <a:lnTo>
                    <a:pt x="5633" y="219"/>
                  </a:lnTo>
                  <a:cubicBezTo>
                    <a:pt x="5626" y="223"/>
                    <a:pt x="5615" y="223"/>
                    <a:pt x="5608" y="230"/>
                  </a:cubicBezTo>
                  <a:cubicBezTo>
                    <a:pt x="5597" y="223"/>
                    <a:pt x="5590" y="223"/>
                    <a:pt x="5579" y="223"/>
                  </a:cubicBezTo>
                  <a:lnTo>
                    <a:pt x="5529" y="230"/>
                  </a:lnTo>
                  <a:cubicBezTo>
                    <a:pt x="5522" y="233"/>
                    <a:pt x="5511" y="233"/>
                    <a:pt x="5504" y="237"/>
                  </a:cubicBezTo>
                  <a:cubicBezTo>
                    <a:pt x="5493" y="233"/>
                    <a:pt x="5486" y="233"/>
                    <a:pt x="5476" y="233"/>
                  </a:cubicBezTo>
                  <a:lnTo>
                    <a:pt x="5429" y="237"/>
                  </a:lnTo>
                  <a:cubicBezTo>
                    <a:pt x="5418" y="241"/>
                    <a:pt x="5411" y="241"/>
                    <a:pt x="5400" y="248"/>
                  </a:cubicBezTo>
                  <a:cubicBezTo>
                    <a:pt x="5393" y="241"/>
                    <a:pt x="5382" y="241"/>
                    <a:pt x="5375" y="241"/>
                  </a:cubicBezTo>
                  <a:lnTo>
                    <a:pt x="5325" y="248"/>
                  </a:lnTo>
                  <a:cubicBezTo>
                    <a:pt x="5314" y="251"/>
                    <a:pt x="5307" y="251"/>
                    <a:pt x="5296" y="255"/>
                  </a:cubicBezTo>
                  <a:cubicBezTo>
                    <a:pt x="5289" y="251"/>
                    <a:pt x="5278" y="251"/>
                    <a:pt x="5271" y="251"/>
                  </a:cubicBezTo>
                  <a:lnTo>
                    <a:pt x="5221" y="255"/>
                  </a:lnTo>
                  <a:cubicBezTo>
                    <a:pt x="5214" y="259"/>
                    <a:pt x="5203" y="259"/>
                    <a:pt x="5196" y="266"/>
                  </a:cubicBezTo>
                  <a:cubicBezTo>
                    <a:pt x="5185" y="259"/>
                    <a:pt x="5178" y="259"/>
                    <a:pt x="5167" y="259"/>
                  </a:cubicBezTo>
                  <a:lnTo>
                    <a:pt x="5117" y="266"/>
                  </a:lnTo>
                  <a:cubicBezTo>
                    <a:pt x="5110" y="269"/>
                    <a:pt x="5099" y="269"/>
                    <a:pt x="5092" y="273"/>
                  </a:cubicBezTo>
                  <a:cubicBezTo>
                    <a:pt x="5081" y="269"/>
                    <a:pt x="5074" y="269"/>
                    <a:pt x="5063" y="269"/>
                  </a:cubicBezTo>
                  <a:lnTo>
                    <a:pt x="5017" y="273"/>
                  </a:lnTo>
                  <a:cubicBezTo>
                    <a:pt x="5006" y="276"/>
                    <a:pt x="4999" y="276"/>
                    <a:pt x="4988" y="284"/>
                  </a:cubicBezTo>
                  <a:cubicBezTo>
                    <a:pt x="4981" y="276"/>
                    <a:pt x="4970" y="276"/>
                    <a:pt x="4963" y="276"/>
                  </a:cubicBezTo>
                  <a:lnTo>
                    <a:pt x="4913" y="284"/>
                  </a:lnTo>
                  <a:cubicBezTo>
                    <a:pt x="4902" y="287"/>
                    <a:pt x="4895" y="287"/>
                    <a:pt x="4884" y="291"/>
                  </a:cubicBezTo>
                  <a:cubicBezTo>
                    <a:pt x="4877" y="287"/>
                    <a:pt x="4866" y="287"/>
                    <a:pt x="4859" y="287"/>
                  </a:cubicBezTo>
                  <a:lnTo>
                    <a:pt x="4809" y="291"/>
                  </a:lnTo>
                  <a:cubicBezTo>
                    <a:pt x="4802" y="294"/>
                    <a:pt x="4791" y="294"/>
                    <a:pt x="4784" y="302"/>
                  </a:cubicBezTo>
                  <a:cubicBezTo>
                    <a:pt x="4773" y="294"/>
                    <a:pt x="4766" y="294"/>
                    <a:pt x="4755" y="294"/>
                  </a:cubicBezTo>
                  <a:lnTo>
                    <a:pt x="4705" y="302"/>
                  </a:lnTo>
                  <a:cubicBezTo>
                    <a:pt x="4698" y="305"/>
                    <a:pt x="4687" y="305"/>
                    <a:pt x="4680" y="309"/>
                  </a:cubicBezTo>
                  <a:cubicBezTo>
                    <a:pt x="4669" y="305"/>
                    <a:pt x="4662" y="305"/>
                    <a:pt x="4651" y="305"/>
                  </a:cubicBezTo>
                  <a:lnTo>
                    <a:pt x="4605" y="309"/>
                  </a:lnTo>
                  <a:cubicBezTo>
                    <a:pt x="4594" y="309"/>
                    <a:pt x="4587" y="312"/>
                    <a:pt x="4576" y="319"/>
                  </a:cubicBezTo>
                  <a:cubicBezTo>
                    <a:pt x="4569" y="312"/>
                    <a:pt x="4558" y="312"/>
                    <a:pt x="4551" y="312"/>
                  </a:cubicBezTo>
                  <a:lnTo>
                    <a:pt x="4501" y="319"/>
                  </a:lnTo>
                  <a:cubicBezTo>
                    <a:pt x="4490" y="319"/>
                    <a:pt x="4483" y="323"/>
                    <a:pt x="4472" y="327"/>
                  </a:cubicBezTo>
                  <a:cubicBezTo>
                    <a:pt x="4465" y="323"/>
                    <a:pt x="4454" y="323"/>
                    <a:pt x="4447" y="323"/>
                  </a:cubicBezTo>
                  <a:lnTo>
                    <a:pt x="4397" y="327"/>
                  </a:lnTo>
                  <a:cubicBezTo>
                    <a:pt x="4390" y="327"/>
                    <a:pt x="4379" y="330"/>
                    <a:pt x="4372" y="337"/>
                  </a:cubicBezTo>
                  <a:cubicBezTo>
                    <a:pt x="4361" y="330"/>
                    <a:pt x="4354" y="330"/>
                    <a:pt x="4343" y="330"/>
                  </a:cubicBezTo>
                  <a:lnTo>
                    <a:pt x="4293" y="337"/>
                  </a:lnTo>
                  <a:cubicBezTo>
                    <a:pt x="4286" y="337"/>
                    <a:pt x="4275" y="341"/>
                    <a:pt x="4268" y="345"/>
                  </a:cubicBezTo>
                  <a:lnTo>
                    <a:pt x="4239" y="345"/>
                  </a:lnTo>
                  <a:lnTo>
                    <a:pt x="4193" y="348"/>
                  </a:lnTo>
                  <a:cubicBezTo>
                    <a:pt x="4182" y="348"/>
                    <a:pt x="4175" y="355"/>
                    <a:pt x="4164" y="359"/>
                  </a:cubicBezTo>
                  <a:lnTo>
                    <a:pt x="4139" y="359"/>
                  </a:lnTo>
                  <a:lnTo>
                    <a:pt x="4089" y="362"/>
                  </a:lnTo>
                  <a:cubicBezTo>
                    <a:pt x="4078" y="362"/>
                    <a:pt x="4071" y="366"/>
                    <a:pt x="4060" y="373"/>
                  </a:cubicBezTo>
                  <a:lnTo>
                    <a:pt x="4035" y="373"/>
                  </a:lnTo>
                  <a:lnTo>
                    <a:pt x="3985" y="377"/>
                  </a:lnTo>
                  <a:cubicBezTo>
                    <a:pt x="3978" y="377"/>
                    <a:pt x="3967" y="380"/>
                    <a:pt x="3960" y="384"/>
                  </a:cubicBezTo>
                  <a:lnTo>
                    <a:pt x="3931" y="384"/>
                  </a:lnTo>
                  <a:lnTo>
                    <a:pt x="3881" y="391"/>
                  </a:lnTo>
                  <a:cubicBezTo>
                    <a:pt x="3874" y="391"/>
                    <a:pt x="3863" y="395"/>
                    <a:pt x="3856" y="398"/>
                  </a:cubicBezTo>
                  <a:lnTo>
                    <a:pt x="3827" y="398"/>
                  </a:lnTo>
                  <a:lnTo>
                    <a:pt x="3781" y="402"/>
                  </a:lnTo>
                  <a:cubicBezTo>
                    <a:pt x="3770" y="402"/>
                    <a:pt x="3763" y="409"/>
                    <a:pt x="3752" y="413"/>
                  </a:cubicBezTo>
                  <a:lnTo>
                    <a:pt x="3727" y="413"/>
                  </a:lnTo>
                  <a:lnTo>
                    <a:pt x="3677" y="416"/>
                  </a:lnTo>
                  <a:cubicBezTo>
                    <a:pt x="3666" y="416"/>
                    <a:pt x="3659" y="420"/>
                    <a:pt x="3648" y="427"/>
                  </a:cubicBezTo>
                  <a:lnTo>
                    <a:pt x="3623" y="427"/>
                  </a:lnTo>
                  <a:lnTo>
                    <a:pt x="3573" y="431"/>
                  </a:lnTo>
                  <a:cubicBezTo>
                    <a:pt x="3566" y="431"/>
                    <a:pt x="3555" y="434"/>
                    <a:pt x="3548" y="438"/>
                  </a:cubicBezTo>
                  <a:lnTo>
                    <a:pt x="3519" y="438"/>
                  </a:lnTo>
                  <a:lnTo>
                    <a:pt x="3469" y="445"/>
                  </a:lnTo>
                  <a:cubicBezTo>
                    <a:pt x="3462" y="445"/>
                    <a:pt x="3451" y="448"/>
                    <a:pt x="3444" y="452"/>
                  </a:cubicBezTo>
                  <a:lnTo>
                    <a:pt x="3415" y="452"/>
                  </a:lnTo>
                  <a:lnTo>
                    <a:pt x="3369" y="456"/>
                  </a:lnTo>
                  <a:cubicBezTo>
                    <a:pt x="3358" y="456"/>
                    <a:pt x="3351" y="463"/>
                    <a:pt x="3340" y="466"/>
                  </a:cubicBezTo>
                  <a:lnTo>
                    <a:pt x="3315" y="466"/>
                  </a:lnTo>
                  <a:lnTo>
                    <a:pt x="3265" y="470"/>
                  </a:lnTo>
                  <a:cubicBezTo>
                    <a:pt x="3254" y="470"/>
                    <a:pt x="3247" y="474"/>
                    <a:pt x="3236" y="481"/>
                  </a:cubicBezTo>
                  <a:lnTo>
                    <a:pt x="3211" y="481"/>
                  </a:lnTo>
                  <a:lnTo>
                    <a:pt x="3161" y="484"/>
                  </a:lnTo>
                  <a:cubicBezTo>
                    <a:pt x="3154" y="484"/>
                    <a:pt x="3143" y="488"/>
                    <a:pt x="3136" y="491"/>
                  </a:cubicBezTo>
                  <a:lnTo>
                    <a:pt x="3107" y="491"/>
                  </a:lnTo>
                  <a:lnTo>
                    <a:pt x="3057" y="499"/>
                  </a:lnTo>
                  <a:cubicBezTo>
                    <a:pt x="3050" y="499"/>
                    <a:pt x="3039" y="502"/>
                    <a:pt x="3032" y="506"/>
                  </a:cubicBezTo>
                  <a:lnTo>
                    <a:pt x="3003" y="506"/>
                  </a:lnTo>
                  <a:lnTo>
                    <a:pt x="2957" y="509"/>
                  </a:lnTo>
                  <a:cubicBezTo>
                    <a:pt x="2946" y="509"/>
                    <a:pt x="2939" y="517"/>
                    <a:pt x="2928" y="520"/>
                  </a:cubicBezTo>
                  <a:lnTo>
                    <a:pt x="2903" y="520"/>
                  </a:lnTo>
                  <a:lnTo>
                    <a:pt x="2853" y="524"/>
                  </a:lnTo>
                  <a:cubicBezTo>
                    <a:pt x="2842" y="524"/>
                    <a:pt x="2835" y="527"/>
                    <a:pt x="2824" y="534"/>
                  </a:cubicBezTo>
                  <a:lnTo>
                    <a:pt x="2799" y="534"/>
                  </a:lnTo>
                  <a:lnTo>
                    <a:pt x="2749" y="538"/>
                  </a:lnTo>
                  <a:cubicBezTo>
                    <a:pt x="2742" y="538"/>
                    <a:pt x="2731" y="542"/>
                    <a:pt x="2724" y="545"/>
                  </a:cubicBezTo>
                  <a:lnTo>
                    <a:pt x="2695" y="545"/>
                  </a:lnTo>
                  <a:lnTo>
                    <a:pt x="2645" y="556"/>
                  </a:lnTo>
                  <a:cubicBezTo>
                    <a:pt x="2638" y="556"/>
                    <a:pt x="2627" y="560"/>
                    <a:pt x="2620" y="563"/>
                  </a:cubicBezTo>
                  <a:lnTo>
                    <a:pt x="2591" y="563"/>
                  </a:lnTo>
                  <a:lnTo>
                    <a:pt x="2545" y="574"/>
                  </a:lnTo>
                  <a:cubicBezTo>
                    <a:pt x="2534" y="574"/>
                    <a:pt x="2527" y="577"/>
                    <a:pt x="2516" y="581"/>
                  </a:cubicBezTo>
                  <a:lnTo>
                    <a:pt x="2491" y="581"/>
                  </a:lnTo>
                  <a:lnTo>
                    <a:pt x="2441" y="592"/>
                  </a:lnTo>
                  <a:cubicBezTo>
                    <a:pt x="2430" y="592"/>
                    <a:pt x="2426" y="595"/>
                    <a:pt x="2419" y="599"/>
                  </a:cubicBezTo>
                  <a:lnTo>
                    <a:pt x="2390" y="599"/>
                  </a:lnTo>
                  <a:lnTo>
                    <a:pt x="2340" y="610"/>
                  </a:lnTo>
                  <a:cubicBezTo>
                    <a:pt x="2333" y="610"/>
                    <a:pt x="2322" y="613"/>
                    <a:pt x="2315" y="617"/>
                  </a:cubicBezTo>
                  <a:lnTo>
                    <a:pt x="2287" y="617"/>
                  </a:lnTo>
                  <a:lnTo>
                    <a:pt x="2240" y="628"/>
                  </a:lnTo>
                  <a:cubicBezTo>
                    <a:pt x="2229" y="628"/>
                    <a:pt x="2226" y="631"/>
                    <a:pt x="2215" y="635"/>
                  </a:cubicBezTo>
                  <a:lnTo>
                    <a:pt x="2190" y="635"/>
                  </a:lnTo>
                  <a:lnTo>
                    <a:pt x="2140" y="646"/>
                  </a:lnTo>
                  <a:cubicBezTo>
                    <a:pt x="2133" y="646"/>
                    <a:pt x="2125" y="649"/>
                    <a:pt x="2118" y="653"/>
                  </a:cubicBezTo>
                  <a:lnTo>
                    <a:pt x="2090" y="653"/>
                  </a:lnTo>
                  <a:lnTo>
                    <a:pt x="2043" y="663"/>
                  </a:lnTo>
                  <a:cubicBezTo>
                    <a:pt x="2032" y="663"/>
                    <a:pt x="2029" y="667"/>
                    <a:pt x="2018" y="671"/>
                  </a:cubicBezTo>
                  <a:lnTo>
                    <a:pt x="1993" y="671"/>
                  </a:lnTo>
                  <a:lnTo>
                    <a:pt x="1943" y="681"/>
                  </a:lnTo>
                  <a:cubicBezTo>
                    <a:pt x="1935" y="681"/>
                    <a:pt x="1928" y="685"/>
                    <a:pt x="1921" y="689"/>
                  </a:cubicBezTo>
                  <a:lnTo>
                    <a:pt x="1892" y="689"/>
                  </a:lnTo>
                  <a:lnTo>
                    <a:pt x="1846" y="699"/>
                  </a:lnTo>
                  <a:cubicBezTo>
                    <a:pt x="1832" y="699"/>
                    <a:pt x="1828" y="703"/>
                    <a:pt x="1817" y="706"/>
                  </a:cubicBezTo>
                  <a:lnTo>
                    <a:pt x="1792" y="706"/>
                  </a:lnTo>
                  <a:lnTo>
                    <a:pt x="1742" y="717"/>
                  </a:lnTo>
                  <a:cubicBezTo>
                    <a:pt x="1731" y="717"/>
                    <a:pt x="1728" y="721"/>
                    <a:pt x="1720" y="724"/>
                  </a:cubicBezTo>
                  <a:lnTo>
                    <a:pt x="1692" y="724"/>
                  </a:lnTo>
                  <a:lnTo>
                    <a:pt x="1642" y="735"/>
                  </a:lnTo>
                  <a:cubicBezTo>
                    <a:pt x="1634" y="735"/>
                    <a:pt x="1631" y="739"/>
                    <a:pt x="1620" y="742"/>
                  </a:cubicBezTo>
                  <a:lnTo>
                    <a:pt x="1595" y="742"/>
                  </a:lnTo>
                  <a:lnTo>
                    <a:pt x="1545" y="753"/>
                  </a:lnTo>
                  <a:cubicBezTo>
                    <a:pt x="1534" y="753"/>
                    <a:pt x="1527" y="757"/>
                    <a:pt x="1516" y="760"/>
                  </a:cubicBezTo>
                  <a:lnTo>
                    <a:pt x="1491" y="760"/>
                  </a:lnTo>
                  <a:lnTo>
                    <a:pt x="1445" y="771"/>
                  </a:lnTo>
                  <a:cubicBezTo>
                    <a:pt x="1437" y="771"/>
                    <a:pt x="1434" y="775"/>
                    <a:pt x="1423" y="778"/>
                  </a:cubicBezTo>
                  <a:lnTo>
                    <a:pt x="1398" y="778"/>
                  </a:lnTo>
                  <a:lnTo>
                    <a:pt x="1348" y="789"/>
                  </a:lnTo>
                  <a:cubicBezTo>
                    <a:pt x="1337" y="789"/>
                    <a:pt x="1333" y="792"/>
                    <a:pt x="1326" y="796"/>
                  </a:cubicBezTo>
                  <a:lnTo>
                    <a:pt x="1298" y="796"/>
                  </a:lnTo>
                  <a:lnTo>
                    <a:pt x="1247" y="807"/>
                  </a:lnTo>
                  <a:cubicBezTo>
                    <a:pt x="1240" y="807"/>
                    <a:pt x="1237" y="810"/>
                    <a:pt x="1226" y="814"/>
                  </a:cubicBezTo>
                  <a:lnTo>
                    <a:pt x="1201" y="814"/>
                  </a:lnTo>
                  <a:lnTo>
                    <a:pt x="1151" y="825"/>
                  </a:lnTo>
                  <a:cubicBezTo>
                    <a:pt x="1140" y="825"/>
                    <a:pt x="1136" y="828"/>
                    <a:pt x="1129" y="832"/>
                  </a:cubicBezTo>
                  <a:lnTo>
                    <a:pt x="1101" y="832"/>
                  </a:lnTo>
                  <a:lnTo>
                    <a:pt x="1050" y="843"/>
                  </a:lnTo>
                  <a:cubicBezTo>
                    <a:pt x="1043" y="843"/>
                    <a:pt x="1040" y="846"/>
                    <a:pt x="1029" y="850"/>
                  </a:cubicBezTo>
                  <a:lnTo>
                    <a:pt x="1004" y="850"/>
                  </a:lnTo>
                  <a:lnTo>
                    <a:pt x="954" y="861"/>
                  </a:lnTo>
                  <a:cubicBezTo>
                    <a:pt x="943" y="861"/>
                    <a:pt x="939" y="864"/>
                    <a:pt x="932" y="868"/>
                  </a:cubicBezTo>
                  <a:lnTo>
                    <a:pt x="903" y="868"/>
                  </a:lnTo>
                  <a:lnTo>
                    <a:pt x="853" y="878"/>
                  </a:lnTo>
                  <a:cubicBezTo>
                    <a:pt x="846" y="878"/>
                    <a:pt x="843" y="882"/>
                    <a:pt x="832" y="886"/>
                  </a:cubicBezTo>
                  <a:lnTo>
                    <a:pt x="807" y="886"/>
                  </a:lnTo>
                  <a:lnTo>
                    <a:pt x="757" y="896"/>
                  </a:lnTo>
                  <a:cubicBezTo>
                    <a:pt x="746" y="896"/>
                    <a:pt x="742" y="900"/>
                    <a:pt x="735" y="904"/>
                  </a:cubicBezTo>
                  <a:lnTo>
                    <a:pt x="706" y="904"/>
                  </a:lnTo>
                  <a:lnTo>
                    <a:pt x="656" y="914"/>
                  </a:lnTo>
                  <a:cubicBezTo>
                    <a:pt x="649" y="914"/>
                    <a:pt x="638" y="918"/>
                    <a:pt x="631" y="921"/>
                  </a:cubicBezTo>
                  <a:lnTo>
                    <a:pt x="603" y="921"/>
                  </a:lnTo>
                  <a:lnTo>
                    <a:pt x="556" y="932"/>
                  </a:lnTo>
                  <a:cubicBezTo>
                    <a:pt x="545" y="932"/>
                    <a:pt x="542" y="936"/>
                    <a:pt x="531" y="939"/>
                  </a:cubicBezTo>
                  <a:lnTo>
                    <a:pt x="506" y="939"/>
                  </a:lnTo>
                  <a:lnTo>
                    <a:pt x="456" y="950"/>
                  </a:lnTo>
                  <a:cubicBezTo>
                    <a:pt x="448" y="950"/>
                    <a:pt x="441" y="954"/>
                    <a:pt x="434" y="957"/>
                  </a:cubicBezTo>
                  <a:lnTo>
                    <a:pt x="405" y="957"/>
                  </a:lnTo>
                  <a:lnTo>
                    <a:pt x="359" y="968"/>
                  </a:lnTo>
                  <a:cubicBezTo>
                    <a:pt x="348" y="968"/>
                    <a:pt x="345" y="972"/>
                    <a:pt x="334" y="975"/>
                  </a:cubicBezTo>
                  <a:lnTo>
                    <a:pt x="309" y="975"/>
                  </a:lnTo>
                  <a:lnTo>
                    <a:pt x="259" y="986"/>
                  </a:lnTo>
                  <a:cubicBezTo>
                    <a:pt x="251" y="986"/>
                    <a:pt x="244" y="990"/>
                    <a:pt x="237" y="993"/>
                  </a:cubicBezTo>
                  <a:lnTo>
                    <a:pt x="208" y="993"/>
                  </a:lnTo>
                  <a:lnTo>
                    <a:pt x="162" y="1004"/>
                  </a:lnTo>
                  <a:cubicBezTo>
                    <a:pt x="151" y="1004"/>
                    <a:pt x="147" y="1007"/>
                    <a:pt x="137" y="1011"/>
                  </a:cubicBezTo>
                  <a:lnTo>
                    <a:pt x="112" y="1011"/>
                  </a:lnTo>
                  <a:lnTo>
                    <a:pt x="61" y="1022"/>
                  </a:lnTo>
                  <a:cubicBezTo>
                    <a:pt x="26" y="1029"/>
                    <a:pt x="1" y="1065"/>
                    <a:pt x="8" y="1101"/>
                  </a:cubicBezTo>
                  <a:cubicBezTo>
                    <a:pt x="18" y="1133"/>
                    <a:pt x="44" y="1154"/>
                    <a:pt x="76" y="1154"/>
                  </a:cubicBezTo>
                  <a:cubicBezTo>
                    <a:pt x="76" y="1154"/>
                    <a:pt x="77" y="1154"/>
                    <a:pt x="77" y="1154"/>
                  </a:cubicBezTo>
                  <a:lnTo>
                    <a:pt x="77" y="1154"/>
                  </a:lnTo>
                  <a:lnTo>
                    <a:pt x="101" y="1151"/>
                  </a:lnTo>
                  <a:cubicBezTo>
                    <a:pt x="112" y="1151"/>
                    <a:pt x="115" y="1147"/>
                    <a:pt x="126" y="1140"/>
                  </a:cubicBezTo>
                  <a:lnTo>
                    <a:pt x="151" y="1140"/>
                  </a:lnTo>
                  <a:lnTo>
                    <a:pt x="201" y="1133"/>
                  </a:lnTo>
                  <a:cubicBezTo>
                    <a:pt x="208" y="1133"/>
                    <a:pt x="216" y="1129"/>
                    <a:pt x="223" y="1122"/>
                  </a:cubicBezTo>
                  <a:lnTo>
                    <a:pt x="251" y="1122"/>
                  </a:lnTo>
                  <a:lnTo>
                    <a:pt x="298" y="1115"/>
                  </a:lnTo>
                  <a:cubicBezTo>
                    <a:pt x="309" y="1115"/>
                    <a:pt x="312" y="1111"/>
                    <a:pt x="323" y="1108"/>
                  </a:cubicBezTo>
                  <a:lnTo>
                    <a:pt x="348" y="1108"/>
                  </a:lnTo>
                  <a:lnTo>
                    <a:pt x="398" y="1097"/>
                  </a:lnTo>
                  <a:cubicBezTo>
                    <a:pt x="405" y="1097"/>
                    <a:pt x="413" y="1093"/>
                    <a:pt x="420" y="1090"/>
                  </a:cubicBezTo>
                  <a:lnTo>
                    <a:pt x="448" y="1090"/>
                  </a:lnTo>
                  <a:lnTo>
                    <a:pt x="495" y="1079"/>
                  </a:lnTo>
                  <a:cubicBezTo>
                    <a:pt x="506" y="1079"/>
                    <a:pt x="509" y="1076"/>
                    <a:pt x="520" y="1072"/>
                  </a:cubicBezTo>
                  <a:lnTo>
                    <a:pt x="545" y="1072"/>
                  </a:lnTo>
                  <a:lnTo>
                    <a:pt x="595" y="1061"/>
                  </a:lnTo>
                  <a:cubicBezTo>
                    <a:pt x="603" y="1061"/>
                    <a:pt x="610" y="1058"/>
                    <a:pt x="617" y="1054"/>
                  </a:cubicBezTo>
                  <a:lnTo>
                    <a:pt x="646" y="1054"/>
                  </a:lnTo>
                  <a:lnTo>
                    <a:pt x="692" y="1043"/>
                  </a:lnTo>
                  <a:cubicBezTo>
                    <a:pt x="703" y="1043"/>
                    <a:pt x="706" y="1040"/>
                    <a:pt x="717" y="1036"/>
                  </a:cubicBezTo>
                  <a:lnTo>
                    <a:pt x="742" y="1036"/>
                  </a:lnTo>
                  <a:lnTo>
                    <a:pt x="792" y="1025"/>
                  </a:lnTo>
                  <a:cubicBezTo>
                    <a:pt x="800" y="1025"/>
                    <a:pt x="807" y="1022"/>
                    <a:pt x="814" y="1018"/>
                  </a:cubicBezTo>
                  <a:lnTo>
                    <a:pt x="843" y="1018"/>
                  </a:lnTo>
                  <a:lnTo>
                    <a:pt x="889" y="1007"/>
                  </a:lnTo>
                  <a:cubicBezTo>
                    <a:pt x="900" y="1007"/>
                    <a:pt x="903" y="1004"/>
                    <a:pt x="914" y="1000"/>
                  </a:cubicBezTo>
                  <a:lnTo>
                    <a:pt x="939" y="1000"/>
                  </a:lnTo>
                  <a:lnTo>
                    <a:pt x="989" y="990"/>
                  </a:lnTo>
                  <a:cubicBezTo>
                    <a:pt x="997" y="990"/>
                    <a:pt x="1004" y="986"/>
                    <a:pt x="1011" y="982"/>
                  </a:cubicBezTo>
                  <a:lnTo>
                    <a:pt x="1040" y="982"/>
                  </a:lnTo>
                  <a:lnTo>
                    <a:pt x="1086" y="972"/>
                  </a:lnTo>
                  <a:cubicBezTo>
                    <a:pt x="1097" y="972"/>
                    <a:pt x="1101" y="968"/>
                    <a:pt x="1111" y="964"/>
                  </a:cubicBezTo>
                  <a:lnTo>
                    <a:pt x="1136" y="964"/>
                  </a:lnTo>
                  <a:lnTo>
                    <a:pt x="1187" y="954"/>
                  </a:lnTo>
                  <a:cubicBezTo>
                    <a:pt x="1194" y="954"/>
                    <a:pt x="1201" y="950"/>
                    <a:pt x="1208" y="947"/>
                  </a:cubicBezTo>
                  <a:lnTo>
                    <a:pt x="1237" y="947"/>
                  </a:lnTo>
                  <a:lnTo>
                    <a:pt x="1283" y="936"/>
                  </a:lnTo>
                  <a:cubicBezTo>
                    <a:pt x="1294" y="936"/>
                    <a:pt x="1298" y="932"/>
                    <a:pt x="1308" y="929"/>
                  </a:cubicBezTo>
                  <a:lnTo>
                    <a:pt x="1333" y="929"/>
                  </a:lnTo>
                  <a:lnTo>
                    <a:pt x="1384" y="918"/>
                  </a:lnTo>
                  <a:cubicBezTo>
                    <a:pt x="1391" y="918"/>
                    <a:pt x="1398" y="914"/>
                    <a:pt x="1405" y="911"/>
                  </a:cubicBezTo>
                  <a:lnTo>
                    <a:pt x="1434" y="911"/>
                  </a:lnTo>
                  <a:lnTo>
                    <a:pt x="1480" y="900"/>
                  </a:lnTo>
                  <a:cubicBezTo>
                    <a:pt x="1491" y="900"/>
                    <a:pt x="1495" y="896"/>
                    <a:pt x="1505" y="893"/>
                  </a:cubicBezTo>
                  <a:lnTo>
                    <a:pt x="1531" y="893"/>
                  </a:lnTo>
                  <a:lnTo>
                    <a:pt x="1581" y="882"/>
                  </a:lnTo>
                  <a:cubicBezTo>
                    <a:pt x="1588" y="882"/>
                    <a:pt x="1595" y="878"/>
                    <a:pt x="1602" y="875"/>
                  </a:cubicBezTo>
                  <a:lnTo>
                    <a:pt x="1631" y="875"/>
                  </a:lnTo>
                  <a:lnTo>
                    <a:pt x="1677" y="864"/>
                  </a:lnTo>
                  <a:cubicBezTo>
                    <a:pt x="1688" y="864"/>
                    <a:pt x="1692" y="861"/>
                    <a:pt x="1703" y="857"/>
                  </a:cubicBezTo>
                  <a:lnTo>
                    <a:pt x="1728" y="857"/>
                  </a:lnTo>
                  <a:lnTo>
                    <a:pt x="1778" y="846"/>
                  </a:lnTo>
                  <a:cubicBezTo>
                    <a:pt x="1785" y="846"/>
                    <a:pt x="1792" y="843"/>
                    <a:pt x="1799" y="839"/>
                  </a:cubicBezTo>
                  <a:lnTo>
                    <a:pt x="1828" y="839"/>
                  </a:lnTo>
                  <a:lnTo>
                    <a:pt x="1875" y="828"/>
                  </a:lnTo>
                  <a:cubicBezTo>
                    <a:pt x="1885" y="828"/>
                    <a:pt x="1889" y="825"/>
                    <a:pt x="1900" y="821"/>
                  </a:cubicBezTo>
                  <a:lnTo>
                    <a:pt x="1925" y="821"/>
                  </a:lnTo>
                  <a:lnTo>
                    <a:pt x="1975" y="810"/>
                  </a:lnTo>
                  <a:cubicBezTo>
                    <a:pt x="1982" y="810"/>
                    <a:pt x="1989" y="807"/>
                    <a:pt x="1996" y="803"/>
                  </a:cubicBezTo>
                  <a:lnTo>
                    <a:pt x="2025" y="803"/>
                  </a:lnTo>
                  <a:lnTo>
                    <a:pt x="2072" y="792"/>
                  </a:lnTo>
                  <a:cubicBezTo>
                    <a:pt x="2082" y="792"/>
                    <a:pt x="2086" y="789"/>
                    <a:pt x="2097" y="785"/>
                  </a:cubicBezTo>
                  <a:lnTo>
                    <a:pt x="2122" y="785"/>
                  </a:lnTo>
                  <a:lnTo>
                    <a:pt x="2172" y="775"/>
                  </a:lnTo>
                  <a:cubicBezTo>
                    <a:pt x="2179" y="775"/>
                    <a:pt x="2186" y="771"/>
                    <a:pt x="2193" y="767"/>
                  </a:cubicBezTo>
                  <a:lnTo>
                    <a:pt x="2222" y="767"/>
                  </a:lnTo>
                  <a:lnTo>
                    <a:pt x="2269" y="757"/>
                  </a:lnTo>
                  <a:cubicBezTo>
                    <a:pt x="2279" y="757"/>
                    <a:pt x="2283" y="753"/>
                    <a:pt x="2294" y="749"/>
                  </a:cubicBezTo>
                  <a:lnTo>
                    <a:pt x="2319" y="749"/>
                  </a:lnTo>
                  <a:lnTo>
                    <a:pt x="2369" y="739"/>
                  </a:lnTo>
                  <a:cubicBezTo>
                    <a:pt x="2376" y="739"/>
                    <a:pt x="2383" y="735"/>
                    <a:pt x="2390" y="732"/>
                  </a:cubicBezTo>
                  <a:lnTo>
                    <a:pt x="2419" y="732"/>
                  </a:lnTo>
                  <a:lnTo>
                    <a:pt x="2466" y="721"/>
                  </a:lnTo>
                  <a:cubicBezTo>
                    <a:pt x="2476" y="721"/>
                    <a:pt x="2484" y="717"/>
                    <a:pt x="2494" y="714"/>
                  </a:cubicBezTo>
                  <a:lnTo>
                    <a:pt x="2519" y="714"/>
                  </a:lnTo>
                  <a:lnTo>
                    <a:pt x="2570" y="703"/>
                  </a:lnTo>
                  <a:cubicBezTo>
                    <a:pt x="2580" y="703"/>
                    <a:pt x="2588" y="699"/>
                    <a:pt x="2598" y="696"/>
                  </a:cubicBezTo>
                  <a:lnTo>
                    <a:pt x="2623" y="696"/>
                  </a:lnTo>
                  <a:lnTo>
                    <a:pt x="2674" y="685"/>
                  </a:lnTo>
                  <a:cubicBezTo>
                    <a:pt x="2681" y="685"/>
                    <a:pt x="2691" y="681"/>
                    <a:pt x="2699" y="678"/>
                  </a:cubicBezTo>
                  <a:lnTo>
                    <a:pt x="2727" y="678"/>
                  </a:lnTo>
                  <a:lnTo>
                    <a:pt x="2777" y="671"/>
                  </a:lnTo>
                  <a:cubicBezTo>
                    <a:pt x="2785" y="671"/>
                    <a:pt x="2795" y="667"/>
                    <a:pt x="2803" y="663"/>
                  </a:cubicBezTo>
                  <a:lnTo>
                    <a:pt x="2831" y="663"/>
                  </a:lnTo>
                  <a:lnTo>
                    <a:pt x="2878" y="660"/>
                  </a:lnTo>
                  <a:cubicBezTo>
                    <a:pt x="2889" y="660"/>
                    <a:pt x="2896" y="653"/>
                    <a:pt x="2906" y="649"/>
                  </a:cubicBezTo>
                  <a:lnTo>
                    <a:pt x="2932" y="649"/>
                  </a:lnTo>
                  <a:lnTo>
                    <a:pt x="2982" y="646"/>
                  </a:lnTo>
                  <a:cubicBezTo>
                    <a:pt x="2992" y="646"/>
                    <a:pt x="3000" y="642"/>
                    <a:pt x="3010" y="635"/>
                  </a:cubicBezTo>
                  <a:lnTo>
                    <a:pt x="3035" y="635"/>
                  </a:lnTo>
                  <a:lnTo>
                    <a:pt x="3086" y="631"/>
                  </a:lnTo>
                  <a:cubicBezTo>
                    <a:pt x="3093" y="631"/>
                    <a:pt x="3104" y="628"/>
                    <a:pt x="3111" y="624"/>
                  </a:cubicBezTo>
                  <a:lnTo>
                    <a:pt x="3139" y="624"/>
                  </a:lnTo>
                  <a:lnTo>
                    <a:pt x="3190" y="617"/>
                  </a:lnTo>
                  <a:cubicBezTo>
                    <a:pt x="3193" y="617"/>
                    <a:pt x="3200" y="613"/>
                    <a:pt x="3211" y="610"/>
                  </a:cubicBezTo>
                  <a:lnTo>
                    <a:pt x="3236" y="610"/>
                  </a:lnTo>
                  <a:lnTo>
                    <a:pt x="3286" y="606"/>
                  </a:lnTo>
                  <a:cubicBezTo>
                    <a:pt x="3297" y="606"/>
                    <a:pt x="3304" y="599"/>
                    <a:pt x="3315" y="595"/>
                  </a:cubicBezTo>
                  <a:lnTo>
                    <a:pt x="3340" y="595"/>
                  </a:lnTo>
                  <a:lnTo>
                    <a:pt x="3390" y="592"/>
                  </a:lnTo>
                  <a:cubicBezTo>
                    <a:pt x="3397" y="592"/>
                    <a:pt x="3408" y="588"/>
                    <a:pt x="3415" y="581"/>
                  </a:cubicBezTo>
                  <a:lnTo>
                    <a:pt x="3444" y="581"/>
                  </a:lnTo>
                  <a:lnTo>
                    <a:pt x="3494" y="577"/>
                  </a:lnTo>
                  <a:cubicBezTo>
                    <a:pt x="3501" y="577"/>
                    <a:pt x="3512" y="574"/>
                    <a:pt x="3519" y="570"/>
                  </a:cubicBezTo>
                  <a:lnTo>
                    <a:pt x="3548" y="570"/>
                  </a:lnTo>
                  <a:lnTo>
                    <a:pt x="3594" y="563"/>
                  </a:lnTo>
                  <a:cubicBezTo>
                    <a:pt x="3605" y="563"/>
                    <a:pt x="3612" y="560"/>
                    <a:pt x="3623" y="556"/>
                  </a:cubicBezTo>
                  <a:lnTo>
                    <a:pt x="3648" y="556"/>
                  </a:lnTo>
                  <a:lnTo>
                    <a:pt x="3698" y="552"/>
                  </a:lnTo>
                  <a:cubicBezTo>
                    <a:pt x="3709" y="552"/>
                    <a:pt x="3716" y="545"/>
                    <a:pt x="3727" y="542"/>
                  </a:cubicBezTo>
                  <a:lnTo>
                    <a:pt x="3752" y="542"/>
                  </a:lnTo>
                  <a:lnTo>
                    <a:pt x="3802" y="538"/>
                  </a:lnTo>
                  <a:cubicBezTo>
                    <a:pt x="3809" y="538"/>
                    <a:pt x="3820" y="534"/>
                    <a:pt x="3827" y="527"/>
                  </a:cubicBezTo>
                  <a:lnTo>
                    <a:pt x="3856" y="527"/>
                  </a:lnTo>
                  <a:lnTo>
                    <a:pt x="3906" y="524"/>
                  </a:lnTo>
                  <a:cubicBezTo>
                    <a:pt x="3913" y="524"/>
                    <a:pt x="3924" y="520"/>
                    <a:pt x="3931" y="517"/>
                  </a:cubicBezTo>
                  <a:lnTo>
                    <a:pt x="3960" y="517"/>
                  </a:lnTo>
                  <a:lnTo>
                    <a:pt x="4006" y="509"/>
                  </a:lnTo>
                  <a:cubicBezTo>
                    <a:pt x="4017" y="509"/>
                    <a:pt x="4024" y="506"/>
                    <a:pt x="4035" y="502"/>
                  </a:cubicBezTo>
                  <a:lnTo>
                    <a:pt x="4060" y="502"/>
                  </a:lnTo>
                  <a:lnTo>
                    <a:pt x="4110" y="499"/>
                  </a:lnTo>
                  <a:cubicBezTo>
                    <a:pt x="4121" y="499"/>
                    <a:pt x="4128" y="491"/>
                    <a:pt x="4139" y="488"/>
                  </a:cubicBezTo>
                  <a:lnTo>
                    <a:pt x="4164" y="488"/>
                  </a:lnTo>
                  <a:lnTo>
                    <a:pt x="4214" y="484"/>
                  </a:lnTo>
                  <a:cubicBezTo>
                    <a:pt x="4221" y="484"/>
                    <a:pt x="4232" y="481"/>
                    <a:pt x="4239" y="474"/>
                  </a:cubicBezTo>
                  <a:lnTo>
                    <a:pt x="4268" y="474"/>
                  </a:lnTo>
                  <a:lnTo>
                    <a:pt x="4318" y="470"/>
                  </a:lnTo>
                  <a:cubicBezTo>
                    <a:pt x="4325" y="470"/>
                    <a:pt x="4336" y="466"/>
                    <a:pt x="4343" y="463"/>
                  </a:cubicBezTo>
                  <a:cubicBezTo>
                    <a:pt x="4354" y="466"/>
                    <a:pt x="4361" y="466"/>
                    <a:pt x="4372" y="466"/>
                  </a:cubicBezTo>
                  <a:lnTo>
                    <a:pt x="4419" y="463"/>
                  </a:lnTo>
                  <a:cubicBezTo>
                    <a:pt x="4429" y="463"/>
                    <a:pt x="4436" y="456"/>
                    <a:pt x="4447" y="452"/>
                  </a:cubicBezTo>
                  <a:cubicBezTo>
                    <a:pt x="4454" y="456"/>
                    <a:pt x="4465" y="456"/>
                    <a:pt x="4472" y="456"/>
                  </a:cubicBezTo>
                  <a:lnTo>
                    <a:pt x="4522" y="452"/>
                  </a:lnTo>
                  <a:cubicBezTo>
                    <a:pt x="4533" y="448"/>
                    <a:pt x="4540" y="448"/>
                    <a:pt x="4551" y="445"/>
                  </a:cubicBezTo>
                  <a:cubicBezTo>
                    <a:pt x="4558" y="448"/>
                    <a:pt x="4569" y="448"/>
                    <a:pt x="4576" y="448"/>
                  </a:cubicBezTo>
                  <a:lnTo>
                    <a:pt x="4626" y="445"/>
                  </a:lnTo>
                  <a:cubicBezTo>
                    <a:pt x="4634" y="438"/>
                    <a:pt x="4644" y="438"/>
                    <a:pt x="4651" y="434"/>
                  </a:cubicBezTo>
                  <a:cubicBezTo>
                    <a:pt x="4662" y="438"/>
                    <a:pt x="4669" y="438"/>
                    <a:pt x="4680" y="438"/>
                  </a:cubicBezTo>
                  <a:lnTo>
                    <a:pt x="4730" y="434"/>
                  </a:lnTo>
                  <a:cubicBezTo>
                    <a:pt x="4737" y="431"/>
                    <a:pt x="4748" y="431"/>
                    <a:pt x="4755" y="427"/>
                  </a:cubicBezTo>
                  <a:cubicBezTo>
                    <a:pt x="4766" y="431"/>
                    <a:pt x="4773" y="431"/>
                    <a:pt x="4784" y="431"/>
                  </a:cubicBezTo>
                  <a:lnTo>
                    <a:pt x="4831" y="427"/>
                  </a:lnTo>
                  <a:cubicBezTo>
                    <a:pt x="4841" y="420"/>
                    <a:pt x="4849" y="420"/>
                    <a:pt x="4859" y="416"/>
                  </a:cubicBezTo>
                  <a:cubicBezTo>
                    <a:pt x="4866" y="420"/>
                    <a:pt x="4877" y="420"/>
                    <a:pt x="4884" y="420"/>
                  </a:cubicBezTo>
                  <a:lnTo>
                    <a:pt x="4934" y="416"/>
                  </a:lnTo>
                  <a:cubicBezTo>
                    <a:pt x="4945" y="413"/>
                    <a:pt x="4952" y="413"/>
                    <a:pt x="4963" y="409"/>
                  </a:cubicBezTo>
                  <a:cubicBezTo>
                    <a:pt x="4970" y="413"/>
                    <a:pt x="4981" y="413"/>
                    <a:pt x="4988" y="413"/>
                  </a:cubicBezTo>
                  <a:lnTo>
                    <a:pt x="5038" y="409"/>
                  </a:lnTo>
                  <a:cubicBezTo>
                    <a:pt x="5046" y="402"/>
                    <a:pt x="5056" y="402"/>
                    <a:pt x="5063" y="398"/>
                  </a:cubicBezTo>
                  <a:cubicBezTo>
                    <a:pt x="5074" y="402"/>
                    <a:pt x="5081" y="402"/>
                    <a:pt x="5092" y="402"/>
                  </a:cubicBezTo>
                  <a:lnTo>
                    <a:pt x="5142" y="398"/>
                  </a:lnTo>
                  <a:cubicBezTo>
                    <a:pt x="5149" y="395"/>
                    <a:pt x="5160" y="395"/>
                    <a:pt x="5167" y="391"/>
                  </a:cubicBezTo>
                  <a:cubicBezTo>
                    <a:pt x="5178" y="395"/>
                    <a:pt x="5185" y="395"/>
                    <a:pt x="5196" y="395"/>
                  </a:cubicBezTo>
                  <a:lnTo>
                    <a:pt x="5243" y="391"/>
                  </a:lnTo>
                  <a:cubicBezTo>
                    <a:pt x="5253" y="384"/>
                    <a:pt x="5261" y="384"/>
                    <a:pt x="5271" y="380"/>
                  </a:cubicBezTo>
                  <a:cubicBezTo>
                    <a:pt x="5278" y="384"/>
                    <a:pt x="5289" y="384"/>
                    <a:pt x="5296" y="384"/>
                  </a:cubicBezTo>
                  <a:lnTo>
                    <a:pt x="5347" y="380"/>
                  </a:lnTo>
                  <a:cubicBezTo>
                    <a:pt x="5357" y="377"/>
                    <a:pt x="5364" y="377"/>
                    <a:pt x="5375" y="373"/>
                  </a:cubicBezTo>
                  <a:cubicBezTo>
                    <a:pt x="5382" y="377"/>
                    <a:pt x="5393" y="377"/>
                    <a:pt x="5400" y="377"/>
                  </a:cubicBezTo>
                  <a:lnTo>
                    <a:pt x="5450" y="373"/>
                  </a:lnTo>
                  <a:cubicBezTo>
                    <a:pt x="5458" y="366"/>
                    <a:pt x="5468" y="366"/>
                    <a:pt x="5476" y="362"/>
                  </a:cubicBezTo>
                  <a:cubicBezTo>
                    <a:pt x="5486" y="366"/>
                    <a:pt x="5493" y="366"/>
                    <a:pt x="5504" y="366"/>
                  </a:cubicBezTo>
                  <a:lnTo>
                    <a:pt x="5554" y="362"/>
                  </a:lnTo>
                  <a:cubicBezTo>
                    <a:pt x="5562" y="359"/>
                    <a:pt x="5572" y="359"/>
                    <a:pt x="5579" y="355"/>
                  </a:cubicBezTo>
                  <a:cubicBezTo>
                    <a:pt x="5590" y="359"/>
                    <a:pt x="5597" y="359"/>
                    <a:pt x="5608" y="359"/>
                  </a:cubicBezTo>
                  <a:lnTo>
                    <a:pt x="5655" y="355"/>
                  </a:lnTo>
                  <a:cubicBezTo>
                    <a:pt x="5665" y="348"/>
                    <a:pt x="5673" y="348"/>
                    <a:pt x="5683" y="345"/>
                  </a:cubicBezTo>
                  <a:cubicBezTo>
                    <a:pt x="5691" y="348"/>
                    <a:pt x="5701" y="348"/>
                    <a:pt x="5708" y="348"/>
                  </a:cubicBezTo>
                  <a:lnTo>
                    <a:pt x="5759" y="345"/>
                  </a:lnTo>
                  <a:cubicBezTo>
                    <a:pt x="5769" y="341"/>
                    <a:pt x="5777" y="341"/>
                    <a:pt x="5787" y="337"/>
                  </a:cubicBezTo>
                  <a:cubicBezTo>
                    <a:pt x="5794" y="341"/>
                    <a:pt x="5805" y="341"/>
                    <a:pt x="5812" y="341"/>
                  </a:cubicBezTo>
                  <a:lnTo>
                    <a:pt x="5863" y="337"/>
                  </a:lnTo>
                  <a:cubicBezTo>
                    <a:pt x="5870" y="330"/>
                    <a:pt x="5880" y="330"/>
                    <a:pt x="5888" y="327"/>
                  </a:cubicBezTo>
                  <a:cubicBezTo>
                    <a:pt x="5898" y="330"/>
                    <a:pt x="5906" y="330"/>
                    <a:pt x="5916" y="330"/>
                  </a:cubicBezTo>
                  <a:lnTo>
                    <a:pt x="5966" y="327"/>
                  </a:lnTo>
                  <a:cubicBezTo>
                    <a:pt x="5974" y="323"/>
                    <a:pt x="5984" y="323"/>
                    <a:pt x="5992" y="319"/>
                  </a:cubicBezTo>
                  <a:cubicBezTo>
                    <a:pt x="6002" y="323"/>
                    <a:pt x="6009" y="323"/>
                    <a:pt x="6020" y="323"/>
                  </a:cubicBezTo>
                  <a:lnTo>
                    <a:pt x="6067" y="319"/>
                  </a:lnTo>
                  <a:cubicBezTo>
                    <a:pt x="6078" y="312"/>
                    <a:pt x="6085" y="312"/>
                    <a:pt x="6095" y="309"/>
                  </a:cubicBezTo>
                  <a:cubicBezTo>
                    <a:pt x="6103" y="312"/>
                    <a:pt x="6113" y="312"/>
                    <a:pt x="6121" y="312"/>
                  </a:cubicBezTo>
                  <a:lnTo>
                    <a:pt x="6171" y="309"/>
                  </a:lnTo>
                  <a:cubicBezTo>
                    <a:pt x="6181" y="305"/>
                    <a:pt x="6189" y="305"/>
                    <a:pt x="6199" y="302"/>
                  </a:cubicBezTo>
                  <a:cubicBezTo>
                    <a:pt x="6207" y="305"/>
                    <a:pt x="6217" y="305"/>
                    <a:pt x="6224" y="305"/>
                  </a:cubicBezTo>
                  <a:lnTo>
                    <a:pt x="6275" y="302"/>
                  </a:lnTo>
                  <a:cubicBezTo>
                    <a:pt x="6282" y="294"/>
                    <a:pt x="6292" y="294"/>
                    <a:pt x="6300" y="291"/>
                  </a:cubicBezTo>
                  <a:cubicBezTo>
                    <a:pt x="6310" y="294"/>
                    <a:pt x="6318" y="294"/>
                    <a:pt x="6328" y="294"/>
                  </a:cubicBezTo>
                  <a:lnTo>
                    <a:pt x="6378" y="291"/>
                  </a:lnTo>
                  <a:cubicBezTo>
                    <a:pt x="6386" y="287"/>
                    <a:pt x="6396" y="287"/>
                    <a:pt x="6404" y="284"/>
                  </a:cubicBezTo>
                  <a:cubicBezTo>
                    <a:pt x="6414" y="287"/>
                    <a:pt x="6421" y="287"/>
                    <a:pt x="6432" y="287"/>
                  </a:cubicBezTo>
                  <a:lnTo>
                    <a:pt x="6479" y="284"/>
                  </a:lnTo>
                  <a:cubicBezTo>
                    <a:pt x="6490" y="276"/>
                    <a:pt x="6497" y="276"/>
                    <a:pt x="6507" y="273"/>
                  </a:cubicBezTo>
                  <a:cubicBezTo>
                    <a:pt x="6515" y="276"/>
                    <a:pt x="6525" y="276"/>
                    <a:pt x="6533" y="276"/>
                  </a:cubicBezTo>
                  <a:lnTo>
                    <a:pt x="6583" y="273"/>
                  </a:lnTo>
                  <a:cubicBezTo>
                    <a:pt x="6593" y="269"/>
                    <a:pt x="6601" y="269"/>
                    <a:pt x="6611" y="266"/>
                  </a:cubicBezTo>
                  <a:cubicBezTo>
                    <a:pt x="6619" y="269"/>
                    <a:pt x="6629" y="269"/>
                    <a:pt x="6636" y="269"/>
                  </a:cubicBezTo>
                  <a:lnTo>
                    <a:pt x="6687" y="266"/>
                  </a:lnTo>
                  <a:cubicBezTo>
                    <a:pt x="6694" y="259"/>
                    <a:pt x="6705" y="259"/>
                    <a:pt x="6712" y="255"/>
                  </a:cubicBezTo>
                  <a:cubicBezTo>
                    <a:pt x="6722" y="259"/>
                    <a:pt x="6730" y="259"/>
                    <a:pt x="6740" y="259"/>
                  </a:cubicBezTo>
                  <a:lnTo>
                    <a:pt x="6791" y="255"/>
                  </a:lnTo>
                  <a:cubicBezTo>
                    <a:pt x="6798" y="251"/>
                    <a:pt x="6808" y="251"/>
                    <a:pt x="6816" y="248"/>
                  </a:cubicBezTo>
                  <a:cubicBezTo>
                    <a:pt x="6826" y="251"/>
                    <a:pt x="6834" y="251"/>
                    <a:pt x="6844" y="251"/>
                  </a:cubicBezTo>
                  <a:lnTo>
                    <a:pt x="6891" y="248"/>
                  </a:lnTo>
                  <a:cubicBezTo>
                    <a:pt x="6902" y="241"/>
                    <a:pt x="6909" y="241"/>
                    <a:pt x="6920" y="237"/>
                  </a:cubicBezTo>
                  <a:cubicBezTo>
                    <a:pt x="6927" y="241"/>
                    <a:pt x="6937" y="241"/>
                    <a:pt x="6945" y="241"/>
                  </a:cubicBezTo>
                  <a:lnTo>
                    <a:pt x="6995" y="237"/>
                  </a:lnTo>
                  <a:cubicBezTo>
                    <a:pt x="7006" y="233"/>
                    <a:pt x="7013" y="233"/>
                    <a:pt x="7023" y="230"/>
                  </a:cubicBezTo>
                  <a:cubicBezTo>
                    <a:pt x="7031" y="233"/>
                    <a:pt x="7041" y="233"/>
                    <a:pt x="7049" y="233"/>
                  </a:cubicBezTo>
                  <a:lnTo>
                    <a:pt x="7099" y="230"/>
                  </a:lnTo>
                  <a:cubicBezTo>
                    <a:pt x="7106" y="223"/>
                    <a:pt x="7117" y="223"/>
                    <a:pt x="7124" y="219"/>
                  </a:cubicBezTo>
                  <a:cubicBezTo>
                    <a:pt x="7135" y="223"/>
                    <a:pt x="7142" y="223"/>
                    <a:pt x="7152" y="223"/>
                  </a:cubicBezTo>
                  <a:lnTo>
                    <a:pt x="7203" y="219"/>
                  </a:lnTo>
                  <a:cubicBezTo>
                    <a:pt x="7210" y="216"/>
                    <a:pt x="7221" y="216"/>
                    <a:pt x="7228" y="212"/>
                  </a:cubicBezTo>
                  <a:cubicBezTo>
                    <a:pt x="7238" y="216"/>
                    <a:pt x="7246" y="216"/>
                    <a:pt x="7256" y="216"/>
                  </a:cubicBezTo>
                  <a:lnTo>
                    <a:pt x="7303" y="212"/>
                  </a:lnTo>
                  <a:cubicBezTo>
                    <a:pt x="7314" y="212"/>
                    <a:pt x="7321" y="212"/>
                    <a:pt x="7332" y="205"/>
                  </a:cubicBezTo>
                  <a:cubicBezTo>
                    <a:pt x="7339" y="212"/>
                    <a:pt x="7350" y="212"/>
                    <a:pt x="7357" y="212"/>
                  </a:cubicBezTo>
                  <a:lnTo>
                    <a:pt x="7407" y="205"/>
                  </a:lnTo>
                  <a:cubicBezTo>
                    <a:pt x="7418" y="205"/>
                    <a:pt x="7425" y="205"/>
                    <a:pt x="7436" y="201"/>
                  </a:cubicBezTo>
                  <a:cubicBezTo>
                    <a:pt x="7443" y="205"/>
                    <a:pt x="7453" y="205"/>
                    <a:pt x="7461" y="205"/>
                  </a:cubicBezTo>
                  <a:lnTo>
                    <a:pt x="7511" y="201"/>
                  </a:lnTo>
                  <a:cubicBezTo>
                    <a:pt x="7518" y="201"/>
                    <a:pt x="7529" y="201"/>
                    <a:pt x="7536" y="198"/>
                  </a:cubicBezTo>
                  <a:cubicBezTo>
                    <a:pt x="7547" y="201"/>
                    <a:pt x="7554" y="201"/>
                    <a:pt x="7565" y="201"/>
                  </a:cubicBezTo>
                  <a:lnTo>
                    <a:pt x="7615" y="198"/>
                  </a:lnTo>
                  <a:cubicBezTo>
                    <a:pt x="7622" y="198"/>
                    <a:pt x="7633" y="198"/>
                    <a:pt x="7640" y="194"/>
                  </a:cubicBezTo>
                  <a:cubicBezTo>
                    <a:pt x="7651" y="198"/>
                    <a:pt x="7658" y="198"/>
                    <a:pt x="7668" y="198"/>
                  </a:cubicBezTo>
                  <a:lnTo>
                    <a:pt x="7715" y="194"/>
                  </a:lnTo>
                  <a:cubicBezTo>
                    <a:pt x="7726" y="194"/>
                    <a:pt x="7733" y="194"/>
                    <a:pt x="7744" y="187"/>
                  </a:cubicBezTo>
                  <a:cubicBezTo>
                    <a:pt x="7751" y="194"/>
                    <a:pt x="7762" y="194"/>
                    <a:pt x="7769" y="194"/>
                  </a:cubicBezTo>
                  <a:lnTo>
                    <a:pt x="7819" y="187"/>
                  </a:lnTo>
                  <a:cubicBezTo>
                    <a:pt x="7830" y="187"/>
                    <a:pt x="7837" y="187"/>
                    <a:pt x="7848" y="183"/>
                  </a:cubicBezTo>
                  <a:cubicBezTo>
                    <a:pt x="7855" y="187"/>
                    <a:pt x="7865" y="187"/>
                    <a:pt x="7873" y="187"/>
                  </a:cubicBezTo>
                  <a:lnTo>
                    <a:pt x="7923" y="183"/>
                  </a:lnTo>
                  <a:cubicBezTo>
                    <a:pt x="7930" y="183"/>
                    <a:pt x="7941" y="183"/>
                    <a:pt x="7948" y="180"/>
                  </a:cubicBezTo>
                  <a:cubicBezTo>
                    <a:pt x="7959" y="183"/>
                    <a:pt x="7966" y="183"/>
                    <a:pt x="7977" y="183"/>
                  </a:cubicBezTo>
                  <a:lnTo>
                    <a:pt x="8027" y="180"/>
                  </a:lnTo>
                  <a:cubicBezTo>
                    <a:pt x="8034" y="180"/>
                    <a:pt x="8045" y="180"/>
                    <a:pt x="8052" y="176"/>
                  </a:cubicBezTo>
                  <a:cubicBezTo>
                    <a:pt x="8063" y="180"/>
                    <a:pt x="8070" y="180"/>
                    <a:pt x="8080" y="180"/>
                  </a:cubicBezTo>
                  <a:lnTo>
                    <a:pt x="8127" y="176"/>
                  </a:lnTo>
                  <a:cubicBezTo>
                    <a:pt x="8138" y="176"/>
                    <a:pt x="8145" y="176"/>
                    <a:pt x="8156" y="169"/>
                  </a:cubicBezTo>
                  <a:cubicBezTo>
                    <a:pt x="8163" y="176"/>
                    <a:pt x="8174" y="176"/>
                    <a:pt x="8181" y="176"/>
                  </a:cubicBezTo>
                  <a:lnTo>
                    <a:pt x="8231" y="169"/>
                  </a:lnTo>
                  <a:cubicBezTo>
                    <a:pt x="8242" y="169"/>
                    <a:pt x="8249" y="169"/>
                    <a:pt x="8260" y="165"/>
                  </a:cubicBezTo>
                  <a:cubicBezTo>
                    <a:pt x="8267" y="169"/>
                    <a:pt x="8278" y="169"/>
                    <a:pt x="8285" y="169"/>
                  </a:cubicBezTo>
                  <a:lnTo>
                    <a:pt x="8335" y="165"/>
                  </a:lnTo>
                  <a:cubicBezTo>
                    <a:pt x="8342" y="165"/>
                    <a:pt x="8353" y="165"/>
                    <a:pt x="8360" y="162"/>
                  </a:cubicBezTo>
                  <a:cubicBezTo>
                    <a:pt x="8371" y="165"/>
                    <a:pt x="8378" y="165"/>
                    <a:pt x="8389" y="165"/>
                  </a:cubicBezTo>
                  <a:lnTo>
                    <a:pt x="8439" y="162"/>
                  </a:lnTo>
                  <a:cubicBezTo>
                    <a:pt x="8446" y="162"/>
                    <a:pt x="8457" y="162"/>
                    <a:pt x="8464" y="158"/>
                  </a:cubicBezTo>
                  <a:cubicBezTo>
                    <a:pt x="8475" y="162"/>
                    <a:pt x="8482" y="162"/>
                    <a:pt x="8493" y="162"/>
                  </a:cubicBezTo>
                  <a:lnTo>
                    <a:pt x="8539" y="158"/>
                  </a:lnTo>
                  <a:cubicBezTo>
                    <a:pt x="8550" y="158"/>
                    <a:pt x="8557" y="158"/>
                    <a:pt x="8568" y="151"/>
                  </a:cubicBezTo>
                  <a:cubicBezTo>
                    <a:pt x="8575" y="158"/>
                    <a:pt x="8586" y="158"/>
                    <a:pt x="8593" y="158"/>
                  </a:cubicBezTo>
                  <a:lnTo>
                    <a:pt x="8643" y="151"/>
                  </a:lnTo>
                  <a:cubicBezTo>
                    <a:pt x="8654" y="151"/>
                    <a:pt x="8661" y="151"/>
                    <a:pt x="8672" y="147"/>
                  </a:cubicBezTo>
                  <a:cubicBezTo>
                    <a:pt x="8679" y="151"/>
                    <a:pt x="8690" y="151"/>
                    <a:pt x="8697" y="151"/>
                  </a:cubicBezTo>
                  <a:lnTo>
                    <a:pt x="8747" y="147"/>
                  </a:lnTo>
                  <a:cubicBezTo>
                    <a:pt x="8754" y="147"/>
                    <a:pt x="8765" y="147"/>
                    <a:pt x="8772" y="144"/>
                  </a:cubicBezTo>
                  <a:cubicBezTo>
                    <a:pt x="8783" y="147"/>
                    <a:pt x="8790" y="147"/>
                    <a:pt x="8801" y="147"/>
                  </a:cubicBezTo>
                  <a:lnTo>
                    <a:pt x="8851" y="144"/>
                  </a:lnTo>
                  <a:cubicBezTo>
                    <a:pt x="8858" y="144"/>
                    <a:pt x="8869" y="144"/>
                    <a:pt x="8876" y="140"/>
                  </a:cubicBezTo>
                  <a:cubicBezTo>
                    <a:pt x="8887" y="144"/>
                    <a:pt x="8894" y="144"/>
                    <a:pt x="8905" y="144"/>
                  </a:cubicBezTo>
                  <a:lnTo>
                    <a:pt x="8951" y="140"/>
                  </a:lnTo>
                  <a:cubicBezTo>
                    <a:pt x="8962" y="140"/>
                    <a:pt x="8969" y="140"/>
                    <a:pt x="8980" y="133"/>
                  </a:cubicBezTo>
                  <a:cubicBezTo>
                    <a:pt x="8987" y="140"/>
                    <a:pt x="8998" y="140"/>
                    <a:pt x="9005" y="140"/>
                  </a:cubicBezTo>
                  <a:lnTo>
                    <a:pt x="9055" y="140"/>
                  </a:lnTo>
                  <a:cubicBezTo>
                    <a:pt x="9066" y="140"/>
                    <a:pt x="9073" y="140"/>
                    <a:pt x="9084" y="133"/>
                  </a:cubicBezTo>
                  <a:cubicBezTo>
                    <a:pt x="9091" y="140"/>
                    <a:pt x="9102" y="140"/>
                    <a:pt x="9109" y="140"/>
                  </a:cubicBezTo>
                  <a:lnTo>
                    <a:pt x="9159" y="140"/>
                  </a:lnTo>
                  <a:cubicBezTo>
                    <a:pt x="9166" y="140"/>
                    <a:pt x="9177" y="140"/>
                    <a:pt x="9184" y="133"/>
                  </a:cubicBezTo>
                  <a:cubicBezTo>
                    <a:pt x="9195" y="140"/>
                    <a:pt x="9202" y="140"/>
                    <a:pt x="9213" y="140"/>
                  </a:cubicBezTo>
                  <a:lnTo>
                    <a:pt x="9263" y="140"/>
                  </a:lnTo>
                  <a:cubicBezTo>
                    <a:pt x="9270" y="140"/>
                    <a:pt x="9281" y="140"/>
                    <a:pt x="9288" y="133"/>
                  </a:cubicBezTo>
                  <a:cubicBezTo>
                    <a:pt x="9299" y="140"/>
                    <a:pt x="9306" y="140"/>
                    <a:pt x="9317" y="140"/>
                  </a:cubicBezTo>
                  <a:lnTo>
                    <a:pt x="9363" y="140"/>
                  </a:lnTo>
                  <a:cubicBezTo>
                    <a:pt x="9374" y="140"/>
                    <a:pt x="9381" y="140"/>
                    <a:pt x="9392" y="133"/>
                  </a:cubicBezTo>
                  <a:cubicBezTo>
                    <a:pt x="9399" y="140"/>
                    <a:pt x="9410" y="140"/>
                    <a:pt x="9417" y="140"/>
                  </a:cubicBezTo>
                  <a:lnTo>
                    <a:pt x="9467" y="140"/>
                  </a:lnTo>
                  <a:cubicBezTo>
                    <a:pt x="9478" y="140"/>
                    <a:pt x="9485" y="140"/>
                    <a:pt x="9496" y="133"/>
                  </a:cubicBezTo>
                  <a:cubicBezTo>
                    <a:pt x="9503" y="140"/>
                    <a:pt x="9514" y="140"/>
                    <a:pt x="9521" y="140"/>
                  </a:cubicBezTo>
                  <a:lnTo>
                    <a:pt x="9571" y="140"/>
                  </a:lnTo>
                  <a:cubicBezTo>
                    <a:pt x="9578" y="140"/>
                    <a:pt x="9589" y="140"/>
                    <a:pt x="9596" y="133"/>
                  </a:cubicBezTo>
                  <a:cubicBezTo>
                    <a:pt x="9607" y="140"/>
                    <a:pt x="9614" y="140"/>
                    <a:pt x="9625" y="140"/>
                  </a:cubicBezTo>
                  <a:lnTo>
                    <a:pt x="9675" y="140"/>
                  </a:lnTo>
                  <a:cubicBezTo>
                    <a:pt x="9682" y="140"/>
                    <a:pt x="9693" y="140"/>
                    <a:pt x="9700" y="133"/>
                  </a:cubicBezTo>
                  <a:cubicBezTo>
                    <a:pt x="9711" y="140"/>
                    <a:pt x="9718" y="140"/>
                    <a:pt x="9729" y="140"/>
                  </a:cubicBezTo>
                  <a:lnTo>
                    <a:pt x="9775" y="140"/>
                  </a:lnTo>
                  <a:cubicBezTo>
                    <a:pt x="9786" y="140"/>
                    <a:pt x="9793" y="140"/>
                    <a:pt x="9804" y="133"/>
                  </a:cubicBezTo>
                  <a:cubicBezTo>
                    <a:pt x="9811" y="140"/>
                    <a:pt x="9822" y="140"/>
                    <a:pt x="9829" y="140"/>
                  </a:cubicBezTo>
                  <a:lnTo>
                    <a:pt x="9879" y="140"/>
                  </a:lnTo>
                  <a:cubicBezTo>
                    <a:pt x="9890" y="140"/>
                    <a:pt x="9897" y="140"/>
                    <a:pt x="9908" y="133"/>
                  </a:cubicBezTo>
                  <a:cubicBezTo>
                    <a:pt x="9915" y="140"/>
                    <a:pt x="9926" y="140"/>
                    <a:pt x="9933" y="140"/>
                  </a:cubicBezTo>
                  <a:lnTo>
                    <a:pt x="9983" y="140"/>
                  </a:lnTo>
                  <a:cubicBezTo>
                    <a:pt x="9990" y="140"/>
                    <a:pt x="10001" y="140"/>
                    <a:pt x="10008" y="133"/>
                  </a:cubicBezTo>
                  <a:cubicBezTo>
                    <a:pt x="10019" y="140"/>
                    <a:pt x="10026" y="140"/>
                    <a:pt x="10037" y="140"/>
                  </a:cubicBezTo>
                  <a:lnTo>
                    <a:pt x="10087" y="140"/>
                  </a:lnTo>
                  <a:cubicBezTo>
                    <a:pt x="10094" y="140"/>
                    <a:pt x="10105" y="140"/>
                    <a:pt x="10112" y="133"/>
                  </a:cubicBezTo>
                  <a:cubicBezTo>
                    <a:pt x="10123" y="140"/>
                    <a:pt x="10130" y="140"/>
                    <a:pt x="10141" y="140"/>
                  </a:cubicBezTo>
                  <a:lnTo>
                    <a:pt x="10187" y="140"/>
                  </a:lnTo>
                  <a:cubicBezTo>
                    <a:pt x="10198" y="140"/>
                    <a:pt x="10205" y="140"/>
                    <a:pt x="10216" y="133"/>
                  </a:cubicBezTo>
                  <a:cubicBezTo>
                    <a:pt x="10223" y="140"/>
                    <a:pt x="10234" y="140"/>
                    <a:pt x="10241" y="140"/>
                  </a:cubicBezTo>
                  <a:lnTo>
                    <a:pt x="10291" y="140"/>
                  </a:lnTo>
                  <a:cubicBezTo>
                    <a:pt x="10302" y="140"/>
                    <a:pt x="10309" y="140"/>
                    <a:pt x="10320" y="133"/>
                  </a:cubicBezTo>
                  <a:cubicBezTo>
                    <a:pt x="10327" y="140"/>
                    <a:pt x="10338" y="140"/>
                    <a:pt x="10345" y="140"/>
                  </a:cubicBezTo>
                  <a:lnTo>
                    <a:pt x="10395" y="140"/>
                  </a:lnTo>
                  <a:cubicBezTo>
                    <a:pt x="10402" y="140"/>
                    <a:pt x="10413" y="140"/>
                    <a:pt x="10420" y="133"/>
                  </a:cubicBezTo>
                  <a:cubicBezTo>
                    <a:pt x="10431" y="140"/>
                    <a:pt x="10438" y="140"/>
                    <a:pt x="10449" y="140"/>
                  </a:cubicBezTo>
                  <a:lnTo>
                    <a:pt x="10499" y="140"/>
                  </a:lnTo>
                  <a:cubicBezTo>
                    <a:pt x="10506" y="140"/>
                    <a:pt x="10517" y="140"/>
                    <a:pt x="10524" y="133"/>
                  </a:cubicBezTo>
                  <a:cubicBezTo>
                    <a:pt x="10535" y="140"/>
                    <a:pt x="10542" y="140"/>
                    <a:pt x="10553" y="140"/>
                  </a:cubicBezTo>
                  <a:lnTo>
                    <a:pt x="10599" y="140"/>
                  </a:lnTo>
                  <a:cubicBezTo>
                    <a:pt x="10610" y="140"/>
                    <a:pt x="10617" y="140"/>
                    <a:pt x="10628" y="133"/>
                  </a:cubicBezTo>
                  <a:cubicBezTo>
                    <a:pt x="10635" y="140"/>
                    <a:pt x="10646" y="140"/>
                    <a:pt x="10653" y="140"/>
                  </a:cubicBezTo>
                  <a:lnTo>
                    <a:pt x="10703" y="140"/>
                  </a:lnTo>
                  <a:cubicBezTo>
                    <a:pt x="10714" y="140"/>
                    <a:pt x="10721" y="140"/>
                    <a:pt x="10732" y="133"/>
                  </a:cubicBezTo>
                  <a:cubicBezTo>
                    <a:pt x="10739" y="140"/>
                    <a:pt x="10750" y="140"/>
                    <a:pt x="10757" y="140"/>
                  </a:cubicBezTo>
                  <a:lnTo>
                    <a:pt x="10807" y="140"/>
                  </a:lnTo>
                  <a:cubicBezTo>
                    <a:pt x="10814" y="140"/>
                    <a:pt x="10825" y="140"/>
                    <a:pt x="10832" y="133"/>
                  </a:cubicBezTo>
                  <a:cubicBezTo>
                    <a:pt x="10843" y="140"/>
                    <a:pt x="10850" y="140"/>
                    <a:pt x="10861" y="140"/>
                  </a:cubicBezTo>
                  <a:lnTo>
                    <a:pt x="10911" y="140"/>
                  </a:lnTo>
                  <a:cubicBezTo>
                    <a:pt x="10918" y="140"/>
                    <a:pt x="10929" y="140"/>
                    <a:pt x="10936" y="133"/>
                  </a:cubicBezTo>
                  <a:cubicBezTo>
                    <a:pt x="10947" y="140"/>
                    <a:pt x="10954" y="140"/>
                    <a:pt x="10965" y="140"/>
                  </a:cubicBezTo>
                  <a:lnTo>
                    <a:pt x="11011" y="140"/>
                  </a:lnTo>
                  <a:cubicBezTo>
                    <a:pt x="11022" y="140"/>
                    <a:pt x="11029" y="140"/>
                    <a:pt x="11040" y="133"/>
                  </a:cubicBezTo>
                  <a:cubicBezTo>
                    <a:pt x="11047" y="140"/>
                    <a:pt x="11058" y="140"/>
                    <a:pt x="11065" y="140"/>
                  </a:cubicBezTo>
                  <a:lnTo>
                    <a:pt x="11115" y="140"/>
                  </a:lnTo>
                  <a:cubicBezTo>
                    <a:pt x="11126" y="140"/>
                    <a:pt x="11133" y="140"/>
                    <a:pt x="11144" y="133"/>
                  </a:cubicBezTo>
                  <a:cubicBezTo>
                    <a:pt x="11151" y="140"/>
                    <a:pt x="11162" y="140"/>
                    <a:pt x="11169" y="140"/>
                  </a:cubicBezTo>
                  <a:lnTo>
                    <a:pt x="11219" y="140"/>
                  </a:lnTo>
                  <a:cubicBezTo>
                    <a:pt x="11226" y="140"/>
                    <a:pt x="11237" y="140"/>
                    <a:pt x="11244" y="133"/>
                  </a:cubicBezTo>
                  <a:cubicBezTo>
                    <a:pt x="11255" y="140"/>
                    <a:pt x="11262" y="140"/>
                    <a:pt x="11273" y="140"/>
                  </a:cubicBezTo>
                  <a:lnTo>
                    <a:pt x="11323" y="140"/>
                  </a:lnTo>
                  <a:cubicBezTo>
                    <a:pt x="11330" y="140"/>
                    <a:pt x="11341" y="140"/>
                    <a:pt x="11348" y="133"/>
                  </a:cubicBezTo>
                  <a:cubicBezTo>
                    <a:pt x="11359" y="140"/>
                    <a:pt x="11366" y="140"/>
                    <a:pt x="11377" y="140"/>
                  </a:cubicBezTo>
                  <a:lnTo>
                    <a:pt x="11424" y="140"/>
                  </a:lnTo>
                  <a:cubicBezTo>
                    <a:pt x="11434" y="140"/>
                    <a:pt x="11441" y="140"/>
                    <a:pt x="11452" y="133"/>
                  </a:cubicBezTo>
                  <a:cubicBezTo>
                    <a:pt x="11459" y="140"/>
                    <a:pt x="11470" y="140"/>
                    <a:pt x="11477" y="140"/>
                  </a:cubicBezTo>
                  <a:lnTo>
                    <a:pt x="11527" y="140"/>
                  </a:lnTo>
                  <a:cubicBezTo>
                    <a:pt x="11538" y="140"/>
                    <a:pt x="11545" y="140"/>
                    <a:pt x="11556" y="133"/>
                  </a:cubicBezTo>
                  <a:cubicBezTo>
                    <a:pt x="11563" y="140"/>
                    <a:pt x="11574" y="140"/>
                    <a:pt x="11581" y="140"/>
                  </a:cubicBezTo>
                  <a:lnTo>
                    <a:pt x="11631" y="140"/>
                  </a:lnTo>
                  <a:cubicBezTo>
                    <a:pt x="11639" y="140"/>
                    <a:pt x="11649" y="140"/>
                    <a:pt x="11656" y="133"/>
                  </a:cubicBezTo>
                  <a:cubicBezTo>
                    <a:pt x="11667" y="140"/>
                    <a:pt x="11674" y="140"/>
                    <a:pt x="11685" y="140"/>
                  </a:cubicBezTo>
                  <a:lnTo>
                    <a:pt x="11735" y="140"/>
                  </a:lnTo>
                  <a:cubicBezTo>
                    <a:pt x="11742" y="140"/>
                    <a:pt x="11753" y="140"/>
                    <a:pt x="11760" y="133"/>
                  </a:cubicBezTo>
                  <a:cubicBezTo>
                    <a:pt x="11771" y="140"/>
                    <a:pt x="11778" y="140"/>
                    <a:pt x="11789" y="140"/>
                  </a:cubicBezTo>
                  <a:lnTo>
                    <a:pt x="11836" y="140"/>
                  </a:lnTo>
                  <a:cubicBezTo>
                    <a:pt x="11846" y="140"/>
                    <a:pt x="11853" y="140"/>
                    <a:pt x="11864" y="133"/>
                  </a:cubicBezTo>
                  <a:cubicBezTo>
                    <a:pt x="11871" y="140"/>
                    <a:pt x="11882" y="140"/>
                    <a:pt x="11889" y="140"/>
                  </a:cubicBezTo>
                  <a:lnTo>
                    <a:pt x="11939" y="140"/>
                  </a:lnTo>
                  <a:cubicBezTo>
                    <a:pt x="11950" y="140"/>
                    <a:pt x="11957" y="140"/>
                    <a:pt x="11968" y="133"/>
                  </a:cubicBezTo>
                  <a:cubicBezTo>
                    <a:pt x="11975" y="140"/>
                    <a:pt x="11986" y="140"/>
                    <a:pt x="11993" y="140"/>
                  </a:cubicBezTo>
                  <a:lnTo>
                    <a:pt x="12043" y="140"/>
                  </a:lnTo>
                  <a:cubicBezTo>
                    <a:pt x="12051" y="140"/>
                    <a:pt x="12061" y="140"/>
                    <a:pt x="12068" y="133"/>
                  </a:cubicBezTo>
                  <a:cubicBezTo>
                    <a:pt x="12079" y="140"/>
                    <a:pt x="12086" y="140"/>
                    <a:pt x="12097" y="140"/>
                  </a:cubicBezTo>
                  <a:lnTo>
                    <a:pt x="12147" y="140"/>
                  </a:lnTo>
                  <a:cubicBezTo>
                    <a:pt x="12154" y="140"/>
                    <a:pt x="12165" y="140"/>
                    <a:pt x="12172" y="133"/>
                  </a:cubicBezTo>
                  <a:cubicBezTo>
                    <a:pt x="12183" y="140"/>
                    <a:pt x="12190" y="140"/>
                    <a:pt x="12201" y="140"/>
                  </a:cubicBezTo>
                  <a:lnTo>
                    <a:pt x="12248" y="140"/>
                  </a:lnTo>
                  <a:cubicBezTo>
                    <a:pt x="12258" y="140"/>
                    <a:pt x="12266" y="140"/>
                    <a:pt x="12276" y="133"/>
                  </a:cubicBezTo>
                  <a:cubicBezTo>
                    <a:pt x="12283" y="140"/>
                    <a:pt x="12294" y="140"/>
                    <a:pt x="12301" y="140"/>
                  </a:cubicBezTo>
                  <a:lnTo>
                    <a:pt x="12352" y="140"/>
                  </a:lnTo>
                  <a:cubicBezTo>
                    <a:pt x="12369" y="140"/>
                    <a:pt x="12387" y="130"/>
                    <a:pt x="12402" y="115"/>
                  </a:cubicBezTo>
                  <a:lnTo>
                    <a:pt x="12402" y="140"/>
                  </a:lnTo>
                  <a:lnTo>
                    <a:pt x="12452" y="140"/>
                  </a:lnTo>
                  <a:cubicBezTo>
                    <a:pt x="12459" y="140"/>
                    <a:pt x="12470" y="140"/>
                    <a:pt x="12477" y="133"/>
                  </a:cubicBezTo>
                  <a:cubicBezTo>
                    <a:pt x="12488" y="140"/>
                    <a:pt x="12495" y="140"/>
                    <a:pt x="12506" y="140"/>
                  </a:cubicBezTo>
                  <a:lnTo>
                    <a:pt x="12552" y="140"/>
                  </a:lnTo>
                  <a:cubicBezTo>
                    <a:pt x="12567" y="140"/>
                    <a:pt x="12570" y="140"/>
                    <a:pt x="12581" y="133"/>
                  </a:cubicBezTo>
                  <a:cubicBezTo>
                    <a:pt x="12588" y="140"/>
                    <a:pt x="12599" y="140"/>
                    <a:pt x="12606" y="140"/>
                  </a:cubicBezTo>
                  <a:lnTo>
                    <a:pt x="12656" y="140"/>
                  </a:lnTo>
                  <a:cubicBezTo>
                    <a:pt x="12667" y="140"/>
                    <a:pt x="12674" y="140"/>
                    <a:pt x="12685" y="133"/>
                  </a:cubicBezTo>
                  <a:cubicBezTo>
                    <a:pt x="12692" y="140"/>
                    <a:pt x="12703" y="140"/>
                    <a:pt x="12710" y="140"/>
                  </a:cubicBezTo>
                  <a:lnTo>
                    <a:pt x="12760" y="140"/>
                  </a:lnTo>
                  <a:cubicBezTo>
                    <a:pt x="12782" y="140"/>
                    <a:pt x="12799" y="130"/>
                    <a:pt x="12814" y="115"/>
                  </a:cubicBezTo>
                  <a:lnTo>
                    <a:pt x="12814" y="140"/>
                  </a:lnTo>
                  <a:lnTo>
                    <a:pt x="12864" y="140"/>
                  </a:lnTo>
                  <a:cubicBezTo>
                    <a:pt x="12871" y="140"/>
                    <a:pt x="12882" y="140"/>
                    <a:pt x="12889" y="133"/>
                  </a:cubicBezTo>
                  <a:cubicBezTo>
                    <a:pt x="12900" y="140"/>
                    <a:pt x="12907" y="140"/>
                    <a:pt x="12918" y="140"/>
                  </a:cubicBezTo>
                  <a:lnTo>
                    <a:pt x="12964" y="140"/>
                  </a:lnTo>
                  <a:cubicBezTo>
                    <a:pt x="12975" y="140"/>
                    <a:pt x="12982" y="140"/>
                    <a:pt x="12993" y="133"/>
                  </a:cubicBezTo>
                  <a:cubicBezTo>
                    <a:pt x="13000" y="140"/>
                    <a:pt x="13011" y="140"/>
                    <a:pt x="13018" y="140"/>
                  </a:cubicBezTo>
                  <a:lnTo>
                    <a:pt x="13068" y="140"/>
                  </a:lnTo>
                  <a:cubicBezTo>
                    <a:pt x="13079" y="140"/>
                    <a:pt x="13086" y="140"/>
                    <a:pt x="13097" y="133"/>
                  </a:cubicBezTo>
                  <a:cubicBezTo>
                    <a:pt x="13104" y="140"/>
                    <a:pt x="13115" y="140"/>
                    <a:pt x="13122" y="140"/>
                  </a:cubicBezTo>
                  <a:lnTo>
                    <a:pt x="13172" y="140"/>
                  </a:lnTo>
                  <a:cubicBezTo>
                    <a:pt x="13194" y="140"/>
                    <a:pt x="13211" y="130"/>
                    <a:pt x="13226" y="115"/>
                  </a:cubicBezTo>
                  <a:lnTo>
                    <a:pt x="13226" y="140"/>
                  </a:lnTo>
                  <a:lnTo>
                    <a:pt x="13276" y="140"/>
                  </a:lnTo>
                  <a:cubicBezTo>
                    <a:pt x="13283" y="140"/>
                    <a:pt x="13294" y="140"/>
                    <a:pt x="13301" y="133"/>
                  </a:cubicBezTo>
                  <a:cubicBezTo>
                    <a:pt x="13312" y="140"/>
                    <a:pt x="13319" y="140"/>
                    <a:pt x="13330" y="140"/>
                  </a:cubicBezTo>
                  <a:lnTo>
                    <a:pt x="13376" y="140"/>
                  </a:lnTo>
                  <a:cubicBezTo>
                    <a:pt x="13387" y="140"/>
                    <a:pt x="13394" y="140"/>
                    <a:pt x="13405" y="133"/>
                  </a:cubicBezTo>
                  <a:cubicBezTo>
                    <a:pt x="13412" y="140"/>
                    <a:pt x="13423" y="140"/>
                    <a:pt x="13430" y="140"/>
                  </a:cubicBezTo>
                  <a:lnTo>
                    <a:pt x="13480" y="140"/>
                  </a:lnTo>
                  <a:cubicBezTo>
                    <a:pt x="13491" y="140"/>
                    <a:pt x="13498" y="140"/>
                    <a:pt x="13509" y="133"/>
                  </a:cubicBezTo>
                  <a:cubicBezTo>
                    <a:pt x="13516" y="140"/>
                    <a:pt x="13527" y="140"/>
                    <a:pt x="13534" y="140"/>
                  </a:cubicBezTo>
                  <a:lnTo>
                    <a:pt x="13584" y="140"/>
                  </a:lnTo>
                  <a:cubicBezTo>
                    <a:pt x="13606" y="140"/>
                    <a:pt x="13624" y="130"/>
                    <a:pt x="13638" y="115"/>
                  </a:cubicBezTo>
                  <a:lnTo>
                    <a:pt x="13638" y="140"/>
                  </a:lnTo>
                  <a:lnTo>
                    <a:pt x="13688" y="140"/>
                  </a:lnTo>
                  <a:cubicBezTo>
                    <a:pt x="13695" y="140"/>
                    <a:pt x="13706" y="140"/>
                    <a:pt x="13713" y="133"/>
                  </a:cubicBezTo>
                  <a:cubicBezTo>
                    <a:pt x="13724" y="133"/>
                    <a:pt x="13731" y="140"/>
                    <a:pt x="13742" y="140"/>
                  </a:cubicBezTo>
                  <a:lnTo>
                    <a:pt x="13788" y="140"/>
                  </a:lnTo>
                  <a:cubicBezTo>
                    <a:pt x="13799" y="140"/>
                    <a:pt x="13806" y="140"/>
                    <a:pt x="13817" y="133"/>
                  </a:cubicBezTo>
                  <a:cubicBezTo>
                    <a:pt x="13824" y="133"/>
                    <a:pt x="13835" y="140"/>
                    <a:pt x="13842" y="140"/>
                  </a:cubicBezTo>
                  <a:lnTo>
                    <a:pt x="13892" y="140"/>
                  </a:lnTo>
                  <a:cubicBezTo>
                    <a:pt x="13914" y="140"/>
                    <a:pt x="13932" y="130"/>
                    <a:pt x="13946" y="115"/>
                  </a:cubicBezTo>
                  <a:lnTo>
                    <a:pt x="13946" y="144"/>
                  </a:lnTo>
                  <a:lnTo>
                    <a:pt x="13996" y="144"/>
                  </a:lnTo>
                  <a:cubicBezTo>
                    <a:pt x="14003" y="144"/>
                    <a:pt x="14014" y="144"/>
                    <a:pt x="14021" y="140"/>
                  </a:cubicBezTo>
                  <a:cubicBezTo>
                    <a:pt x="14032" y="140"/>
                    <a:pt x="14039" y="144"/>
                    <a:pt x="14050" y="144"/>
                  </a:cubicBezTo>
                  <a:lnTo>
                    <a:pt x="14100" y="144"/>
                  </a:lnTo>
                  <a:cubicBezTo>
                    <a:pt x="14107" y="144"/>
                    <a:pt x="14118" y="144"/>
                    <a:pt x="14125" y="140"/>
                  </a:cubicBezTo>
                  <a:cubicBezTo>
                    <a:pt x="14136" y="140"/>
                    <a:pt x="14143" y="144"/>
                    <a:pt x="14154" y="144"/>
                  </a:cubicBezTo>
                  <a:lnTo>
                    <a:pt x="14200" y="144"/>
                  </a:lnTo>
                  <a:cubicBezTo>
                    <a:pt x="14211" y="144"/>
                    <a:pt x="14218" y="144"/>
                    <a:pt x="14229" y="140"/>
                  </a:cubicBezTo>
                  <a:cubicBezTo>
                    <a:pt x="14236" y="140"/>
                    <a:pt x="14247" y="144"/>
                    <a:pt x="14254" y="144"/>
                  </a:cubicBezTo>
                  <a:lnTo>
                    <a:pt x="14304" y="144"/>
                  </a:lnTo>
                  <a:cubicBezTo>
                    <a:pt x="14315" y="144"/>
                    <a:pt x="14322" y="144"/>
                    <a:pt x="14333" y="140"/>
                  </a:cubicBezTo>
                  <a:cubicBezTo>
                    <a:pt x="14340" y="140"/>
                    <a:pt x="14351" y="144"/>
                    <a:pt x="14358" y="144"/>
                  </a:cubicBezTo>
                  <a:lnTo>
                    <a:pt x="14408" y="144"/>
                  </a:lnTo>
                  <a:cubicBezTo>
                    <a:pt x="14415" y="144"/>
                    <a:pt x="14426" y="144"/>
                    <a:pt x="14433" y="140"/>
                  </a:cubicBezTo>
                  <a:cubicBezTo>
                    <a:pt x="14444" y="140"/>
                    <a:pt x="14451" y="144"/>
                    <a:pt x="14462" y="144"/>
                  </a:cubicBezTo>
                  <a:lnTo>
                    <a:pt x="14512" y="144"/>
                  </a:lnTo>
                  <a:cubicBezTo>
                    <a:pt x="14519" y="144"/>
                    <a:pt x="14530" y="144"/>
                    <a:pt x="14537" y="140"/>
                  </a:cubicBezTo>
                  <a:cubicBezTo>
                    <a:pt x="14548" y="140"/>
                    <a:pt x="14555" y="144"/>
                    <a:pt x="14566" y="144"/>
                  </a:cubicBezTo>
                  <a:lnTo>
                    <a:pt x="14612" y="144"/>
                  </a:lnTo>
                  <a:cubicBezTo>
                    <a:pt x="14623" y="144"/>
                    <a:pt x="14630" y="144"/>
                    <a:pt x="14641" y="140"/>
                  </a:cubicBezTo>
                  <a:cubicBezTo>
                    <a:pt x="14648" y="140"/>
                    <a:pt x="14659" y="144"/>
                    <a:pt x="14666" y="144"/>
                  </a:cubicBezTo>
                  <a:lnTo>
                    <a:pt x="14716" y="144"/>
                  </a:lnTo>
                  <a:cubicBezTo>
                    <a:pt x="14727" y="144"/>
                    <a:pt x="14734" y="144"/>
                    <a:pt x="14745" y="140"/>
                  </a:cubicBezTo>
                  <a:cubicBezTo>
                    <a:pt x="14752" y="140"/>
                    <a:pt x="14763" y="144"/>
                    <a:pt x="14770" y="144"/>
                  </a:cubicBezTo>
                  <a:lnTo>
                    <a:pt x="14820" y="147"/>
                  </a:lnTo>
                  <a:cubicBezTo>
                    <a:pt x="14827" y="147"/>
                    <a:pt x="14838" y="147"/>
                    <a:pt x="14845" y="144"/>
                  </a:cubicBezTo>
                  <a:cubicBezTo>
                    <a:pt x="14856" y="144"/>
                    <a:pt x="14863" y="147"/>
                    <a:pt x="14874" y="147"/>
                  </a:cubicBezTo>
                  <a:lnTo>
                    <a:pt x="14924" y="151"/>
                  </a:lnTo>
                  <a:cubicBezTo>
                    <a:pt x="14931" y="151"/>
                    <a:pt x="14942" y="151"/>
                    <a:pt x="14949" y="147"/>
                  </a:cubicBezTo>
                  <a:cubicBezTo>
                    <a:pt x="14960" y="147"/>
                    <a:pt x="14967" y="151"/>
                    <a:pt x="14978" y="151"/>
                  </a:cubicBezTo>
                  <a:lnTo>
                    <a:pt x="15025" y="158"/>
                  </a:lnTo>
                  <a:cubicBezTo>
                    <a:pt x="15050" y="158"/>
                    <a:pt x="15068" y="147"/>
                    <a:pt x="15078" y="133"/>
                  </a:cubicBezTo>
                  <a:lnTo>
                    <a:pt x="15078" y="162"/>
                  </a:lnTo>
                  <a:lnTo>
                    <a:pt x="15128" y="165"/>
                  </a:lnTo>
                  <a:cubicBezTo>
                    <a:pt x="15139" y="165"/>
                    <a:pt x="15146" y="165"/>
                    <a:pt x="15157" y="162"/>
                  </a:cubicBezTo>
                  <a:cubicBezTo>
                    <a:pt x="15164" y="162"/>
                    <a:pt x="15175" y="165"/>
                    <a:pt x="15182" y="165"/>
                  </a:cubicBezTo>
                  <a:lnTo>
                    <a:pt x="15232" y="169"/>
                  </a:lnTo>
                  <a:cubicBezTo>
                    <a:pt x="15240" y="169"/>
                    <a:pt x="15250" y="169"/>
                    <a:pt x="15257" y="165"/>
                  </a:cubicBezTo>
                  <a:cubicBezTo>
                    <a:pt x="15268" y="165"/>
                    <a:pt x="15275" y="169"/>
                    <a:pt x="15286" y="169"/>
                  </a:cubicBezTo>
                  <a:lnTo>
                    <a:pt x="15336" y="176"/>
                  </a:lnTo>
                  <a:cubicBezTo>
                    <a:pt x="15343" y="176"/>
                    <a:pt x="15354" y="176"/>
                    <a:pt x="15361" y="169"/>
                  </a:cubicBezTo>
                  <a:cubicBezTo>
                    <a:pt x="15372" y="169"/>
                    <a:pt x="15379" y="176"/>
                    <a:pt x="15390" y="176"/>
                  </a:cubicBezTo>
                  <a:lnTo>
                    <a:pt x="15437" y="180"/>
                  </a:lnTo>
                  <a:cubicBezTo>
                    <a:pt x="15447" y="180"/>
                    <a:pt x="15455" y="180"/>
                    <a:pt x="15465" y="176"/>
                  </a:cubicBezTo>
                  <a:cubicBezTo>
                    <a:pt x="15472" y="176"/>
                    <a:pt x="15483" y="180"/>
                    <a:pt x="15490" y="180"/>
                  </a:cubicBezTo>
                  <a:lnTo>
                    <a:pt x="15541" y="183"/>
                  </a:lnTo>
                  <a:cubicBezTo>
                    <a:pt x="15551" y="183"/>
                    <a:pt x="15558" y="183"/>
                    <a:pt x="15569" y="180"/>
                  </a:cubicBezTo>
                  <a:cubicBezTo>
                    <a:pt x="15576" y="180"/>
                    <a:pt x="15587" y="183"/>
                    <a:pt x="15594" y="183"/>
                  </a:cubicBezTo>
                  <a:lnTo>
                    <a:pt x="15644" y="187"/>
                  </a:lnTo>
                  <a:cubicBezTo>
                    <a:pt x="15652" y="187"/>
                    <a:pt x="15662" y="187"/>
                    <a:pt x="15670" y="183"/>
                  </a:cubicBezTo>
                  <a:cubicBezTo>
                    <a:pt x="15680" y="183"/>
                    <a:pt x="15687" y="187"/>
                    <a:pt x="15698" y="187"/>
                  </a:cubicBezTo>
                  <a:lnTo>
                    <a:pt x="15748" y="194"/>
                  </a:lnTo>
                  <a:cubicBezTo>
                    <a:pt x="15756" y="194"/>
                    <a:pt x="15766" y="194"/>
                    <a:pt x="15773" y="187"/>
                  </a:cubicBezTo>
                  <a:cubicBezTo>
                    <a:pt x="15784" y="187"/>
                    <a:pt x="15791" y="194"/>
                    <a:pt x="15802" y="194"/>
                  </a:cubicBezTo>
                  <a:lnTo>
                    <a:pt x="15849" y="198"/>
                  </a:lnTo>
                  <a:cubicBezTo>
                    <a:pt x="15859" y="198"/>
                    <a:pt x="15867" y="198"/>
                    <a:pt x="15877" y="194"/>
                  </a:cubicBezTo>
                  <a:cubicBezTo>
                    <a:pt x="15885" y="194"/>
                    <a:pt x="15895" y="198"/>
                    <a:pt x="15902" y="198"/>
                  </a:cubicBezTo>
                  <a:lnTo>
                    <a:pt x="15953" y="201"/>
                  </a:lnTo>
                  <a:cubicBezTo>
                    <a:pt x="15963" y="201"/>
                    <a:pt x="15970" y="201"/>
                    <a:pt x="15981" y="198"/>
                  </a:cubicBezTo>
                  <a:cubicBezTo>
                    <a:pt x="15988" y="198"/>
                    <a:pt x="15999" y="201"/>
                    <a:pt x="16006" y="201"/>
                  </a:cubicBezTo>
                  <a:lnTo>
                    <a:pt x="16056" y="205"/>
                  </a:lnTo>
                  <a:cubicBezTo>
                    <a:pt x="16064" y="205"/>
                    <a:pt x="16074" y="205"/>
                    <a:pt x="16082" y="201"/>
                  </a:cubicBezTo>
                  <a:cubicBezTo>
                    <a:pt x="16092" y="201"/>
                    <a:pt x="16099" y="205"/>
                    <a:pt x="16110" y="205"/>
                  </a:cubicBezTo>
                  <a:lnTo>
                    <a:pt x="16160" y="212"/>
                  </a:lnTo>
                  <a:cubicBezTo>
                    <a:pt x="16168" y="212"/>
                    <a:pt x="16178" y="212"/>
                    <a:pt x="16185" y="205"/>
                  </a:cubicBezTo>
                  <a:cubicBezTo>
                    <a:pt x="16196" y="212"/>
                    <a:pt x="16203" y="216"/>
                    <a:pt x="16214" y="216"/>
                  </a:cubicBezTo>
                  <a:lnTo>
                    <a:pt x="16261" y="219"/>
                  </a:lnTo>
                  <a:cubicBezTo>
                    <a:pt x="16271" y="219"/>
                    <a:pt x="16279" y="219"/>
                    <a:pt x="16289" y="216"/>
                  </a:cubicBezTo>
                  <a:cubicBezTo>
                    <a:pt x="16297" y="219"/>
                    <a:pt x="16307" y="223"/>
                    <a:pt x="16314" y="223"/>
                  </a:cubicBezTo>
                  <a:lnTo>
                    <a:pt x="16365" y="230"/>
                  </a:lnTo>
                  <a:cubicBezTo>
                    <a:pt x="16375" y="230"/>
                    <a:pt x="16383" y="230"/>
                    <a:pt x="16393" y="223"/>
                  </a:cubicBezTo>
                  <a:cubicBezTo>
                    <a:pt x="16400" y="230"/>
                    <a:pt x="16411" y="233"/>
                    <a:pt x="16418" y="233"/>
                  </a:cubicBezTo>
                  <a:lnTo>
                    <a:pt x="16469" y="237"/>
                  </a:lnTo>
                  <a:cubicBezTo>
                    <a:pt x="16476" y="237"/>
                    <a:pt x="16486" y="237"/>
                    <a:pt x="16494" y="233"/>
                  </a:cubicBezTo>
                  <a:cubicBezTo>
                    <a:pt x="16504" y="237"/>
                    <a:pt x="16512" y="241"/>
                    <a:pt x="16522" y="241"/>
                  </a:cubicBezTo>
                  <a:lnTo>
                    <a:pt x="16572" y="248"/>
                  </a:lnTo>
                  <a:cubicBezTo>
                    <a:pt x="16580" y="248"/>
                    <a:pt x="16590" y="248"/>
                    <a:pt x="16598" y="241"/>
                  </a:cubicBezTo>
                  <a:cubicBezTo>
                    <a:pt x="16608" y="248"/>
                    <a:pt x="16615" y="251"/>
                    <a:pt x="16626" y="251"/>
                  </a:cubicBezTo>
                  <a:lnTo>
                    <a:pt x="16673" y="255"/>
                  </a:lnTo>
                  <a:cubicBezTo>
                    <a:pt x="16684" y="255"/>
                    <a:pt x="16691" y="255"/>
                    <a:pt x="16701" y="251"/>
                  </a:cubicBezTo>
                  <a:cubicBezTo>
                    <a:pt x="16709" y="255"/>
                    <a:pt x="16719" y="259"/>
                    <a:pt x="16727" y="259"/>
                  </a:cubicBezTo>
                  <a:lnTo>
                    <a:pt x="16777" y="266"/>
                  </a:lnTo>
                  <a:cubicBezTo>
                    <a:pt x="16787" y="266"/>
                    <a:pt x="16795" y="266"/>
                    <a:pt x="16805" y="259"/>
                  </a:cubicBezTo>
                  <a:cubicBezTo>
                    <a:pt x="16813" y="266"/>
                    <a:pt x="16823" y="269"/>
                    <a:pt x="16830" y="269"/>
                  </a:cubicBezTo>
                  <a:lnTo>
                    <a:pt x="16881" y="273"/>
                  </a:lnTo>
                  <a:cubicBezTo>
                    <a:pt x="16888" y="273"/>
                    <a:pt x="16899" y="273"/>
                    <a:pt x="16906" y="269"/>
                  </a:cubicBezTo>
                  <a:cubicBezTo>
                    <a:pt x="16916" y="273"/>
                    <a:pt x="16924" y="276"/>
                    <a:pt x="16934" y="276"/>
                  </a:cubicBezTo>
                  <a:lnTo>
                    <a:pt x="16985" y="284"/>
                  </a:lnTo>
                  <a:cubicBezTo>
                    <a:pt x="16992" y="284"/>
                    <a:pt x="17002" y="284"/>
                    <a:pt x="17010" y="276"/>
                  </a:cubicBezTo>
                  <a:cubicBezTo>
                    <a:pt x="17020" y="284"/>
                    <a:pt x="17028" y="287"/>
                    <a:pt x="17038" y="287"/>
                  </a:cubicBezTo>
                  <a:lnTo>
                    <a:pt x="17085" y="291"/>
                  </a:lnTo>
                  <a:cubicBezTo>
                    <a:pt x="17096" y="291"/>
                    <a:pt x="17103" y="291"/>
                    <a:pt x="17114" y="287"/>
                  </a:cubicBezTo>
                  <a:cubicBezTo>
                    <a:pt x="17121" y="291"/>
                    <a:pt x="17131" y="294"/>
                    <a:pt x="17139" y="294"/>
                  </a:cubicBezTo>
                  <a:lnTo>
                    <a:pt x="17189" y="302"/>
                  </a:lnTo>
                  <a:cubicBezTo>
                    <a:pt x="17200" y="302"/>
                    <a:pt x="17207" y="302"/>
                    <a:pt x="17217" y="294"/>
                  </a:cubicBezTo>
                  <a:cubicBezTo>
                    <a:pt x="17225" y="302"/>
                    <a:pt x="17235" y="305"/>
                    <a:pt x="17243" y="305"/>
                  </a:cubicBezTo>
                  <a:lnTo>
                    <a:pt x="17293" y="309"/>
                  </a:lnTo>
                  <a:cubicBezTo>
                    <a:pt x="17300" y="309"/>
                    <a:pt x="17311" y="309"/>
                    <a:pt x="17318" y="305"/>
                  </a:cubicBezTo>
                  <a:cubicBezTo>
                    <a:pt x="17329" y="309"/>
                    <a:pt x="17336" y="312"/>
                    <a:pt x="17346" y="312"/>
                  </a:cubicBezTo>
                  <a:lnTo>
                    <a:pt x="17397" y="319"/>
                  </a:lnTo>
                  <a:cubicBezTo>
                    <a:pt x="17404" y="319"/>
                    <a:pt x="17415" y="319"/>
                    <a:pt x="17422" y="312"/>
                  </a:cubicBezTo>
                  <a:cubicBezTo>
                    <a:pt x="17432" y="319"/>
                    <a:pt x="17440" y="323"/>
                    <a:pt x="17450" y="323"/>
                  </a:cubicBezTo>
                  <a:lnTo>
                    <a:pt x="17497" y="327"/>
                  </a:lnTo>
                  <a:cubicBezTo>
                    <a:pt x="17508" y="327"/>
                    <a:pt x="17515" y="327"/>
                    <a:pt x="17526" y="323"/>
                  </a:cubicBezTo>
                  <a:cubicBezTo>
                    <a:pt x="17533" y="327"/>
                    <a:pt x="17543" y="330"/>
                    <a:pt x="17551" y="330"/>
                  </a:cubicBezTo>
                  <a:lnTo>
                    <a:pt x="17601" y="337"/>
                  </a:lnTo>
                  <a:cubicBezTo>
                    <a:pt x="17612" y="337"/>
                    <a:pt x="17619" y="337"/>
                    <a:pt x="17629" y="330"/>
                  </a:cubicBezTo>
                  <a:cubicBezTo>
                    <a:pt x="17637" y="337"/>
                    <a:pt x="17647" y="341"/>
                    <a:pt x="17655" y="341"/>
                  </a:cubicBezTo>
                  <a:lnTo>
                    <a:pt x="17705" y="345"/>
                  </a:lnTo>
                  <a:cubicBezTo>
                    <a:pt x="17712" y="345"/>
                    <a:pt x="17723" y="345"/>
                    <a:pt x="17730" y="341"/>
                  </a:cubicBezTo>
                  <a:cubicBezTo>
                    <a:pt x="17741" y="345"/>
                    <a:pt x="17748" y="348"/>
                    <a:pt x="17758" y="348"/>
                  </a:cubicBezTo>
                  <a:lnTo>
                    <a:pt x="17809" y="355"/>
                  </a:lnTo>
                  <a:cubicBezTo>
                    <a:pt x="17816" y="355"/>
                    <a:pt x="17827" y="355"/>
                    <a:pt x="17834" y="348"/>
                  </a:cubicBezTo>
                  <a:cubicBezTo>
                    <a:pt x="17844" y="355"/>
                    <a:pt x="17852" y="359"/>
                    <a:pt x="17862" y="359"/>
                  </a:cubicBezTo>
                  <a:lnTo>
                    <a:pt x="17909" y="362"/>
                  </a:lnTo>
                  <a:cubicBezTo>
                    <a:pt x="17920" y="362"/>
                    <a:pt x="17927" y="362"/>
                    <a:pt x="17938" y="359"/>
                  </a:cubicBezTo>
                  <a:cubicBezTo>
                    <a:pt x="17945" y="362"/>
                    <a:pt x="17956" y="366"/>
                    <a:pt x="17963" y="366"/>
                  </a:cubicBezTo>
                  <a:lnTo>
                    <a:pt x="18013" y="373"/>
                  </a:lnTo>
                  <a:cubicBezTo>
                    <a:pt x="18024" y="373"/>
                    <a:pt x="18031" y="373"/>
                    <a:pt x="18042" y="366"/>
                  </a:cubicBezTo>
                  <a:cubicBezTo>
                    <a:pt x="18049" y="373"/>
                    <a:pt x="18059" y="377"/>
                    <a:pt x="18067" y="377"/>
                  </a:cubicBezTo>
                  <a:lnTo>
                    <a:pt x="18117" y="380"/>
                  </a:lnTo>
                  <a:cubicBezTo>
                    <a:pt x="18124" y="380"/>
                    <a:pt x="18135" y="380"/>
                    <a:pt x="18142" y="377"/>
                  </a:cubicBezTo>
                  <a:cubicBezTo>
                    <a:pt x="18153" y="380"/>
                    <a:pt x="18160" y="384"/>
                    <a:pt x="18171" y="384"/>
                  </a:cubicBezTo>
                  <a:lnTo>
                    <a:pt x="18221" y="391"/>
                  </a:lnTo>
                  <a:cubicBezTo>
                    <a:pt x="18228" y="391"/>
                    <a:pt x="18239" y="391"/>
                    <a:pt x="18246" y="384"/>
                  </a:cubicBezTo>
                  <a:cubicBezTo>
                    <a:pt x="18257" y="391"/>
                    <a:pt x="18264" y="395"/>
                    <a:pt x="18274" y="395"/>
                  </a:cubicBezTo>
                  <a:lnTo>
                    <a:pt x="18321" y="398"/>
                  </a:lnTo>
                  <a:cubicBezTo>
                    <a:pt x="18326" y="400"/>
                    <a:pt x="18331" y="401"/>
                    <a:pt x="18335" y="401"/>
                  </a:cubicBezTo>
                  <a:cubicBezTo>
                    <a:pt x="18340" y="401"/>
                    <a:pt x="18344" y="400"/>
                    <a:pt x="18350" y="398"/>
                  </a:cubicBezTo>
                  <a:cubicBezTo>
                    <a:pt x="18357" y="402"/>
                    <a:pt x="18368" y="409"/>
                    <a:pt x="18375" y="409"/>
                  </a:cubicBezTo>
                  <a:lnTo>
                    <a:pt x="18425" y="413"/>
                  </a:lnTo>
                  <a:cubicBezTo>
                    <a:pt x="18430" y="414"/>
                    <a:pt x="18435" y="415"/>
                    <a:pt x="18439" y="415"/>
                  </a:cubicBezTo>
                  <a:cubicBezTo>
                    <a:pt x="18444" y="415"/>
                    <a:pt x="18448" y="414"/>
                    <a:pt x="18454" y="413"/>
                  </a:cubicBezTo>
                  <a:cubicBezTo>
                    <a:pt x="18461" y="416"/>
                    <a:pt x="18472" y="420"/>
                    <a:pt x="18479" y="420"/>
                  </a:cubicBezTo>
                  <a:lnTo>
                    <a:pt x="18529" y="427"/>
                  </a:lnTo>
                  <a:cubicBezTo>
                    <a:pt x="18532" y="429"/>
                    <a:pt x="18537" y="430"/>
                    <a:pt x="18541" y="430"/>
                  </a:cubicBezTo>
                  <a:cubicBezTo>
                    <a:pt x="18546" y="430"/>
                    <a:pt x="18550" y="429"/>
                    <a:pt x="18554" y="427"/>
                  </a:cubicBezTo>
                  <a:cubicBezTo>
                    <a:pt x="18565" y="431"/>
                    <a:pt x="18572" y="434"/>
                    <a:pt x="18583" y="434"/>
                  </a:cubicBezTo>
                  <a:lnTo>
                    <a:pt x="18633" y="438"/>
                  </a:lnTo>
                  <a:cubicBezTo>
                    <a:pt x="18636" y="441"/>
                    <a:pt x="18641" y="443"/>
                    <a:pt x="18645" y="443"/>
                  </a:cubicBezTo>
                  <a:cubicBezTo>
                    <a:pt x="18650" y="443"/>
                    <a:pt x="18654" y="441"/>
                    <a:pt x="18658" y="438"/>
                  </a:cubicBezTo>
                  <a:cubicBezTo>
                    <a:pt x="18669" y="445"/>
                    <a:pt x="18676" y="448"/>
                    <a:pt x="18687" y="448"/>
                  </a:cubicBezTo>
                  <a:lnTo>
                    <a:pt x="18733" y="452"/>
                  </a:lnTo>
                  <a:cubicBezTo>
                    <a:pt x="18738" y="454"/>
                    <a:pt x="18743" y="455"/>
                    <a:pt x="18747" y="455"/>
                  </a:cubicBezTo>
                  <a:cubicBezTo>
                    <a:pt x="18752" y="455"/>
                    <a:pt x="18756" y="454"/>
                    <a:pt x="18762" y="452"/>
                  </a:cubicBezTo>
                  <a:cubicBezTo>
                    <a:pt x="18769" y="456"/>
                    <a:pt x="18780" y="463"/>
                    <a:pt x="18787" y="463"/>
                  </a:cubicBezTo>
                  <a:lnTo>
                    <a:pt x="18837" y="466"/>
                  </a:lnTo>
                  <a:cubicBezTo>
                    <a:pt x="18842" y="468"/>
                    <a:pt x="18847" y="469"/>
                    <a:pt x="18851" y="469"/>
                  </a:cubicBezTo>
                  <a:cubicBezTo>
                    <a:pt x="18856" y="469"/>
                    <a:pt x="18860" y="468"/>
                    <a:pt x="18866" y="466"/>
                  </a:cubicBezTo>
                  <a:cubicBezTo>
                    <a:pt x="18873" y="470"/>
                    <a:pt x="18884" y="474"/>
                    <a:pt x="18891" y="474"/>
                  </a:cubicBezTo>
                  <a:lnTo>
                    <a:pt x="18941" y="481"/>
                  </a:lnTo>
                  <a:cubicBezTo>
                    <a:pt x="18944" y="483"/>
                    <a:pt x="18949" y="483"/>
                    <a:pt x="18953" y="483"/>
                  </a:cubicBezTo>
                  <a:cubicBezTo>
                    <a:pt x="18958" y="483"/>
                    <a:pt x="18962" y="483"/>
                    <a:pt x="18966" y="481"/>
                  </a:cubicBezTo>
                  <a:cubicBezTo>
                    <a:pt x="18977" y="484"/>
                    <a:pt x="18984" y="488"/>
                    <a:pt x="18995" y="488"/>
                  </a:cubicBezTo>
                  <a:lnTo>
                    <a:pt x="19045" y="491"/>
                  </a:lnTo>
                  <a:cubicBezTo>
                    <a:pt x="19047" y="494"/>
                    <a:pt x="19050" y="495"/>
                    <a:pt x="19053" y="495"/>
                  </a:cubicBezTo>
                  <a:cubicBezTo>
                    <a:pt x="19059" y="495"/>
                    <a:pt x="19065" y="491"/>
                    <a:pt x="19070" y="491"/>
                  </a:cubicBezTo>
                  <a:cubicBezTo>
                    <a:pt x="19081" y="499"/>
                    <a:pt x="19088" y="502"/>
                    <a:pt x="19099" y="502"/>
                  </a:cubicBezTo>
                  <a:lnTo>
                    <a:pt x="19145" y="506"/>
                  </a:lnTo>
                  <a:cubicBezTo>
                    <a:pt x="19149" y="507"/>
                    <a:pt x="19152" y="507"/>
                    <a:pt x="19155" y="507"/>
                  </a:cubicBezTo>
                  <a:cubicBezTo>
                    <a:pt x="19161" y="507"/>
                    <a:pt x="19167" y="506"/>
                    <a:pt x="19174" y="506"/>
                  </a:cubicBezTo>
                  <a:cubicBezTo>
                    <a:pt x="19181" y="509"/>
                    <a:pt x="19192" y="517"/>
                    <a:pt x="19199" y="517"/>
                  </a:cubicBezTo>
                  <a:lnTo>
                    <a:pt x="19249" y="520"/>
                  </a:lnTo>
                  <a:cubicBezTo>
                    <a:pt x="19254" y="522"/>
                    <a:pt x="19259" y="523"/>
                    <a:pt x="19263" y="523"/>
                  </a:cubicBezTo>
                  <a:cubicBezTo>
                    <a:pt x="19268" y="523"/>
                    <a:pt x="19272" y="522"/>
                    <a:pt x="19278" y="520"/>
                  </a:cubicBezTo>
                  <a:cubicBezTo>
                    <a:pt x="19285" y="524"/>
                    <a:pt x="19296" y="527"/>
                    <a:pt x="19303" y="527"/>
                  </a:cubicBezTo>
                  <a:lnTo>
                    <a:pt x="19353" y="534"/>
                  </a:lnTo>
                  <a:cubicBezTo>
                    <a:pt x="19355" y="536"/>
                    <a:pt x="19358" y="536"/>
                    <a:pt x="19361" y="536"/>
                  </a:cubicBezTo>
                  <a:cubicBezTo>
                    <a:pt x="19367" y="536"/>
                    <a:pt x="19373" y="534"/>
                    <a:pt x="19378" y="534"/>
                  </a:cubicBezTo>
                  <a:cubicBezTo>
                    <a:pt x="19385" y="538"/>
                    <a:pt x="19392" y="542"/>
                    <a:pt x="19403" y="542"/>
                  </a:cubicBezTo>
                  <a:lnTo>
                    <a:pt x="19450" y="545"/>
                  </a:lnTo>
                  <a:cubicBezTo>
                    <a:pt x="19453" y="548"/>
                    <a:pt x="19456" y="548"/>
                    <a:pt x="19460" y="548"/>
                  </a:cubicBezTo>
                  <a:cubicBezTo>
                    <a:pt x="19466" y="548"/>
                    <a:pt x="19471" y="545"/>
                    <a:pt x="19478" y="545"/>
                  </a:cubicBezTo>
                  <a:cubicBezTo>
                    <a:pt x="19482" y="552"/>
                    <a:pt x="19493" y="556"/>
                    <a:pt x="19500" y="556"/>
                  </a:cubicBezTo>
                  <a:lnTo>
                    <a:pt x="19550" y="560"/>
                  </a:lnTo>
                  <a:cubicBezTo>
                    <a:pt x="19552" y="561"/>
                    <a:pt x="19555" y="561"/>
                    <a:pt x="19558" y="561"/>
                  </a:cubicBezTo>
                  <a:cubicBezTo>
                    <a:pt x="19564" y="561"/>
                    <a:pt x="19570" y="560"/>
                    <a:pt x="19575" y="560"/>
                  </a:cubicBezTo>
                  <a:cubicBezTo>
                    <a:pt x="19582" y="563"/>
                    <a:pt x="19589" y="570"/>
                    <a:pt x="19600" y="570"/>
                  </a:cubicBezTo>
                  <a:lnTo>
                    <a:pt x="19647" y="577"/>
                  </a:lnTo>
                  <a:cubicBezTo>
                    <a:pt x="19650" y="579"/>
                    <a:pt x="19654" y="579"/>
                    <a:pt x="19657" y="579"/>
                  </a:cubicBezTo>
                  <a:cubicBezTo>
                    <a:pt x="19663" y="579"/>
                    <a:pt x="19668" y="577"/>
                    <a:pt x="19675" y="577"/>
                  </a:cubicBezTo>
                  <a:cubicBezTo>
                    <a:pt x="19679" y="581"/>
                    <a:pt x="19690" y="588"/>
                    <a:pt x="19697" y="588"/>
                  </a:cubicBezTo>
                  <a:lnTo>
                    <a:pt x="19747" y="595"/>
                  </a:lnTo>
                  <a:cubicBezTo>
                    <a:pt x="19750" y="597"/>
                    <a:pt x="19752" y="597"/>
                    <a:pt x="19755" y="597"/>
                  </a:cubicBezTo>
                  <a:cubicBezTo>
                    <a:pt x="19761" y="597"/>
                    <a:pt x="19767" y="595"/>
                    <a:pt x="19772" y="595"/>
                  </a:cubicBezTo>
                  <a:cubicBezTo>
                    <a:pt x="19779" y="599"/>
                    <a:pt x="19787" y="606"/>
                    <a:pt x="19797" y="606"/>
                  </a:cubicBezTo>
                  <a:lnTo>
                    <a:pt x="19844" y="613"/>
                  </a:lnTo>
                  <a:cubicBezTo>
                    <a:pt x="19847" y="614"/>
                    <a:pt x="19851" y="615"/>
                    <a:pt x="19854" y="615"/>
                  </a:cubicBezTo>
                  <a:cubicBezTo>
                    <a:pt x="19860" y="615"/>
                    <a:pt x="19865" y="613"/>
                    <a:pt x="19873" y="613"/>
                  </a:cubicBezTo>
                  <a:cubicBezTo>
                    <a:pt x="19876" y="617"/>
                    <a:pt x="19887" y="624"/>
                    <a:pt x="19894" y="624"/>
                  </a:cubicBezTo>
                  <a:lnTo>
                    <a:pt x="19944" y="631"/>
                  </a:lnTo>
                  <a:cubicBezTo>
                    <a:pt x="19947" y="632"/>
                    <a:pt x="19949" y="633"/>
                    <a:pt x="19952" y="633"/>
                  </a:cubicBezTo>
                  <a:cubicBezTo>
                    <a:pt x="19958" y="633"/>
                    <a:pt x="19964" y="631"/>
                    <a:pt x="19969" y="631"/>
                  </a:cubicBezTo>
                  <a:cubicBezTo>
                    <a:pt x="19976" y="635"/>
                    <a:pt x="19984" y="642"/>
                    <a:pt x="19994" y="642"/>
                  </a:cubicBezTo>
                  <a:lnTo>
                    <a:pt x="20041" y="649"/>
                  </a:lnTo>
                  <a:cubicBezTo>
                    <a:pt x="20045" y="650"/>
                    <a:pt x="20048" y="651"/>
                    <a:pt x="20051" y="651"/>
                  </a:cubicBezTo>
                  <a:cubicBezTo>
                    <a:pt x="20057" y="651"/>
                    <a:pt x="20062" y="649"/>
                    <a:pt x="20070" y="649"/>
                  </a:cubicBezTo>
                  <a:cubicBezTo>
                    <a:pt x="20073" y="653"/>
                    <a:pt x="20084" y="660"/>
                    <a:pt x="20091" y="660"/>
                  </a:cubicBezTo>
                  <a:lnTo>
                    <a:pt x="20141" y="667"/>
                  </a:lnTo>
                  <a:cubicBezTo>
                    <a:pt x="20144" y="668"/>
                    <a:pt x="20146" y="669"/>
                    <a:pt x="20149" y="669"/>
                  </a:cubicBezTo>
                  <a:cubicBezTo>
                    <a:pt x="20155" y="669"/>
                    <a:pt x="20162" y="667"/>
                    <a:pt x="20166" y="667"/>
                  </a:cubicBezTo>
                  <a:cubicBezTo>
                    <a:pt x="20174" y="671"/>
                    <a:pt x="20181" y="678"/>
                    <a:pt x="20191" y="678"/>
                  </a:cubicBezTo>
                  <a:lnTo>
                    <a:pt x="20238" y="685"/>
                  </a:lnTo>
                  <a:cubicBezTo>
                    <a:pt x="20242" y="686"/>
                    <a:pt x="20245" y="687"/>
                    <a:pt x="20248" y="687"/>
                  </a:cubicBezTo>
                  <a:cubicBezTo>
                    <a:pt x="20254" y="687"/>
                    <a:pt x="20259" y="685"/>
                    <a:pt x="20267" y="685"/>
                  </a:cubicBezTo>
                  <a:cubicBezTo>
                    <a:pt x="20270" y="689"/>
                    <a:pt x="20281" y="696"/>
                    <a:pt x="20288" y="696"/>
                  </a:cubicBezTo>
                  <a:lnTo>
                    <a:pt x="20338" y="703"/>
                  </a:lnTo>
                  <a:cubicBezTo>
                    <a:pt x="20341" y="704"/>
                    <a:pt x="20344" y="704"/>
                    <a:pt x="20346" y="704"/>
                  </a:cubicBezTo>
                  <a:cubicBezTo>
                    <a:pt x="20352" y="704"/>
                    <a:pt x="20359" y="703"/>
                    <a:pt x="20363" y="703"/>
                  </a:cubicBezTo>
                  <a:cubicBezTo>
                    <a:pt x="20371" y="706"/>
                    <a:pt x="20378" y="714"/>
                    <a:pt x="20388" y="714"/>
                  </a:cubicBezTo>
                  <a:lnTo>
                    <a:pt x="20435" y="721"/>
                  </a:lnTo>
                  <a:cubicBezTo>
                    <a:pt x="20439" y="722"/>
                    <a:pt x="20442" y="722"/>
                    <a:pt x="20445" y="722"/>
                  </a:cubicBezTo>
                  <a:cubicBezTo>
                    <a:pt x="20451" y="722"/>
                    <a:pt x="20457" y="721"/>
                    <a:pt x="20464" y="721"/>
                  </a:cubicBezTo>
                  <a:cubicBezTo>
                    <a:pt x="20467" y="724"/>
                    <a:pt x="20478" y="732"/>
                    <a:pt x="20485" y="732"/>
                  </a:cubicBezTo>
                  <a:lnTo>
                    <a:pt x="20535" y="739"/>
                  </a:lnTo>
                  <a:cubicBezTo>
                    <a:pt x="20538" y="740"/>
                    <a:pt x="20541" y="740"/>
                    <a:pt x="20543" y="740"/>
                  </a:cubicBezTo>
                  <a:cubicBezTo>
                    <a:pt x="20549" y="740"/>
                    <a:pt x="20556" y="739"/>
                    <a:pt x="20560" y="739"/>
                  </a:cubicBezTo>
                  <a:cubicBezTo>
                    <a:pt x="20568" y="742"/>
                    <a:pt x="20575" y="749"/>
                    <a:pt x="20586" y="749"/>
                  </a:cubicBezTo>
                  <a:lnTo>
                    <a:pt x="20632" y="757"/>
                  </a:lnTo>
                  <a:cubicBezTo>
                    <a:pt x="20636" y="758"/>
                    <a:pt x="20639" y="758"/>
                    <a:pt x="20642" y="758"/>
                  </a:cubicBezTo>
                  <a:cubicBezTo>
                    <a:pt x="20648" y="758"/>
                    <a:pt x="20654" y="757"/>
                    <a:pt x="20661" y="757"/>
                  </a:cubicBezTo>
                  <a:cubicBezTo>
                    <a:pt x="20664" y="760"/>
                    <a:pt x="20675" y="767"/>
                    <a:pt x="20682" y="767"/>
                  </a:cubicBezTo>
                  <a:lnTo>
                    <a:pt x="20732" y="775"/>
                  </a:lnTo>
                  <a:cubicBezTo>
                    <a:pt x="20735" y="776"/>
                    <a:pt x="20738" y="776"/>
                    <a:pt x="20741" y="776"/>
                  </a:cubicBezTo>
                  <a:cubicBezTo>
                    <a:pt x="20746" y="776"/>
                    <a:pt x="20753" y="775"/>
                    <a:pt x="20758" y="775"/>
                  </a:cubicBezTo>
                  <a:cubicBezTo>
                    <a:pt x="20765" y="778"/>
                    <a:pt x="20772" y="785"/>
                    <a:pt x="20783" y="785"/>
                  </a:cubicBezTo>
                  <a:lnTo>
                    <a:pt x="20829" y="792"/>
                  </a:lnTo>
                  <a:cubicBezTo>
                    <a:pt x="20833" y="794"/>
                    <a:pt x="20836" y="794"/>
                    <a:pt x="20839" y="794"/>
                  </a:cubicBezTo>
                  <a:cubicBezTo>
                    <a:pt x="20845" y="794"/>
                    <a:pt x="20851" y="792"/>
                    <a:pt x="20858" y="792"/>
                  </a:cubicBezTo>
                  <a:cubicBezTo>
                    <a:pt x="20861" y="796"/>
                    <a:pt x="20872" y="803"/>
                    <a:pt x="20879" y="803"/>
                  </a:cubicBezTo>
                  <a:lnTo>
                    <a:pt x="20930" y="810"/>
                  </a:lnTo>
                  <a:cubicBezTo>
                    <a:pt x="20932" y="812"/>
                    <a:pt x="20935" y="812"/>
                    <a:pt x="20938" y="812"/>
                  </a:cubicBezTo>
                  <a:cubicBezTo>
                    <a:pt x="20943" y="812"/>
                    <a:pt x="20950" y="810"/>
                    <a:pt x="20955" y="810"/>
                  </a:cubicBezTo>
                  <a:cubicBezTo>
                    <a:pt x="20962" y="814"/>
                    <a:pt x="20969" y="821"/>
                    <a:pt x="20980" y="821"/>
                  </a:cubicBezTo>
                  <a:lnTo>
                    <a:pt x="21026" y="828"/>
                  </a:lnTo>
                  <a:cubicBezTo>
                    <a:pt x="21030" y="829"/>
                    <a:pt x="21033" y="830"/>
                    <a:pt x="21036" y="830"/>
                  </a:cubicBezTo>
                  <a:cubicBezTo>
                    <a:pt x="21042" y="830"/>
                    <a:pt x="21048" y="828"/>
                    <a:pt x="21055" y="828"/>
                  </a:cubicBezTo>
                  <a:cubicBezTo>
                    <a:pt x="21059" y="832"/>
                    <a:pt x="21069" y="839"/>
                    <a:pt x="21076" y="839"/>
                  </a:cubicBezTo>
                  <a:lnTo>
                    <a:pt x="21127" y="846"/>
                  </a:lnTo>
                  <a:cubicBezTo>
                    <a:pt x="21129" y="847"/>
                    <a:pt x="21132" y="848"/>
                    <a:pt x="21135" y="848"/>
                  </a:cubicBezTo>
                  <a:cubicBezTo>
                    <a:pt x="21141" y="848"/>
                    <a:pt x="21147" y="846"/>
                    <a:pt x="21152" y="846"/>
                  </a:cubicBezTo>
                  <a:cubicBezTo>
                    <a:pt x="21159" y="850"/>
                    <a:pt x="21166" y="857"/>
                    <a:pt x="21177" y="857"/>
                  </a:cubicBezTo>
                  <a:lnTo>
                    <a:pt x="21223" y="864"/>
                  </a:lnTo>
                  <a:lnTo>
                    <a:pt x="21252" y="864"/>
                  </a:lnTo>
                  <a:cubicBezTo>
                    <a:pt x="21256" y="868"/>
                    <a:pt x="21266" y="875"/>
                    <a:pt x="21274" y="875"/>
                  </a:cubicBezTo>
                  <a:lnTo>
                    <a:pt x="21324" y="882"/>
                  </a:lnTo>
                  <a:lnTo>
                    <a:pt x="21349" y="882"/>
                  </a:lnTo>
                  <a:cubicBezTo>
                    <a:pt x="21356" y="886"/>
                    <a:pt x="21363" y="893"/>
                    <a:pt x="21374" y="893"/>
                  </a:cubicBezTo>
                  <a:lnTo>
                    <a:pt x="21420" y="900"/>
                  </a:lnTo>
                  <a:lnTo>
                    <a:pt x="21449" y="900"/>
                  </a:lnTo>
                  <a:cubicBezTo>
                    <a:pt x="21453" y="904"/>
                    <a:pt x="21463" y="911"/>
                    <a:pt x="21471" y="911"/>
                  </a:cubicBezTo>
                  <a:lnTo>
                    <a:pt x="21521" y="918"/>
                  </a:lnTo>
                  <a:lnTo>
                    <a:pt x="21546" y="918"/>
                  </a:lnTo>
                  <a:cubicBezTo>
                    <a:pt x="21553" y="921"/>
                    <a:pt x="21560" y="929"/>
                    <a:pt x="21571" y="929"/>
                  </a:cubicBezTo>
                  <a:lnTo>
                    <a:pt x="21617" y="936"/>
                  </a:lnTo>
                  <a:lnTo>
                    <a:pt x="21646" y="936"/>
                  </a:lnTo>
                  <a:cubicBezTo>
                    <a:pt x="21650" y="939"/>
                    <a:pt x="21660" y="947"/>
                    <a:pt x="21668" y="947"/>
                  </a:cubicBezTo>
                  <a:lnTo>
                    <a:pt x="21718" y="954"/>
                  </a:lnTo>
                  <a:lnTo>
                    <a:pt x="21743" y="954"/>
                  </a:lnTo>
                  <a:cubicBezTo>
                    <a:pt x="21750" y="957"/>
                    <a:pt x="21757" y="964"/>
                    <a:pt x="21768" y="964"/>
                  </a:cubicBezTo>
                  <a:lnTo>
                    <a:pt x="21815" y="972"/>
                  </a:lnTo>
                  <a:lnTo>
                    <a:pt x="21843" y="972"/>
                  </a:lnTo>
                  <a:cubicBezTo>
                    <a:pt x="21847" y="975"/>
                    <a:pt x="21858" y="982"/>
                    <a:pt x="21865" y="982"/>
                  </a:cubicBezTo>
                  <a:lnTo>
                    <a:pt x="21915" y="990"/>
                  </a:lnTo>
                  <a:lnTo>
                    <a:pt x="21940" y="990"/>
                  </a:lnTo>
                  <a:cubicBezTo>
                    <a:pt x="21947" y="993"/>
                    <a:pt x="21954" y="1000"/>
                    <a:pt x="21965" y="1000"/>
                  </a:cubicBezTo>
                  <a:lnTo>
                    <a:pt x="22012" y="1007"/>
                  </a:lnTo>
                  <a:lnTo>
                    <a:pt x="22040" y="1007"/>
                  </a:lnTo>
                  <a:cubicBezTo>
                    <a:pt x="22044" y="1011"/>
                    <a:pt x="22055" y="1018"/>
                    <a:pt x="22062" y="1018"/>
                  </a:cubicBezTo>
                  <a:lnTo>
                    <a:pt x="22112" y="1025"/>
                  </a:lnTo>
                  <a:lnTo>
                    <a:pt x="22137" y="1025"/>
                  </a:lnTo>
                  <a:cubicBezTo>
                    <a:pt x="22144" y="1029"/>
                    <a:pt x="22151" y="1033"/>
                    <a:pt x="22162" y="1033"/>
                  </a:cubicBezTo>
                  <a:lnTo>
                    <a:pt x="22209" y="1043"/>
                  </a:lnTo>
                  <a:lnTo>
                    <a:pt x="22237" y="1043"/>
                  </a:lnTo>
                  <a:cubicBezTo>
                    <a:pt x="22241" y="1047"/>
                    <a:pt x="22252" y="1050"/>
                    <a:pt x="22259" y="1050"/>
                  </a:cubicBezTo>
                  <a:lnTo>
                    <a:pt x="22309" y="1061"/>
                  </a:lnTo>
                  <a:lnTo>
                    <a:pt x="22334" y="1061"/>
                  </a:lnTo>
                  <a:cubicBezTo>
                    <a:pt x="22341" y="1065"/>
                    <a:pt x="22348" y="1068"/>
                    <a:pt x="22359" y="1068"/>
                  </a:cubicBezTo>
                  <a:lnTo>
                    <a:pt x="22406" y="1079"/>
                  </a:lnTo>
                  <a:lnTo>
                    <a:pt x="22434" y="1079"/>
                  </a:lnTo>
                  <a:cubicBezTo>
                    <a:pt x="22438" y="1083"/>
                    <a:pt x="22449" y="1086"/>
                    <a:pt x="22456" y="1086"/>
                  </a:cubicBezTo>
                  <a:lnTo>
                    <a:pt x="22506" y="1097"/>
                  </a:lnTo>
                  <a:lnTo>
                    <a:pt x="22531" y="1097"/>
                  </a:lnTo>
                  <a:cubicBezTo>
                    <a:pt x="22538" y="1101"/>
                    <a:pt x="22546" y="1104"/>
                    <a:pt x="22556" y="1104"/>
                  </a:cubicBezTo>
                  <a:lnTo>
                    <a:pt x="22603" y="1115"/>
                  </a:lnTo>
                  <a:lnTo>
                    <a:pt x="22632" y="1115"/>
                  </a:lnTo>
                  <a:cubicBezTo>
                    <a:pt x="22635" y="1119"/>
                    <a:pt x="22646" y="1122"/>
                    <a:pt x="22653" y="1122"/>
                  </a:cubicBezTo>
                  <a:lnTo>
                    <a:pt x="22703" y="1133"/>
                  </a:lnTo>
                  <a:lnTo>
                    <a:pt x="22728" y="1133"/>
                  </a:lnTo>
                  <a:cubicBezTo>
                    <a:pt x="22735" y="1136"/>
                    <a:pt x="22743" y="1140"/>
                    <a:pt x="22753" y="1140"/>
                  </a:cubicBezTo>
                  <a:lnTo>
                    <a:pt x="22800" y="1151"/>
                  </a:lnTo>
                  <a:lnTo>
                    <a:pt x="22829" y="1151"/>
                  </a:lnTo>
                  <a:cubicBezTo>
                    <a:pt x="22832" y="1154"/>
                    <a:pt x="22843" y="1158"/>
                    <a:pt x="22850" y="1158"/>
                  </a:cubicBezTo>
                  <a:lnTo>
                    <a:pt x="22861" y="1158"/>
                  </a:lnTo>
                  <a:cubicBezTo>
                    <a:pt x="22865" y="1159"/>
                    <a:pt x="22869" y="1159"/>
                    <a:pt x="22873" y="1159"/>
                  </a:cubicBezTo>
                  <a:cubicBezTo>
                    <a:pt x="22905" y="1159"/>
                    <a:pt x="22933" y="1136"/>
                    <a:pt x="22940" y="1104"/>
                  </a:cubicBezTo>
                  <a:cubicBezTo>
                    <a:pt x="22943" y="1068"/>
                    <a:pt x="22922" y="1033"/>
                    <a:pt x="22886" y="1025"/>
                  </a:cubicBezTo>
                  <a:lnTo>
                    <a:pt x="22854" y="1025"/>
                  </a:lnTo>
                  <a:cubicBezTo>
                    <a:pt x="22850" y="1022"/>
                    <a:pt x="22843" y="1015"/>
                    <a:pt x="22832" y="1015"/>
                  </a:cubicBezTo>
                  <a:lnTo>
                    <a:pt x="22782" y="1007"/>
                  </a:lnTo>
                  <a:lnTo>
                    <a:pt x="22757" y="1007"/>
                  </a:lnTo>
                  <a:cubicBezTo>
                    <a:pt x="22753" y="1004"/>
                    <a:pt x="22743" y="997"/>
                    <a:pt x="22735" y="997"/>
                  </a:cubicBezTo>
                  <a:lnTo>
                    <a:pt x="22685" y="990"/>
                  </a:lnTo>
                  <a:lnTo>
                    <a:pt x="22657" y="990"/>
                  </a:lnTo>
                  <a:cubicBezTo>
                    <a:pt x="22653" y="986"/>
                    <a:pt x="22646" y="979"/>
                    <a:pt x="22635" y="979"/>
                  </a:cubicBezTo>
                  <a:lnTo>
                    <a:pt x="22585" y="972"/>
                  </a:lnTo>
                  <a:lnTo>
                    <a:pt x="22560" y="972"/>
                  </a:lnTo>
                  <a:cubicBezTo>
                    <a:pt x="22556" y="968"/>
                    <a:pt x="22546" y="961"/>
                    <a:pt x="22538" y="961"/>
                  </a:cubicBezTo>
                  <a:lnTo>
                    <a:pt x="22488" y="954"/>
                  </a:lnTo>
                  <a:lnTo>
                    <a:pt x="22460" y="954"/>
                  </a:lnTo>
                  <a:cubicBezTo>
                    <a:pt x="22456" y="950"/>
                    <a:pt x="22449" y="943"/>
                    <a:pt x="22438" y="943"/>
                  </a:cubicBezTo>
                  <a:lnTo>
                    <a:pt x="22388" y="936"/>
                  </a:lnTo>
                  <a:lnTo>
                    <a:pt x="22363" y="936"/>
                  </a:lnTo>
                  <a:cubicBezTo>
                    <a:pt x="22359" y="932"/>
                    <a:pt x="22348" y="925"/>
                    <a:pt x="22341" y="925"/>
                  </a:cubicBezTo>
                  <a:lnTo>
                    <a:pt x="22291" y="918"/>
                  </a:lnTo>
                  <a:lnTo>
                    <a:pt x="22262" y="918"/>
                  </a:lnTo>
                  <a:cubicBezTo>
                    <a:pt x="22259" y="914"/>
                    <a:pt x="22252" y="907"/>
                    <a:pt x="22241" y="907"/>
                  </a:cubicBezTo>
                  <a:lnTo>
                    <a:pt x="22191" y="900"/>
                  </a:lnTo>
                  <a:lnTo>
                    <a:pt x="22166" y="900"/>
                  </a:lnTo>
                  <a:cubicBezTo>
                    <a:pt x="22162" y="896"/>
                    <a:pt x="22151" y="889"/>
                    <a:pt x="22144" y="889"/>
                  </a:cubicBezTo>
                  <a:lnTo>
                    <a:pt x="22094" y="882"/>
                  </a:lnTo>
                  <a:lnTo>
                    <a:pt x="22065" y="882"/>
                  </a:lnTo>
                  <a:cubicBezTo>
                    <a:pt x="22062" y="878"/>
                    <a:pt x="22055" y="875"/>
                    <a:pt x="22044" y="875"/>
                  </a:cubicBezTo>
                  <a:lnTo>
                    <a:pt x="21994" y="864"/>
                  </a:lnTo>
                  <a:lnTo>
                    <a:pt x="21969" y="864"/>
                  </a:lnTo>
                  <a:cubicBezTo>
                    <a:pt x="21965" y="861"/>
                    <a:pt x="21954" y="857"/>
                    <a:pt x="21947" y="857"/>
                  </a:cubicBezTo>
                  <a:lnTo>
                    <a:pt x="21897" y="846"/>
                  </a:lnTo>
                  <a:lnTo>
                    <a:pt x="21868" y="846"/>
                  </a:lnTo>
                  <a:cubicBezTo>
                    <a:pt x="21865" y="843"/>
                    <a:pt x="21858" y="839"/>
                    <a:pt x="21847" y="839"/>
                  </a:cubicBezTo>
                  <a:lnTo>
                    <a:pt x="21797" y="828"/>
                  </a:lnTo>
                  <a:lnTo>
                    <a:pt x="21772" y="828"/>
                  </a:lnTo>
                  <a:cubicBezTo>
                    <a:pt x="21768" y="825"/>
                    <a:pt x="21757" y="821"/>
                    <a:pt x="21750" y="821"/>
                  </a:cubicBezTo>
                  <a:lnTo>
                    <a:pt x="21700" y="810"/>
                  </a:lnTo>
                  <a:lnTo>
                    <a:pt x="21671" y="810"/>
                  </a:lnTo>
                  <a:cubicBezTo>
                    <a:pt x="21668" y="807"/>
                    <a:pt x="21660" y="803"/>
                    <a:pt x="21650" y="803"/>
                  </a:cubicBezTo>
                  <a:lnTo>
                    <a:pt x="21600" y="792"/>
                  </a:lnTo>
                  <a:lnTo>
                    <a:pt x="21575" y="792"/>
                  </a:lnTo>
                  <a:cubicBezTo>
                    <a:pt x="21571" y="789"/>
                    <a:pt x="21560" y="785"/>
                    <a:pt x="21553" y="785"/>
                  </a:cubicBezTo>
                  <a:lnTo>
                    <a:pt x="21503" y="775"/>
                  </a:lnTo>
                  <a:lnTo>
                    <a:pt x="21474" y="775"/>
                  </a:lnTo>
                  <a:cubicBezTo>
                    <a:pt x="21471" y="771"/>
                    <a:pt x="21463" y="767"/>
                    <a:pt x="21453" y="767"/>
                  </a:cubicBezTo>
                  <a:lnTo>
                    <a:pt x="21403" y="757"/>
                  </a:lnTo>
                  <a:lnTo>
                    <a:pt x="21377" y="757"/>
                  </a:lnTo>
                  <a:cubicBezTo>
                    <a:pt x="21374" y="753"/>
                    <a:pt x="21363" y="749"/>
                    <a:pt x="21356" y="749"/>
                  </a:cubicBezTo>
                  <a:lnTo>
                    <a:pt x="21306" y="739"/>
                  </a:lnTo>
                  <a:lnTo>
                    <a:pt x="21277" y="739"/>
                  </a:lnTo>
                  <a:cubicBezTo>
                    <a:pt x="21274" y="735"/>
                    <a:pt x="21266" y="732"/>
                    <a:pt x="21256" y="732"/>
                  </a:cubicBezTo>
                  <a:lnTo>
                    <a:pt x="21205" y="721"/>
                  </a:lnTo>
                  <a:cubicBezTo>
                    <a:pt x="21203" y="720"/>
                    <a:pt x="21200" y="719"/>
                    <a:pt x="21197" y="719"/>
                  </a:cubicBezTo>
                  <a:cubicBezTo>
                    <a:pt x="21192" y="719"/>
                    <a:pt x="21185" y="721"/>
                    <a:pt x="21180" y="721"/>
                  </a:cubicBezTo>
                  <a:cubicBezTo>
                    <a:pt x="21177" y="717"/>
                    <a:pt x="21166" y="714"/>
                    <a:pt x="21159" y="714"/>
                  </a:cubicBezTo>
                  <a:lnTo>
                    <a:pt x="21109" y="703"/>
                  </a:lnTo>
                  <a:cubicBezTo>
                    <a:pt x="21105" y="702"/>
                    <a:pt x="21102" y="701"/>
                    <a:pt x="21099" y="701"/>
                  </a:cubicBezTo>
                  <a:cubicBezTo>
                    <a:pt x="21093" y="701"/>
                    <a:pt x="21087" y="703"/>
                    <a:pt x="21080" y="703"/>
                  </a:cubicBezTo>
                  <a:cubicBezTo>
                    <a:pt x="21076" y="699"/>
                    <a:pt x="21069" y="696"/>
                    <a:pt x="21059" y="696"/>
                  </a:cubicBezTo>
                  <a:lnTo>
                    <a:pt x="21008" y="685"/>
                  </a:lnTo>
                  <a:cubicBezTo>
                    <a:pt x="21006" y="684"/>
                    <a:pt x="21003" y="683"/>
                    <a:pt x="21000" y="683"/>
                  </a:cubicBezTo>
                  <a:cubicBezTo>
                    <a:pt x="20994" y="683"/>
                    <a:pt x="20988" y="685"/>
                    <a:pt x="20983" y="685"/>
                  </a:cubicBezTo>
                  <a:cubicBezTo>
                    <a:pt x="20980" y="681"/>
                    <a:pt x="20969" y="678"/>
                    <a:pt x="20962" y="678"/>
                  </a:cubicBezTo>
                  <a:lnTo>
                    <a:pt x="20912" y="667"/>
                  </a:lnTo>
                  <a:cubicBezTo>
                    <a:pt x="20908" y="666"/>
                    <a:pt x="20905" y="665"/>
                    <a:pt x="20902" y="665"/>
                  </a:cubicBezTo>
                  <a:cubicBezTo>
                    <a:pt x="20896" y="665"/>
                    <a:pt x="20890" y="667"/>
                    <a:pt x="20883" y="667"/>
                  </a:cubicBezTo>
                  <a:cubicBezTo>
                    <a:pt x="20879" y="663"/>
                    <a:pt x="20872" y="660"/>
                    <a:pt x="20861" y="660"/>
                  </a:cubicBezTo>
                  <a:lnTo>
                    <a:pt x="20811" y="649"/>
                  </a:lnTo>
                  <a:cubicBezTo>
                    <a:pt x="20809" y="648"/>
                    <a:pt x="20806" y="648"/>
                    <a:pt x="20803" y="648"/>
                  </a:cubicBezTo>
                  <a:cubicBezTo>
                    <a:pt x="20797" y="648"/>
                    <a:pt x="20791" y="649"/>
                    <a:pt x="20786" y="649"/>
                  </a:cubicBezTo>
                  <a:cubicBezTo>
                    <a:pt x="20783" y="646"/>
                    <a:pt x="20772" y="642"/>
                    <a:pt x="20765" y="642"/>
                  </a:cubicBezTo>
                  <a:lnTo>
                    <a:pt x="20715" y="631"/>
                  </a:lnTo>
                  <a:cubicBezTo>
                    <a:pt x="20711" y="630"/>
                    <a:pt x="20708" y="630"/>
                    <a:pt x="20705" y="630"/>
                  </a:cubicBezTo>
                  <a:cubicBezTo>
                    <a:pt x="20699" y="630"/>
                    <a:pt x="20693" y="631"/>
                    <a:pt x="20686" y="631"/>
                  </a:cubicBezTo>
                  <a:cubicBezTo>
                    <a:pt x="20682" y="628"/>
                    <a:pt x="20675" y="624"/>
                    <a:pt x="20664" y="624"/>
                  </a:cubicBezTo>
                  <a:lnTo>
                    <a:pt x="20614" y="613"/>
                  </a:lnTo>
                  <a:cubicBezTo>
                    <a:pt x="20612" y="612"/>
                    <a:pt x="20609" y="612"/>
                    <a:pt x="20606" y="612"/>
                  </a:cubicBezTo>
                  <a:cubicBezTo>
                    <a:pt x="20600" y="612"/>
                    <a:pt x="20594" y="613"/>
                    <a:pt x="20589" y="613"/>
                  </a:cubicBezTo>
                  <a:cubicBezTo>
                    <a:pt x="20586" y="610"/>
                    <a:pt x="20575" y="606"/>
                    <a:pt x="20568" y="606"/>
                  </a:cubicBezTo>
                  <a:lnTo>
                    <a:pt x="20517" y="595"/>
                  </a:lnTo>
                  <a:cubicBezTo>
                    <a:pt x="20514" y="594"/>
                    <a:pt x="20511" y="594"/>
                    <a:pt x="20508" y="594"/>
                  </a:cubicBezTo>
                  <a:cubicBezTo>
                    <a:pt x="20502" y="594"/>
                    <a:pt x="20496" y="595"/>
                    <a:pt x="20489" y="595"/>
                  </a:cubicBezTo>
                  <a:cubicBezTo>
                    <a:pt x="20485" y="592"/>
                    <a:pt x="20478" y="588"/>
                    <a:pt x="20467" y="588"/>
                  </a:cubicBezTo>
                  <a:lnTo>
                    <a:pt x="20417" y="577"/>
                  </a:lnTo>
                  <a:cubicBezTo>
                    <a:pt x="20415" y="576"/>
                    <a:pt x="20412" y="576"/>
                    <a:pt x="20409" y="576"/>
                  </a:cubicBezTo>
                  <a:cubicBezTo>
                    <a:pt x="20403" y="576"/>
                    <a:pt x="20397" y="577"/>
                    <a:pt x="20392" y="577"/>
                  </a:cubicBezTo>
                  <a:cubicBezTo>
                    <a:pt x="20388" y="574"/>
                    <a:pt x="20378" y="570"/>
                    <a:pt x="20371" y="570"/>
                  </a:cubicBezTo>
                  <a:lnTo>
                    <a:pt x="20320" y="560"/>
                  </a:lnTo>
                  <a:cubicBezTo>
                    <a:pt x="20317" y="558"/>
                    <a:pt x="20314" y="558"/>
                    <a:pt x="20311" y="558"/>
                  </a:cubicBezTo>
                  <a:cubicBezTo>
                    <a:pt x="20304" y="558"/>
                    <a:pt x="20299" y="560"/>
                    <a:pt x="20292" y="560"/>
                  </a:cubicBezTo>
                  <a:cubicBezTo>
                    <a:pt x="20288" y="556"/>
                    <a:pt x="20281" y="552"/>
                    <a:pt x="20270" y="552"/>
                  </a:cubicBezTo>
                  <a:lnTo>
                    <a:pt x="20220" y="542"/>
                  </a:lnTo>
                  <a:cubicBezTo>
                    <a:pt x="20218" y="540"/>
                    <a:pt x="20215" y="540"/>
                    <a:pt x="20212" y="540"/>
                  </a:cubicBezTo>
                  <a:cubicBezTo>
                    <a:pt x="20206" y="540"/>
                    <a:pt x="20200" y="542"/>
                    <a:pt x="20195" y="542"/>
                  </a:cubicBezTo>
                  <a:cubicBezTo>
                    <a:pt x="20191" y="538"/>
                    <a:pt x="20181" y="534"/>
                    <a:pt x="20174" y="534"/>
                  </a:cubicBezTo>
                  <a:lnTo>
                    <a:pt x="20123" y="524"/>
                  </a:lnTo>
                  <a:cubicBezTo>
                    <a:pt x="20120" y="523"/>
                    <a:pt x="20117" y="522"/>
                    <a:pt x="20114" y="522"/>
                  </a:cubicBezTo>
                  <a:cubicBezTo>
                    <a:pt x="20107" y="522"/>
                    <a:pt x="20102" y="524"/>
                    <a:pt x="20095" y="524"/>
                  </a:cubicBezTo>
                  <a:cubicBezTo>
                    <a:pt x="20091" y="520"/>
                    <a:pt x="20084" y="517"/>
                    <a:pt x="20073" y="517"/>
                  </a:cubicBezTo>
                  <a:lnTo>
                    <a:pt x="20023" y="506"/>
                  </a:lnTo>
                  <a:cubicBezTo>
                    <a:pt x="20021" y="505"/>
                    <a:pt x="20018" y="504"/>
                    <a:pt x="20015" y="504"/>
                  </a:cubicBezTo>
                  <a:cubicBezTo>
                    <a:pt x="20009" y="504"/>
                    <a:pt x="20003" y="506"/>
                    <a:pt x="19998" y="506"/>
                  </a:cubicBezTo>
                  <a:cubicBezTo>
                    <a:pt x="19994" y="502"/>
                    <a:pt x="19984" y="499"/>
                    <a:pt x="19976" y="499"/>
                  </a:cubicBezTo>
                  <a:lnTo>
                    <a:pt x="19926" y="488"/>
                  </a:lnTo>
                  <a:cubicBezTo>
                    <a:pt x="19923" y="487"/>
                    <a:pt x="19919" y="486"/>
                    <a:pt x="19916" y="486"/>
                  </a:cubicBezTo>
                  <a:cubicBezTo>
                    <a:pt x="19910" y="486"/>
                    <a:pt x="19905" y="488"/>
                    <a:pt x="19898" y="488"/>
                  </a:cubicBezTo>
                  <a:cubicBezTo>
                    <a:pt x="19890" y="484"/>
                    <a:pt x="19880" y="481"/>
                    <a:pt x="19873" y="481"/>
                  </a:cubicBezTo>
                  <a:lnTo>
                    <a:pt x="19822" y="470"/>
                  </a:lnTo>
                  <a:cubicBezTo>
                    <a:pt x="19820" y="469"/>
                    <a:pt x="19817" y="468"/>
                    <a:pt x="19814" y="468"/>
                  </a:cubicBezTo>
                  <a:cubicBezTo>
                    <a:pt x="19808" y="468"/>
                    <a:pt x="19802" y="470"/>
                    <a:pt x="19797" y="470"/>
                  </a:cubicBezTo>
                  <a:cubicBezTo>
                    <a:pt x="19787" y="466"/>
                    <a:pt x="19779" y="463"/>
                    <a:pt x="19769" y="463"/>
                  </a:cubicBezTo>
                  <a:lnTo>
                    <a:pt x="19718" y="452"/>
                  </a:lnTo>
                  <a:cubicBezTo>
                    <a:pt x="19716" y="451"/>
                    <a:pt x="19713" y="450"/>
                    <a:pt x="19710" y="450"/>
                  </a:cubicBezTo>
                  <a:cubicBezTo>
                    <a:pt x="19705" y="450"/>
                    <a:pt x="19698" y="452"/>
                    <a:pt x="19693" y="452"/>
                  </a:cubicBezTo>
                  <a:cubicBezTo>
                    <a:pt x="19683" y="448"/>
                    <a:pt x="19675" y="445"/>
                    <a:pt x="19665" y="445"/>
                  </a:cubicBezTo>
                  <a:lnTo>
                    <a:pt x="19618" y="434"/>
                  </a:lnTo>
                  <a:cubicBezTo>
                    <a:pt x="19615" y="433"/>
                    <a:pt x="19611" y="433"/>
                    <a:pt x="19608" y="433"/>
                  </a:cubicBezTo>
                  <a:cubicBezTo>
                    <a:pt x="19602" y="433"/>
                    <a:pt x="19597" y="434"/>
                    <a:pt x="19589" y="434"/>
                  </a:cubicBezTo>
                  <a:cubicBezTo>
                    <a:pt x="19582" y="431"/>
                    <a:pt x="19572" y="427"/>
                    <a:pt x="19564" y="427"/>
                  </a:cubicBezTo>
                  <a:lnTo>
                    <a:pt x="19514" y="420"/>
                  </a:lnTo>
                  <a:cubicBezTo>
                    <a:pt x="19511" y="419"/>
                    <a:pt x="19507" y="418"/>
                    <a:pt x="19504" y="418"/>
                  </a:cubicBezTo>
                  <a:cubicBezTo>
                    <a:pt x="19498" y="418"/>
                    <a:pt x="19493" y="420"/>
                    <a:pt x="19486" y="420"/>
                  </a:cubicBezTo>
                  <a:cubicBezTo>
                    <a:pt x="19478" y="416"/>
                    <a:pt x="19468" y="413"/>
                    <a:pt x="19460" y="413"/>
                  </a:cubicBezTo>
                  <a:lnTo>
                    <a:pt x="19410" y="409"/>
                  </a:lnTo>
                  <a:cubicBezTo>
                    <a:pt x="19408" y="407"/>
                    <a:pt x="19405" y="406"/>
                    <a:pt x="19402" y="406"/>
                  </a:cubicBezTo>
                  <a:cubicBezTo>
                    <a:pt x="19396" y="406"/>
                    <a:pt x="19390" y="409"/>
                    <a:pt x="19385" y="409"/>
                  </a:cubicBezTo>
                  <a:cubicBezTo>
                    <a:pt x="19374" y="402"/>
                    <a:pt x="19367" y="398"/>
                    <a:pt x="19357" y="398"/>
                  </a:cubicBezTo>
                  <a:lnTo>
                    <a:pt x="19306" y="395"/>
                  </a:lnTo>
                  <a:cubicBezTo>
                    <a:pt x="19303" y="393"/>
                    <a:pt x="19298" y="392"/>
                    <a:pt x="19294" y="392"/>
                  </a:cubicBezTo>
                  <a:cubicBezTo>
                    <a:pt x="19289" y="392"/>
                    <a:pt x="19285" y="393"/>
                    <a:pt x="19281" y="395"/>
                  </a:cubicBezTo>
                  <a:cubicBezTo>
                    <a:pt x="19271" y="391"/>
                    <a:pt x="19263" y="384"/>
                    <a:pt x="19253" y="384"/>
                  </a:cubicBezTo>
                  <a:lnTo>
                    <a:pt x="19206" y="380"/>
                  </a:lnTo>
                  <a:cubicBezTo>
                    <a:pt x="19201" y="379"/>
                    <a:pt x="19196" y="378"/>
                    <a:pt x="19192" y="378"/>
                  </a:cubicBezTo>
                  <a:cubicBezTo>
                    <a:pt x="19187" y="378"/>
                    <a:pt x="19183" y="379"/>
                    <a:pt x="19177" y="380"/>
                  </a:cubicBezTo>
                  <a:cubicBezTo>
                    <a:pt x="19170" y="377"/>
                    <a:pt x="19159" y="373"/>
                    <a:pt x="19152" y="373"/>
                  </a:cubicBezTo>
                  <a:lnTo>
                    <a:pt x="19102" y="366"/>
                  </a:lnTo>
                  <a:cubicBezTo>
                    <a:pt x="19099" y="365"/>
                    <a:pt x="19095" y="364"/>
                    <a:pt x="19092" y="364"/>
                  </a:cubicBezTo>
                  <a:cubicBezTo>
                    <a:pt x="19086" y="364"/>
                    <a:pt x="19081" y="366"/>
                    <a:pt x="19073" y="366"/>
                  </a:cubicBezTo>
                  <a:cubicBezTo>
                    <a:pt x="19066" y="362"/>
                    <a:pt x="19056" y="359"/>
                    <a:pt x="19048" y="359"/>
                  </a:cubicBezTo>
                  <a:lnTo>
                    <a:pt x="18998" y="355"/>
                  </a:lnTo>
                  <a:cubicBezTo>
                    <a:pt x="18995" y="352"/>
                    <a:pt x="18990" y="350"/>
                    <a:pt x="18986" y="350"/>
                  </a:cubicBezTo>
                  <a:cubicBezTo>
                    <a:pt x="18981" y="350"/>
                    <a:pt x="18977" y="352"/>
                    <a:pt x="18973" y="355"/>
                  </a:cubicBezTo>
                  <a:cubicBezTo>
                    <a:pt x="18962" y="348"/>
                    <a:pt x="18955" y="345"/>
                    <a:pt x="18944" y="345"/>
                  </a:cubicBezTo>
                  <a:lnTo>
                    <a:pt x="18894" y="341"/>
                  </a:lnTo>
                  <a:cubicBezTo>
                    <a:pt x="18891" y="339"/>
                    <a:pt x="18886" y="338"/>
                    <a:pt x="18882" y="338"/>
                  </a:cubicBezTo>
                  <a:cubicBezTo>
                    <a:pt x="18877" y="338"/>
                    <a:pt x="18873" y="339"/>
                    <a:pt x="18869" y="341"/>
                  </a:cubicBezTo>
                  <a:cubicBezTo>
                    <a:pt x="18858" y="337"/>
                    <a:pt x="18851" y="330"/>
                    <a:pt x="18841" y="330"/>
                  </a:cubicBezTo>
                  <a:lnTo>
                    <a:pt x="18794" y="327"/>
                  </a:lnTo>
                  <a:cubicBezTo>
                    <a:pt x="18789" y="325"/>
                    <a:pt x="18784" y="324"/>
                    <a:pt x="18780" y="324"/>
                  </a:cubicBezTo>
                  <a:cubicBezTo>
                    <a:pt x="18775" y="324"/>
                    <a:pt x="18771" y="325"/>
                    <a:pt x="18765" y="327"/>
                  </a:cubicBezTo>
                  <a:cubicBezTo>
                    <a:pt x="18758" y="323"/>
                    <a:pt x="18747" y="319"/>
                    <a:pt x="18740" y="319"/>
                  </a:cubicBezTo>
                  <a:lnTo>
                    <a:pt x="18690" y="312"/>
                  </a:lnTo>
                  <a:cubicBezTo>
                    <a:pt x="18685" y="311"/>
                    <a:pt x="18680" y="310"/>
                    <a:pt x="18676" y="310"/>
                  </a:cubicBezTo>
                  <a:cubicBezTo>
                    <a:pt x="18671" y="310"/>
                    <a:pt x="18667" y="311"/>
                    <a:pt x="18661" y="312"/>
                  </a:cubicBezTo>
                  <a:cubicBezTo>
                    <a:pt x="18654" y="309"/>
                    <a:pt x="18644" y="305"/>
                    <a:pt x="18636" y="305"/>
                  </a:cubicBezTo>
                  <a:lnTo>
                    <a:pt x="18586" y="302"/>
                  </a:lnTo>
                  <a:cubicBezTo>
                    <a:pt x="18583" y="298"/>
                    <a:pt x="18578" y="296"/>
                    <a:pt x="18574" y="296"/>
                  </a:cubicBezTo>
                  <a:cubicBezTo>
                    <a:pt x="18569" y="296"/>
                    <a:pt x="18565" y="298"/>
                    <a:pt x="18561" y="302"/>
                  </a:cubicBezTo>
                  <a:cubicBezTo>
                    <a:pt x="18550" y="294"/>
                    <a:pt x="18543" y="291"/>
                    <a:pt x="18532" y="291"/>
                  </a:cubicBezTo>
                  <a:lnTo>
                    <a:pt x="18482" y="287"/>
                  </a:lnTo>
                  <a:cubicBezTo>
                    <a:pt x="18479" y="285"/>
                    <a:pt x="18474" y="285"/>
                    <a:pt x="18470" y="285"/>
                  </a:cubicBezTo>
                  <a:cubicBezTo>
                    <a:pt x="18465" y="285"/>
                    <a:pt x="18461" y="285"/>
                    <a:pt x="18457" y="287"/>
                  </a:cubicBezTo>
                  <a:cubicBezTo>
                    <a:pt x="18446" y="284"/>
                    <a:pt x="18439" y="276"/>
                    <a:pt x="18429" y="276"/>
                  </a:cubicBezTo>
                  <a:lnTo>
                    <a:pt x="18382" y="273"/>
                  </a:lnTo>
                  <a:cubicBezTo>
                    <a:pt x="18377" y="271"/>
                    <a:pt x="18372" y="270"/>
                    <a:pt x="18368" y="270"/>
                  </a:cubicBezTo>
                  <a:cubicBezTo>
                    <a:pt x="18363" y="270"/>
                    <a:pt x="18359" y="271"/>
                    <a:pt x="18353" y="273"/>
                  </a:cubicBezTo>
                  <a:cubicBezTo>
                    <a:pt x="18346" y="269"/>
                    <a:pt x="18335" y="266"/>
                    <a:pt x="18328" y="266"/>
                  </a:cubicBezTo>
                  <a:lnTo>
                    <a:pt x="18278" y="259"/>
                  </a:lnTo>
                  <a:cubicBezTo>
                    <a:pt x="18267" y="259"/>
                    <a:pt x="18260" y="259"/>
                    <a:pt x="18249" y="266"/>
                  </a:cubicBezTo>
                  <a:cubicBezTo>
                    <a:pt x="18242" y="259"/>
                    <a:pt x="18231" y="255"/>
                    <a:pt x="18224" y="255"/>
                  </a:cubicBezTo>
                  <a:lnTo>
                    <a:pt x="18174" y="251"/>
                  </a:lnTo>
                  <a:cubicBezTo>
                    <a:pt x="18167" y="251"/>
                    <a:pt x="18156" y="251"/>
                    <a:pt x="18149" y="255"/>
                  </a:cubicBezTo>
                  <a:cubicBezTo>
                    <a:pt x="18138" y="251"/>
                    <a:pt x="18131" y="248"/>
                    <a:pt x="18120" y="248"/>
                  </a:cubicBezTo>
                  <a:lnTo>
                    <a:pt x="18070" y="241"/>
                  </a:lnTo>
                  <a:cubicBezTo>
                    <a:pt x="18063" y="241"/>
                    <a:pt x="18052" y="241"/>
                    <a:pt x="18045" y="248"/>
                  </a:cubicBezTo>
                  <a:cubicBezTo>
                    <a:pt x="18034" y="241"/>
                    <a:pt x="18027" y="237"/>
                    <a:pt x="18016" y="237"/>
                  </a:cubicBezTo>
                  <a:lnTo>
                    <a:pt x="17970" y="233"/>
                  </a:lnTo>
                  <a:cubicBezTo>
                    <a:pt x="17959" y="233"/>
                    <a:pt x="17952" y="233"/>
                    <a:pt x="17941" y="237"/>
                  </a:cubicBezTo>
                  <a:cubicBezTo>
                    <a:pt x="17934" y="233"/>
                    <a:pt x="17923" y="230"/>
                    <a:pt x="17916" y="230"/>
                  </a:cubicBezTo>
                  <a:lnTo>
                    <a:pt x="17866" y="223"/>
                  </a:lnTo>
                  <a:cubicBezTo>
                    <a:pt x="17855" y="223"/>
                    <a:pt x="17848" y="223"/>
                    <a:pt x="17837" y="230"/>
                  </a:cubicBezTo>
                  <a:cubicBezTo>
                    <a:pt x="17830" y="223"/>
                    <a:pt x="17819" y="219"/>
                    <a:pt x="17812" y="219"/>
                  </a:cubicBezTo>
                  <a:lnTo>
                    <a:pt x="17762" y="216"/>
                  </a:lnTo>
                  <a:cubicBezTo>
                    <a:pt x="17755" y="216"/>
                    <a:pt x="17744" y="216"/>
                    <a:pt x="17737" y="219"/>
                  </a:cubicBezTo>
                  <a:cubicBezTo>
                    <a:pt x="17726" y="216"/>
                    <a:pt x="17719" y="212"/>
                    <a:pt x="17708" y="212"/>
                  </a:cubicBezTo>
                  <a:lnTo>
                    <a:pt x="17658" y="205"/>
                  </a:lnTo>
                  <a:cubicBezTo>
                    <a:pt x="17651" y="205"/>
                    <a:pt x="17640" y="205"/>
                    <a:pt x="17633" y="212"/>
                  </a:cubicBezTo>
                  <a:cubicBezTo>
                    <a:pt x="17622" y="205"/>
                    <a:pt x="17615" y="201"/>
                    <a:pt x="17604" y="201"/>
                  </a:cubicBezTo>
                  <a:lnTo>
                    <a:pt x="17558" y="198"/>
                  </a:lnTo>
                  <a:cubicBezTo>
                    <a:pt x="17547" y="198"/>
                    <a:pt x="17540" y="198"/>
                    <a:pt x="17529" y="201"/>
                  </a:cubicBezTo>
                  <a:cubicBezTo>
                    <a:pt x="17522" y="198"/>
                    <a:pt x="17511" y="194"/>
                    <a:pt x="17504" y="194"/>
                  </a:cubicBezTo>
                  <a:lnTo>
                    <a:pt x="17454" y="187"/>
                  </a:lnTo>
                  <a:cubicBezTo>
                    <a:pt x="17443" y="187"/>
                    <a:pt x="17436" y="187"/>
                    <a:pt x="17425" y="194"/>
                  </a:cubicBezTo>
                  <a:cubicBezTo>
                    <a:pt x="17418" y="187"/>
                    <a:pt x="17407" y="183"/>
                    <a:pt x="17400" y="183"/>
                  </a:cubicBezTo>
                  <a:lnTo>
                    <a:pt x="17350" y="180"/>
                  </a:lnTo>
                  <a:cubicBezTo>
                    <a:pt x="17343" y="180"/>
                    <a:pt x="17332" y="180"/>
                    <a:pt x="17325" y="183"/>
                  </a:cubicBezTo>
                  <a:cubicBezTo>
                    <a:pt x="17314" y="180"/>
                    <a:pt x="17307" y="176"/>
                    <a:pt x="17296" y="176"/>
                  </a:cubicBezTo>
                  <a:lnTo>
                    <a:pt x="17246" y="169"/>
                  </a:lnTo>
                  <a:cubicBezTo>
                    <a:pt x="17239" y="169"/>
                    <a:pt x="17228" y="169"/>
                    <a:pt x="17221" y="176"/>
                  </a:cubicBezTo>
                  <a:cubicBezTo>
                    <a:pt x="17210" y="169"/>
                    <a:pt x="17203" y="165"/>
                    <a:pt x="17192" y="165"/>
                  </a:cubicBezTo>
                  <a:lnTo>
                    <a:pt x="17146" y="162"/>
                  </a:lnTo>
                  <a:cubicBezTo>
                    <a:pt x="17135" y="162"/>
                    <a:pt x="17128" y="162"/>
                    <a:pt x="17117" y="165"/>
                  </a:cubicBezTo>
                  <a:cubicBezTo>
                    <a:pt x="17110" y="162"/>
                    <a:pt x="17099" y="158"/>
                    <a:pt x="17092" y="158"/>
                  </a:cubicBezTo>
                  <a:lnTo>
                    <a:pt x="17042" y="151"/>
                  </a:lnTo>
                  <a:cubicBezTo>
                    <a:pt x="17031" y="151"/>
                    <a:pt x="17024" y="151"/>
                    <a:pt x="17013" y="158"/>
                  </a:cubicBezTo>
                  <a:cubicBezTo>
                    <a:pt x="17006" y="151"/>
                    <a:pt x="16995" y="147"/>
                    <a:pt x="16988" y="147"/>
                  </a:cubicBezTo>
                  <a:lnTo>
                    <a:pt x="16938" y="144"/>
                  </a:lnTo>
                  <a:cubicBezTo>
                    <a:pt x="16931" y="144"/>
                    <a:pt x="16920" y="144"/>
                    <a:pt x="16913" y="147"/>
                  </a:cubicBezTo>
                  <a:cubicBezTo>
                    <a:pt x="16902" y="144"/>
                    <a:pt x="16895" y="140"/>
                    <a:pt x="16884" y="140"/>
                  </a:cubicBezTo>
                  <a:lnTo>
                    <a:pt x="16834" y="133"/>
                  </a:lnTo>
                  <a:cubicBezTo>
                    <a:pt x="16827" y="133"/>
                    <a:pt x="16816" y="133"/>
                    <a:pt x="16809" y="140"/>
                  </a:cubicBezTo>
                  <a:cubicBezTo>
                    <a:pt x="16798" y="133"/>
                    <a:pt x="16791" y="130"/>
                    <a:pt x="16780" y="130"/>
                  </a:cubicBezTo>
                  <a:lnTo>
                    <a:pt x="16734" y="126"/>
                  </a:lnTo>
                  <a:cubicBezTo>
                    <a:pt x="16723" y="126"/>
                    <a:pt x="16716" y="126"/>
                    <a:pt x="16705" y="130"/>
                  </a:cubicBezTo>
                  <a:cubicBezTo>
                    <a:pt x="16698" y="126"/>
                    <a:pt x="16687" y="122"/>
                    <a:pt x="16680" y="122"/>
                  </a:cubicBezTo>
                  <a:lnTo>
                    <a:pt x="16630" y="115"/>
                  </a:lnTo>
                  <a:cubicBezTo>
                    <a:pt x="16619" y="115"/>
                    <a:pt x="16612" y="115"/>
                    <a:pt x="16601" y="122"/>
                  </a:cubicBezTo>
                  <a:cubicBezTo>
                    <a:pt x="16594" y="115"/>
                    <a:pt x="16583" y="112"/>
                    <a:pt x="16576" y="112"/>
                  </a:cubicBezTo>
                  <a:lnTo>
                    <a:pt x="16526" y="108"/>
                  </a:lnTo>
                  <a:cubicBezTo>
                    <a:pt x="16519" y="108"/>
                    <a:pt x="16508" y="108"/>
                    <a:pt x="16501" y="112"/>
                  </a:cubicBezTo>
                  <a:cubicBezTo>
                    <a:pt x="16490" y="108"/>
                    <a:pt x="16483" y="104"/>
                    <a:pt x="16472" y="104"/>
                  </a:cubicBezTo>
                  <a:lnTo>
                    <a:pt x="16422" y="97"/>
                  </a:lnTo>
                  <a:cubicBezTo>
                    <a:pt x="16415" y="97"/>
                    <a:pt x="16404" y="97"/>
                    <a:pt x="16397" y="104"/>
                  </a:cubicBezTo>
                  <a:cubicBezTo>
                    <a:pt x="16386" y="97"/>
                    <a:pt x="16379" y="94"/>
                    <a:pt x="16368" y="94"/>
                  </a:cubicBezTo>
                  <a:lnTo>
                    <a:pt x="16322" y="90"/>
                  </a:lnTo>
                  <a:cubicBezTo>
                    <a:pt x="16311" y="90"/>
                    <a:pt x="16304" y="90"/>
                    <a:pt x="16293" y="94"/>
                  </a:cubicBezTo>
                  <a:cubicBezTo>
                    <a:pt x="16286" y="90"/>
                    <a:pt x="16275" y="87"/>
                    <a:pt x="16268" y="87"/>
                  </a:cubicBezTo>
                  <a:lnTo>
                    <a:pt x="16218" y="79"/>
                  </a:lnTo>
                  <a:cubicBezTo>
                    <a:pt x="16207" y="79"/>
                    <a:pt x="16200" y="79"/>
                    <a:pt x="16189" y="87"/>
                  </a:cubicBezTo>
                  <a:cubicBezTo>
                    <a:pt x="16182" y="79"/>
                    <a:pt x="16171" y="76"/>
                    <a:pt x="16164" y="76"/>
                  </a:cubicBezTo>
                  <a:lnTo>
                    <a:pt x="16114" y="72"/>
                  </a:lnTo>
                  <a:cubicBezTo>
                    <a:pt x="16107" y="72"/>
                    <a:pt x="16096" y="72"/>
                    <a:pt x="16089" y="76"/>
                  </a:cubicBezTo>
                  <a:cubicBezTo>
                    <a:pt x="16078" y="72"/>
                    <a:pt x="16071" y="69"/>
                    <a:pt x="16060" y="69"/>
                  </a:cubicBezTo>
                  <a:lnTo>
                    <a:pt x="16010" y="61"/>
                  </a:lnTo>
                  <a:cubicBezTo>
                    <a:pt x="16003" y="61"/>
                    <a:pt x="15992" y="61"/>
                    <a:pt x="15985" y="69"/>
                  </a:cubicBezTo>
                  <a:cubicBezTo>
                    <a:pt x="15974" y="69"/>
                    <a:pt x="15967" y="61"/>
                    <a:pt x="15956" y="61"/>
                  </a:cubicBezTo>
                  <a:lnTo>
                    <a:pt x="15910" y="58"/>
                  </a:lnTo>
                  <a:cubicBezTo>
                    <a:pt x="15899" y="58"/>
                    <a:pt x="15892" y="58"/>
                    <a:pt x="15881" y="61"/>
                  </a:cubicBezTo>
                  <a:cubicBezTo>
                    <a:pt x="15874" y="61"/>
                    <a:pt x="15863" y="58"/>
                    <a:pt x="15856" y="58"/>
                  </a:cubicBezTo>
                  <a:lnTo>
                    <a:pt x="15806" y="54"/>
                  </a:lnTo>
                  <a:cubicBezTo>
                    <a:pt x="15795" y="54"/>
                    <a:pt x="15788" y="54"/>
                    <a:pt x="15777" y="58"/>
                  </a:cubicBezTo>
                  <a:cubicBezTo>
                    <a:pt x="15770" y="54"/>
                    <a:pt x="15759" y="51"/>
                    <a:pt x="15752" y="51"/>
                  </a:cubicBezTo>
                  <a:lnTo>
                    <a:pt x="15702" y="44"/>
                  </a:lnTo>
                  <a:cubicBezTo>
                    <a:pt x="15695" y="44"/>
                    <a:pt x="15684" y="44"/>
                    <a:pt x="15677" y="51"/>
                  </a:cubicBezTo>
                  <a:cubicBezTo>
                    <a:pt x="15666" y="51"/>
                    <a:pt x="15659" y="44"/>
                    <a:pt x="15648" y="44"/>
                  </a:cubicBezTo>
                  <a:lnTo>
                    <a:pt x="15598" y="40"/>
                  </a:lnTo>
                  <a:cubicBezTo>
                    <a:pt x="15591" y="40"/>
                    <a:pt x="15580" y="40"/>
                    <a:pt x="15573" y="44"/>
                  </a:cubicBezTo>
                  <a:cubicBezTo>
                    <a:pt x="15562" y="44"/>
                    <a:pt x="15555" y="40"/>
                    <a:pt x="15544" y="40"/>
                  </a:cubicBezTo>
                  <a:lnTo>
                    <a:pt x="15498" y="36"/>
                  </a:lnTo>
                  <a:cubicBezTo>
                    <a:pt x="15487" y="36"/>
                    <a:pt x="15480" y="36"/>
                    <a:pt x="15469" y="40"/>
                  </a:cubicBezTo>
                  <a:cubicBezTo>
                    <a:pt x="15462" y="40"/>
                    <a:pt x="15451" y="36"/>
                    <a:pt x="15444" y="36"/>
                  </a:cubicBezTo>
                  <a:lnTo>
                    <a:pt x="15394" y="33"/>
                  </a:lnTo>
                  <a:cubicBezTo>
                    <a:pt x="15383" y="33"/>
                    <a:pt x="15376" y="33"/>
                    <a:pt x="15365" y="36"/>
                  </a:cubicBezTo>
                  <a:cubicBezTo>
                    <a:pt x="15358" y="36"/>
                    <a:pt x="15347" y="33"/>
                    <a:pt x="15340" y="33"/>
                  </a:cubicBezTo>
                  <a:lnTo>
                    <a:pt x="15290" y="26"/>
                  </a:lnTo>
                  <a:cubicBezTo>
                    <a:pt x="15283" y="26"/>
                    <a:pt x="15272" y="26"/>
                    <a:pt x="15265" y="33"/>
                  </a:cubicBezTo>
                  <a:cubicBezTo>
                    <a:pt x="15254" y="33"/>
                    <a:pt x="15247" y="26"/>
                    <a:pt x="15236" y="26"/>
                  </a:cubicBezTo>
                  <a:lnTo>
                    <a:pt x="15186" y="22"/>
                  </a:lnTo>
                  <a:cubicBezTo>
                    <a:pt x="15179" y="22"/>
                    <a:pt x="15168" y="22"/>
                    <a:pt x="15161" y="26"/>
                  </a:cubicBezTo>
                  <a:cubicBezTo>
                    <a:pt x="15150" y="26"/>
                    <a:pt x="15143" y="22"/>
                    <a:pt x="15132" y="22"/>
                  </a:cubicBezTo>
                  <a:lnTo>
                    <a:pt x="15085" y="18"/>
                  </a:lnTo>
                  <a:lnTo>
                    <a:pt x="15085" y="44"/>
                  </a:lnTo>
                  <a:cubicBezTo>
                    <a:pt x="15075" y="26"/>
                    <a:pt x="15057" y="18"/>
                    <a:pt x="15035" y="18"/>
                  </a:cubicBezTo>
                  <a:lnTo>
                    <a:pt x="14985" y="15"/>
                  </a:lnTo>
                  <a:cubicBezTo>
                    <a:pt x="14978" y="15"/>
                    <a:pt x="14967" y="15"/>
                    <a:pt x="14960" y="18"/>
                  </a:cubicBezTo>
                  <a:cubicBezTo>
                    <a:pt x="14949" y="18"/>
                    <a:pt x="14942" y="15"/>
                    <a:pt x="14931" y="15"/>
                  </a:cubicBezTo>
                  <a:lnTo>
                    <a:pt x="14881" y="8"/>
                  </a:lnTo>
                  <a:cubicBezTo>
                    <a:pt x="14874" y="8"/>
                    <a:pt x="14863" y="8"/>
                    <a:pt x="14856" y="15"/>
                  </a:cubicBezTo>
                  <a:cubicBezTo>
                    <a:pt x="14845" y="15"/>
                    <a:pt x="14838" y="8"/>
                    <a:pt x="14827" y="8"/>
                  </a:cubicBezTo>
                  <a:lnTo>
                    <a:pt x="14781" y="4"/>
                  </a:lnTo>
                  <a:cubicBezTo>
                    <a:pt x="14770" y="4"/>
                    <a:pt x="14763" y="4"/>
                    <a:pt x="14752" y="8"/>
                  </a:cubicBezTo>
                  <a:cubicBezTo>
                    <a:pt x="14745" y="8"/>
                    <a:pt x="14734" y="4"/>
                    <a:pt x="14727" y="4"/>
                  </a:cubicBezTo>
                  <a:lnTo>
                    <a:pt x="14677" y="4"/>
                  </a:lnTo>
                  <a:cubicBezTo>
                    <a:pt x="14666" y="4"/>
                    <a:pt x="14659" y="4"/>
                    <a:pt x="14648" y="8"/>
                  </a:cubicBezTo>
                  <a:cubicBezTo>
                    <a:pt x="14641" y="8"/>
                    <a:pt x="14630" y="4"/>
                    <a:pt x="14623" y="4"/>
                  </a:cubicBezTo>
                  <a:lnTo>
                    <a:pt x="14573" y="4"/>
                  </a:lnTo>
                  <a:cubicBezTo>
                    <a:pt x="14566" y="4"/>
                    <a:pt x="14555" y="4"/>
                    <a:pt x="14548" y="8"/>
                  </a:cubicBezTo>
                  <a:cubicBezTo>
                    <a:pt x="14537" y="8"/>
                    <a:pt x="14530" y="4"/>
                    <a:pt x="14519" y="4"/>
                  </a:cubicBezTo>
                  <a:lnTo>
                    <a:pt x="14469" y="4"/>
                  </a:lnTo>
                  <a:cubicBezTo>
                    <a:pt x="14462" y="4"/>
                    <a:pt x="14451" y="4"/>
                    <a:pt x="14444" y="8"/>
                  </a:cubicBezTo>
                  <a:cubicBezTo>
                    <a:pt x="14433" y="8"/>
                    <a:pt x="14426" y="4"/>
                    <a:pt x="14415" y="4"/>
                  </a:cubicBezTo>
                  <a:lnTo>
                    <a:pt x="14369" y="4"/>
                  </a:lnTo>
                  <a:cubicBezTo>
                    <a:pt x="14358" y="4"/>
                    <a:pt x="14351" y="4"/>
                    <a:pt x="14340" y="8"/>
                  </a:cubicBezTo>
                  <a:cubicBezTo>
                    <a:pt x="14333" y="8"/>
                    <a:pt x="14322" y="4"/>
                    <a:pt x="14315" y="4"/>
                  </a:cubicBezTo>
                  <a:lnTo>
                    <a:pt x="14265" y="4"/>
                  </a:lnTo>
                  <a:cubicBezTo>
                    <a:pt x="14254" y="4"/>
                    <a:pt x="14247" y="4"/>
                    <a:pt x="14236" y="8"/>
                  </a:cubicBezTo>
                  <a:cubicBezTo>
                    <a:pt x="14229" y="8"/>
                    <a:pt x="14218" y="4"/>
                    <a:pt x="14211" y="4"/>
                  </a:cubicBezTo>
                  <a:lnTo>
                    <a:pt x="14161" y="4"/>
                  </a:lnTo>
                  <a:cubicBezTo>
                    <a:pt x="14154" y="4"/>
                    <a:pt x="14143" y="4"/>
                    <a:pt x="14136" y="8"/>
                  </a:cubicBezTo>
                  <a:cubicBezTo>
                    <a:pt x="14125" y="8"/>
                    <a:pt x="14118" y="4"/>
                    <a:pt x="14107" y="4"/>
                  </a:cubicBezTo>
                  <a:lnTo>
                    <a:pt x="14057" y="4"/>
                  </a:lnTo>
                  <a:cubicBezTo>
                    <a:pt x="14050" y="4"/>
                    <a:pt x="14039" y="4"/>
                    <a:pt x="14032" y="8"/>
                  </a:cubicBezTo>
                  <a:cubicBezTo>
                    <a:pt x="14021" y="8"/>
                    <a:pt x="14014" y="4"/>
                    <a:pt x="14003" y="4"/>
                  </a:cubicBezTo>
                  <a:lnTo>
                    <a:pt x="13957" y="4"/>
                  </a:lnTo>
                  <a:lnTo>
                    <a:pt x="13957" y="33"/>
                  </a:lnTo>
                  <a:cubicBezTo>
                    <a:pt x="13946" y="15"/>
                    <a:pt x="13928" y="4"/>
                    <a:pt x="13907" y="4"/>
                  </a:cubicBezTo>
                  <a:lnTo>
                    <a:pt x="13856" y="4"/>
                  </a:lnTo>
                  <a:cubicBezTo>
                    <a:pt x="13849" y="4"/>
                    <a:pt x="13839" y="4"/>
                    <a:pt x="13831" y="8"/>
                  </a:cubicBezTo>
                  <a:cubicBezTo>
                    <a:pt x="13821" y="8"/>
                    <a:pt x="13813" y="4"/>
                    <a:pt x="13803" y="4"/>
                  </a:cubicBezTo>
                  <a:lnTo>
                    <a:pt x="13753" y="4"/>
                  </a:lnTo>
                  <a:cubicBezTo>
                    <a:pt x="13745" y="4"/>
                    <a:pt x="13735" y="4"/>
                    <a:pt x="13727" y="8"/>
                  </a:cubicBezTo>
                  <a:cubicBezTo>
                    <a:pt x="13717" y="8"/>
                    <a:pt x="13710" y="4"/>
                    <a:pt x="13699" y="4"/>
                  </a:cubicBezTo>
                  <a:lnTo>
                    <a:pt x="13652" y="4"/>
                  </a:lnTo>
                  <a:lnTo>
                    <a:pt x="13652" y="26"/>
                  </a:lnTo>
                  <a:cubicBezTo>
                    <a:pt x="13641" y="8"/>
                    <a:pt x="13624" y="1"/>
                    <a:pt x="13602" y="1"/>
                  </a:cubicBezTo>
                  <a:lnTo>
                    <a:pt x="13552" y="1"/>
                  </a:lnTo>
                  <a:cubicBezTo>
                    <a:pt x="13545" y="1"/>
                    <a:pt x="13534" y="1"/>
                    <a:pt x="13527" y="4"/>
                  </a:cubicBezTo>
                  <a:cubicBezTo>
                    <a:pt x="13516" y="1"/>
                    <a:pt x="13509" y="1"/>
                    <a:pt x="13498" y="1"/>
                  </a:cubicBezTo>
                  <a:lnTo>
                    <a:pt x="13448" y="1"/>
                  </a:lnTo>
                  <a:cubicBezTo>
                    <a:pt x="13441" y="1"/>
                    <a:pt x="13430" y="1"/>
                    <a:pt x="13423" y="4"/>
                  </a:cubicBezTo>
                  <a:cubicBezTo>
                    <a:pt x="13412" y="1"/>
                    <a:pt x="13405" y="1"/>
                    <a:pt x="13394" y="1"/>
                  </a:cubicBezTo>
                  <a:lnTo>
                    <a:pt x="13348" y="1"/>
                  </a:lnTo>
                  <a:cubicBezTo>
                    <a:pt x="13337" y="1"/>
                    <a:pt x="13330" y="1"/>
                    <a:pt x="13319" y="4"/>
                  </a:cubicBezTo>
                  <a:cubicBezTo>
                    <a:pt x="13312" y="1"/>
                    <a:pt x="13301" y="1"/>
                    <a:pt x="13294" y="1"/>
                  </a:cubicBezTo>
                  <a:lnTo>
                    <a:pt x="13244" y="1"/>
                  </a:lnTo>
                  <a:lnTo>
                    <a:pt x="13244" y="22"/>
                  </a:lnTo>
                  <a:cubicBezTo>
                    <a:pt x="13233" y="8"/>
                    <a:pt x="13215" y="1"/>
                    <a:pt x="13194" y="1"/>
                  </a:cubicBezTo>
                  <a:lnTo>
                    <a:pt x="13143" y="1"/>
                  </a:lnTo>
                  <a:cubicBezTo>
                    <a:pt x="13136" y="1"/>
                    <a:pt x="13126" y="1"/>
                    <a:pt x="13118" y="4"/>
                  </a:cubicBezTo>
                  <a:cubicBezTo>
                    <a:pt x="13108" y="1"/>
                    <a:pt x="13100" y="1"/>
                    <a:pt x="13090" y="1"/>
                  </a:cubicBezTo>
                  <a:lnTo>
                    <a:pt x="13043" y="1"/>
                  </a:lnTo>
                  <a:cubicBezTo>
                    <a:pt x="13032" y="1"/>
                    <a:pt x="13025" y="1"/>
                    <a:pt x="13014" y="4"/>
                  </a:cubicBezTo>
                  <a:cubicBezTo>
                    <a:pt x="13007" y="1"/>
                    <a:pt x="12997" y="1"/>
                    <a:pt x="12989" y="1"/>
                  </a:cubicBezTo>
                  <a:lnTo>
                    <a:pt x="12939" y="1"/>
                  </a:lnTo>
                  <a:cubicBezTo>
                    <a:pt x="12928" y="1"/>
                    <a:pt x="12921" y="1"/>
                    <a:pt x="12911" y="4"/>
                  </a:cubicBezTo>
                  <a:cubicBezTo>
                    <a:pt x="12903" y="1"/>
                    <a:pt x="12893" y="1"/>
                    <a:pt x="12885" y="1"/>
                  </a:cubicBezTo>
                  <a:lnTo>
                    <a:pt x="12835" y="1"/>
                  </a:lnTo>
                  <a:lnTo>
                    <a:pt x="12835" y="22"/>
                  </a:lnTo>
                  <a:cubicBezTo>
                    <a:pt x="12828" y="8"/>
                    <a:pt x="12810" y="1"/>
                    <a:pt x="12785" y="1"/>
                  </a:cubicBezTo>
                  <a:lnTo>
                    <a:pt x="12739" y="1"/>
                  </a:lnTo>
                  <a:cubicBezTo>
                    <a:pt x="12728" y="1"/>
                    <a:pt x="12721" y="1"/>
                    <a:pt x="12710" y="4"/>
                  </a:cubicBezTo>
                  <a:cubicBezTo>
                    <a:pt x="12703" y="1"/>
                    <a:pt x="12692" y="1"/>
                    <a:pt x="12685" y="1"/>
                  </a:cubicBezTo>
                  <a:lnTo>
                    <a:pt x="12635" y="1"/>
                  </a:lnTo>
                  <a:cubicBezTo>
                    <a:pt x="12624" y="1"/>
                    <a:pt x="12617" y="1"/>
                    <a:pt x="12606" y="4"/>
                  </a:cubicBezTo>
                  <a:cubicBezTo>
                    <a:pt x="12599" y="1"/>
                    <a:pt x="12588" y="1"/>
                    <a:pt x="12581" y="1"/>
                  </a:cubicBezTo>
                  <a:lnTo>
                    <a:pt x="12531" y="1"/>
                  </a:lnTo>
                  <a:cubicBezTo>
                    <a:pt x="12524" y="1"/>
                    <a:pt x="12513" y="1"/>
                    <a:pt x="12506" y="4"/>
                  </a:cubicBezTo>
                  <a:cubicBezTo>
                    <a:pt x="12495" y="1"/>
                    <a:pt x="12488" y="1"/>
                    <a:pt x="12477" y="1"/>
                  </a:cubicBezTo>
                  <a:lnTo>
                    <a:pt x="12427" y="1"/>
                  </a:lnTo>
                  <a:lnTo>
                    <a:pt x="12427" y="22"/>
                  </a:lnTo>
                  <a:cubicBezTo>
                    <a:pt x="12420" y="8"/>
                    <a:pt x="12402" y="1"/>
                    <a:pt x="12380" y="1"/>
                  </a:cubicBezTo>
                  <a:lnTo>
                    <a:pt x="12330" y="1"/>
                  </a:lnTo>
                  <a:cubicBezTo>
                    <a:pt x="12316" y="1"/>
                    <a:pt x="12312" y="1"/>
                    <a:pt x="12301" y="4"/>
                  </a:cubicBezTo>
                  <a:cubicBezTo>
                    <a:pt x="12294" y="1"/>
                    <a:pt x="12283" y="1"/>
                    <a:pt x="12276" y="1"/>
                  </a:cubicBezTo>
                  <a:lnTo>
                    <a:pt x="12226" y="1"/>
                  </a:lnTo>
                  <a:cubicBezTo>
                    <a:pt x="12219" y="1"/>
                    <a:pt x="12208" y="1"/>
                    <a:pt x="12201" y="4"/>
                  </a:cubicBezTo>
                  <a:cubicBezTo>
                    <a:pt x="12190" y="1"/>
                    <a:pt x="12183" y="1"/>
                    <a:pt x="12172" y="1"/>
                  </a:cubicBezTo>
                  <a:lnTo>
                    <a:pt x="12122" y="1"/>
                  </a:lnTo>
                  <a:cubicBezTo>
                    <a:pt x="12115" y="1"/>
                    <a:pt x="12104" y="1"/>
                    <a:pt x="12097" y="4"/>
                  </a:cubicBezTo>
                  <a:cubicBezTo>
                    <a:pt x="12086" y="1"/>
                    <a:pt x="12079" y="1"/>
                    <a:pt x="12068" y="1"/>
                  </a:cubicBezTo>
                  <a:lnTo>
                    <a:pt x="12022" y="1"/>
                  </a:lnTo>
                  <a:cubicBezTo>
                    <a:pt x="12011" y="1"/>
                    <a:pt x="12004" y="1"/>
                    <a:pt x="11993" y="4"/>
                  </a:cubicBezTo>
                  <a:cubicBezTo>
                    <a:pt x="11986" y="1"/>
                    <a:pt x="11975" y="1"/>
                    <a:pt x="11968" y="1"/>
                  </a:cubicBezTo>
                  <a:lnTo>
                    <a:pt x="11918" y="1"/>
                  </a:lnTo>
                  <a:cubicBezTo>
                    <a:pt x="11907" y="1"/>
                    <a:pt x="11900" y="1"/>
                    <a:pt x="11889" y="4"/>
                  </a:cubicBezTo>
                  <a:cubicBezTo>
                    <a:pt x="11882" y="1"/>
                    <a:pt x="11871" y="1"/>
                    <a:pt x="11864" y="1"/>
                  </a:cubicBezTo>
                  <a:lnTo>
                    <a:pt x="11814" y="1"/>
                  </a:lnTo>
                  <a:cubicBezTo>
                    <a:pt x="11807" y="1"/>
                    <a:pt x="11796" y="1"/>
                    <a:pt x="11789" y="4"/>
                  </a:cubicBezTo>
                  <a:cubicBezTo>
                    <a:pt x="11778" y="1"/>
                    <a:pt x="11771" y="1"/>
                    <a:pt x="11760" y="1"/>
                  </a:cubicBezTo>
                  <a:lnTo>
                    <a:pt x="11710" y="1"/>
                  </a:lnTo>
                  <a:cubicBezTo>
                    <a:pt x="11703" y="1"/>
                    <a:pt x="11692" y="1"/>
                    <a:pt x="11685" y="4"/>
                  </a:cubicBezTo>
                  <a:cubicBezTo>
                    <a:pt x="11674" y="1"/>
                    <a:pt x="11667" y="1"/>
                    <a:pt x="11656" y="1"/>
                  </a:cubicBezTo>
                  <a:lnTo>
                    <a:pt x="11610" y="1"/>
                  </a:lnTo>
                  <a:cubicBezTo>
                    <a:pt x="11599" y="1"/>
                    <a:pt x="11592" y="1"/>
                    <a:pt x="11581" y="4"/>
                  </a:cubicBezTo>
                  <a:cubicBezTo>
                    <a:pt x="11574" y="1"/>
                    <a:pt x="11563" y="1"/>
                    <a:pt x="11556" y="1"/>
                  </a:cubicBezTo>
                  <a:lnTo>
                    <a:pt x="11506" y="1"/>
                  </a:lnTo>
                  <a:cubicBezTo>
                    <a:pt x="11495" y="1"/>
                    <a:pt x="11488" y="1"/>
                    <a:pt x="11477" y="4"/>
                  </a:cubicBezTo>
                  <a:cubicBezTo>
                    <a:pt x="11470" y="1"/>
                    <a:pt x="11459" y="1"/>
                    <a:pt x="11452" y="1"/>
                  </a:cubicBezTo>
                  <a:lnTo>
                    <a:pt x="11402" y="1"/>
                  </a:lnTo>
                  <a:cubicBezTo>
                    <a:pt x="11395" y="1"/>
                    <a:pt x="11384" y="1"/>
                    <a:pt x="11377" y="4"/>
                  </a:cubicBezTo>
                  <a:cubicBezTo>
                    <a:pt x="11366" y="1"/>
                    <a:pt x="11359" y="1"/>
                    <a:pt x="11348" y="1"/>
                  </a:cubicBezTo>
                  <a:lnTo>
                    <a:pt x="11298" y="1"/>
                  </a:lnTo>
                  <a:cubicBezTo>
                    <a:pt x="11291" y="1"/>
                    <a:pt x="11280" y="1"/>
                    <a:pt x="11273" y="4"/>
                  </a:cubicBezTo>
                  <a:cubicBezTo>
                    <a:pt x="11262" y="1"/>
                    <a:pt x="11255" y="1"/>
                    <a:pt x="11244" y="1"/>
                  </a:cubicBezTo>
                  <a:lnTo>
                    <a:pt x="11198" y="1"/>
                  </a:lnTo>
                  <a:cubicBezTo>
                    <a:pt x="11187" y="1"/>
                    <a:pt x="11180" y="1"/>
                    <a:pt x="11169" y="4"/>
                  </a:cubicBezTo>
                  <a:cubicBezTo>
                    <a:pt x="11162" y="1"/>
                    <a:pt x="11151" y="1"/>
                    <a:pt x="11144" y="1"/>
                  </a:cubicBezTo>
                  <a:lnTo>
                    <a:pt x="11094" y="1"/>
                  </a:lnTo>
                  <a:cubicBezTo>
                    <a:pt x="11083" y="1"/>
                    <a:pt x="11076" y="1"/>
                    <a:pt x="11065" y="4"/>
                  </a:cubicBezTo>
                  <a:cubicBezTo>
                    <a:pt x="11058" y="1"/>
                    <a:pt x="11047" y="1"/>
                    <a:pt x="11040" y="1"/>
                  </a:cubicBezTo>
                  <a:lnTo>
                    <a:pt x="10990" y="1"/>
                  </a:lnTo>
                  <a:cubicBezTo>
                    <a:pt x="10983" y="1"/>
                    <a:pt x="10972" y="1"/>
                    <a:pt x="10965" y="4"/>
                  </a:cubicBezTo>
                  <a:cubicBezTo>
                    <a:pt x="10954" y="1"/>
                    <a:pt x="10947" y="1"/>
                    <a:pt x="10936" y="1"/>
                  </a:cubicBezTo>
                  <a:lnTo>
                    <a:pt x="10886" y="1"/>
                  </a:lnTo>
                  <a:cubicBezTo>
                    <a:pt x="10879" y="1"/>
                    <a:pt x="10868" y="1"/>
                    <a:pt x="10861" y="4"/>
                  </a:cubicBezTo>
                  <a:cubicBezTo>
                    <a:pt x="10850" y="1"/>
                    <a:pt x="10843" y="1"/>
                    <a:pt x="10832" y="1"/>
                  </a:cubicBezTo>
                  <a:lnTo>
                    <a:pt x="10786" y="1"/>
                  </a:lnTo>
                  <a:cubicBezTo>
                    <a:pt x="10775" y="1"/>
                    <a:pt x="10768" y="1"/>
                    <a:pt x="10757" y="4"/>
                  </a:cubicBezTo>
                  <a:cubicBezTo>
                    <a:pt x="10750" y="1"/>
                    <a:pt x="10739" y="1"/>
                    <a:pt x="10732" y="1"/>
                  </a:cubicBezTo>
                  <a:lnTo>
                    <a:pt x="10682" y="1"/>
                  </a:lnTo>
                  <a:cubicBezTo>
                    <a:pt x="10671" y="1"/>
                    <a:pt x="10664" y="1"/>
                    <a:pt x="10653" y="4"/>
                  </a:cubicBezTo>
                  <a:cubicBezTo>
                    <a:pt x="10646" y="1"/>
                    <a:pt x="10635" y="1"/>
                    <a:pt x="10628" y="1"/>
                  </a:cubicBezTo>
                  <a:lnTo>
                    <a:pt x="10578" y="1"/>
                  </a:lnTo>
                  <a:cubicBezTo>
                    <a:pt x="10571" y="1"/>
                    <a:pt x="10560" y="1"/>
                    <a:pt x="10553" y="4"/>
                  </a:cubicBezTo>
                  <a:cubicBezTo>
                    <a:pt x="10542" y="1"/>
                    <a:pt x="10535" y="1"/>
                    <a:pt x="10524" y="1"/>
                  </a:cubicBezTo>
                  <a:lnTo>
                    <a:pt x="10474" y="1"/>
                  </a:lnTo>
                  <a:cubicBezTo>
                    <a:pt x="10467" y="1"/>
                    <a:pt x="10456" y="1"/>
                    <a:pt x="10449" y="4"/>
                  </a:cubicBezTo>
                  <a:cubicBezTo>
                    <a:pt x="10438" y="1"/>
                    <a:pt x="10431" y="1"/>
                    <a:pt x="10420" y="1"/>
                  </a:cubicBezTo>
                  <a:lnTo>
                    <a:pt x="10374" y="1"/>
                  </a:lnTo>
                  <a:cubicBezTo>
                    <a:pt x="10363" y="1"/>
                    <a:pt x="10356" y="1"/>
                    <a:pt x="10345" y="4"/>
                  </a:cubicBezTo>
                  <a:cubicBezTo>
                    <a:pt x="10338" y="1"/>
                    <a:pt x="10327" y="1"/>
                    <a:pt x="10320" y="1"/>
                  </a:cubicBezTo>
                  <a:lnTo>
                    <a:pt x="10270" y="1"/>
                  </a:lnTo>
                  <a:cubicBezTo>
                    <a:pt x="10259" y="1"/>
                    <a:pt x="10252" y="1"/>
                    <a:pt x="10241" y="4"/>
                  </a:cubicBezTo>
                  <a:cubicBezTo>
                    <a:pt x="10234" y="1"/>
                    <a:pt x="10223" y="1"/>
                    <a:pt x="10216" y="1"/>
                  </a:cubicBezTo>
                  <a:lnTo>
                    <a:pt x="10166" y="1"/>
                  </a:lnTo>
                  <a:cubicBezTo>
                    <a:pt x="10159" y="1"/>
                    <a:pt x="10148" y="1"/>
                    <a:pt x="10141" y="4"/>
                  </a:cubicBezTo>
                  <a:cubicBezTo>
                    <a:pt x="10130" y="1"/>
                    <a:pt x="10123" y="1"/>
                    <a:pt x="10112" y="1"/>
                  </a:cubicBezTo>
                  <a:lnTo>
                    <a:pt x="10062" y="1"/>
                  </a:lnTo>
                  <a:cubicBezTo>
                    <a:pt x="10055" y="1"/>
                    <a:pt x="10044" y="1"/>
                    <a:pt x="10037" y="4"/>
                  </a:cubicBezTo>
                  <a:cubicBezTo>
                    <a:pt x="10026" y="1"/>
                    <a:pt x="10019" y="1"/>
                    <a:pt x="10008" y="1"/>
                  </a:cubicBezTo>
                  <a:lnTo>
                    <a:pt x="9962" y="1"/>
                  </a:lnTo>
                  <a:cubicBezTo>
                    <a:pt x="9951" y="1"/>
                    <a:pt x="9944" y="1"/>
                    <a:pt x="9933" y="4"/>
                  </a:cubicBezTo>
                  <a:cubicBezTo>
                    <a:pt x="9926" y="1"/>
                    <a:pt x="9915" y="1"/>
                    <a:pt x="9908" y="1"/>
                  </a:cubicBezTo>
                  <a:lnTo>
                    <a:pt x="9858" y="1"/>
                  </a:lnTo>
                  <a:cubicBezTo>
                    <a:pt x="9847" y="1"/>
                    <a:pt x="9840" y="1"/>
                    <a:pt x="9829" y="4"/>
                  </a:cubicBezTo>
                  <a:cubicBezTo>
                    <a:pt x="9822" y="1"/>
                    <a:pt x="9811" y="1"/>
                    <a:pt x="9804" y="1"/>
                  </a:cubicBezTo>
                  <a:lnTo>
                    <a:pt x="9754" y="1"/>
                  </a:lnTo>
                  <a:cubicBezTo>
                    <a:pt x="9747" y="1"/>
                    <a:pt x="9736" y="1"/>
                    <a:pt x="9729" y="4"/>
                  </a:cubicBezTo>
                  <a:cubicBezTo>
                    <a:pt x="9718" y="1"/>
                    <a:pt x="9711" y="1"/>
                    <a:pt x="9700" y="1"/>
                  </a:cubicBezTo>
                  <a:lnTo>
                    <a:pt x="9650" y="1"/>
                  </a:lnTo>
                  <a:cubicBezTo>
                    <a:pt x="9643" y="1"/>
                    <a:pt x="9632" y="1"/>
                    <a:pt x="9625" y="4"/>
                  </a:cubicBezTo>
                  <a:cubicBezTo>
                    <a:pt x="9614" y="1"/>
                    <a:pt x="9607" y="1"/>
                    <a:pt x="9596" y="1"/>
                  </a:cubicBezTo>
                  <a:lnTo>
                    <a:pt x="9550" y="1"/>
                  </a:lnTo>
                  <a:cubicBezTo>
                    <a:pt x="9539" y="1"/>
                    <a:pt x="9532" y="1"/>
                    <a:pt x="9521" y="4"/>
                  </a:cubicBezTo>
                  <a:cubicBezTo>
                    <a:pt x="9514" y="1"/>
                    <a:pt x="9503" y="1"/>
                    <a:pt x="9496" y="1"/>
                  </a:cubicBezTo>
                  <a:lnTo>
                    <a:pt x="9446" y="1"/>
                  </a:lnTo>
                  <a:cubicBezTo>
                    <a:pt x="9435" y="1"/>
                    <a:pt x="9428" y="1"/>
                    <a:pt x="9417" y="4"/>
                  </a:cubicBezTo>
                  <a:cubicBezTo>
                    <a:pt x="9410" y="1"/>
                    <a:pt x="9399" y="1"/>
                    <a:pt x="9392" y="1"/>
                  </a:cubicBezTo>
                  <a:lnTo>
                    <a:pt x="9342" y="1"/>
                  </a:lnTo>
                  <a:cubicBezTo>
                    <a:pt x="9335" y="1"/>
                    <a:pt x="9324" y="1"/>
                    <a:pt x="9317" y="4"/>
                  </a:cubicBezTo>
                  <a:cubicBezTo>
                    <a:pt x="9306" y="1"/>
                    <a:pt x="9299" y="1"/>
                    <a:pt x="9288" y="1"/>
                  </a:cubicBezTo>
                  <a:lnTo>
                    <a:pt x="9238" y="1"/>
                  </a:lnTo>
                  <a:cubicBezTo>
                    <a:pt x="9231" y="1"/>
                    <a:pt x="9220" y="1"/>
                    <a:pt x="9213" y="4"/>
                  </a:cubicBezTo>
                  <a:cubicBezTo>
                    <a:pt x="9202" y="1"/>
                    <a:pt x="9195" y="1"/>
                    <a:pt x="9184" y="1"/>
                  </a:cubicBezTo>
                  <a:lnTo>
                    <a:pt x="9137" y="1"/>
                  </a:lnTo>
                  <a:cubicBezTo>
                    <a:pt x="9127" y="1"/>
                    <a:pt x="9120" y="1"/>
                    <a:pt x="9109" y="4"/>
                  </a:cubicBezTo>
                  <a:cubicBezTo>
                    <a:pt x="9102" y="1"/>
                    <a:pt x="9091" y="1"/>
                    <a:pt x="9084" y="1"/>
                  </a:cubicBezTo>
                  <a:lnTo>
                    <a:pt x="9034" y="1"/>
                  </a:lnTo>
                  <a:cubicBezTo>
                    <a:pt x="9023" y="1"/>
                    <a:pt x="9016" y="1"/>
                    <a:pt x="9005" y="4"/>
                  </a:cubicBezTo>
                  <a:cubicBezTo>
                    <a:pt x="8998" y="1"/>
                    <a:pt x="8987" y="1"/>
                    <a:pt x="8980" y="1"/>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44"/>
            <p:cNvSpPr/>
            <p:nvPr/>
          </p:nvSpPr>
          <p:spPr>
            <a:xfrm>
              <a:off x="6455350" y="792813"/>
              <a:ext cx="142900" cy="182675"/>
            </a:xfrm>
            <a:custGeom>
              <a:avLst/>
              <a:gdLst/>
              <a:ahLst/>
              <a:cxnLst/>
              <a:rect l="l" t="t" r="r" b="b"/>
              <a:pathLst>
                <a:path w="5716" h="7307" extrusionOk="0">
                  <a:moveTo>
                    <a:pt x="155" y="1"/>
                  </a:moveTo>
                  <a:cubicBezTo>
                    <a:pt x="69" y="1"/>
                    <a:pt x="1" y="69"/>
                    <a:pt x="1" y="155"/>
                  </a:cubicBezTo>
                  <a:lnTo>
                    <a:pt x="1" y="7156"/>
                  </a:lnTo>
                  <a:cubicBezTo>
                    <a:pt x="1" y="7239"/>
                    <a:pt x="69" y="7307"/>
                    <a:pt x="155" y="7307"/>
                  </a:cubicBezTo>
                  <a:lnTo>
                    <a:pt x="5565" y="7307"/>
                  </a:lnTo>
                  <a:cubicBezTo>
                    <a:pt x="5651" y="7307"/>
                    <a:pt x="5716" y="7235"/>
                    <a:pt x="5716" y="7156"/>
                  </a:cubicBezTo>
                  <a:lnTo>
                    <a:pt x="5716" y="155"/>
                  </a:lnTo>
                  <a:cubicBezTo>
                    <a:pt x="5716" y="69"/>
                    <a:pt x="5651" y="1"/>
                    <a:pt x="556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44"/>
            <p:cNvSpPr/>
            <p:nvPr/>
          </p:nvSpPr>
          <p:spPr>
            <a:xfrm>
              <a:off x="6467900" y="909013"/>
              <a:ext cx="19725" cy="52675"/>
            </a:xfrm>
            <a:custGeom>
              <a:avLst/>
              <a:gdLst/>
              <a:ahLst/>
              <a:cxnLst/>
              <a:rect l="l" t="t" r="r" b="b"/>
              <a:pathLst>
                <a:path w="789" h="2107" extrusionOk="0">
                  <a:moveTo>
                    <a:pt x="0" y="0"/>
                  </a:moveTo>
                  <a:lnTo>
                    <a:pt x="0" y="2107"/>
                  </a:lnTo>
                  <a:lnTo>
                    <a:pt x="789" y="2107"/>
                  </a:lnTo>
                  <a:lnTo>
                    <a:pt x="789" y="527"/>
                  </a:lnTo>
                  <a:lnTo>
                    <a:pt x="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44"/>
            <p:cNvSpPr/>
            <p:nvPr/>
          </p:nvSpPr>
          <p:spPr>
            <a:xfrm>
              <a:off x="6502200" y="930138"/>
              <a:ext cx="19750" cy="31550"/>
            </a:xfrm>
            <a:custGeom>
              <a:avLst/>
              <a:gdLst/>
              <a:ahLst/>
              <a:cxnLst/>
              <a:rect l="l" t="t" r="r" b="b"/>
              <a:pathLst>
                <a:path w="790" h="1262" extrusionOk="0">
                  <a:moveTo>
                    <a:pt x="1" y="1"/>
                  </a:moveTo>
                  <a:lnTo>
                    <a:pt x="1" y="1262"/>
                  </a:lnTo>
                  <a:lnTo>
                    <a:pt x="789" y="1262"/>
                  </a:lnTo>
                  <a:lnTo>
                    <a:pt x="78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44"/>
            <p:cNvSpPr/>
            <p:nvPr/>
          </p:nvSpPr>
          <p:spPr>
            <a:xfrm>
              <a:off x="6570650" y="909013"/>
              <a:ext cx="19725" cy="52675"/>
            </a:xfrm>
            <a:custGeom>
              <a:avLst/>
              <a:gdLst/>
              <a:ahLst/>
              <a:cxnLst/>
              <a:rect l="l" t="t" r="r" b="b"/>
              <a:pathLst>
                <a:path w="789" h="2107" extrusionOk="0">
                  <a:moveTo>
                    <a:pt x="789" y="0"/>
                  </a:moveTo>
                  <a:lnTo>
                    <a:pt x="0" y="527"/>
                  </a:lnTo>
                  <a:lnTo>
                    <a:pt x="0" y="2107"/>
                  </a:lnTo>
                  <a:lnTo>
                    <a:pt x="789" y="2107"/>
                  </a:lnTo>
                  <a:lnTo>
                    <a:pt x="789"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44"/>
            <p:cNvSpPr/>
            <p:nvPr/>
          </p:nvSpPr>
          <p:spPr>
            <a:xfrm>
              <a:off x="6536425" y="930138"/>
              <a:ext cx="19725" cy="31550"/>
            </a:xfrm>
            <a:custGeom>
              <a:avLst/>
              <a:gdLst/>
              <a:ahLst/>
              <a:cxnLst/>
              <a:rect l="l" t="t" r="r" b="b"/>
              <a:pathLst>
                <a:path w="789" h="1262" extrusionOk="0">
                  <a:moveTo>
                    <a:pt x="1" y="1"/>
                  </a:moveTo>
                  <a:lnTo>
                    <a:pt x="1" y="1262"/>
                  </a:lnTo>
                  <a:lnTo>
                    <a:pt x="789" y="1262"/>
                  </a:lnTo>
                  <a:lnTo>
                    <a:pt x="78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4"/>
            <p:cNvSpPr/>
            <p:nvPr/>
          </p:nvSpPr>
          <p:spPr>
            <a:xfrm>
              <a:off x="6212150" y="1030013"/>
              <a:ext cx="194425" cy="85950"/>
            </a:xfrm>
            <a:custGeom>
              <a:avLst/>
              <a:gdLst/>
              <a:ahLst/>
              <a:cxnLst/>
              <a:rect l="l" t="t" r="r" b="b"/>
              <a:pathLst>
                <a:path w="7777" h="3438" extrusionOk="0">
                  <a:moveTo>
                    <a:pt x="341" y="1"/>
                  </a:moveTo>
                  <a:cubicBezTo>
                    <a:pt x="338" y="15"/>
                    <a:pt x="1" y="212"/>
                    <a:pt x="65" y="829"/>
                  </a:cubicBezTo>
                  <a:cubicBezTo>
                    <a:pt x="65" y="829"/>
                    <a:pt x="865" y="3438"/>
                    <a:pt x="6564" y="3438"/>
                  </a:cubicBezTo>
                  <a:cubicBezTo>
                    <a:pt x="6946" y="3438"/>
                    <a:pt x="7349" y="3426"/>
                    <a:pt x="7776" y="3401"/>
                  </a:cubicBezTo>
                  <a:cubicBezTo>
                    <a:pt x="7769" y="3394"/>
                    <a:pt x="6554" y="2849"/>
                    <a:pt x="6242" y="2663"/>
                  </a:cubicBezTo>
                  <a:cubicBezTo>
                    <a:pt x="6242" y="2663"/>
                    <a:pt x="6241" y="2663"/>
                    <a:pt x="6238" y="2663"/>
                  </a:cubicBezTo>
                  <a:cubicBezTo>
                    <a:pt x="6205" y="2663"/>
                    <a:pt x="5971" y="2677"/>
                    <a:pt x="5615" y="2677"/>
                  </a:cubicBezTo>
                  <a:cubicBezTo>
                    <a:pt x="4147" y="2677"/>
                    <a:pt x="594" y="2439"/>
                    <a:pt x="3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44"/>
            <p:cNvSpPr/>
            <p:nvPr/>
          </p:nvSpPr>
          <p:spPr>
            <a:xfrm>
              <a:off x="6217700" y="717663"/>
              <a:ext cx="79750" cy="58600"/>
            </a:xfrm>
            <a:custGeom>
              <a:avLst/>
              <a:gdLst/>
              <a:ahLst/>
              <a:cxnLst/>
              <a:rect l="l" t="t" r="r" b="b"/>
              <a:pathLst>
                <a:path w="3190" h="2344" extrusionOk="0">
                  <a:moveTo>
                    <a:pt x="962" y="0"/>
                  </a:moveTo>
                  <a:cubicBezTo>
                    <a:pt x="777" y="0"/>
                    <a:pt x="591" y="28"/>
                    <a:pt x="442" y="130"/>
                  </a:cubicBezTo>
                  <a:cubicBezTo>
                    <a:pt x="8" y="423"/>
                    <a:pt x="1" y="972"/>
                    <a:pt x="1" y="972"/>
                  </a:cubicBezTo>
                  <a:cubicBezTo>
                    <a:pt x="247" y="858"/>
                    <a:pt x="558" y="793"/>
                    <a:pt x="868" y="793"/>
                  </a:cubicBezTo>
                  <a:cubicBezTo>
                    <a:pt x="1211" y="793"/>
                    <a:pt x="1553" y="873"/>
                    <a:pt x="1800" y="1054"/>
                  </a:cubicBezTo>
                  <a:cubicBezTo>
                    <a:pt x="2204" y="1351"/>
                    <a:pt x="2459" y="1842"/>
                    <a:pt x="2466" y="2344"/>
                  </a:cubicBezTo>
                  <a:cubicBezTo>
                    <a:pt x="2728" y="2158"/>
                    <a:pt x="2950" y="1921"/>
                    <a:pt x="3129" y="1656"/>
                  </a:cubicBezTo>
                  <a:cubicBezTo>
                    <a:pt x="3154" y="1624"/>
                    <a:pt x="3172" y="1592"/>
                    <a:pt x="3179" y="1556"/>
                  </a:cubicBezTo>
                  <a:cubicBezTo>
                    <a:pt x="3190" y="1509"/>
                    <a:pt x="3175" y="1459"/>
                    <a:pt x="3158" y="1409"/>
                  </a:cubicBezTo>
                  <a:cubicBezTo>
                    <a:pt x="2878" y="606"/>
                    <a:pt x="2036" y="83"/>
                    <a:pt x="1190" y="11"/>
                  </a:cubicBezTo>
                  <a:cubicBezTo>
                    <a:pt x="1116" y="5"/>
                    <a:pt x="1039" y="0"/>
                    <a:pt x="9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44"/>
            <p:cNvSpPr/>
            <p:nvPr/>
          </p:nvSpPr>
          <p:spPr>
            <a:xfrm>
              <a:off x="6210800" y="941513"/>
              <a:ext cx="82275" cy="40700"/>
            </a:xfrm>
            <a:custGeom>
              <a:avLst/>
              <a:gdLst/>
              <a:ahLst/>
              <a:cxnLst/>
              <a:rect l="l" t="t" r="r" b="b"/>
              <a:pathLst>
                <a:path w="3291" h="1628" extrusionOk="0">
                  <a:moveTo>
                    <a:pt x="3029" y="1"/>
                  </a:moveTo>
                  <a:lnTo>
                    <a:pt x="1" y="947"/>
                  </a:lnTo>
                  <a:lnTo>
                    <a:pt x="280" y="1628"/>
                  </a:lnTo>
                  <a:lnTo>
                    <a:pt x="3290" y="904"/>
                  </a:lnTo>
                  <a:lnTo>
                    <a:pt x="30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44"/>
            <p:cNvSpPr/>
            <p:nvPr/>
          </p:nvSpPr>
          <p:spPr>
            <a:xfrm>
              <a:off x="6189725" y="941513"/>
              <a:ext cx="103250" cy="109225"/>
            </a:xfrm>
            <a:custGeom>
              <a:avLst/>
              <a:gdLst/>
              <a:ahLst/>
              <a:cxnLst/>
              <a:rect l="l" t="t" r="r" b="b"/>
              <a:pathLst>
                <a:path w="4130" h="4369" extrusionOk="0">
                  <a:moveTo>
                    <a:pt x="3872" y="1"/>
                  </a:moveTo>
                  <a:cubicBezTo>
                    <a:pt x="1" y="2325"/>
                    <a:pt x="934" y="4369"/>
                    <a:pt x="962" y="4369"/>
                  </a:cubicBezTo>
                  <a:cubicBezTo>
                    <a:pt x="962" y="4369"/>
                    <a:pt x="962" y="4369"/>
                    <a:pt x="962" y="4369"/>
                  </a:cubicBezTo>
                  <a:cubicBezTo>
                    <a:pt x="1389" y="2143"/>
                    <a:pt x="4130" y="904"/>
                    <a:pt x="4130" y="904"/>
                  </a:cubicBezTo>
                  <a:lnTo>
                    <a:pt x="387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44"/>
            <p:cNvSpPr/>
            <p:nvPr/>
          </p:nvSpPr>
          <p:spPr>
            <a:xfrm>
              <a:off x="6280500" y="933688"/>
              <a:ext cx="17125" cy="39575"/>
            </a:xfrm>
            <a:custGeom>
              <a:avLst/>
              <a:gdLst/>
              <a:ahLst/>
              <a:cxnLst/>
              <a:rect l="l" t="t" r="r" b="b"/>
              <a:pathLst>
                <a:path w="685" h="1583" extrusionOk="0">
                  <a:moveTo>
                    <a:pt x="79" y="1"/>
                  </a:moveTo>
                  <a:cubicBezTo>
                    <a:pt x="71" y="1"/>
                    <a:pt x="63" y="2"/>
                    <a:pt x="54" y="6"/>
                  </a:cubicBezTo>
                  <a:cubicBezTo>
                    <a:pt x="19" y="20"/>
                    <a:pt x="1" y="56"/>
                    <a:pt x="15" y="92"/>
                  </a:cubicBezTo>
                  <a:lnTo>
                    <a:pt x="545" y="1539"/>
                  </a:lnTo>
                  <a:cubicBezTo>
                    <a:pt x="556" y="1564"/>
                    <a:pt x="581" y="1582"/>
                    <a:pt x="610" y="1582"/>
                  </a:cubicBezTo>
                  <a:cubicBezTo>
                    <a:pt x="613" y="1582"/>
                    <a:pt x="624" y="1582"/>
                    <a:pt x="631" y="1579"/>
                  </a:cubicBezTo>
                  <a:cubicBezTo>
                    <a:pt x="667" y="1564"/>
                    <a:pt x="685" y="1528"/>
                    <a:pt x="671" y="1493"/>
                  </a:cubicBezTo>
                  <a:lnTo>
                    <a:pt x="140" y="45"/>
                  </a:lnTo>
                  <a:cubicBezTo>
                    <a:pt x="129" y="18"/>
                    <a:pt x="106" y="1"/>
                    <a:pt x="79"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44"/>
            <p:cNvSpPr/>
            <p:nvPr/>
          </p:nvSpPr>
          <p:spPr>
            <a:xfrm>
              <a:off x="6277000" y="749113"/>
              <a:ext cx="27350" cy="32000"/>
            </a:xfrm>
            <a:custGeom>
              <a:avLst/>
              <a:gdLst/>
              <a:ahLst/>
              <a:cxnLst/>
              <a:rect l="l" t="t" r="r" b="b"/>
              <a:pathLst>
                <a:path w="1094" h="1280" extrusionOk="0">
                  <a:moveTo>
                    <a:pt x="1021" y="1"/>
                  </a:moveTo>
                  <a:cubicBezTo>
                    <a:pt x="1001" y="1"/>
                    <a:pt x="981" y="9"/>
                    <a:pt x="968" y="25"/>
                  </a:cubicBezTo>
                  <a:lnTo>
                    <a:pt x="22" y="1172"/>
                  </a:lnTo>
                  <a:cubicBezTo>
                    <a:pt x="1" y="1201"/>
                    <a:pt x="4" y="1244"/>
                    <a:pt x="33" y="1265"/>
                  </a:cubicBezTo>
                  <a:cubicBezTo>
                    <a:pt x="47" y="1276"/>
                    <a:pt x="65" y="1279"/>
                    <a:pt x="76" y="1279"/>
                  </a:cubicBezTo>
                  <a:cubicBezTo>
                    <a:pt x="94" y="1279"/>
                    <a:pt x="119" y="1272"/>
                    <a:pt x="126" y="1258"/>
                  </a:cubicBezTo>
                  <a:lnTo>
                    <a:pt x="1072" y="111"/>
                  </a:lnTo>
                  <a:cubicBezTo>
                    <a:pt x="1094" y="83"/>
                    <a:pt x="1090" y="40"/>
                    <a:pt x="1061" y="15"/>
                  </a:cubicBezTo>
                  <a:cubicBezTo>
                    <a:pt x="1051" y="5"/>
                    <a:pt x="1036" y="1"/>
                    <a:pt x="1021"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44"/>
            <p:cNvSpPr/>
            <p:nvPr/>
          </p:nvSpPr>
          <p:spPr>
            <a:xfrm>
              <a:off x="6648750" y="1030013"/>
              <a:ext cx="194425" cy="85950"/>
            </a:xfrm>
            <a:custGeom>
              <a:avLst/>
              <a:gdLst/>
              <a:ahLst/>
              <a:cxnLst/>
              <a:rect l="l" t="t" r="r" b="b"/>
              <a:pathLst>
                <a:path w="7777" h="3438" extrusionOk="0">
                  <a:moveTo>
                    <a:pt x="7436" y="1"/>
                  </a:moveTo>
                  <a:cubicBezTo>
                    <a:pt x="7183" y="2439"/>
                    <a:pt x="3630" y="2677"/>
                    <a:pt x="2164" y="2677"/>
                  </a:cubicBezTo>
                  <a:cubicBezTo>
                    <a:pt x="1808" y="2677"/>
                    <a:pt x="1575" y="2663"/>
                    <a:pt x="1542" y="2663"/>
                  </a:cubicBezTo>
                  <a:cubicBezTo>
                    <a:pt x="1540" y="2663"/>
                    <a:pt x="1538" y="2663"/>
                    <a:pt x="1538" y="2663"/>
                  </a:cubicBezTo>
                  <a:cubicBezTo>
                    <a:pt x="1223" y="2849"/>
                    <a:pt x="12" y="3394"/>
                    <a:pt x="1" y="3401"/>
                  </a:cubicBezTo>
                  <a:cubicBezTo>
                    <a:pt x="428" y="3426"/>
                    <a:pt x="832" y="3438"/>
                    <a:pt x="1213" y="3438"/>
                  </a:cubicBezTo>
                  <a:cubicBezTo>
                    <a:pt x="6916" y="3438"/>
                    <a:pt x="7715" y="829"/>
                    <a:pt x="7715" y="829"/>
                  </a:cubicBezTo>
                  <a:cubicBezTo>
                    <a:pt x="7776" y="212"/>
                    <a:pt x="7439" y="15"/>
                    <a:pt x="743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44"/>
            <p:cNvSpPr/>
            <p:nvPr/>
          </p:nvSpPr>
          <p:spPr>
            <a:xfrm>
              <a:off x="6757950" y="717663"/>
              <a:ext cx="79750" cy="58600"/>
            </a:xfrm>
            <a:custGeom>
              <a:avLst/>
              <a:gdLst/>
              <a:ahLst/>
              <a:cxnLst/>
              <a:rect l="l" t="t" r="r" b="b"/>
              <a:pathLst>
                <a:path w="3190" h="2344" extrusionOk="0">
                  <a:moveTo>
                    <a:pt x="2226" y="0"/>
                  </a:moveTo>
                  <a:cubicBezTo>
                    <a:pt x="2149" y="0"/>
                    <a:pt x="2072" y="5"/>
                    <a:pt x="1996" y="11"/>
                  </a:cubicBezTo>
                  <a:cubicBezTo>
                    <a:pt x="1151" y="83"/>
                    <a:pt x="309" y="606"/>
                    <a:pt x="33" y="1409"/>
                  </a:cubicBezTo>
                  <a:cubicBezTo>
                    <a:pt x="15" y="1459"/>
                    <a:pt x="1" y="1509"/>
                    <a:pt x="8" y="1556"/>
                  </a:cubicBezTo>
                  <a:cubicBezTo>
                    <a:pt x="19" y="1592"/>
                    <a:pt x="36" y="1624"/>
                    <a:pt x="58" y="1656"/>
                  </a:cubicBezTo>
                  <a:cubicBezTo>
                    <a:pt x="237" y="1921"/>
                    <a:pt x="463" y="2158"/>
                    <a:pt x="721" y="2344"/>
                  </a:cubicBezTo>
                  <a:cubicBezTo>
                    <a:pt x="732" y="1842"/>
                    <a:pt x="986" y="1351"/>
                    <a:pt x="1387" y="1054"/>
                  </a:cubicBezTo>
                  <a:cubicBezTo>
                    <a:pt x="1636" y="873"/>
                    <a:pt x="1978" y="793"/>
                    <a:pt x="2322" y="793"/>
                  </a:cubicBezTo>
                  <a:cubicBezTo>
                    <a:pt x="2632" y="793"/>
                    <a:pt x="2943" y="858"/>
                    <a:pt x="3190" y="972"/>
                  </a:cubicBezTo>
                  <a:cubicBezTo>
                    <a:pt x="3190" y="972"/>
                    <a:pt x="3179" y="423"/>
                    <a:pt x="2745" y="130"/>
                  </a:cubicBezTo>
                  <a:cubicBezTo>
                    <a:pt x="2596" y="28"/>
                    <a:pt x="2412" y="0"/>
                    <a:pt x="222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44"/>
            <p:cNvSpPr/>
            <p:nvPr/>
          </p:nvSpPr>
          <p:spPr>
            <a:xfrm>
              <a:off x="6762425" y="941513"/>
              <a:ext cx="82175" cy="40700"/>
            </a:xfrm>
            <a:custGeom>
              <a:avLst/>
              <a:gdLst/>
              <a:ahLst/>
              <a:cxnLst/>
              <a:rect l="l" t="t" r="r" b="b"/>
              <a:pathLst>
                <a:path w="3287" h="1628" extrusionOk="0">
                  <a:moveTo>
                    <a:pt x="255" y="1"/>
                  </a:moveTo>
                  <a:lnTo>
                    <a:pt x="1" y="904"/>
                  </a:lnTo>
                  <a:lnTo>
                    <a:pt x="3007" y="1628"/>
                  </a:lnTo>
                  <a:lnTo>
                    <a:pt x="3287" y="947"/>
                  </a:lnTo>
                  <a:lnTo>
                    <a:pt x="25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44"/>
            <p:cNvSpPr/>
            <p:nvPr/>
          </p:nvSpPr>
          <p:spPr>
            <a:xfrm>
              <a:off x="6762425" y="941513"/>
              <a:ext cx="103350" cy="109225"/>
            </a:xfrm>
            <a:custGeom>
              <a:avLst/>
              <a:gdLst/>
              <a:ahLst/>
              <a:cxnLst/>
              <a:rect l="l" t="t" r="r" b="b"/>
              <a:pathLst>
                <a:path w="4134" h="4369" extrusionOk="0">
                  <a:moveTo>
                    <a:pt x="255" y="1"/>
                  </a:moveTo>
                  <a:lnTo>
                    <a:pt x="1" y="904"/>
                  </a:lnTo>
                  <a:cubicBezTo>
                    <a:pt x="1" y="904"/>
                    <a:pt x="2742" y="2143"/>
                    <a:pt x="3168" y="4369"/>
                  </a:cubicBezTo>
                  <a:cubicBezTo>
                    <a:pt x="3168" y="4369"/>
                    <a:pt x="3169" y="4369"/>
                    <a:pt x="3169" y="4369"/>
                  </a:cubicBezTo>
                  <a:cubicBezTo>
                    <a:pt x="3200" y="4369"/>
                    <a:pt x="4133" y="2325"/>
                    <a:pt x="2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44"/>
            <p:cNvSpPr/>
            <p:nvPr/>
          </p:nvSpPr>
          <p:spPr>
            <a:xfrm>
              <a:off x="6757875" y="933688"/>
              <a:ext cx="17125" cy="39575"/>
            </a:xfrm>
            <a:custGeom>
              <a:avLst/>
              <a:gdLst/>
              <a:ahLst/>
              <a:cxnLst/>
              <a:rect l="l" t="t" r="r" b="b"/>
              <a:pathLst>
                <a:path w="685" h="1583" extrusionOk="0">
                  <a:moveTo>
                    <a:pt x="607" y="1"/>
                  </a:moveTo>
                  <a:cubicBezTo>
                    <a:pt x="581" y="1"/>
                    <a:pt x="556" y="18"/>
                    <a:pt x="545" y="45"/>
                  </a:cubicBezTo>
                  <a:lnTo>
                    <a:pt x="11" y="1493"/>
                  </a:lnTo>
                  <a:cubicBezTo>
                    <a:pt x="0" y="1528"/>
                    <a:pt x="18" y="1564"/>
                    <a:pt x="54" y="1579"/>
                  </a:cubicBezTo>
                  <a:cubicBezTo>
                    <a:pt x="61" y="1582"/>
                    <a:pt x="65" y="1582"/>
                    <a:pt x="75" y="1582"/>
                  </a:cubicBezTo>
                  <a:cubicBezTo>
                    <a:pt x="100" y="1582"/>
                    <a:pt x="125" y="1564"/>
                    <a:pt x="136" y="1539"/>
                  </a:cubicBezTo>
                  <a:lnTo>
                    <a:pt x="670" y="92"/>
                  </a:lnTo>
                  <a:cubicBezTo>
                    <a:pt x="684" y="56"/>
                    <a:pt x="667" y="20"/>
                    <a:pt x="631" y="6"/>
                  </a:cubicBezTo>
                  <a:cubicBezTo>
                    <a:pt x="623" y="2"/>
                    <a:pt x="615" y="1"/>
                    <a:pt x="607"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44"/>
            <p:cNvSpPr/>
            <p:nvPr/>
          </p:nvSpPr>
          <p:spPr>
            <a:xfrm>
              <a:off x="6750875" y="749138"/>
              <a:ext cx="27350" cy="31975"/>
            </a:xfrm>
            <a:custGeom>
              <a:avLst/>
              <a:gdLst/>
              <a:ahLst/>
              <a:cxnLst/>
              <a:rect l="l" t="t" r="r" b="b"/>
              <a:pathLst>
                <a:path w="1094" h="1279" extrusionOk="0">
                  <a:moveTo>
                    <a:pt x="71" y="1"/>
                  </a:moveTo>
                  <a:cubicBezTo>
                    <a:pt x="57" y="1"/>
                    <a:pt x="43" y="5"/>
                    <a:pt x="33" y="14"/>
                  </a:cubicBezTo>
                  <a:cubicBezTo>
                    <a:pt x="4" y="39"/>
                    <a:pt x="1" y="82"/>
                    <a:pt x="22" y="110"/>
                  </a:cubicBezTo>
                  <a:lnTo>
                    <a:pt x="968" y="1257"/>
                  </a:lnTo>
                  <a:cubicBezTo>
                    <a:pt x="982" y="1271"/>
                    <a:pt x="1004" y="1278"/>
                    <a:pt x="1022" y="1278"/>
                  </a:cubicBezTo>
                  <a:cubicBezTo>
                    <a:pt x="1040" y="1278"/>
                    <a:pt x="1054" y="1275"/>
                    <a:pt x="1061" y="1264"/>
                  </a:cubicBezTo>
                  <a:cubicBezTo>
                    <a:pt x="1090" y="1243"/>
                    <a:pt x="1093" y="1200"/>
                    <a:pt x="1072" y="1171"/>
                  </a:cubicBezTo>
                  <a:lnTo>
                    <a:pt x="126" y="24"/>
                  </a:lnTo>
                  <a:cubicBezTo>
                    <a:pt x="113" y="9"/>
                    <a:pt x="92" y="1"/>
                    <a:pt x="71"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44"/>
            <p:cNvSpPr/>
            <p:nvPr/>
          </p:nvSpPr>
          <p:spPr>
            <a:xfrm>
              <a:off x="6503025" y="842813"/>
              <a:ext cx="47575" cy="3325"/>
            </a:xfrm>
            <a:custGeom>
              <a:avLst/>
              <a:gdLst/>
              <a:ahLst/>
              <a:cxnLst/>
              <a:rect l="l" t="t" r="r" b="b"/>
              <a:pathLst>
                <a:path w="1903" h="133" extrusionOk="0">
                  <a:moveTo>
                    <a:pt x="65" y="0"/>
                  </a:moveTo>
                  <a:cubicBezTo>
                    <a:pt x="29" y="0"/>
                    <a:pt x="0" y="32"/>
                    <a:pt x="0" y="68"/>
                  </a:cubicBezTo>
                  <a:cubicBezTo>
                    <a:pt x="0" y="104"/>
                    <a:pt x="29" y="133"/>
                    <a:pt x="65" y="133"/>
                  </a:cubicBezTo>
                  <a:lnTo>
                    <a:pt x="1835" y="133"/>
                  </a:lnTo>
                  <a:cubicBezTo>
                    <a:pt x="1874" y="133"/>
                    <a:pt x="1903" y="104"/>
                    <a:pt x="1903" y="68"/>
                  </a:cubicBezTo>
                  <a:cubicBezTo>
                    <a:pt x="1903" y="32"/>
                    <a:pt x="1870" y="0"/>
                    <a:pt x="1835"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44"/>
            <p:cNvSpPr/>
            <p:nvPr/>
          </p:nvSpPr>
          <p:spPr>
            <a:xfrm>
              <a:off x="6503025" y="907313"/>
              <a:ext cx="47575" cy="3325"/>
            </a:xfrm>
            <a:custGeom>
              <a:avLst/>
              <a:gdLst/>
              <a:ahLst/>
              <a:cxnLst/>
              <a:rect l="l" t="t" r="r" b="b"/>
              <a:pathLst>
                <a:path w="1903" h="133" extrusionOk="0">
                  <a:moveTo>
                    <a:pt x="65" y="0"/>
                  </a:moveTo>
                  <a:cubicBezTo>
                    <a:pt x="29" y="0"/>
                    <a:pt x="0" y="32"/>
                    <a:pt x="0" y="68"/>
                  </a:cubicBezTo>
                  <a:cubicBezTo>
                    <a:pt x="0" y="104"/>
                    <a:pt x="29" y="133"/>
                    <a:pt x="65" y="133"/>
                  </a:cubicBezTo>
                  <a:lnTo>
                    <a:pt x="1835" y="133"/>
                  </a:lnTo>
                  <a:cubicBezTo>
                    <a:pt x="1874" y="133"/>
                    <a:pt x="1903" y="104"/>
                    <a:pt x="1903" y="68"/>
                  </a:cubicBezTo>
                  <a:cubicBezTo>
                    <a:pt x="1903" y="32"/>
                    <a:pt x="1870" y="0"/>
                    <a:pt x="1835"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44"/>
            <p:cNvSpPr/>
            <p:nvPr/>
          </p:nvSpPr>
          <p:spPr>
            <a:xfrm>
              <a:off x="6468800" y="1017838"/>
              <a:ext cx="116200" cy="3350"/>
            </a:xfrm>
            <a:custGeom>
              <a:avLst/>
              <a:gdLst/>
              <a:ahLst/>
              <a:cxnLst/>
              <a:rect l="l" t="t" r="r" b="b"/>
              <a:pathLst>
                <a:path w="4648" h="134" extrusionOk="0">
                  <a:moveTo>
                    <a:pt x="68" y="1"/>
                  </a:moveTo>
                  <a:cubicBezTo>
                    <a:pt x="33" y="1"/>
                    <a:pt x="0" y="29"/>
                    <a:pt x="0" y="65"/>
                  </a:cubicBezTo>
                  <a:cubicBezTo>
                    <a:pt x="0" y="101"/>
                    <a:pt x="33" y="133"/>
                    <a:pt x="68" y="133"/>
                  </a:cubicBezTo>
                  <a:lnTo>
                    <a:pt x="4580" y="133"/>
                  </a:lnTo>
                  <a:cubicBezTo>
                    <a:pt x="4615" y="133"/>
                    <a:pt x="4648" y="101"/>
                    <a:pt x="4648" y="65"/>
                  </a:cubicBezTo>
                  <a:cubicBezTo>
                    <a:pt x="4648" y="29"/>
                    <a:pt x="4615" y="1"/>
                    <a:pt x="4580"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44"/>
            <p:cNvSpPr/>
            <p:nvPr/>
          </p:nvSpPr>
          <p:spPr>
            <a:xfrm>
              <a:off x="6468800" y="1088238"/>
              <a:ext cx="116200" cy="3350"/>
            </a:xfrm>
            <a:custGeom>
              <a:avLst/>
              <a:gdLst/>
              <a:ahLst/>
              <a:cxnLst/>
              <a:rect l="l" t="t" r="r" b="b"/>
              <a:pathLst>
                <a:path w="4648" h="134" extrusionOk="0">
                  <a:moveTo>
                    <a:pt x="68" y="1"/>
                  </a:moveTo>
                  <a:cubicBezTo>
                    <a:pt x="33" y="1"/>
                    <a:pt x="0" y="33"/>
                    <a:pt x="0" y="65"/>
                  </a:cubicBezTo>
                  <a:cubicBezTo>
                    <a:pt x="0" y="101"/>
                    <a:pt x="33" y="133"/>
                    <a:pt x="68" y="133"/>
                  </a:cubicBezTo>
                  <a:lnTo>
                    <a:pt x="4580" y="133"/>
                  </a:lnTo>
                  <a:cubicBezTo>
                    <a:pt x="4615" y="133"/>
                    <a:pt x="4648" y="101"/>
                    <a:pt x="4648" y="65"/>
                  </a:cubicBezTo>
                  <a:cubicBezTo>
                    <a:pt x="4648" y="33"/>
                    <a:pt x="4615" y="1"/>
                    <a:pt x="4580"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44"/>
            <p:cNvSpPr/>
            <p:nvPr/>
          </p:nvSpPr>
          <p:spPr>
            <a:xfrm>
              <a:off x="6435550" y="1033613"/>
              <a:ext cx="182600" cy="3325"/>
            </a:xfrm>
            <a:custGeom>
              <a:avLst/>
              <a:gdLst/>
              <a:ahLst/>
              <a:cxnLst/>
              <a:rect l="l" t="t" r="r" b="b"/>
              <a:pathLst>
                <a:path w="7304" h="133" extrusionOk="0">
                  <a:moveTo>
                    <a:pt x="69" y="0"/>
                  </a:moveTo>
                  <a:cubicBezTo>
                    <a:pt x="33" y="0"/>
                    <a:pt x="1" y="32"/>
                    <a:pt x="1" y="68"/>
                  </a:cubicBezTo>
                  <a:cubicBezTo>
                    <a:pt x="1" y="101"/>
                    <a:pt x="33" y="133"/>
                    <a:pt x="69" y="133"/>
                  </a:cubicBezTo>
                  <a:lnTo>
                    <a:pt x="7235" y="133"/>
                  </a:lnTo>
                  <a:cubicBezTo>
                    <a:pt x="7271" y="133"/>
                    <a:pt x="7303" y="101"/>
                    <a:pt x="7303" y="68"/>
                  </a:cubicBezTo>
                  <a:cubicBezTo>
                    <a:pt x="7303" y="32"/>
                    <a:pt x="7271" y="0"/>
                    <a:pt x="7235"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44"/>
            <p:cNvSpPr/>
            <p:nvPr/>
          </p:nvSpPr>
          <p:spPr>
            <a:xfrm>
              <a:off x="6435550" y="1055113"/>
              <a:ext cx="182600" cy="3325"/>
            </a:xfrm>
            <a:custGeom>
              <a:avLst/>
              <a:gdLst/>
              <a:ahLst/>
              <a:cxnLst/>
              <a:rect l="l" t="t" r="r" b="b"/>
              <a:pathLst>
                <a:path w="7304" h="133" extrusionOk="0">
                  <a:moveTo>
                    <a:pt x="69" y="0"/>
                  </a:moveTo>
                  <a:cubicBezTo>
                    <a:pt x="33" y="0"/>
                    <a:pt x="1" y="32"/>
                    <a:pt x="1" y="68"/>
                  </a:cubicBezTo>
                  <a:cubicBezTo>
                    <a:pt x="1" y="104"/>
                    <a:pt x="33" y="133"/>
                    <a:pt x="69" y="133"/>
                  </a:cubicBezTo>
                  <a:lnTo>
                    <a:pt x="7235" y="133"/>
                  </a:lnTo>
                  <a:cubicBezTo>
                    <a:pt x="7271" y="133"/>
                    <a:pt x="7303" y="104"/>
                    <a:pt x="7303" y="68"/>
                  </a:cubicBezTo>
                  <a:cubicBezTo>
                    <a:pt x="7303" y="32"/>
                    <a:pt x="7271" y="0"/>
                    <a:pt x="7235"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44"/>
            <p:cNvSpPr/>
            <p:nvPr/>
          </p:nvSpPr>
          <p:spPr>
            <a:xfrm>
              <a:off x="6435550" y="1073638"/>
              <a:ext cx="182600" cy="3450"/>
            </a:xfrm>
            <a:custGeom>
              <a:avLst/>
              <a:gdLst/>
              <a:ahLst/>
              <a:cxnLst/>
              <a:rect l="l" t="t" r="r" b="b"/>
              <a:pathLst>
                <a:path w="7304" h="138" extrusionOk="0">
                  <a:moveTo>
                    <a:pt x="69" y="1"/>
                  </a:moveTo>
                  <a:cubicBezTo>
                    <a:pt x="33" y="1"/>
                    <a:pt x="1" y="33"/>
                    <a:pt x="1" y="69"/>
                  </a:cubicBezTo>
                  <a:cubicBezTo>
                    <a:pt x="1" y="105"/>
                    <a:pt x="33" y="137"/>
                    <a:pt x="69" y="137"/>
                  </a:cubicBezTo>
                  <a:lnTo>
                    <a:pt x="7235" y="137"/>
                  </a:lnTo>
                  <a:cubicBezTo>
                    <a:pt x="7271" y="137"/>
                    <a:pt x="7303" y="105"/>
                    <a:pt x="7303" y="69"/>
                  </a:cubicBezTo>
                  <a:cubicBezTo>
                    <a:pt x="7303" y="33"/>
                    <a:pt x="7271" y="1"/>
                    <a:pt x="7235"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44"/>
            <p:cNvSpPr/>
            <p:nvPr/>
          </p:nvSpPr>
          <p:spPr>
            <a:xfrm>
              <a:off x="6503025" y="886438"/>
              <a:ext cx="47575" cy="3425"/>
            </a:xfrm>
            <a:custGeom>
              <a:avLst/>
              <a:gdLst/>
              <a:ahLst/>
              <a:cxnLst/>
              <a:rect l="l" t="t" r="r" b="b"/>
              <a:pathLst>
                <a:path w="1903" h="137" extrusionOk="0">
                  <a:moveTo>
                    <a:pt x="65" y="0"/>
                  </a:moveTo>
                  <a:cubicBezTo>
                    <a:pt x="29" y="0"/>
                    <a:pt x="0" y="32"/>
                    <a:pt x="0" y="68"/>
                  </a:cubicBezTo>
                  <a:cubicBezTo>
                    <a:pt x="0" y="104"/>
                    <a:pt x="29" y="136"/>
                    <a:pt x="65" y="136"/>
                  </a:cubicBezTo>
                  <a:lnTo>
                    <a:pt x="1835" y="136"/>
                  </a:lnTo>
                  <a:cubicBezTo>
                    <a:pt x="1874" y="136"/>
                    <a:pt x="1903" y="104"/>
                    <a:pt x="1903" y="68"/>
                  </a:cubicBezTo>
                  <a:cubicBezTo>
                    <a:pt x="1903" y="32"/>
                    <a:pt x="1870" y="0"/>
                    <a:pt x="1835" y="0"/>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44"/>
            <p:cNvSpPr/>
            <p:nvPr/>
          </p:nvSpPr>
          <p:spPr>
            <a:xfrm>
              <a:off x="6503025" y="863938"/>
              <a:ext cx="47575" cy="3425"/>
            </a:xfrm>
            <a:custGeom>
              <a:avLst/>
              <a:gdLst/>
              <a:ahLst/>
              <a:cxnLst/>
              <a:rect l="l" t="t" r="r" b="b"/>
              <a:pathLst>
                <a:path w="1903" h="137" extrusionOk="0">
                  <a:moveTo>
                    <a:pt x="65" y="1"/>
                  </a:moveTo>
                  <a:cubicBezTo>
                    <a:pt x="29" y="1"/>
                    <a:pt x="0" y="33"/>
                    <a:pt x="0" y="69"/>
                  </a:cubicBezTo>
                  <a:cubicBezTo>
                    <a:pt x="0" y="105"/>
                    <a:pt x="29" y="137"/>
                    <a:pt x="65" y="137"/>
                  </a:cubicBezTo>
                  <a:lnTo>
                    <a:pt x="1835" y="137"/>
                  </a:lnTo>
                  <a:cubicBezTo>
                    <a:pt x="1874" y="137"/>
                    <a:pt x="1903" y="105"/>
                    <a:pt x="1903" y="69"/>
                  </a:cubicBezTo>
                  <a:cubicBezTo>
                    <a:pt x="1903" y="33"/>
                    <a:pt x="1870" y="1"/>
                    <a:pt x="1835"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6" name="Google Shape;746;p45"/>
          <p:cNvSpPr txBox="1">
            <a:spLocks noGrp="1"/>
          </p:cNvSpPr>
          <p:nvPr>
            <p:ph type="subTitle" idx="2"/>
          </p:nvPr>
        </p:nvSpPr>
        <p:spPr>
          <a:xfrm>
            <a:off x="1419450" y="1597700"/>
            <a:ext cx="6305100" cy="2402810"/>
          </a:xfrm>
          <a:prstGeom prst="rect">
            <a:avLst/>
          </a:prstGeom>
        </p:spPr>
        <p:txBody>
          <a:bodyPr spcFirstLastPara="1" wrap="square" lIns="91425" tIns="91425" rIns="91425" bIns="91425" anchor="t" anchorCtr="0">
            <a:noAutofit/>
          </a:bodyPr>
          <a:lstStyle/>
          <a:p>
            <a:pPr marL="0" indent="0" algn="r" rtl="1"/>
            <a:r>
              <a:rPr lang="fr-FR" sz="2800" dirty="0" smtClean="0">
                <a:latin typeface="Sakkal Majalla" panose="02000000000000000000" pitchFamily="2" charset="-78"/>
                <a:cs typeface="Sakkal Majalla" panose="02000000000000000000" pitchFamily="2" charset="-78"/>
              </a:rPr>
              <a:t>	</a:t>
            </a:r>
            <a:r>
              <a:rPr lang="ar-DZ" sz="2800" dirty="0" smtClean="0">
                <a:latin typeface="Sakkal Majalla" panose="02000000000000000000" pitchFamily="2" charset="-78"/>
                <a:cs typeface="Sakkal Majalla" panose="02000000000000000000" pitchFamily="2" charset="-78"/>
              </a:rPr>
              <a:t>في سياق دراسة علم نفس العمل والتنظيم، يعتبر فهم التطور التاريخي لمفاهيم الأمن والوقاية في بيئة العمل أمرًا أساسيًا لفهم كيفية حماية وتحسين صحة ورفاهية العمال. سنستعرض معًا هذا التطور عبر مراحل زمنية مختلفة، مع التركيز على الجوانب الصناعية والاجتماعية والنفسية.</a:t>
            </a:r>
          </a:p>
          <a:p>
            <a:pPr marL="0" lvl="0" indent="0" algn="l" rtl="0">
              <a:spcBef>
                <a:spcPts val="0"/>
              </a:spcBef>
              <a:spcAft>
                <a:spcPts val="0"/>
              </a:spcAft>
              <a:buNone/>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50"/>
        <p:cNvGrpSpPr/>
        <p:nvPr/>
      </p:nvGrpSpPr>
      <p:grpSpPr>
        <a:xfrm>
          <a:off x="0" y="0"/>
          <a:ext cx="0" cy="0"/>
          <a:chOff x="0" y="0"/>
          <a:chExt cx="0" cy="0"/>
        </a:xfrm>
      </p:grpSpPr>
      <p:sp>
        <p:nvSpPr>
          <p:cNvPr id="751" name="Google Shape;751;p46"/>
          <p:cNvSpPr txBox="1">
            <a:spLocks noGrp="1"/>
          </p:cNvSpPr>
          <p:nvPr>
            <p:ph type="title"/>
          </p:nvPr>
        </p:nvSpPr>
        <p:spPr>
          <a:xfrm>
            <a:off x="720000" y="445025"/>
            <a:ext cx="3924000" cy="963300"/>
          </a:xfrm>
          <a:prstGeom prst="rect">
            <a:avLst/>
          </a:prstGeom>
        </p:spPr>
        <p:txBody>
          <a:bodyPr spcFirstLastPara="1" wrap="square" lIns="91425" tIns="91425" rIns="91425" bIns="91425" anchor="t" anchorCtr="0">
            <a:noAutofit/>
          </a:bodyPr>
          <a:lstStyle/>
          <a:p>
            <a:pPr algn="r" rtl="1"/>
            <a:r>
              <a:rPr lang="ar-DZ" sz="2800" b="1" dirty="0" smtClean="0">
                <a:latin typeface="Sakkal Majalla" panose="02000000000000000000" pitchFamily="2" charset="-78"/>
                <a:cs typeface="Sakkal Majalla" panose="02000000000000000000" pitchFamily="2" charset="-78"/>
              </a:rPr>
              <a:t>المرحلة الصناعية المبكرة (القرن 18 - أوائل القرن 20)</a:t>
            </a:r>
            <a:r>
              <a:rPr lang="ar-DZ" sz="2800" dirty="0" smtClean="0">
                <a:latin typeface="Sakkal Majalla" panose="02000000000000000000" pitchFamily="2" charset="-78"/>
                <a:cs typeface="Sakkal Majalla" panose="02000000000000000000" pitchFamily="2" charset="-78"/>
              </a:rPr>
              <a:t/>
            </a:r>
            <a:br>
              <a:rPr lang="ar-DZ" sz="2800" dirty="0" smtClean="0">
                <a:latin typeface="Sakkal Majalla" panose="02000000000000000000" pitchFamily="2" charset="-78"/>
                <a:cs typeface="Sakkal Majalla" panose="02000000000000000000" pitchFamily="2" charset="-78"/>
              </a:rPr>
            </a:br>
            <a:endParaRPr>
              <a:highlight>
                <a:schemeClr val="lt2"/>
              </a:highlight>
            </a:endParaRPr>
          </a:p>
        </p:txBody>
      </p:sp>
      <p:sp>
        <p:nvSpPr>
          <p:cNvPr id="752" name="Google Shape;752;p46"/>
          <p:cNvSpPr txBox="1">
            <a:spLocks noGrp="1"/>
          </p:cNvSpPr>
          <p:nvPr>
            <p:ph type="subTitle" idx="1"/>
          </p:nvPr>
        </p:nvSpPr>
        <p:spPr>
          <a:xfrm>
            <a:off x="642910" y="1571618"/>
            <a:ext cx="4709256" cy="1935000"/>
          </a:xfrm>
          <a:prstGeom prst="rect">
            <a:avLst/>
          </a:prstGeom>
        </p:spPr>
        <p:txBody>
          <a:bodyPr spcFirstLastPara="1" wrap="square" lIns="91425" tIns="91425" rIns="91425" bIns="91425" anchor="t" anchorCtr="0">
            <a:noAutofit/>
          </a:bodyPr>
          <a:lstStyle/>
          <a:p>
            <a:pPr algn="justLow" rtl="1">
              <a:buNone/>
            </a:pPr>
            <a:r>
              <a:rPr lang="fr-FR" sz="2000" dirty="0" smtClean="0">
                <a:latin typeface="Sakkal Majalla" panose="02000000000000000000" pitchFamily="2" charset="-78"/>
                <a:cs typeface="Sakkal Majalla" panose="02000000000000000000" pitchFamily="2" charset="-78"/>
              </a:rPr>
              <a:t>		</a:t>
            </a:r>
            <a:r>
              <a:rPr lang="ar-DZ" sz="2000" dirty="0" smtClean="0">
                <a:latin typeface="Sakkal Majalla" panose="02000000000000000000" pitchFamily="2" charset="-78"/>
                <a:cs typeface="Sakkal Majalla" panose="02000000000000000000" pitchFamily="2" charset="-78"/>
              </a:rPr>
              <a:t>مع انطلاق الثورة الصناعية في القرن 18 وأوائل القرن 19، شهد العالم تحولاً جذريًا في طرق الإنتاج. تركزت المصانع على زيادة الإنتاجية والربحية، غالبًا على حساب صحة وسلامة العمال. كانت بيئات العمل في المصانع آنذاك محفوفة بالمخاطر، حيث تعرض العمال لحوادث خطيرة وأمراض مهنية بسبب ظروف العمل السيئة. في هذا السياق، بدأت الحكومات في إصدار قوانين لحماية العمال، مثل قانون المصانع البريطاني لعام 1802، الذي كان يهدف إلى تحسين ظروف العمل، على الرغم من أن تطبيقه كان محدودًا.</a:t>
            </a:r>
          </a:p>
          <a:p>
            <a:pPr marL="0" lvl="0" indent="0" algn="r" rtl="1">
              <a:spcBef>
                <a:spcPts val="0"/>
              </a:spcBef>
              <a:spcAft>
                <a:spcPts val="0"/>
              </a:spcAft>
              <a:buClr>
                <a:schemeClr val="dk1"/>
              </a:buClr>
              <a:buSzPts val="1100"/>
              <a:buFont typeface="Arial" panose="020B0604020202020204"/>
              <a:buNone/>
            </a:pPr>
            <a:endParaRPr lang="en-GB" sz="1400" dirty="0"/>
          </a:p>
        </p:txBody>
      </p:sp>
      <p:grpSp>
        <p:nvGrpSpPr>
          <p:cNvPr id="753" name="Google Shape;753;p46"/>
          <p:cNvGrpSpPr/>
          <p:nvPr/>
        </p:nvGrpSpPr>
        <p:grpSpPr>
          <a:xfrm>
            <a:off x="5752725" y="788176"/>
            <a:ext cx="1538760" cy="3815848"/>
            <a:chOff x="5752725" y="788176"/>
            <a:chExt cx="1538760" cy="3815848"/>
          </a:xfrm>
        </p:grpSpPr>
        <p:sp>
          <p:nvSpPr>
            <p:cNvPr id="754" name="Google Shape;754;p46"/>
            <p:cNvSpPr/>
            <p:nvPr/>
          </p:nvSpPr>
          <p:spPr>
            <a:xfrm>
              <a:off x="6121454" y="2497985"/>
              <a:ext cx="400566" cy="2006080"/>
            </a:xfrm>
            <a:custGeom>
              <a:avLst/>
              <a:gdLst/>
              <a:ahLst/>
              <a:cxnLst/>
              <a:rect l="l" t="t" r="r" b="b"/>
              <a:pathLst>
                <a:path w="7021" h="35162" extrusionOk="0">
                  <a:moveTo>
                    <a:pt x="890" y="0"/>
                  </a:moveTo>
                  <a:cubicBezTo>
                    <a:pt x="890" y="0"/>
                    <a:pt x="492" y="2465"/>
                    <a:pt x="388" y="4558"/>
                  </a:cubicBezTo>
                  <a:cubicBezTo>
                    <a:pt x="352" y="5285"/>
                    <a:pt x="341" y="7066"/>
                    <a:pt x="341" y="9083"/>
                  </a:cubicBezTo>
                  <a:cubicBezTo>
                    <a:pt x="1" y="9703"/>
                    <a:pt x="266" y="10069"/>
                    <a:pt x="341" y="10524"/>
                  </a:cubicBezTo>
                  <a:cubicBezTo>
                    <a:pt x="352" y="13960"/>
                    <a:pt x="388" y="17515"/>
                    <a:pt x="388" y="17515"/>
                  </a:cubicBezTo>
                  <a:cubicBezTo>
                    <a:pt x="388" y="17515"/>
                    <a:pt x="48" y="18206"/>
                    <a:pt x="388" y="19331"/>
                  </a:cubicBezTo>
                  <a:cubicBezTo>
                    <a:pt x="438" y="20291"/>
                    <a:pt x="782" y="26372"/>
                    <a:pt x="929" y="31499"/>
                  </a:cubicBezTo>
                  <a:cubicBezTo>
                    <a:pt x="947" y="32180"/>
                    <a:pt x="961" y="32847"/>
                    <a:pt x="976" y="33484"/>
                  </a:cubicBezTo>
                  <a:cubicBezTo>
                    <a:pt x="696" y="33896"/>
                    <a:pt x="757" y="34237"/>
                    <a:pt x="986" y="34481"/>
                  </a:cubicBezTo>
                  <a:lnTo>
                    <a:pt x="4340" y="35161"/>
                  </a:lnTo>
                  <a:cubicBezTo>
                    <a:pt x="4340" y="35161"/>
                    <a:pt x="5118" y="34721"/>
                    <a:pt x="4544" y="33151"/>
                  </a:cubicBezTo>
                  <a:cubicBezTo>
                    <a:pt x="4967" y="29762"/>
                    <a:pt x="5953" y="22405"/>
                    <a:pt x="5953" y="21033"/>
                  </a:cubicBezTo>
                  <a:cubicBezTo>
                    <a:pt x="5953" y="19173"/>
                    <a:pt x="5587" y="17511"/>
                    <a:pt x="5587" y="17511"/>
                  </a:cubicBezTo>
                  <a:cubicBezTo>
                    <a:pt x="5587" y="17511"/>
                    <a:pt x="5999" y="14193"/>
                    <a:pt x="6354" y="11326"/>
                  </a:cubicBezTo>
                  <a:cubicBezTo>
                    <a:pt x="6468" y="10592"/>
                    <a:pt x="6565" y="9918"/>
                    <a:pt x="6640" y="9320"/>
                  </a:cubicBezTo>
                  <a:cubicBezTo>
                    <a:pt x="6891" y="7285"/>
                    <a:pt x="6913" y="6074"/>
                    <a:pt x="6913" y="6074"/>
                  </a:cubicBezTo>
                  <a:lnTo>
                    <a:pt x="702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6"/>
            <p:cNvSpPr/>
            <p:nvPr/>
          </p:nvSpPr>
          <p:spPr>
            <a:xfrm>
              <a:off x="6096522" y="4447187"/>
              <a:ext cx="281155" cy="156837"/>
            </a:xfrm>
            <a:custGeom>
              <a:avLst/>
              <a:gdLst/>
              <a:ahLst/>
              <a:cxnLst/>
              <a:rect l="l" t="t" r="r" b="b"/>
              <a:pathLst>
                <a:path w="4928" h="2749" extrusionOk="0">
                  <a:moveTo>
                    <a:pt x="2437" y="0"/>
                  </a:moveTo>
                  <a:cubicBezTo>
                    <a:pt x="1973" y="0"/>
                    <a:pt x="1573" y="79"/>
                    <a:pt x="1416" y="316"/>
                  </a:cubicBezTo>
                  <a:cubicBezTo>
                    <a:pt x="1212" y="634"/>
                    <a:pt x="886" y="896"/>
                    <a:pt x="592" y="1086"/>
                  </a:cubicBezTo>
                  <a:cubicBezTo>
                    <a:pt x="194" y="1351"/>
                    <a:pt x="1" y="1838"/>
                    <a:pt x="108" y="2304"/>
                  </a:cubicBezTo>
                  <a:lnTo>
                    <a:pt x="144" y="2447"/>
                  </a:lnTo>
                  <a:cubicBezTo>
                    <a:pt x="187" y="2623"/>
                    <a:pt x="345" y="2748"/>
                    <a:pt x="524" y="2748"/>
                  </a:cubicBezTo>
                  <a:lnTo>
                    <a:pt x="4569" y="2748"/>
                  </a:lnTo>
                  <a:cubicBezTo>
                    <a:pt x="4569" y="2748"/>
                    <a:pt x="4928" y="2311"/>
                    <a:pt x="4928" y="1820"/>
                  </a:cubicBezTo>
                  <a:cubicBezTo>
                    <a:pt x="4928" y="1602"/>
                    <a:pt x="4852" y="1283"/>
                    <a:pt x="4766" y="996"/>
                  </a:cubicBezTo>
                  <a:cubicBezTo>
                    <a:pt x="4763" y="975"/>
                    <a:pt x="4752" y="957"/>
                    <a:pt x="4748" y="935"/>
                  </a:cubicBezTo>
                  <a:cubicBezTo>
                    <a:pt x="4637" y="545"/>
                    <a:pt x="4315" y="255"/>
                    <a:pt x="3917" y="172"/>
                  </a:cubicBezTo>
                  <a:cubicBezTo>
                    <a:pt x="3495" y="89"/>
                    <a:pt x="2930" y="0"/>
                    <a:pt x="24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6"/>
            <p:cNvSpPr/>
            <p:nvPr/>
          </p:nvSpPr>
          <p:spPr>
            <a:xfrm>
              <a:off x="6518082" y="2497586"/>
              <a:ext cx="395602" cy="2006251"/>
            </a:xfrm>
            <a:custGeom>
              <a:avLst/>
              <a:gdLst/>
              <a:ahLst/>
              <a:cxnLst/>
              <a:rect l="l" t="t" r="r" b="b"/>
              <a:pathLst>
                <a:path w="6934" h="35165" extrusionOk="0">
                  <a:moveTo>
                    <a:pt x="68" y="0"/>
                  </a:moveTo>
                  <a:lnTo>
                    <a:pt x="68" y="6073"/>
                  </a:lnTo>
                  <a:cubicBezTo>
                    <a:pt x="68" y="6073"/>
                    <a:pt x="0" y="9872"/>
                    <a:pt x="731" y="12964"/>
                  </a:cubicBezTo>
                  <a:cubicBezTo>
                    <a:pt x="857" y="13508"/>
                    <a:pt x="928" y="13967"/>
                    <a:pt x="968" y="14361"/>
                  </a:cubicBezTo>
                  <a:cubicBezTo>
                    <a:pt x="968" y="14365"/>
                    <a:pt x="968" y="14379"/>
                    <a:pt x="975" y="14419"/>
                  </a:cubicBezTo>
                  <a:cubicBezTo>
                    <a:pt x="978" y="14440"/>
                    <a:pt x="978" y="14469"/>
                    <a:pt x="982" y="14501"/>
                  </a:cubicBezTo>
                  <a:cubicBezTo>
                    <a:pt x="1075" y="15712"/>
                    <a:pt x="867" y="16368"/>
                    <a:pt x="1086" y="17514"/>
                  </a:cubicBezTo>
                  <a:cubicBezTo>
                    <a:pt x="1086" y="17514"/>
                    <a:pt x="928" y="19177"/>
                    <a:pt x="928" y="21033"/>
                  </a:cubicBezTo>
                  <a:cubicBezTo>
                    <a:pt x="928" y="22409"/>
                    <a:pt x="2129" y="29765"/>
                    <a:pt x="2551" y="33155"/>
                  </a:cubicBezTo>
                  <a:cubicBezTo>
                    <a:pt x="1982" y="34720"/>
                    <a:pt x="2756" y="35165"/>
                    <a:pt x="2756" y="35165"/>
                  </a:cubicBezTo>
                  <a:lnTo>
                    <a:pt x="6106" y="34484"/>
                  </a:lnTo>
                  <a:cubicBezTo>
                    <a:pt x="6339" y="34237"/>
                    <a:pt x="6396" y="33896"/>
                    <a:pt x="6120" y="33484"/>
                  </a:cubicBezTo>
                  <a:cubicBezTo>
                    <a:pt x="6135" y="32635"/>
                    <a:pt x="6160" y="31703"/>
                    <a:pt x="6192" y="30736"/>
                  </a:cubicBezTo>
                  <a:cubicBezTo>
                    <a:pt x="6357" y="25583"/>
                    <a:pt x="6711" y="19438"/>
                    <a:pt x="6708" y="18786"/>
                  </a:cubicBezTo>
                  <a:cubicBezTo>
                    <a:pt x="6934" y="18073"/>
                    <a:pt x="6708" y="17514"/>
                    <a:pt x="6708" y="17514"/>
                  </a:cubicBezTo>
                  <a:cubicBezTo>
                    <a:pt x="6708" y="17514"/>
                    <a:pt x="6808" y="6654"/>
                    <a:pt x="6708" y="4561"/>
                  </a:cubicBezTo>
                  <a:cubicBezTo>
                    <a:pt x="6604" y="2469"/>
                    <a:pt x="6206" y="0"/>
                    <a:pt x="62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6"/>
            <p:cNvSpPr/>
            <p:nvPr/>
          </p:nvSpPr>
          <p:spPr>
            <a:xfrm>
              <a:off x="6666475" y="4447187"/>
              <a:ext cx="281155" cy="156837"/>
            </a:xfrm>
            <a:custGeom>
              <a:avLst/>
              <a:gdLst/>
              <a:ahLst/>
              <a:cxnLst/>
              <a:rect l="l" t="t" r="r" b="b"/>
              <a:pathLst>
                <a:path w="4928" h="2749" extrusionOk="0">
                  <a:moveTo>
                    <a:pt x="2486" y="0"/>
                  </a:moveTo>
                  <a:cubicBezTo>
                    <a:pt x="1994" y="0"/>
                    <a:pt x="1430" y="89"/>
                    <a:pt x="1007" y="172"/>
                  </a:cubicBezTo>
                  <a:cubicBezTo>
                    <a:pt x="606" y="255"/>
                    <a:pt x="284" y="545"/>
                    <a:pt x="173" y="935"/>
                  </a:cubicBezTo>
                  <a:cubicBezTo>
                    <a:pt x="169" y="953"/>
                    <a:pt x="162" y="975"/>
                    <a:pt x="155" y="996"/>
                  </a:cubicBezTo>
                  <a:cubicBezTo>
                    <a:pt x="72" y="1283"/>
                    <a:pt x="1" y="1605"/>
                    <a:pt x="1" y="1820"/>
                  </a:cubicBezTo>
                  <a:cubicBezTo>
                    <a:pt x="1" y="2315"/>
                    <a:pt x="359" y="2748"/>
                    <a:pt x="359" y="2748"/>
                  </a:cubicBezTo>
                  <a:lnTo>
                    <a:pt x="4401" y="2748"/>
                  </a:lnTo>
                  <a:cubicBezTo>
                    <a:pt x="4587" y="2748"/>
                    <a:pt x="4741" y="2623"/>
                    <a:pt x="4784" y="2447"/>
                  </a:cubicBezTo>
                  <a:lnTo>
                    <a:pt x="4820" y="2304"/>
                  </a:lnTo>
                  <a:cubicBezTo>
                    <a:pt x="4927" y="1835"/>
                    <a:pt x="4734" y="1351"/>
                    <a:pt x="4329" y="1086"/>
                  </a:cubicBezTo>
                  <a:cubicBezTo>
                    <a:pt x="4039" y="892"/>
                    <a:pt x="3716" y="634"/>
                    <a:pt x="3505" y="316"/>
                  </a:cubicBezTo>
                  <a:cubicBezTo>
                    <a:pt x="3348" y="79"/>
                    <a:pt x="2949" y="0"/>
                    <a:pt x="24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6"/>
            <p:cNvSpPr/>
            <p:nvPr/>
          </p:nvSpPr>
          <p:spPr>
            <a:xfrm>
              <a:off x="5877384" y="1483590"/>
              <a:ext cx="386417" cy="1336797"/>
            </a:xfrm>
            <a:custGeom>
              <a:avLst/>
              <a:gdLst/>
              <a:ahLst/>
              <a:cxnLst/>
              <a:rect l="l" t="t" r="r" b="b"/>
              <a:pathLst>
                <a:path w="6773" h="23431" extrusionOk="0">
                  <a:moveTo>
                    <a:pt x="5023" y="0"/>
                  </a:moveTo>
                  <a:cubicBezTo>
                    <a:pt x="4864" y="0"/>
                    <a:pt x="4592" y="51"/>
                    <a:pt x="4437" y="366"/>
                  </a:cubicBezTo>
                  <a:cubicBezTo>
                    <a:pt x="3788" y="696"/>
                    <a:pt x="3028" y="1749"/>
                    <a:pt x="2968" y="2642"/>
                  </a:cubicBezTo>
                  <a:cubicBezTo>
                    <a:pt x="2964" y="2749"/>
                    <a:pt x="2950" y="2932"/>
                    <a:pt x="2932" y="3172"/>
                  </a:cubicBezTo>
                  <a:cubicBezTo>
                    <a:pt x="2799" y="4956"/>
                    <a:pt x="2366" y="10023"/>
                    <a:pt x="1559" y="13079"/>
                  </a:cubicBezTo>
                  <a:cubicBezTo>
                    <a:pt x="1230" y="14315"/>
                    <a:pt x="1104" y="16849"/>
                    <a:pt x="438" y="20650"/>
                  </a:cubicBezTo>
                  <a:cubicBezTo>
                    <a:pt x="183" y="20855"/>
                    <a:pt x="180" y="21095"/>
                    <a:pt x="327" y="21285"/>
                  </a:cubicBezTo>
                  <a:cubicBezTo>
                    <a:pt x="216" y="21887"/>
                    <a:pt x="126" y="22356"/>
                    <a:pt x="1" y="22976"/>
                  </a:cubicBezTo>
                  <a:lnTo>
                    <a:pt x="2108" y="23431"/>
                  </a:lnTo>
                  <a:cubicBezTo>
                    <a:pt x="2108" y="23431"/>
                    <a:pt x="2226" y="23119"/>
                    <a:pt x="2391" y="22653"/>
                  </a:cubicBezTo>
                  <a:cubicBezTo>
                    <a:pt x="2466" y="22442"/>
                    <a:pt x="2552" y="22205"/>
                    <a:pt x="2638" y="21947"/>
                  </a:cubicBezTo>
                  <a:cubicBezTo>
                    <a:pt x="2778" y="21869"/>
                    <a:pt x="3075" y="21596"/>
                    <a:pt x="2874" y="21245"/>
                  </a:cubicBezTo>
                  <a:cubicBezTo>
                    <a:pt x="3057" y="20683"/>
                    <a:pt x="3236" y="20099"/>
                    <a:pt x="3362" y="19615"/>
                  </a:cubicBezTo>
                  <a:cubicBezTo>
                    <a:pt x="3613" y="18647"/>
                    <a:pt x="4322" y="17476"/>
                    <a:pt x="4659" y="15369"/>
                  </a:cubicBezTo>
                  <a:cubicBezTo>
                    <a:pt x="4881" y="13961"/>
                    <a:pt x="5221" y="12588"/>
                    <a:pt x="5719" y="11252"/>
                  </a:cubicBezTo>
                  <a:cubicBezTo>
                    <a:pt x="5727" y="11234"/>
                    <a:pt x="5737" y="11216"/>
                    <a:pt x="5741" y="11198"/>
                  </a:cubicBezTo>
                  <a:cubicBezTo>
                    <a:pt x="6182" y="10030"/>
                    <a:pt x="6468" y="8059"/>
                    <a:pt x="6579" y="7264"/>
                  </a:cubicBezTo>
                  <a:cubicBezTo>
                    <a:pt x="6773" y="5895"/>
                    <a:pt x="5150" y="12"/>
                    <a:pt x="5150" y="12"/>
                  </a:cubicBezTo>
                  <a:cubicBezTo>
                    <a:pt x="5150" y="12"/>
                    <a:pt x="5099" y="0"/>
                    <a:pt x="50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6"/>
            <p:cNvSpPr/>
            <p:nvPr/>
          </p:nvSpPr>
          <p:spPr>
            <a:xfrm>
              <a:off x="5837961" y="2945848"/>
              <a:ext cx="69547" cy="168077"/>
            </a:xfrm>
            <a:custGeom>
              <a:avLst/>
              <a:gdLst/>
              <a:ahLst/>
              <a:cxnLst/>
              <a:rect l="l" t="t" r="r" b="b"/>
              <a:pathLst>
                <a:path w="1219" h="2946" extrusionOk="0">
                  <a:moveTo>
                    <a:pt x="588" y="1"/>
                  </a:moveTo>
                  <a:cubicBezTo>
                    <a:pt x="588" y="1"/>
                    <a:pt x="0" y="2602"/>
                    <a:pt x="11" y="2796"/>
                  </a:cubicBezTo>
                  <a:cubicBezTo>
                    <a:pt x="16" y="2887"/>
                    <a:pt x="136" y="2945"/>
                    <a:pt x="240" y="2945"/>
                  </a:cubicBezTo>
                  <a:cubicBezTo>
                    <a:pt x="298" y="2945"/>
                    <a:pt x="352" y="2927"/>
                    <a:pt x="376" y="2885"/>
                  </a:cubicBezTo>
                  <a:cubicBezTo>
                    <a:pt x="444" y="2767"/>
                    <a:pt x="1218" y="184"/>
                    <a:pt x="1218" y="184"/>
                  </a:cubicBezTo>
                  <a:lnTo>
                    <a:pt x="5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6"/>
            <p:cNvSpPr/>
            <p:nvPr/>
          </p:nvSpPr>
          <p:spPr>
            <a:xfrm>
              <a:off x="5802132" y="2926849"/>
              <a:ext cx="69604" cy="164539"/>
            </a:xfrm>
            <a:custGeom>
              <a:avLst/>
              <a:gdLst/>
              <a:ahLst/>
              <a:cxnLst/>
              <a:rect l="l" t="t" r="r" b="b"/>
              <a:pathLst>
                <a:path w="1220" h="2884" extrusionOk="0">
                  <a:moveTo>
                    <a:pt x="664" y="1"/>
                  </a:moveTo>
                  <a:cubicBezTo>
                    <a:pt x="664" y="1"/>
                    <a:pt x="23" y="2473"/>
                    <a:pt x="12" y="2652"/>
                  </a:cubicBezTo>
                  <a:cubicBezTo>
                    <a:pt x="0" y="2779"/>
                    <a:pt x="118" y="2884"/>
                    <a:pt x="231" y="2884"/>
                  </a:cubicBezTo>
                  <a:cubicBezTo>
                    <a:pt x="294" y="2884"/>
                    <a:pt x="355" y="2852"/>
                    <a:pt x="392" y="2774"/>
                  </a:cubicBezTo>
                  <a:cubicBezTo>
                    <a:pt x="553" y="2423"/>
                    <a:pt x="1219" y="334"/>
                    <a:pt x="1219" y="334"/>
                  </a:cubicBezTo>
                  <a:lnTo>
                    <a:pt x="6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6"/>
            <p:cNvSpPr/>
            <p:nvPr/>
          </p:nvSpPr>
          <p:spPr>
            <a:xfrm>
              <a:off x="5878012" y="2956289"/>
              <a:ext cx="67950" cy="157864"/>
            </a:xfrm>
            <a:custGeom>
              <a:avLst/>
              <a:gdLst/>
              <a:ahLst/>
              <a:cxnLst/>
              <a:rect l="l" t="t" r="r" b="b"/>
              <a:pathLst>
                <a:path w="1191" h="2767" extrusionOk="0">
                  <a:moveTo>
                    <a:pt x="516" y="1"/>
                  </a:moveTo>
                  <a:cubicBezTo>
                    <a:pt x="516" y="1"/>
                    <a:pt x="0" y="2348"/>
                    <a:pt x="26" y="2566"/>
                  </a:cubicBezTo>
                  <a:cubicBezTo>
                    <a:pt x="38" y="2691"/>
                    <a:pt x="133" y="2766"/>
                    <a:pt x="234" y="2766"/>
                  </a:cubicBezTo>
                  <a:cubicBezTo>
                    <a:pt x="313" y="2766"/>
                    <a:pt x="395" y="2721"/>
                    <a:pt x="445" y="2620"/>
                  </a:cubicBezTo>
                  <a:cubicBezTo>
                    <a:pt x="563" y="2387"/>
                    <a:pt x="1190" y="11"/>
                    <a:pt x="1190" y="11"/>
                  </a:cubicBezTo>
                  <a:lnTo>
                    <a:pt x="51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6"/>
            <p:cNvSpPr/>
            <p:nvPr/>
          </p:nvSpPr>
          <p:spPr>
            <a:xfrm>
              <a:off x="5919546" y="2956517"/>
              <a:ext cx="63785" cy="146739"/>
            </a:xfrm>
            <a:custGeom>
              <a:avLst/>
              <a:gdLst/>
              <a:ahLst/>
              <a:cxnLst/>
              <a:rect l="l" t="t" r="r" b="b"/>
              <a:pathLst>
                <a:path w="1118" h="2572" extrusionOk="0">
                  <a:moveTo>
                    <a:pt x="462" y="0"/>
                  </a:moveTo>
                  <a:cubicBezTo>
                    <a:pt x="462" y="0"/>
                    <a:pt x="183" y="1577"/>
                    <a:pt x="25" y="2351"/>
                  </a:cubicBezTo>
                  <a:cubicBezTo>
                    <a:pt x="1" y="2479"/>
                    <a:pt x="163" y="2571"/>
                    <a:pt x="286" y="2571"/>
                  </a:cubicBezTo>
                  <a:cubicBezTo>
                    <a:pt x="345" y="2571"/>
                    <a:pt x="396" y="2550"/>
                    <a:pt x="412" y="2501"/>
                  </a:cubicBezTo>
                  <a:cubicBezTo>
                    <a:pt x="534" y="2139"/>
                    <a:pt x="1118" y="11"/>
                    <a:pt x="1118" y="11"/>
                  </a:cubicBezTo>
                  <a:lnTo>
                    <a:pt x="46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6"/>
            <p:cNvSpPr/>
            <p:nvPr/>
          </p:nvSpPr>
          <p:spPr>
            <a:xfrm>
              <a:off x="5840015" y="2794373"/>
              <a:ext cx="164368" cy="165795"/>
            </a:xfrm>
            <a:custGeom>
              <a:avLst/>
              <a:gdLst/>
              <a:ahLst/>
              <a:cxnLst/>
              <a:rect l="l" t="t" r="r" b="b"/>
              <a:pathLst>
                <a:path w="2881" h="2906" extrusionOk="0">
                  <a:moveTo>
                    <a:pt x="692" y="1"/>
                  </a:moveTo>
                  <a:cubicBezTo>
                    <a:pt x="287" y="384"/>
                    <a:pt x="0" y="2323"/>
                    <a:pt x="0" y="2323"/>
                  </a:cubicBezTo>
                  <a:cubicBezTo>
                    <a:pt x="0" y="2323"/>
                    <a:pt x="405" y="2781"/>
                    <a:pt x="842" y="2871"/>
                  </a:cubicBezTo>
                  <a:cubicBezTo>
                    <a:pt x="969" y="2897"/>
                    <a:pt x="1160" y="2906"/>
                    <a:pt x="1369" y="2906"/>
                  </a:cubicBezTo>
                  <a:cubicBezTo>
                    <a:pt x="1888" y="2906"/>
                    <a:pt x="2512" y="2849"/>
                    <a:pt x="2512" y="2849"/>
                  </a:cubicBezTo>
                  <a:cubicBezTo>
                    <a:pt x="2512" y="2849"/>
                    <a:pt x="2881" y="1470"/>
                    <a:pt x="2755" y="434"/>
                  </a:cubicBezTo>
                  <a:lnTo>
                    <a:pt x="69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6"/>
            <p:cNvSpPr/>
            <p:nvPr/>
          </p:nvSpPr>
          <p:spPr>
            <a:xfrm>
              <a:off x="5752725" y="2793974"/>
              <a:ext cx="203050" cy="116330"/>
            </a:xfrm>
            <a:custGeom>
              <a:avLst/>
              <a:gdLst/>
              <a:ahLst/>
              <a:cxnLst/>
              <a:rect l="l" t="t" r="r" b="b"/>
              <a:pathLst>
                <a:path w="3559" h="2039" extrusionOk="0">
                  <a:moveTo>
                    <a:pt x="2193" y="1"/>
                  </a:moveTo>
                  <a:lnTo>
                    <a:pt x="1781" y="122"/>
                  </a:lnTo>
                  <a:cubicBezTo>
                    <a:pt x="1544" y="194"/>
                    <a:pt x="1333" y="337"/>
                    <a:pt x="1182" y="531"/>
                  </a:cubicBezTo>
                  <a:cubicBezTo>
                    <a:pt x="967" y="807"/>
                    <a:pt x="598" y="1248"/>
                    <a:pt x="108" y="1695"/>
                  </a:cubicBezTo>
                  <a:cubicBezTo>
                    <a:pt x="0" y="1792"/>
                    <a:pt x="43" y="1968"/>
                    <a:pt x="183" y="2004"/>
                  </a:cubicBezTo>
                  <a:cubicBezTo>
                    <a:pt x="271" y="2026"/>
                    <a:pt x="361" y="2038"/>
                    <a:pt x="449" y="2038"/>
                  </a:cubicBezTo>
                  <a:cubicBezTo>
                    <a:pt x="656" y="2038"/>
                    <a:pt x="852" y="1971"/>
                    <a:pt x="975" y="1810"/>
                  </a:cubicBezTo>
                  <a:lnTo>
                    <a:pt x="1641" y="1337"/>
                  </a:lnTo>
                  <a:cubicBezTo>
                    <a:pt x="1641" y="1337"/>
                    <a:pt x="1813" y="1378"/>
                    <a:pt x="2056" y="1378"/>
                  </a:cubicBezTo>
                  <a:cubicBezTo>
                    <a:pt x="2535" y="1378"/>
                    <a:pt x="3292" y="1220"/>
                    <a:pt x="3558" y="284"/>
                  </a:cubicBezTo>
                  <a:lnTo>
                    <a:pt x="219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6"/>
            <p:cNvSpPr/>
            <p:nvPr/>
          </p:nvSpPr>
          <p:spPr>
            <a:xfrm>
              <a:off x="5820389" y="2855591"/>
              <a:ext cx="106118" cy="34117"/>
            </a:xfrm>
            <a:custGeom>
              <a:avLst/>
              <a:gdLst/>
              <a:ahLst/>
              <a:cxnLst/>
              <a:rect l="l" t="t" r="r" b="b"/>
              <a:pathLst>
                <a:path w="1860" h="598" extrusionOk="0">
                  <a:moveTo>
                    <a:pt x="1821" y="0"/>
                  </a:moveTo>
                  <a:cubicBezTo>
                    <a:pt x="1816" y="0"/>
                    <a:pt x="1810" y="2"/>
                    <a:pt x="1806" y="6"/>
                  </a:cubicBezTo>
                  <a:cubicBezTo>
                    <a:pt x="1503" y="218"/>
                    <a:pt x="1148" y="267"/>
                    <a:pt x="880" y="267"/>
                  </a:cubicBezTo>
                  <a:cubicBezTo>
                    <a:pt x="643" y="267"/>
                    <a:pt x="474" y="228"/>
                    <a:pt x="469" y="228"/>
                  </a:cubicBezTo>
                  <a:cubicBezTo>
                    <a:pt x="467" y="227"/>
                    <a:pt x="465" y="227"/>
                    <a:pt x="462" y="227"/>
                  </a:cubicBezTo>
                  <a:cubicBezTo>
                    <a:pt x="456" y="227"/>
                    <a:pt x="449" y="230"/>
                    <a:pt x="444" y="232"/>
                  </a:cubicBezTo>
                  <a:lnTo>
                    <a:pt x="18" y="537"/>
                  </a:lnTo>
                  <a:cubicBezTo>
                    <a:pt x="4" y="551"/>
                    <a:pt x="0" y="569"/>
                    <a:pt x="7" y="583"/>
                  </a:cubicBezTo>
                  <a:cubicBezTo>
                    <a:pt x="18" y="594"/>
                    <a:pt x="25" y="598"/>
                    <a:pt x="36" y="598"/>
                  </a:cubicBezTo>
                  <a:cubicBezTo>
                    <a:pt x="39" y="598"/>
                    <a:pt x="43" y="598"/>
                    <a:pt x="54" y="587"/>
                  </a:cubicBezTo>
                  <a:lnTo>
                    <a:pt x="469" y="293"/>
                  </a:lnTo>
                  <a:cubicBezTo>
                    <a:pt x="516" y="304"/>
                    <a:pt x="673" y="334"/>
                    <a:pt x="881" y="334"/>
                  </a:cubicBezTo>
                  <a:cubicBezTo>
                    <a:pt x="1158" y="334"/>
                    <a:pt x="1525" y="281"/>
                    <a:pt x="1842" y="60"/>
                  </a:cubicBezTo>
                  <a:cubicBezTo>
                    <a:pt x="1853" y="46"/>
                    <a:pt x="1860" y="28"/>
                    <a:pt x="1849" y="13"/>
                  </a:cubicBezTo>
                  <a:cubicBezTo>
                    <a:pt x="1840" y="5"/>
                    <a:pt x="1830" y="0"/>
                    <a:pt x="18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6"/>
            <p:cNvSpPr/>
            <p:nvPr/>
          </p:nvSpPr>
          <p:spPr>
            <a:xfrm>
              <a:off x="5877783" y="2689511"/>
              <a:ext cx="151360" cy="130479"/>
            </a:xfrm>
            <a:custGeom>
              <a:avLst/>
              <a:gdLst/>
              <a:ahLst/>
              <a:cxnLst/>
              <a:rect l="l" t="t" r="r" b="b"/>
              <a:pathLst>
                <a:path w="2653" h="2287" extrusionOk="0">
                  <a:moveTo>
                    <a:pt x="642" y="0"/>
                  </a:moveTo>
                  <a:cubicBezTo>
                    <a:pt x="437" y="0"/>
                    <a:pt x="255" y="149"/>
                    <a:pt x="227" y="355"/>
                  </a:cubicBezTo>
                  <a:lnTo>
                    <a:pt x="1" y="1828"/>
                  </a:lnTo>
                  <a:lnTo>
                    <a:pt x="2111" y="2287"/>
                  </a:lnTo>
                  <a:cubicBezTo>
                    <a:pt x="2111" y="2287"/>
                    <a:pt x="2351" y="1660"/>
                    <a:pt x="2613" y="1036"/>
                  </a:cubicBezTo>
                  <a:cubicBezTo>
                    <a:pt x="2645" y="965"/>
                    <a:pt x="2652" y="882"/>
                    <a:pt x="2638" y="803"/>
                  </a:cubicBezTo>
                  <a:cubicBezTo>
                    <a:pt x="2620" y="692"/>
                    <a:pt x="2556" y="588"/>
                    <a:pt x="2452" y="520"/>
                  </a:cubicBezTo>
                  <a:cubicBezTo>
                    <a:pt x="2405" y="495"/>
                    <a:pt x="2366" y="466"/>
                    <a:pt x="2323" y="445"/>
                  </a:cubicBezTo>
                  <a:cubicBezTo>
                    <a:pt x="1721" y="108"/>
                    <a:pt x="1058" y="19"/>
                    <a:pt x="657" y="1"/>
                  </a:cubicBezTo>
                  <a:cubicBezTo>
                    <a:pt x="652" y="0"/>
                    <a:pt x="647" y="0"/>
                    <a:pt x="6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6"/>
            <p:cNvSpPr/>
            <p:nvPr/>
          </p:nvSpPr>
          <p:spPr>
            <a:xfrm>
              <a:off x="6780352" y="1482962"/>
              <a:ext cx="386017" cy="1337254"/>
            </a:xfrm>
            <a:custGeom>
              <a:avLst/>
              <a:gdLst/>
              <a:ahLst/>
              <a:cxnLst/>
              <a:rect l="l" t="t" r="r" b="b"/>
              <a:pathLst>
                <a:path w="6766" h="23439" extrusionOk="0">
                  <a:moveTo>
                    <a:pt x="1736" y="0"/>
                  </a:moveTo>
                  <a:cubicBezTo>
                    <a:pt x="1660" y="0"/>
                    <a:pt x="1609" y="12"/>
                    <a:pt x="1609" y="12"/>
                  </a:cubicBezTo>
                  <a:cubicBezTo>
                    <a:pt x="1609" y="12"/>
                    <a:pt x="0" y="5903"/>
                    <a:pt x="194" y="7275"/>
                  </a:cubicBezTo>
                  <a:cubicBezTo>
                    <a:pt x="305" y="8070"/>
                    <a:pt x="588" y="10041"/>
                    <a:pt x="1025" y="11209"/>
                  </a:cubicBezTo>
                  <a:cubicBezTo>
                    <a:pt x="1538" y="12564"/>
                    <a:pt x="1885" y="13954"/>
                    <a:pt x="2111" y="15380"/>
                  </a:cubicBezTo>
                  <a:cubicBezTo>
                    <a:pt x="2448" y="17487"/>
                    <a:pt x="3157" y="18658"/>
                    <a:pt x="3404" y="19626"/>
                  </a:cubicBezTo>
                  <a:cubicBezTo>
                    <a:pt x="3530" y="20113"/>
                    <a:pt x="3709" y="20697"/>
                    <a:pt x="3892" y="21256"/>
                  </a:cubicBezTo>
                  <a:cubicBezTo>
                    <a:pt x="3691" y="21607"/>
                    <a:pt x="3996" y="21880"/>
                    <a:pt x="4132" y="21958"/>
                  </a:cubicBezTo>
                  <a:cubicBezTo>
                    <a:pt x="4168" y="22073"/>
                    <a:pt x="4207" y="22181"/>
                    <a:pt x="4243" y="22288"/>
                  </a:cubicBezTo>
                  <a:cubicBezTo>
                    <a:pt x="4476" y="22955"/>
                    <a:pt x="4655" y="23438"/>
                    <a:pt x="4655" y="23438"/>
                  </a:cubicBezTo>
                  <a:lnTo>
                    <a:pt x="6765" y="22980"/>
                  </a:lnTo>
                  <a:cubicBezTo>
                    <a:pt x="6640" y="22367"/>
                    <a:pt x="6543" y="21894"/>
                    <a:pt x="6432" y="21288"/>
                  </a:cubicBezTo>
                  <a:cubicBezTo>
                    <a:pt x="6579" y="21095"/>
                    <a:pt x="6579" y="20858"/>
                    <a:pt x="6321" y="20651"/>
                  </a:cubicBezTo>
                  <a:cubicBezTo>
                    <a:pt x="5655" y="16849"/>
                    <a:pt x="5529" y="14319"/>
                    <a:pt x="5199" y="13083"/>
                  </a:cubicBezTo>
                  <a:cubicBezTo>
                    <a:pt x="4286" y="9604"/>
                    <a:pt x="3849" y="3534"/>
                    <a:pt x="3791" y="2642"/>
                  </a:cubicBezTo>
                  <a:cubicBezTo>
                    <a:pt x="3730" y="1757"/>
                    <a:pt x="2971" y="700"/>
                    <a:pt x="2322" y="367"/>
                  </a:cubicBezTo>
                  <a:cubicBezTo>
                    <a:pt x="2169" y="51"/>
                    <a:pt x="1897" y="0"/>
                    <a:pt x="17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6"/>
            <p:cNvSpPr/>
            <p:nvPr/>
          </p:nvSpPr>
          <p:spPr>
            <a:xfrm>
              <a:off x="6780352" y="1482734"/>
              <a:ext cx="352299" cy="1271415"/>
            </a:xfrm>
            <a:custGeom>
              <a:avLst/>
              <a:gdLst/>
              <a:ahLst/>
              <a:cxnLst/>
              <a:rect l="l" t="t" r="r" b="b"/>
              <a:pathLst>
                <a:path w="6175" h="22285" extrusionOk="0">
                  <a:moveTo>
                    <a:pt x="1736" y="1"/>
                  </a:moveTo>
                  <a:cubicBezTo>
                    <a:pt x="1660" y="1"/>
                    <a:pt x="1609" y="12"/>
                    <a:pt x="1609" y="12"/>
                  </a:cubicBezTo>
                  <a:cubicBezTo>
                    <a:pt x="1609" y="12"/>
                    <a:pt x="0" y="5903"/>
                    <a:pt x="194" y="7272"/>
                  </a:cubicBezTo>
                  <a:cubicBezTo>
                    <a:pt x="305" y="8071"/>
                    <a:pt x="588" y="10041"/>
                    <a:pt x="1025" y="11210"/>
                  </a:cubicBezTo>
                  <a:cubicBezTo>
                    <a:pt x="1538" y="12560"/>
                    <a:pt x="1885" y="13954"/>
                    <a:pt x="2111" y="15380"/>
                  </a:cubicBezTo>
                  <a:cubicBezTo>
                    <a:pt x="2448" y="17484"/>
                    <a:pt x="3157" y="18659"/>
                    <a:pt x="3404" y="19626"/>
                  </a:cubicBezTo>
                  <a:cubicBezTo>
                    <a:pt x="3530" y="20114"/>
                    <a:pt x="3709" y="20698"/>
                    <a:pt x="3892" y="21257"/>
                  </a:cubicBezTo>
                  <a:cubicBezTo>
                    <a:pt x="3691" y="21604"/>
                    <a:pt x="3996" y="21876"/>
                    <a:pt x="4132" y="21959"/>
                  </a:cubicBezTo>
                  <a:cubicBezTo>
                    <a:pt x="4168" y="22070"/>
                    <a:pt x="4207" y="22177"/>
                    <a:pt x="4243" y="22285"/>
                  </a:cubicBezTo>
                  <a:cubicBezTo>
                    <a:pt x="4519" y="22220"/>
                    <a:pt x="6102" y="21808"/>
                    <a:pt x="6174" y="21156"/>
                  </a:cubicBezTo>
                  <a:cubicBezTo>
                    <a:pt x="6018" y="21126"/>
                    <a:pt x="5862" y="21114"/>
                    <a:pt x="5711" y="21114"/>
                  </a:cubicBezTo>
                  <a:cubicBezTo>
                    <a:pt x="4903" y="21114"/>
                    <a:pt x="4207" y="21472"/>
                    <a:pt x="4207" y="21472"/>
                  </a:cubicBezTo>
                  <a:cubicBezTo>
                    <a:pt x="4207" y="21472"/>
                    <a:pt x="3637" y="19393"/>
                    <a:pt x="2953" y="16498"/>
                  </a:cubicBezTo>
                  <a:cubicBezTo>
                    <a:pt x="2236" y="13481"/>
                    <a:pt x="2010" y="10364"/>
                    <a:pt x="2279" y="7272"/>
                  </a:cubicBezTo>
                  <a:cubicBezTo>
                    <a:pt x="2580" y="3825"/>
                    <a:pt x="2322" y="367"/>
                    <a:pt x="2322" y="367"/>
                  </a:cubicBezTo>
                  <a:cubicBezTo>
                    <a:pt x="2169" y="52"/>
                    <a:pt x="1897" y="1"/>
                    <a:pt x="1736" y="1"/>
                  </a:cubicBezTo>
                  <a:close/>
                </a:path>
              </a:pathLst>
            </a:custGeom>
            <a:solidFill>
              <a:srgbClr val="C9DEF7">
                <a:alpha val="52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6"/>
            <p:cNvSpPr/>
            <p:nvPr/>
          </p:nvSpPr>
          <p:spPr>
            <a:xfrm>
              <a:off x="7136644" y="2945848"/>
              <a:ext cx="69547" cy="168077"/>
            </a:xfrm>
            <a:custGeom>
              <a:avLst/>
              <a:gdLst/>
              <a:ahLst/>
              <a:cxnLst/>
              <a:rect l="l" t="t" r="r" b="b"/>
              <a:pathLst>
                <a:path w="1219" h="2946" extrusionOk="0">
                  <a:moveTo>
                    <a:pt x="631" y="1"/>
                  </a:moveTo>
                  <a:lnTo>
                    <a:pt x="1" y="184"/>
                  </a:lnTo>
                  <a:cubicBezTo>
                    <a:pt x="1" y="184"/>
                    <a:pt x="775" y="2767"/>
                    <a:pt x="843" y="2885"/>
                  </a:cubicBezTo>
                  <a:cubicBezTo>
                    <a:pt x="866" y="2927"/>
                    <a:pt x="919" y="2945"/>
                    <a:pt x="978" y="2945"/>
                  </a:cubicBezTo>
                  <a:cubicBezTo>
                    <a:pt x="1082" y="2945"/>
                    <a:pt x="1204" y="2887"/>
                    <a:pt x="1208" y="2796"/>
                  </a:cubicBezTo>
                  <a:cubicBezTo>
                    <a:pt x="1219" y="2602"/>
                    <a:pt x="631" y="1"/>
                    <a:pt x="6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6"/>
            <p:cNvSpPr/>
            <p:nvPr/>
          </p:nvSpPr>
          <p:spPr>
            <a:xfrm>
              <a:off x="7172416" y="2926849"/>
              <a:ext cx="69604" cy="164539"/>
            </a:xfrm>
            <a:custGeom>
              <a:avLst/>
              <a:gdLst/>
              <a:ahLst/>
              <a:cxnLst/>
              <a:rect l="l" t="t" r="r" b="b"/>
              <a:pathLst>
                <a:path w="1220" h="2884" extrusionOk="0">
                  <a:moveTo>
                    <a:pt x="556" y="1"/>
                  </a:moveTo>
                  <a:lnTo>
                    <a:pt x="1" y="334"/>
                  </a:lnTo>
                  <a:cubicBezTo>
                    <a:pt x="1" y="334"/>
                    <a:pt x="664" y="2423"/>
                    <a:pt x="828" y="2774"/>
                  </a:cubicBezTo>
                  <a:cubicBezTo>
                    <a:pt x="865" y="2852"/>
                    <a:pt x="926" y="2884"/>
                    <a:pt x="989" y="2884"/>
                  </a:cubicBezTo>
                  <a:cubicBezTo>
                    <a:pt x="1102" y="2884"/>
                    <a:pt x="1220" y="2779"/>
                    <a:pt x="1208" y="2652"/>
                  </a:cubicBezTo>
                  <a:cubicBezTo>
                    <a:pt x="1194" y="2473"/>
                    <a:pt x="556" y="1"/>
                    <a:pt x="5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6"/>
            <p:cNvSpPr/>
            <p:nvPr/>
          </p:nvSpPr>
          <p:spPr>
            <a:xfrm>
              <a:off x="7098248" y="2956289"/>
              <a:ext cx="67721" cy="157864"/>
            </a:xfrm>
            <a:custGeom>
              <a:avLst/>
              <a:gdLst/>
              <a:ahLst/>
              <a:cxnLst/>
              <a:rect l="l" t="t" r="r" b="b"/>
              <a:pathLst>
                <a:path w="1187" h="2767" extrusionOk="0">
                  <a:moveTo>
                    <a:pt x="674" y="1"/>
                  </a:moveTo>
                  <a:lnTo>
                    <a:pt x="0" y="11"/>
                  </a:lnTo>
                  <a:cubicBezTo>
                    <a:pt x="0" y="11"/>
                    <a:pt x="627" y="2387"/>
                    <a:pt x="745" y="2620"/>
                  </a:cubicBezTo>
                  <a:cubicBezTo>
                    <a:pt x="795" y="2721"/>
                    <a:pt x="877" y="2766"/>
                    <a:pt x="956" y="2766"/>
                  </a:cubicBezTo>
                  <a:cubicBezTo>
                    <a:pt x="1057" y="2766"/>
                    <a:pt x="1152" y="2691"/>
                    <a:pt x="1165" y="2566"/>
                  </a:cubicBezTo>
                  <a:cubicBezTo>
                    <a:pt x="1186" y="2348"/>
                    <a:pt x="674" y="1"/>
                    <a:pt x="6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6"/>
            <p:cNvSpPr/>
            <p:nvPr/>
          </p:nvSpPr>
          <p:spPr>
            <a:xfrm>
              <a:off x="7060593" y="2956517"/>
              <a:ext cx="63785" cy="146739"/>
            </a:xfrm>
            <a:custGeom>
              <a:avLst/>
              <a:gdLst/>
              <a:ahLst/>
              <a:cxnLst/>
              <a:rect l="l" t="t" r="r" b="b"/>
              <a:pathLst>
                <a:path w="1118" h="2572" extrusionOk="0">
                  <a:moveTo>
                    <a:pt x="660" y="0"/>
                  </a:moveTo>
                  <a:lnTo>
                    <a:pt x="1" y="11"/>
                  </a:lnTo>
                  <a:cubicBezTo>
                    <a:pt x="1" y="11"/>
                    <a:pt x="588" y="2139"/>
                    <a:pt x="710" y="2501"/>
                  </a:cubicBezTo>
                  <a:cubicBezTo>
                    <a:pt x="727" y="2550"/>
                    <a:pt x="776" y="2571"/>
                    <a:pt x="835" y="2571"/>
                  </a:cubicBezTo>
                  <a:cubicBezTo>
                    <a:pt x="957" y="2571"/>
                    <a:pt x="1118" y="2479"/>
                    <a:pt x="1094" y="2351"/>
                  </a:cubicBezTo>
                  <a:cubicBezTo>
                    <a:pt x="940" y="1577"/>
                    <a:pt x="660" y="0"/>
                    <a:pt x="6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6"/>
            <p:cNvSpPr/>
            <p:nvPr/>
          </p:nvSpPr>
          <p:spPr>
            <a:xfrm>
              <a:off x="7039940" y="2794373"/>
              <a:ext cx="164254" cy="165795"/>
            </a:xfrm>
            <a:custGeom>
              <a:avLst/>
              <a:gdLst/>
              <a:ahLst/>
              <a:cxnLst/>
              <a:rect l="l" t="t" r="r" b="b"/>
              <a:pathLst>
                <a:path w="2879" h="2906" extrusionOk="0">
                  <a:moveTo>
                    <a:pt x="2187" y="1"/>
                  </a:moveTo>
                  <a:lnTo>
                    <a:pt x="123" y="434"/>
                  </a:lnTo>
                  <a:cubicBezTo>
                    <a:pt x="1" y="1470"/>
                    <a:pt x="363" y="2849"/>
                    <a:pt x="363" y="2849"/>
                  </a:cubicBezTo>
                  <a:cubicBezTo>
                    <a:pt x="363" y="2849"/>
                    <a:pt x="989" y="2906"/>
                    <a:pt x="1508" y="2906"/>
                  </a:cubicBezTo>
                  <a:cubicBezTo>
                    <a:pt x="1717" y="2906"/>
                    <a:pt x="1909" y="2897"/>
                    <a:pt x="2036" y="2871"/>
                  </a:cubicBezTo>
                  <a:cubicBezTo>
                    <a:pt x="2473" y="2781"/>
                    <a:pt x="2878" y="2323"/>
                    <a:pt x="2878" y="2323"/>
                  </a:cubicBezTo>
                  <a:cubicBezTo>
                    <a:pt x="2878" y="2323"/>
                    <a:pt x="2591" y="384"/>
                    <a:pt x="2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6"/>
            <p:cNvSpPr/>
            <p:nvPr/>
          </p:nvSpPr>
          <p:spPr>
            <a:xfrm>
              <a:off x="7088206" y="2793974"/>
              <a:ext cx="203278" cy="116330"/>
            </a:xfrm>
            <a:custGeom>
              <a:avLst/>
              <a:gdLst/>
              <a:ahLst/>
              <a:cxnLst/>
              <a:rect l="l" t="t" r="r" b="b"/>
              <a:pathLst>
                <a:path w="3563" h="2039" extrusionOk="0">
                  <a:moveTo>
                    <a:pt x="1369" y="1"/>
                  </a:moveTo>
                  <a:lnTo>
                    <a:pt x="1" y="284"/>
                  </a:lnTo>
                  <a:cubicBezTo>
                    <a:pt x="269" y="1220"/>
                    <a:pt x="1025" y="1378"/>
                    <a:pt x="1503" y="1378"/>
                  </a:cubicBezTo>
                  <a:cubicBezTo>
                    <a:pt x="1746" y="1378"/>
                    <a:pt x="1917" y="1337"/>
                    <a:pt x="1917" y="1337"/>
                  </a:cubicBezTo>
                  <a:lnTo>
                    <a:pt x="2588" y="1810"/>
                  </a:lnTo>
                  <a:cubicBezTo>
                    <a:pt x="2708" y="1971"/>
                    <a:pt x="2903" y="2038"/>
                    <a:pt x="3111" y="2038"/>
                  </a:cubicBezTo>
                  <a:cubicBezTo>
                    <a:pt x="3199" y="2038"/>
                    <a:pt x="3291" y="2026"/>
                    <a:pt x="3379" y="2004"/>
                  </a:cubicBezTo>
                  <a:cubicBezTo>
                    <a:pt x="3516" y="1968"/>
                    <a:pt x="3562" y="1792"/>
                    <a:pt x="3455" y="1695"/>
                  </a:cubicBezTo>
                  <a:cubicBezTo>
                    <a:pt x="2960" y="1248"/>
                    <a:pt x="2595" y="807"/>
                    <a:pt x="2380" y="531"/>
                  </a:cubicBezTo>
                  <a:cubicBezTo>
                    <a:pt x="2229" y="337"/>
                    <a:pt x="2018" y="194"/>
                    <a:pt x="1781" y="122"/>
                  </a:cubicBezTo>
                  <a:lnTo>
                    <a:pt x="136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6"/>
            <p:cNvSpPr/>
            <p:nvPr/>
          </p:nvSpPr>
          <p:spPr>
            <a:xfrm>
              <a:off x="7101271" y="2839730"/>
              <a:ext cx="117414" cy="46098"/>
            </a:xfrm>
            <a:custGeom>
              <a:avLst/>
              <a:gdLst/>
              <a:ahLst/>
              <a:cxnLst/>
              <a:rect l="l" t="t" r="r" b="b"/>
              <a:pathLst>
                <a:path w="2058" h="808" extrusionOk="0">
                  <a:moveTo>
                    <a:pt x="33" y="0"/>
                  </a:moveTo>
                  <a:cubicBezTo>
                    <a:pt x="27" y="0"/>
                    <a:pt x="21" y="2"/>
                    <a:pt x="15" y="5"/>
                  </a:cubicBezTo>
                  <a:cubicBezTo>
                    <a:pt x="1" y="19"/>
                    <a:pt x="1" y="37"/>
                    <a:pt x="8" y="51"/>
                  </a:cubicBezTo>
                  <a:cubicBezTo>
                    <a:pt x="362" y="519"/>
                    <a:pt x="904" y="613"/>
                    <a:pt x="1277" y="613"/>
                  </a:cubicBezTo>
                  <a:cubicBezTo>
                    <a:pt x="1481" y="613"/>
                    <a:pt x="1636" y="585"/>
                    <a:pt x="1681" y="575"/>
                  </a:cubicBezTo>
                  <a:cubicBezTo>
                    <a:pt x="1681" y="575"/>
                    <a:pt x="2004" y="804"/>
                    <a:pt x="2022" y="807"/>
                  </a:cubicBezTo>
                  <a:cubicBezTo>
                    <a:pt x="2029" y="807"/>
                    <a:pt x="2040" y="804"/>
                    <a:pt x="2047" y="793"/>
                  </a:cubicBezTo>
                  <a:cubicBezTo>
                    <a:pt x="2058" y="775"/>
                    <a:pt x="2054" y="757"/>
                    <a:pt x="2040" y="750"/>
                  </a:cubicBezTo>
                  <a:lnTo>
                    <a:pt x="1706" y="514"/>
                  </a:lnTo>
                  <a:cubicBezTo>
                    <a:pt x="1699" y="506"/>
                    <a:pt x="1688" y="506"/>
                    <a:pt x="1681" y="506"/>
                  </a:cubicBezTo>
                  <a:cubicBezTo>
                    <a:pt x="1677" y="509"/>
                    <a:pt x="1510" y="548"/>
                    <a:pt x="1275" y="548"/>
                  </a:cubicBezTo>
                  <a:cubicBezTo>
                    <a:pt x="916" y="548"/>
                    <a:pt x="398" y="458"/>
                    <a:pt x="58" y="12"/>
                  </a:cubicBezTo>
                  <a:cubicBezTo>
                    <a:pt x="50" y="4"/>
                    <a:pt x="41" y="0"/>
                    <a:pt x="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46"/>
            <p:cNvSpPr/>
            <p:nvPr/>
          </p:nvSpPr>
          <p:spPr>
            <a:xfrm>
              <a:off x="7012954" y="2689682"/>
              <a:ext cx="153585" cy="130536"/>
            </a:xfrm>
            <a:custGeom>
              <a:avLst/>
              <a:gdLst/>
              <a:ahLst/>
              <a:cxnLst/>
              <a:rect l="l" t="t" r="r" b="b"/>
              <a:pathLst>
                <a:path w="2692" h="2288" extrusionOk="0">
                  <a:moveTo>
                    <a:pt x="2047" y="1"/>
                  </a:moveTo>
                  <a:cubicBezTo>
                    <a:pt x="2042" y="1"/>
                    <a:pt x="2037" y="1"/>
                    <a:pt x="2033" y="1"/>
                  </a:cubicBezTo>
                  <a:cubicBezTo>
                    <a:pt x="1599" y="19"/>
                    <a:pt x="872" y="123"/>
                    <a:pt x="241" y="528"/>
                  </a:cubicBezTo>
                  <a:cubicBezTo>
                    <a:pt x="69" y="635"/>
                    <a:pt x="1" y="847"/>
                    <a:pt x="80" y="1037"/>
                  </a:cubicBezTo>
                  <a:cubicBezTo>
                    <a:pt x="338" y="1660"/>
                    <a:pt x="581" y="2287"/>
                    <a:pt x="581" y="2287"/>
                  </a:cubicBezTo>
                  <a:lnTo>
                    <a:pt x="2692" y="1829"/>
                  </a:lnTo>
                  <a:lnTo>
                    <a:pt x="2466" y="356"/>
                  </a:lnTo>
                  <a:cubicBezTo>
                    <a:pt x="2431" y="149"/>
                    <a:pt x="2252" y="1"/>
                    <a:pt x="20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6"/>
            <p:cNvSpPr/>
            <p:nvPr/>
          </p:nvSpPr>
          <p:spPr>
            <a:xfrm>
              <a:off x="6171945" y="788176"/>
              <a:ext cx="700434" cy="1764006"/>
            </a:xfrm>
            <a:custGeom>
              <a:avLst/>
              <a:gdLst/>
              <a:ahLst/>
              <a:cxnLst/>
              <a:rect l="l" t="t" r="r" b="b"/>
              <a:pathLst>
                <a:path w="12277" h="30919" extrusionOk="0">
                  <a:moveTo>
                    <a:pt x="6137" y="0"/>
                  </a:moveTo>
                  <a:cubicBezTo>
                    <a:pt x="5671" y="0"/>
                    <a:pt x="5205" y="36"/>
                    <a:pt x="4953" y="108"/>
                  </a:cubicBezTo>
                  <a:cubicBezTo>
                    <a:pt x="3466" y="527"/>
                    <a:pt x="2549" y="2756"/>
                    <a:pt x="2817" y="4264"/>
                  </a:cubicBezTo>
                  <a:lnTo>
                    <a:pt x="2975" y="5722"/>
                  </a:lnTo>
                  <a:cubicBezTo>
                    <a:pt x="2975" y="5722"/>
                    <a:pt x="3211" y="7514"/>
                    <a:pt x="3283" y="7632"/>
                  </a:cubicBezTo>
                  <a:cubicBezTo>
                    <a:pt x="3749" y="8381"/>
                    <a:pt x="3953" y="9263"/>
                    <a:pt x="3821" y="10130"/>
                  </a:cubicBezTo>
                  <a:cubicBezTo>
                    <a:pt x="3817" y="10180"/>
                    <a:pt x="3806" y="10226"/>
                    <a:pt x="3803" y="10266"/>
                  </a:cubicBezTo>
                  <a:cubicBezTo>
                    <a:pt x="3785" y="10373"/>
                    <a:pt x="3695" y="10452"/>
                    <a:pt x="3584" y="10463"/>
                  </a:cubicBezTo>
                  <a:cubicBezTo>
                    <a:pt x="3409" y="10477"/>
                    <a:pt x="3140" y="10560"/>
                    <a:pt x="2835" y="10925"/>
                  </a:cubicBezTo>
                  <a:cubicBezTo>
                    <a:pt x="2667" y="11004"/>
                    <a:pt x="2491" y="11086"/>
                    <a:pt x="2312" y="11169"/>
                  </a:cubicBezTo>
                  <a:cubicBezTo>
                    <a:pt x="1671" y="11473"/>
                    <a:pt x="1015" y="11778"/>
                    <a:pt x="829" y="11857"/>
                  </a:cubicBezTo>
                  <a:cubicBezTo>
                    <a:pt x="812" y="11856"/>
                    <a:pt x="795" y="11855"/>
                    <a:pt x="778" y="11855"/>
                  </a:cubicBezTo>
                  <a:cubicBezTo>
                    <a:pt x="292" y="11855"/>
                    <a:pt x="1" y="12197"/>
                    <a:pt x="1" y="12197"/>
                  </a:cubicBezTo>
                  <a:lnTo>
                    <a:pt x="1" y="14132"/>
                  </a:lnTo>
                  <a:cubicBezTo>
                    <a:pt x="1" y="15891"/>
                    <a:pt x="105" y="17651"/>
                    <a:pt x="313" y="19403"/>
                  </a:cubicBezTo>
                  <a:cubicBezTo>
                    <a:pt x="313" y="19403"/>
                    <a:pt x="707" y="24802"/>
                    <a:pt x="607" y="26218"/>
                  </a:cubicBezTo>
                  <a:lnTo>
                    <a:pt x="1" y="29966"/>
                  </a:lnTo>
                  <a:cubicBezTo>
                    <a:pt x="1" y="29966"/>
                    <a:pt x="753" y="30464"/>
                    <a:pt x="2957" y="30743"/>
                  </a:cubicBezTo>
                  <a:cubicBezTo>
                    <a:pt x="3792" y="30847"/>
                    <a:pt x="4842" y="30919"/>
                    <a:pt x="6135" y="30919"/>
                  </a:cubicBezTo>
                  <a:cubicBezTo>
                    <a:pt x="10844" y="30919"/>
                    <a:pt x="12273" y="29962"/>
                    <a:pt x="12273" y="29962"/>
                  </a:cubicBezTo>
                  <a:lnTo>
                    <a:pt x="11668" y="26214"/>
                  </a:lnTo>
                  <a:cubicBezTo>
                    <a:pt x="11564" y="24799"/>
                    <a:pt x="11958" y="19399"/>
                    <a:pt x="11958" y="19399"/>
                  </a:cubicBezTo>
                  <a:cubicBezTo>
                    <a:pt x="12169" y="17647"/>
                    <a:pt x="12273" y="15888"/>
                    <a:pt x="12277" y="14125"/>
                  </a:cubicBezTo>
                  <a:lnTo>
                    <a:pt x="12277" y="12190"/>
                  </a:lnTo>
                  <a:cubicBezTo>
                    <a:pt x="12277" y="12190"/>
                    <a:pt x="9568" y="10961"/>
                    <a:pt x="9163" y="10775"/>
                  </a:cubicBezTo>
                  <a:cubicBezTo>
                    <a:pt x="9002" y="10556"/>
                    <a:pt x="8808" y="10488"/>
                    <a:pt x="8676" y="10477"/>
                  </a:cubicBezTo>
                  <a:cubicBezTo>
                    <a:pt x="8572" y="10463"/>
                    <a:pt x="8493" y="10388"/>
                    <a:pt x="8468" y="10273"/>
                  </a:cubicBezTo>
                  <a:cubicBezTo>
                    <a:pt x="8299" y="9370"/>
                    <a:pt x="8479" y="8435"/>
                    <a:pt x="8977" y="7654"/>
                  </a:cubicBezTo>
                  <a:cubicBezTo>
                    <a:pt x="9056" y="7528"/>
                    <a:pt x="9116" y="7406"/>
                    <a:pt x="9131" y="7306"/>
                  </a:cubicBezTo>
                  <a:lnTo>
                    <a:pt x="9317" y="5597"/>
                  </a:lnTo>
                  <a:lnTo>
                    <a:pt x="9460" y="4264"/>
                  </a:lnTo>
                  <a:cubicBezTo>
                    <a:pt x="9729" y="2756"/>
                    <a:pt x="8808" y="527"/>
                    <a:pt x="7321" y="108"/>
                  </a:cubicBezTo>
                  <a:cubicBezTo>
                    <a:pt x="7069" y="36"/>
                    <a:pt x="6603" y="0"/>
                    <a:pt x="6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46"/>
            <p:cNvSpPr/>
            <p:nvPr/>
          </p:nvSpPr>
          <p:spPr>
            <a:xfrm>
              <a:off x="6836377" y="1481992"/>
              <a:ext cx="37426" cy="697353"/>
            </a:xfrm>
            <a:custGeom>
              <a:avLst/>
              <a:gdLst/>
              <a:ahLst/>
              <a:cxnLst/>
              <a:rect l="l" t="t" r="r" b="b"/>
              <a:pathLst>
                <a:path w="656" h="12223" extrusionOk="0">
                  <a:moveTo>
                    <a:pt x="627" y="0"/>
                  </a:moveTo>
                  <a:cubicBezTo>
                    <a:pt x="609" y="0"/>
                    <a:pt x="595" y="11"/>
                    <a:pt x="595" y="29"/>
                  </a:cubicBezTo>
                  <a:lnTo>
                    <a:pt x="595" y="1964"/>
                  </a:lnTo>
                  <a:cubicBezTo>
                    <a:pt x="595" y="3720"/>
                    <a:pt x="491" y="5493"/>
                    <a:pt x="283" y="7238"/>
                  </a:cubicBezTo>
                  <a:cubicBezTo>
                    <a:pt x="283" y="7263"/>
                    <a:pt x="72" y="10112"/>
                    <a:pt x="0" y="12190"/>
                  </a:cubicBezTo>
                  <a:cubicBezTo>
                    <a:pt x="0" y="12208"/>
                    <a:pt x="14" y="12222"/>
                    <a:pt x="29" y="12222"/>
                  </a:cubicBezTo>
                  <a:cubicBezTo>
                    <a:pt x="50" y="12222"/>
                    <a:pt x="61" y="12208"/>
                    <a:pt x="61" y="12190"/>
                  </a:cubicBezTo>
                  <a:cubicBezTo>
                    <a:pt x="133" y="10112"/>
                    <a:pt x="344" y="7267"/>
                    <a:pt x="344" y="7242"/>
                  </a:cubicBezTo>
                  <a:cubicBezTo>
                    <a:pt x="552" y="5500"/>
                    <a:pt x="656" y="3720"/>
                    <a:pt x="656" y="1964"/>
                  </a:cubicBezTo>
                  <a:lnTo>
                    <a:pt x="656" y="29"/>
                  </a:lnTo>
                  <a:cubicBezTo>
                    <a:pt x="656" y="11"/>
                    <a:pt x="645" y="0"/>
                    <a:pt x="627" y="0"/>
                  </a:cubicBezTo>
                  <a:close/>
                </a:path>
              </a:pathLst>
            </a:custGeom>
            <a:solidFill>
              <a:srgbClr val="6786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6"/>
            <p:cNvSpPr/>
            <p:nvPr/>
          </p:nvSpPr>
          <p:spPr>
            <a:xfrm>
              <a:off x="6170120" y="1481992"/>
              <a:ext cx="38682" cy="729816"/>
            </a:xfrm>
            <a:custGeom>
              <a:avLst/>
              <a:gdLst/>
              <a:ahLst/>
              <a:cxnLst/>
              <a:rect l="l" t="t" r="r" b="b"/>
              <a:pathLst>
                <a:path w="678" h="12792" extrusionOk="0">
                  <a:moveTo>
                    <a:pt x="33" y="0"/>
                  </a:moveTo>
                  <a:cubicBezTo>
                    <a:pt x="15" y="0"/>
                    <a:pt x="1" y="11"/>
                    <a:pt x="1" y="29"/>
                  </a:cubicBezTo>
                  <a:lnTo>
                    <a:pt x="1" y="1964"/>
                  </a:lnTo>
                  <a:cubicBezTo>
                    <a:pt x="1" y="3720"/>
                    <a:pt x="105" y="5500"/>
                    <a:pt x="316" y="7242"/>
                  </a:cubicBezTo>
                  <a:cubicBezTo>
                    <a:pt x="320" y="7278"/>
                    <a:pt x="567" y="10671"/>
                    <a:pt x="613" y="12760"/>
                  </a:cubicBezTo>
                  <a:cubicBezTo>
                    <a:pt x="613" y="12778"/>
                    <a:pt x="628" y="12792"/>
                    <a:pt x="646" y="12792"/>
                  </a:cubicBezTo>
                  <a:cubicBezTo>
                    <a:pt x="664" y="12785"/>
                    <a:pt x="678" y="12774"/>
                    <a:pt x="678" y="12760"/>
                  </a:cubicBezTo>
                  <a:cubicBezTo>
                    <a:pt x="628" y="10671"/>
                    <a:pt x="381" y="7274"/>
                    <a:pt x="377" y="7238"/>
                  </a:cubicBezTo>
                  <a:cubicBezTo>
                    <a:pt x="173" y="5493"/>
                    <a:pt x="65" y="3720"/>
                    <a:pt x="65" y="1964"/>
                  </a:cubicBezTo>
                  <a:lnTo>
                    <a:pt x="65" y="29"/>
                  </a:lnTo>
                  <a:cubicBezTo>
                    <a:pt x="65" y="11"/>
                    <a:pt x="51" y="0"/>
                    <a:pt x="33" y="0"/>
                  </a:cubicBezTo>
                  <a:close/>
                </a:path>
              </a:pathLst>
            </a:custGeom>
            <a:solidFill>
              <a:srgbClr val="6786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46"/>
            <p:cNvSpPr/>
            <p:nvPr/>
          </p:nvSpPr>
          <p:spPr>
            <a:xfrm>
              <a:off x="6353885" y="929837"/>
              <a:ext cx="336382" cy="385903"/>
            </a:xfrm>
            <a:custGeom>
              <a:avLst/>
              <a:gdLst/>
              <a:ahLst/>
              <a:cxnLst/>
              <a:rect l="l" t="t" r="r" b="b"/>
              <a:pathLst>
                <a:path w="5896" h="6764" extrusionOk="0">
                  <a:moveTo>
                    <a:pt x="1514" y="0"/>
                  </a:moveTo>
                  <a:cubicBezTo>
                    <a:pt x="1151" y="0"/>
                    <a:pt x="840" y="92"/>
                    <a:pt x="624" y="427"/>
                  </a:cubicBezTo>
                  <a:cubicBezTo>
                    <a:pt x="413" y="756"/>
                    <a:pt x="259" y="1301"/>
                    <a:pt x="151" y="1896"/>
                  </a:cubicBezTo>
                  <a:cubicBezTo>
                    <a:pt x="151" y="1914"/>
                    <a:pt x="148" y="1928"/>
                    <a:pt x="148" y="1932"/>
                  </a:cubicBezTo>
                  <a:cubicBezTo>
                    <a:pt x="123" y="2068"/>
                    <a:pt x="98" y="2200"/>
                    <a:pt x="80" y="2340"/>
                  </a:cubicBezTo>
                  <a:cubicBezTo>
                    <a:pt x="65" y="2440"/>
                    <a:pt x="55" y="2534"/>
                    <a:pt x="40" y="2641"/>
                  </a:cubicBezTo>
                  <a:cubicBezTo>
                    <a:pt x="5" y="2946"/>
                    <a:pt x="1" y="3247"/>
                    <a:pt x="22" y="3540"/>
                  </a:cubicBezTo>
                  <a:cubicBezTo>
                    <a:pt x="112" y="4594"/>
                    <a:pt x="581" y="5550"/>
                    <a:pt x="1320" y="6099"/>
                  </a:cubicBezTo>
                  <a:cubicBezTo>
                    <a:pt x="1495" y="6228"/>
                    <a:pt x="1674" y="6350"/>
                    <a:pt x="1857" y="6457"/>
                  </a:cubicBezTo>
                  <a:cubicBezTo>
                    <a:pt x="2203" y="6661"/>
                    <a:pt x="2574" y="6763"/>
                    <a:pt x="2944" y="6763"/>
                  </a:cubicBezTo>
                  <a:cubicBezTo>
                    <a:pt x="3315" y="6763"/>
                    <a:pt x="3686" y="6661"/>
                    <a:pt x="4032" y="6457"/>
                  </a:cubicBezTo>
                  <a:cubicBezTo>
                    <a:pt x="4215" y="6350"/>
                    <a:pt x="4394" y="6228"/>
                    <a:pt x="4569" y="6099"/>
                  </a:cubicBezTo>
                  <a:cubicBezTo>
                    <a:pt x="5308" y="5550"/>
                    <a:pt x="5777" y="4594"/>
                    <a:pt x="5867" y="3540"/>
                  </a:cubicBezTo>
                  <a:cubicBezTo>
                    <a:pt x="5895" y="3250"/>
                    <a:pt x="5884" y="2946"/>
                    <a:pt x="5838" y="2612"/>
                  </a:cubicBezTo>
                  <a:cubicBezTo>
                    <a:pt x="5824" y="2516"/>
                    <a:pt x="5809" y="2419"/>
                    <a:pt x="5795" y="2322"/>
                  </a:cubicBezTo>
                  <a:cubicBezTo>
                    <a:pt x="5773" y="2161"/>
                    <a:pt x="5748" y="2000"/>
                    <a:pt x="5716" y="1842"/>
                  </a:cubicBezTo>
                  <a:cubicBezTo>
                    <a:pt x="5609" y="1269"/>
                    <a:pt x="5462" y="746"/>
                    <a:pt x="5254" y="427"/>
                  </a:cubicBezTo>
                  <a:cubicBezTo>
                    <a:pt x="5038" y="92"/>
                    <a:pt x="4728" y="0"/>
                    <a:pt x="4365" y="0"/>
                  </a:cubicBezTo>
                  <a:cubicBezTo>
                    <a:pt x="3940" y="0"/>
                    <a:pt x="3442" y="127"/>
                    <a:pt x="2939" y="136"/>
                  </a:cubicBezTo>
                  <a:cubicBezTo>
                    <a:pt x="2438" y="127"/>
                    <a:pt x="1940" y="0"/>
                    <a:pt x="1514"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6"/>
            <p:cNvSpPr/>
            <p:nvPr/>
          </p:nvSpPr>
          <p:spPr>
            <a:xfrm>
              <a:off x="6355141" y="1090726"/>
              <a:ext cx="333472" cy="224958"/>
            </a:xfrm>
            <a:custGeom>
              <a:avLst/>
              <a:gdLst/>
              <a:ahLst/>
              <a:cxnLst/>
              <a:rect l="l" t="t" r="r" b="b"/>
              <a:pathLst>
                <a:path w="5845" h="3943" extrusionOk="0">
                  <a:moveTo>
                    <a:pt x="2921" y="0"/>
                  </a:moveTo>
                  <a:cubicBezTo>
                    <a:pt x="2104" y="0"/>
                    <a:pt x="1226" y="527"/>
                    <a:pt x="255" y="688"/>
                  </a:cubicBezTo>
                  <a:cubicBezTo>
                    <a:pt x="172" y="702"/>
                    <a:pt x="86" y="713"/>
                    <a:pt x="0" y="720"/>
                  </a:cubicBezTo>
                  <a:cubicBezTo>
                    <a:pt x="90" y="1774"/>
                    <a:pt x="559" y="2730"/>
                    <a:pt x="1298" y="3279"/>
                  </a:cubicBezTo>
                  <a:cubicBezTo>
                    <a:pt x="1473" y="3408"/>
                    <a:pt x="1652" y="3530"/>
                    <a:pt x="1835" y="3637"/>
                  </a:cubicBezTo>
                  <a:cubicBezTo>
                    <a:pt x="2181" y="3840"/>
                    <a:pt x="2551" y="3942"/>
                    <a:pt x="2921" y="3942"/>
                  </a:cubicBezTo>
                  <a:cubicBezTo>
                    <a:pt x="3042" y="3942"/>
                    <a:pt x="3163" y="3931"/>
                    <a:pt x="3283" y="3909"/>
                  </a:cubicBezTo>
                  <a:cubicBezTo>
                    <a:pt x="3530" y="3866"/>
                    <a:pt x="3777" y="3770"/>
                    <a:pt x="4010" y="3637"/>
                  </a:cubicBezTo>
                  <a:cubicBezTo>
                    <a:pt x="4193" y="3530"/>
                    <a:pt x="4372" y="3408"/>
                    <a:pt x="4547" y="3279"/>
                  </a:cubicBezTo>
                  <a:cubicBezTo>
                    <a:pt x="5286" y="2730"/>
                    <a:pt x="5755" y="1774"/>
                    <a:pt x="5845" y="720"/>
                  </a:cubicBezTo>
                  <a:cubicBezTo>
                    <a:pt x="4777" y="627"/>
                    <a:pt x="3816" y="0"/>
                    <a:pt x="29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46"/>
            <p:cNvSpPr/>
            <p:nvPr/>
          </p:nvSpPr>
          <p:spPr>
            <a:xfrm>
              <a:off x="6542386" y="983581"/>
              <a:ext cx="101839" cy="36399"/>
            </a:xfrm>
            <a:custGeom>
              <a:avLst/>
              <a:gdLst/>
              <a:ahLst/>
              <a:cxnLst/>
              <a:rect l="l" t="t" r="r" b="b"/>
              <a:pathLst>
                <a:path w="1785" h="638" extrusionOk="0">
                  <a:moveTo>
                    <a:pt x="241" y="1"/>
                  </a:moveTo>
                  <a:cubicBezTo>
                    <a:pt x="205" y="4"/>
                    <a:pt x="169" y="4"/>
                    <a:pt x="126" y="11"/>
                  </a:cubicBezTo>
                  <a:cubicBezTo>
                    <a:pt x="122" y="11"/>
                    <a:pt x="122" y="11"/>
                    <a:pt x="126" y="26"/>
                  </a:cubicBezTo>
                  <a:cubicBezTo>
                    <a:pt x="51" y="40"/>
                    <a:pt x="1" y="112"/>
                    <a:pt x="15" y="183"/>
                  </a:cubicBezTo>
                  <a:cubicBezTo>
                    <a:pt x="28" y="247"/>
                    <a:pt x="85" y="293"/>
                    <a:pt x="150" y="293"/>
                  </a:cubicBezTo>
                  <a:cubicBezTo>
                    <a:pt x="159" y="293"/>
                    <a:pt x="167" y="293"/>
                    <a:pt x="176" y="291"/>
                  </a:cubicBezTo>
                  <a:cubicBezTo>
                    <a:pt x="205" y="287"/>
                    <a:pt x="234" y="284"/>
                    <a:pt x="266" y="277"/>
                  </a:cubicBezTo>
                  <a:cubicBezTo>
                    <a:pt x="298" y="273"/>
                    <a:pt x="330" y="269"/>
                    <a:pt x="359" y="269"/>
                  </a:cubicBezTo>
                  <a:cubicBezTo>
                    <a:pt x="391" y="266"/>
                    <a:pt x="423" y="266"/>
                    <a:pt x="456" y="266"/>
                  </a:cubicBezTo>
                  <a:lnTo>
                    <a:pt x="552" y="266"/>
                  </a:lnTo>
                  <a:cubicBezTo>
                    <a:pt x="678" y="269"/>
                    <a:pt x="807" y="284"/>
                    <a:pt x="932" y="309"/>
                  </a:cubicBezTo>
                  <a:cubicBezTo>
                    <a:pt x="964" y="320"/>
                    <a:pt x="997" y="323"/>
                    <a:pt x="1029" y="330"/>
                  </a:cubicBezTo>
                  <a:lnTo>
                    <a:pt x="1122" y="359"/>
                  </a:lnTo>
                  <a:cubicBezTo>
                    <a:pt x="1154" y="366"/>
                    <a:pt x="1179" y="380"/>
                    <a:pt x="1212" y="391"/>
                  </a:cubicBezTo>
                  <a:lnTo>
                    <a:pt x="1255" y="409"/>
                  </a:lnTo>
                  <a:lnTo>
                    <a:pt x="1301" y="427"/>
                  </a:lnTo>
                  <a:lnTo>
                    <a:pt x="1387" y="466"/>
                  </a:lnTo>
                  <a:lnTo>
                    <a:pt x="1470" y="517"/>
                  </a:lnTo>
                  <a:cubicBezTo>
                    <a:pt x="1484" y="520"/>
                    <a:pt x="1498" y="527"/>
                    <a:pt x="1513" y="538"/>
                  </a:cubicBezTo>
                  <a:lnTo>
                    <a:pt x="1552" y="563"/>
                  </a:lnTo>
                  <a:cubicBezTo>
                    <a:pt x="1552" y="563"/>
                    <a:pt x="1627" y="617"/>
                    <a:pt x="1638" y="624"/>
                  </a:cubicBezTo>
                  <a:cubicBezTo>
                    <a:pt x="1653" y="633"/>
                    <a:pt x="1670" y="637"/>
                    <a:pt x="1687" y="637"/>
                  </a:cubicBezTo>
                  <a:cubicBezTo>
                    <a:pt x="1713" y="637"/>
                    <a:pt x="1738" y="627"/>
                    <a:pt x="1753" y="606"/>
                  </a:cubicBezTo>
                  <a:cubicBezTo>
                    <a:pt x="1785" y="570"/>
                    <a:pt x="1774" y="517"/>
                    <a:pt x="1738" y="484"/>
                  </a:cubicBezTo>
                  <a:lnTo>
                    <a:pt x="1656" y="416"/>
                  </a:lnTo>
                  <a:lnTo>
                    <a:pt x="1613" y="384"/>
                  </a:lnTo>
                  <a:cubicBezTo>
                    <a:pt x="1602" y="373"/>
                    <a:pt x="1584" y="363"/>
                    <a:pt x="1570" y="355"/>
                  </a:cubicBezTo>
                  <a:lnTo>
                    <a:pt x="1480" y="294"/>
                  </a:lnTo>
                  <a:lnTo>
                    <a:pt x="1387" y="248"/>
                  </a:lnTo>
                  <a:lnTo>
                    <a:pt x="1337" y="219"/>
                  </a:lnTo>
                  <a:lnTo>
                    <a:pt x="1287" y="198"/>
                  </a:lnTo>
                  <a:cubicBezTo>
                    <a:pt x="1255" y="183"/>
                    <a:pt x="1219" y="173"/>
                    <a:pt x="1190" y="158"/>
                  </a:cubicBezTo>
                  <a:lnTo>
                    <a:pt x="1086" y="122"/>
                  </a:lnTo>
                  <a:cubicBezTo>
                    <a:pt x="1050" y="108"/>
                    <a:pt x="1018" y="97"/>
                    <a:pt x="982" y="90"/>
                  </a:cubicBezTo>
                  <a:cubicBezTo>
                    <a:pt x="843" y="54"/>
                    <a:pt x="706" y="29"/>
                    <a:pt x="563" y="15"/>
                  </a:cubicBezTo>
                  <a:lnTo>
                    <a:pt x="456" y="4"/>
                  </a:lnTo>
                  <a:cubicBezTo>
                    <a:pt x="420" y="1"/>
                    <a:pt x="384" y="1"/>
                    <a:pt x="34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46"/>
            <p:cNvSpPr/>
            <p:nvPr/>
          </p:nvSpPr>
          <p:spPr>
            <a:xfrm>
              <a:off x="6399927" y="983581"/>
              <a:ext cx="101839" cy="36399"/>
            </a:xfrm>
            <a:custGeom>
              <a:avLst/>
              <a:gdLst/>
              <a:ahLst/>
              <a:cxnLst/>
              <a:rect l="l" t="t" r="r" b="b"/>
              <a:pathLst>
                <a:path w="1785" h="638" extrusionOk="0">
                  <a:moveTo>
                    <a:pt x="1437" y="1"/>
                  </a:moveTo>
                  <a:cubicBezTo>
                    <a:pt x="1401" y="1"/>
                    <a:pt x="1365" y="1"/>
                    <a:pt x="1330" y="4"/>
                  </a:cubicBezTo>
                  <a:lnTo>
                    <a:pt x="1222" y="15"/>
                  </a:lnTo>
                  <a:cubicBezTo>
                    <a:pt x="1079" y="29"/>
                    <a:pt x="939" y="54"/>
                    <a:pt x="803" y="90"/>
                  </a:cubicBezTo>
                  <a:cubicBezTo>
                    <a:pt x="763" y="97"/>
                    <a:pt x="735" y="108"/>
                    <a:pt x="699" y="122"/>
                  </a:cubicBezTo>
                  <a:lnTo>
                    <a:pt x="595" y="158"/>
                  </a:lnTo>
                  <a:cubicBezTo>
                    <a:pt x="563" y="173"/>
                    <a:pt x="527" y="183"/>
                    <a:pt x="495" y="198"/>
                  </a:cubicBezTo>
                  <a:lnTo>
                    <a:pt x="448" y="219"/>
                  </a:lnTo>
                  <a:lnTo>
                    <a:pt x="398" y="248"/>
                  </a:lnTo>
                  <a:lnTo>
                    <a:pt x="305" y="294"/>
                  </a:lnTo>
                  <a:lnTo>
                    <a:pt x="215" y="355"/>
                  </a:lnTo>
                  <a:cubicBezTo>
                    <a:pt x="201" y="363"/>
                    <a:pt x="183" y="373"/>
                    <a:pt x="169" y="384"/>
                  </a:cubicBezTo>
                  <a:lnTo>
                    <a:pt x="129" y="416"/>
                  </a:lnTo>
                  <a:lnTo>
                    <a:pt x="43" y="484"/>
                  </a:lnTo>
                  <a:cubicBezTo>
                    <a:pt x="7" y="517"/>
                    <a:pt x="0" y="570"/>
                    <a:pt x="29" y="606"/>
                  </a:cubicBezTo>
                  <a:cubicBezTo>
                    <a:pt x="46" y="627"/>
                    <a:pt x="72" y="637"/>
                    <a:pt x="98" y="637"/>
                  </a:cubicBezTo>
                  <a:cubicBezTo>
                    <a:pt x="115" y="637"/>
                    <a:pt x="133" y="633"/>
                    <a:pt x="147" y="624"/>
                  </a:cubicBezTo>
                  <a:cubicBezTo>
                    <a:pt x="154" y="617"/>
                    <a:pt x="233" y="563"/>
                    <a:pt x="233" y="563"/>
                  </a:cubicBezTo>
                  <a:lnTo>
                    <a:pt x="272" y="538"/>
                  </a:lnTo>
                  <a:cubicBezTo>
                    <a:pt x="287" y="527"/>
                    <a:pt x="298" y="520"/>
                    <a:pt x="312" y="517"/>
                  </a:cubicBezTo>
                  <a:lnTo>
                    <a:pt x="398" y="466"/>
                  </a:lnTo>
                  <a:lnTo>
                    <a:pt x="484" y="427"/>
                  </a:lnTo>
                  <a:lnTo>
                    <a:pt x="527" y="409"/>
                  </a:lnTo>
                  <a:lnTo>
                    <a:pt x="573" y="391"/>
                  </a:lnTo>
                  <a:cubicBezTo>
                    <a:pt x="602" y="380"/>
                    <a:pt x="631" y="366"/>
                    <a:pt x="663" y="359"/>
                  </a:cubicBezTo>
                  <a:lnTo>
                    <a:pt x="756" y="330"/>
                  </a:lnTo>
                  <a:cubicBezTo>
                    <a:pt x="788" y="323"/>
                    <a:pt x="821" y="320"/>
                    <a:pt x="849" y="309"/>
                  </a:cubicBezTo>
                  <a:cubicBezTo>
                    <a:pt x="975" y="284"/>
                    <a:pt x="1104" y="269"/>
                    <a:pt x="1236" y="266"/>
                  </a:cubicBezTo>
                  <a:lnTo>
                    <a:pt x="1333" y="266"/>
                  </a:lnTo>
                  <a:cubicBezTo>
                    <a:pt x="1365" y="266"/>
                    <a:pt x="1398" y="266"/>
                    <a:pt x="1426" y="269"/>
                  </a:cubicBezTo>
                  <a:cubicBezTo>
                    <a:pt x="1458" y="269"/>
                    <a:pt x="1491" y="273"/>
                    <a:pt x="1523" y="277"/>
                  </a:cubicBezTo>
                  <a:cubicBezTo>
                    <a:pt x="1552" y="284"/>
                    <a:pt x="1584" y="287"/>
                    <a:pt x="1613" y="291"/>
                  </a:cubicBezTo>
                  <a:cubicBezTo>
                    <a:pt x="1621" y="293"/>
                    <a:pt x="1630" y="293"/>
                    <a:pt x="1638" y="293"/>
                  </a:cubicBezTo>
                  <a:cubicBezTo>
                    <a:pt x="1704" y="293"/>
                    <a:pt x="1761" y="247"/>
                    <a:pt x="1774" y="183"/>
                  </a:cubicBezTo>
                  <a:cubicBezTo>
                    <a:pt x="1785" y="112"/>
                    <a:pt x="1738" y="40"/>
                    <a:pt x="1659" y="26"/>
                  </a:cubicBezTo>
                  <a:cubicBezTo>
                    <a:pt x="1666" y="11"/>
                    <a:pt x="1663" y="11"/>
                    <a:pt x="1656" y="11"/>
                  </a:cubicBezTo>
                  <a:cubicBezTo>
                    <a:pt x="1616" y="4"/>
                    <a:pt x="1580" y="4"/>
                    <a:pt x="154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46"/>
            <p:cNvSpPr/>
            <p:nvPr/>
          </p:nvSpPr>
          <p:spPr>
            <a:xfrm>
              <a:off x="6356795" y="1043714"/>
              <a:ext cx="26815" cy="36000"/>
            </a:xfrm>
            <a:custGeom>
              <a:avLst/>
              <a:gdLst/>
              <a:ahLst/>
              <a:cxnLst/>
              <a:rect l="l" t="t" r="r" b="b"/>
              <a:pathLst>
                <a:path w="470" h="631" extrusionOk="0">
                  <a:moveTo>
                    <a:pt x="384" y="0"/>
                  </a:moveTo>
                  <a:lnTo>
                    <a:pt x="40" y="348"/>
                  </a:lnTo>
                  <a:lnTo>
                    <a:pt x="0" y="631"/>
                  </a:lnTo>
                  <a:lnTo>
                    <a:pt x="0" y="631"/>
                  </a:lnTo>
                  <a:lnTo>
                    <a:pt x="470" y="409"/>
                  </a:lnTo>
                  <a:lnTo>
                    <a:pt x="3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6"/>
            <p:cNvSpPr/>
            <p:nvPr/>
          </p:nvSpPr>
          <p:spPr>
            <a:xfrm>
              <a:off x="6661341" y="1043087"/>
              <a:ext cx="26073" cy="36457"/>
            </a:xfrm>
            <a:custGeom>
              <a:avLst/>
              <a:gdLst/>
              <a:ahLst/>
              <a:cxnLst/>
              <a:rect l="l" t="t" r="r" b="b"/>
              <a:pathLst>
                <a:path w="457" h="639" extrusionOk="0">
                  <a:moveTo>
                    <a:pt x="65" y="0"/>
                  </a:moveTo>
                  <a:lnTo>
                    <a:pt x="1" y="423"/>
                  </a:lnTo>
                  <a:lnTo>
                    <a:pt x="456" y="638"/>
                  </a:lnTo>
                  <a:cubicBezTo>
                    <a:pt x="449" y="538"/>
                    <a:pt x="435" y="441"/>
                    <a:pt x="417" y="344"/>
                  </a:cubicBezTo>
                  <a:lnTo>
                    <a:pt x="6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46"/>
            <p:cNvSpPr/>
            <p:nvPr/>
          </p:nvSpPr>
          <p:spPr>
            <a:xfrm>
              <a:off x="6375794" y="1007087"/>
              <a:ext cx="292394" cy="92653"/>
            </a:xfrm>
            <a:custGeom>
              <a:avLst/>
              <a:gdLst/>
              <a:ahLst/>
              <a:cxnLst/>
              <a:rect l="l" t="t" r="r" b="b"/>
              <a:pathLst>
                <a:path w="5125" h="1624" extrusionOk="0">
                  <a:moveTo>
                    <a:pt x="2562" y="1"/>
                  </a:moveTo>
                  <a:cubicBezTo>
                    <a:pt x="1129" y="1"/>
                    <a:pt x="373" y="398"/>
                    <a:pt x="104" y="578"/>
                  </a:cubicBezTo>
                  <a:cubicBezTo>
                    <a:pt x="33" y="628"/>
                    <a:pt x="0" y="714"/>
                    <a:pt x="25" y="793"/>
                  </a:cubicBezTo>
                  <a:lnTo>
                    <a:pt x="172" y="1344"/>
                  </a:lnTo>
                  <a:cubicBezTo>
                    <a:pt x="218" y="1515"/>
                    <a:pt x="373" y="1622"/>
                    <a:pt x="541" y="1622"/>
                  </a:cubicBezTo>
                  <a:cubicBezTo>
                    <a:pt x="585" y="1622"/>
                    <a:pt x="630" y="1614"/>
                    <a:pt x="674" y="1599"/>
                  </a:cubicBezTo>
                  <a:cubicBezTo>
                    <a:pt x="1032" y="1470"/>
                    <a:pt x="1538" y="1344"/>
                    <a:pt x="2229" y="1312"/>
                  </a:cubicBezTo>
                  <a:cubicBezTo>
                    <a:pt x="2337" y="1309"/>
                    <a:pt x="2448" y="1305"/>
                    <a:pt x="2562" y="1305"/>
                  </a:cubicBezTo>
                  <a:cubicBezTo>
                    <a:pt x="2681" y="1305"/>
                    <a:pt x="2792" y="1309"/>
                    <a:pt x="2899" y="1312"/>
                  </a:cubicBezTo>
                  <a:cubicBezTo>
                    <a:pt x="3583" y="1341"/>
                    <a:pt x="4096" y="1466"/>
                    <a:pt x="4454" y="1599"/>
                  </a:cubicBezTo>
                  <a:cubicBezTo>
                    <a:pt x="4498" y="1615"/>
                    <a:pt x="4543" y="1623"/>
                    <a:pt x="4587" y="1623"/>
                  </a:cubicBezTo>
                  <a:cubicBezTo>
                    <a:pt x="4753" y="1623"/>
                    <a:pt x="4908" y="1514"/>
                    <a:pt x="4956" y="1344"/>
                  </a:cubicBezTo>
                  <a:lnTo>
                    <a:pt x="5103" y="793"/>
                  </a:lnTo>
                  <a:cubicBezTo>
                    <a:pt x="5124" y="714"/>
                    <a:pt x="5088" y="624"/>
                    <a:pt x="5024" y="578"/>
                  </a:cubicBezTo>
                  <a:cubicBezTo>
                    <a:pt x="4755" y="398"/>
                    <a:pt x="3992" y="1"/>
                    <a:pt x="25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46"/>
            <p:cNvSpPr/>
            <p:nvPr/>
          </p:nvSpPr>
          <p:spPr>
            <a:xfrm>
              <a:off x="6382526" y="1013020"/>
              <a:ext cx="279329" cy="80786"/>
            </a:xfrm>
            <a:custGeom>
              <a:avLst/>
              <a:gdLst/>
              <a:ahLst/>
              <a:cxnLst/>
              <a:rect l="l" t="t" r="r" b="b"/>
              <a:pathLst>
                <a:path w="4896" h="1416" extrusionOk="0">
                  <a:moveTo>
                    <a:pt x="2448" y="1"/>
                  </a:moveTo>
                  <a:cubicBezTo>
                    <a:pt x="1040" y="1"/>
                    <a:pt x="298" y="388"/>
                    <a:pt x="47" y="560"/>
                  </a:cubicBezTo>
                  <a:cubicBezTo>
                    <a:pt x="11" y="581"/>
                    <a:pt x="1" y="620"/>
                    <a:pt x="8" y="663"/>
                  </a:cubicBezTo>
                  <a:lnTo>
                    <a:pt x="155" y="1215"/>
                  </a:lnTo>
                  <a:cubicBezTo>
                    <a:pt x="191" y="1330"/>
                    <a:pt x="298" y="1416"/>
                    <a:pt x="423" y="1416"/>
                  </a:cubicBezTo>
                  <a:cubicBezTo>
                    <a:pt x="459" y="1416"/>
                    <a:pt x="491" y="1412"/>
                    <a:pt x="524" y="1398"/>
                  </a:cubicBezTo>
                  <a:cubicBezTo>
                    <a:pt x="950" y="1237"/>
                    <a:pt x="1441" y="1144"/>
                    <a:pt x="1993" y="1108"/>
                  </a:cubicBezTo>
                  <a:cubicBezTo>
                    <a:pt x="2072" y="1101"/>
                    <a:pt x="2136" y="1043"/>
                    <a:pt x="2143" y="968"/>
                  </a:cubicBezTo>
                  <a:cubicBezTo>
                    <a:pt x="2158" y="864"/>
                    <a:pt x="2244" y="789"/>
                    <a:pt x="2351" y="789"/>
                  </a:cubicBezTo>
                  <a:lnTo>
                    <a:pt x="2545" y="789"/>
                  </a:lnTo>
                  <a:cubicBezTo>
                    <a:pt x="2645" y="789"/>
                    <a:pt x="2735" y="864"/>
                    <a:pt x="2749" y="968"/>
                  </a:cubicBezTo>
                  <a:cubicBezTo>
                    <a:pt x="2760" y="1043"/>
                    <a:pt x="2828" y="1101"/>
                    <a:pt x="2903" y="1108"/>
                  </a:cubicBezTo>
                  <a:cubicBezTo>
                    <a:pt x="3448" y="1144"/>
                    <a:pt x="3942" y="1240"/>
                    <a:pt x="4372" y="1398"/>
                  </a:cubicBezTo>
                  <a:cubicBezTo>
                    <a:pt x="4401" y="1412"/>
                    <a:pt x="4440" y="1416"/>
                    <a:pt x="4469" y="1416"/>
                  </a:cubicBezTo>
                  <a:cubicBezTo>
                    <a:pt x="4594" y="1416"/>
                    <a:pt x="4709" y="1334"/>
                    <a:pt x="4737" y="1215"/>
                  </a:cubicBezTo>
                  <a:lnTo>
                    <a:pt x="4888" y="663"/>
                  </a:lnTo>
                  <a:cubicBezTo>
                    <a:pt x="4895" y="620"/>
                    <a:pt x="4881" y="581"/>
                    <a:pt x="4849" y="560"/>
                  </a:cubicBezTo>
                  <a:cubicBezTo>
                    <a:pt x="4598" y="388"/>
                    <a:pt x="3856" y="1"/>
                    <a:pt x="24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6"/>
            <p:cNvSpPr/>
            <p:nvPr/>
          </p:nvSpPr>
          <p:spPr>
            <a:xfrm>
              <a:off x="6453670" y="1035499"/>
              <a:ext cx="17458" cy="35829"/>
            </a:xfrm>
            <a:custGeom>
              <a:avLst/>
              <a:gdLst/>
              <a:ahLst/>
              <a:cxnLst/>
              <a:rect l="l" t="t" r="r" b="b"/>
              <a:pathLst>
                <a:path w="306" h="628" extrusionOk="0">
                  <a:moveTo>
                    <a:pt x="155" y="1"/>
                  </a:moveTo>
                  <a:cubicBezTo>
                    <a:pt x="72" y="1"/>
                    <a:pt x="1" y="140"/>
                    <a:pt x="1" y="312"/>
                  </a:cubicBezTo>
                  <a:cubicBezTo>
                    <a:pt x="1" y="488"/>
                    <a:pt x="72" y="628"/>
                    <a:pt x="155" y="628"/>
                  </a:cubicBezTo>
                  <a:cubicBezTo>
                    <a:pt x="237" y="628"/>
                    <a:pt x="305" y="488"/>
                    <a:pt x="305" y="312"/>
                  </a:cubicBezTo>
                  <a:cubicBezTo>
                    <a:pt x="305" y="140"/>
                    <a:pt x="237" y="1"/>
                    <a:pt x="1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6"/>
            <p:cNvSpPr/>
            <p:nvPr/>
          </p:nvSpPr>
          <p:spPr>
            <a:xfrm>
              <a:off x="6572624" y="1035499"/>
              <a:ext cx="17458" cy="35829"/>
            </a:xfrm>
            <a:custGeom>
              <a:avLst/>
              <a:gdLst/>
              <a:ahLst/>
              <a:cxnLst/>
              <a:rect l="l" t="t" r="r" b="b"/>
              <a:pathLst>
                <a:path w="306" h="628" extrusionOk="0">
                  <a:moveTo>
                    <a:pt x="151" y="1"/>
                  </a:moveTo>
                  <a:cubicBezTo>
                    <a:pt x="69" y="1"/>
                    <a:pt x="1" y="137"/>
                    <a:pt x="1" y="312"/>
                  </a:cubicBezTo>
                  <a:cubicBezTo>
                    <a:pt x="1" y="488"/>
                    <a:pt x="69" y="628"/>
                    <a:pt x="151" y="628"/>
                  </a:cubicBezTo>
                  <a:cubicBezTo>
                    <a:pt x="237" y="628"/>
                    <a:pt x="305" y="488"/>
                    <a:pt x="305" y="312"/>
                  </a:cubicBezTo>
                  <a:cubicBezTo>
                    <a:pt x="305" y="137"/>
                    <a:pt x="237" y="1"/>
                    <a:pt x="1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6"/>
            <p:cNvSpPr/>
            <p:nvPr/>
          </p:nvSpPr>
          <p:spPr>
            <a:xfrm>
              <a:off x="6003527" y="1987136"/>
              <a:ext cx="168476" cy="173839"/>
            </a:xfrm>
            <a:custGeom>
              <a:avLst/>
              <a:gdLst/>
              <a:ahLst/>
              <a:cxnLst/>
              <a:rect l="l" t="t" r="r" b="b"/>
              <a:pathLst>
                <a:path w="2953" h="3047" extrusionOk="0">
                  <a:moveTo>
                    <a:pt x="2953" y="0"/>
                  </a:moveTo>
                  <a:cubicBezTo>
                    <a:pt x="2799" y="319"/>
                    <a:pt x="2609" y="616"/>
                    <a:pt x="2394" y="899"/>
                  </a:cubicBezTo>
                  <a:cubicBezTo>
                    <a:pt x="2172" y="1172"/>
                    <a:pt x="1932" y="1433"/>
                    <a:pt x="1681" y="1681"/>
                  </a:cubicBezTo>
                  <a:cubicBezTo>
                    <a:pt x="1423" y="1924"/>
                    <a:pt x="1154" y="2154"/>
                    <a:pt x="878" y="2372"/>
                  </a:cubicBezTo>
                  <a:cubicBezTo>
                    <a:pt x="595" y="2587"/>
                    <a:pt x="312" y="2799"/>
                    <a:pt x="15" y="2988"/>
                  </a:cubicBezTo>
                  <a:cubicBezTo>
                    <a:pt x="4" y="2992"/>
                    <a:pt x="1" y="3006"/>
                    <a:pt x="1" y="3017"/>
                  </a:cubicBezTo>
                  <a:cubicBezTo>
                    <a:pt x="4" y="3033"/>
                    <a:pt x="18" y="3046"/>
                    <a:pt x="34" y="3046"/>
                  </a:cubicBezTo>
                  <a:cubicBezTo>
                    <a:pt x="36" y="3046"/>
                    <a:pt x="38" y="3046"/>
                    <a:pt x="40" y="3046"/>
                  </a:cubicBezTo>
                  <a:cubicBezTo>
                    <a:pt x="273" y="3010"/>
                    <a:pt x="506" y="2963"/>
                    <a:pt x="735" y="2917"/>
                  </a:cubicBezTo>
                  <a:cubicBezTo>
                    <a:pt x="968" y="2867"/>
                    <a:pt x="1197" y="2806"/>
                    <a:pt x="1419" y="2741"/>
                  </a:cubicBezTo>
                  <a:cubicBezTo>
                    <a:pt x="1645" y="2677"/>
                    <a:pt x="1867" y="2601"/>
                    <a:pt x="2082" y="2508"/>
                  </a:cubicBezTo>
                  <a:cubicBezTo>
                    <a:pt x="2297" y="2415"/>
                    <a:pt x="2512" y="2308"/>
                    <a:pt x="2688" y="2150"/>
                  </a:cubicBezTo>
                  <a:lnTo>
                    <a:pt x="2688" y="2150"/>
                  </a:lnTo>
                  <a:cubicBezTo>
                    <a:pt x="2505" y="2297"/>
                    <a:pt x="2290" y="2397"/>
                    <a:pt x="2075" y="2480"/>
                  </a:cubicBezTo>
                  <a:cubicBezTo>
                    <a:pt x="1857" y="2566"/>
                    <a:pt x="1631" y="2637"/>
                    <a:pt x="1409" y="2695"/>
                  </a:cubicBezTo>
                  <a:cubicBezTo>
                    <a:pt x="1179" y="2759"/>
                    <a:pt x="950" y="2813"/>
                    <a:pt x="721" y="2856"/>
                  </a:cubicBezTo>
                  <a:cubicBezTo>
                    <a:pt x="545" y="2892"/>
                    <a:pt x="368" y="2926"/>
                    <a:pt x="188" y="2955"/>
                  </a:cubicBezTo>
                  <a:lnTo>
                    <a:pt x="188" y="2955"/>
                  </a:lnTo>
                  <a:cubicBezTo>
                    <a:pt x="442" y="2786"/>
                    <a:pt x="687" y="2608"/>
                    <a:pt x="921" y="2422"/>
                  </a:cubicBezTo>
                  <a:cubicBezTo>
                    <a:pt x="1201" y="2204"/>
                    <a:pt x="1470" y="1967"/>
                    <a:pt x="1724" y="1720"/>
                  </a:cubicBezTo>
                  <a:cubicBezTo>
                    <a:pt x="1975" y="1469"/>
                    <a:pt x="2208" y="1200"/>
                    <a:pt x="2423" y="917"/>
                  </a:cubicBezTo>
                  <a:cubicBezTo>
                    <a:pt x="2634" y="631"/>
                    <a:pt x="2813" y="326"/>
                    <a:pt x="29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6"/>
            <p:cNvSpPr/>
            <p:nvPr/>
          </p:nvSpPr>
          <p:spPr>
            <a:xfrm>
              <a:off x="5945904" y="2355468"/>
              <a:ext cx="176463" cy="233744"/>
            </a:xfrm>
            <a:custGeom>
              <a:avLst/>
              <a:gdLst/>
              <a:ahLst/>
              <a:cxnLst/>
              <a:rect l="l" t="t" r="r" b="b"/>
              <a:pathLst>
                <a:path w="3093" h="4097" extrusionOk="0">
                  <a:moveTo>
                    <a:pt x="3092" y="1"/>
                  </a:moveTo>
                  <a:cubicBezTo>
                    <a:pt x="2981" y="427"/>
                    <a:pt x="2813" y="832"/>
                    <a:pt x="2609" y="1216"/>
                  </a:cubicBezTo>
                  <a:cubicBezTo>
                    <a:pt x="2404" y="1599"/>
                    <a:pt x="2179" y="1975"/>
                    <a:pt x="1906" y="2316"/>
                  </a:cubicBezTo>
                  <a:cubicBezTo>
                    <a:pt x="1638" y="2656"/>
                    <a:pt x="1351" y="2989"/>
                    <a:pt x="1025" y="3279"/>
                  </a:cubicBezTo>
                  <a:cubicBezTo>
                    <a:pt x="871" y="3433"/>
                    <a:pt x="692" y="3562"/>
                    <a:pt x="527" y="3706"/>
                  </a:cubicBezTo>
                  <a:cubicBezTo>
                    <a:pt x="441" y="3777"/>
                    <a:pt x="351" y="3835"/>
                    <a:pt x="262" y="3903"/>
                  </a:cubicBezTo>
                  <a:lnTo>
                    <a:pt x="0" y="4096"/>
                  </a:lnTo>
                  <a:lnTo>
                    <a:pt x="276" y="3917"/>
                  </a:lnTo>
                  <a:cubicBezTo>
                    <a:pt x="366" y="3860"/>
                    <a:pt x="466" y="3803"/>
                    <a:pt x="548" y="3731"/>
                  </a:cubicBezTo>
                  <a:cubicBezTo>
                    <a:pt x="724" y="3598"/>
                    <a:pt x="903" y="3473"/>
                    <a:pt x="1064" y="3322"/>
                  </a:cubicBezTo>
                  <a:cubicBezTo>
                    <a:pt x="1150" y="3251"/>
                    <a:pt x="1229" y="3175"/>
                    <a:pt x="1311" y="3100"/>
                  </a:cubicBezTo>
                  <a:lnTo>
                    <a:pt x="1541" y="2864"/>
                  </a:lnTo>
                  <a:cubicBezTo>
                    <a:pt x="1620" y="2789"/>
                    <a:pt x="1688" y="2703"/>
                    <a:pt x="1759" y="2617"/>
                  </a:cubicBezTo>
                  <a:cubicBezTo>
                    <a:pt x="1831" y="2534"/>
                    <a:pt x="1906" y="2452"/>
                    <a:pt x="1971" y="2362"/>
                  </a:cubicBezTo>
                  <a:lnTo>
                    <a:pt x="2168" y="2093"/>
                  </a:lnTo>
                  <a:lnTo>
                    <a:pt x="2347" y="1817"/>
                  </a:lnTo>
                  <a:cubicBezTo>
                    <a:pt x="2404" y="1721"/>
                    <a:pt x="2454" y="1624"/>
                    <a:pt x="2512" y="1531"/>
                  </a:cubicBezTo>
                  <a:cubicBezTo>
                    <a:pt x="2569" y="1434"/>
                    <a:pt x="2616" y="1337"/>
                    <a:pt x="2662" y="1237"/>
                  </a:cubicBezTo>
                  <a:cubicBezTo>
                    <a:pt x="2759" y="1040"/>
                    <a:pt x="2841" y="839"/>
                    <a:pt x="2920" y="635"/>
                  </a:cubicBezTo>
                  <a:cubicBezTo>
                    <a:pt x="2992" y="427"/>
                    <a:pt x="3053" y="216"/>
                    <a:pt x="309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6"/>
            <p:cNvSpPr/>
            <p:nvPr/>
          </p:nvSpPr>
          <p:spPr>
            <a:xfrm>
              <a:off x="5912585" y="2647520"/>
              <a:ext cx="95278" cy="14434"/>
            </a:xfrm>
            <a:custGeom>
              <a:avLst/>
              <a:gdLst/>
              <a:ahLst/>
              <a:cxnLst/>
              <a:rect l="l" t="t" r="r" b="b"/>
              <a:pathLst>
                <a:path w="1670" h="253" extrusionOk="0">
                  <a:moveTo>
                    <a:pt x="1043" y="1"/>
                  </a:moveTo>
                  <a:cubicBezTo>
                    <a:pt x="960" y="1"/>
                    <a:pt x="877" y="4"/>
                    <a:pt x="795" y="13"/>
                  </a:cubicBezTo>
                  <a:cubicBezTo>
                    <a:pt x="659" y="24"/>
                    <a:pt x="520" y="49"/>
                    <a:pt x="387" y="88"/>
                  </a:cubicBezTo>
                  <a:cubicBezTo>
                    <a:pt x="251" y="128"/>
                    <a:pt x="118" y="178"/>
                    <a:pt x="0" y="253"/>
                  </a:cubicBezTo>
                  <a:cubicBezTo>
                    <a:pt x="122" y="181"/>
                    <a:pt x="251" y="138"/>
                    <a:pt x="391" y="106"/>
                  </a:cubicBezTo>
                  <a:cubicBezTo>
                    <a:pt x="523" y="74"/>
                    <a:pt x="663" y="56"/>
                    <a:pt x="803" y="49"/>
                  </a:cubicBezTo>
                  <a:cubicBezTo>
                    <a:pt x="841" y="47"/>
                    <a:pt x="879" y="46"/>
                    <a:pt x="917" y="46"/>
                  </a:cubicBezTo>
                  <a:cubicBezTo>
                    <a:pt x="1017" y="46"/>
                    <a:pt x="1118" y="52"/>
                    <a:pt x="1218" y="59"/>
                  </a:cubicBezTo>
                  <a:cubicBezTo>
                    <a:pt x="1290" y="67"/>
                    <a:pt x="1358" y="77"/>
                    <a:pt x="1423" y="88"/>
                  </a:cubicBezTo>
                  <a:cubicBezTo>
                    <a:pt x="1491" y="102"/>
                    <a:pt x="1559" y="120"/>
                    <a:pt x="1630" y="131"/>
                  </a:cubicBezTo>
                  <a:cubicBezTo>
                    <a:pt x="1648" y="131"/>
                    <a:pt x="1666" y="120"/>
                    <a:pt x="1670" y="102"/>
                  </a:cubicBezTo>
                  <a:cubicBezTo>
                    <a:pt x="1670" y="85"/>
                    <a:pt x="1655" y="67"/>
                    <a:pt x="1637" y="59"/>
                  </a:cubicBezTo>
                  <a:cubicBezTo>
                    <a:pt x="1566" y="49"/>
                    <a:pt x="1501" y="34"/>
                    <a:pt x="1430" y="24"/>
                  </a:cubicBezTo>
                  <a:cubicBezTo>
                    <a:pt x="1358" y="20"/>
                    <a:pt x="1290" y="13"/>
                    <a:pt x="1218" y="6"/>
                  </a:cubicBezTo>
                  <a:cubicBezTo>
                    <a:pt x="1160" y="3"/>
                    <a:pt x="1102" y="1"/>
                    <a:pt x="10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6"/>
            <p:cNvSpPr/>
            <p:nvPr/>
          </p:nvSpPr>
          <p:spPr>
            <a:xfrm>
              <a:off x="6047914" y="1519818"/>
              <a:ext cx="108400" cy="334214"/>
            </a:xfrm>
            <a:custGeom>
              <a:avLst/>
              <a:gdLst/>
              <a:ahLst/>
              <a:cxnLst/>
              <a:rect l="l" t="t" r="r" b="b"/>
              <a:pathLst>
                <a:path w="1900" h="5858" extrusionOk="0">
                  <a:moveTo>
                    <a:pt x="1419" y="0"/>
                  </a:moveTo>
                  <a:cubicBezTo>
                    <a:pt x="1458" y="505"/>
                    <a:pt x="1448" y="1014"/>
                    <a:pt x="1412" y="1512"/>
                  </a:cubicBezTo>
                  <a:cubicBezTo>
                    <a:pt x="1372" y="2017"/>
                    <a:pt x="1290" y="2519"/>
                    <a:pt x="1179" y="3014"/>
                  </a:cubicBezTo>
                  <a:cubicBezTo>
                    <a:pt x="1129" y="3264"/>
                    <a:pt x="1053" y="3504"/>
                    <a:pt x="982" y="3748"/>
                  </a:cubicBezTo>
                  <a:cubicBezTo>
                    <a:pt x="942" y="3870"/>
                    <a:pt x="896" y="3985"/>
                    <a:pt x="856" y="4106"/>
                  </a:cubicBezTo>
                  <a:lnTo>
                    <a:pt x="795" y="4286"/>
                  </a:lnTo>
                  <a:lnTo>
                    <a:pt x="717" y="4461"/>
                  </a:lnTo>
                  <a:cubicBezTo>
                    <a:pt x="670" y="4576"/>
                    <a:pt x="624" y="4694"/>
                    <a:pt x="570" y="4809"/>
                  </a:cubicBezTo>
                  <a:lnTo>
                    <a:pt x="394" y="5149"/>
                  </a:lnTo>
                  <a:cubicBezTo>
                    <a:pt x="366" y="5206"/>
                    <a:pt x="337" y="5267"/>
                    <a:pt x="305" y="5321"/>
                  </a:cubicBezTo>
                  <a:lnTo>
                    <a:pt x="208" y="5482"/>
                  </a:lnTo>
                  <a:lnTo>
                    <a:pt x="17" y="5793"/>
                  </a:lnTo>
                  <a:lnTo>
                    <a:pt x="17" y="5793"/>
                  </a:lnTo>
                  <a:cubicBezTo>
                    <a:pt x="16" y="5793"/>
                    <a:pt x="15" y="5794"/>
                    <a:pt x="14" y="5794"/>
                  </a:cubicBezTo>
                  <a:lnTo>
                    <a:pt x="15" y="5795"/>
                  </a:lnTo>
                  <a:lnTo>
                    <a:pt x="15" y="5795"/>
                  </a:lnTo>
                  <a:lnTo>
                    <a:pt x="7" y="5808"/>
                  </a:lnTo>
                  <a:cubicBezTo>
                    <a:pt x="0" y="5815"/>
                    <a:pt x="0" y="5830"/>
                    <a:pt x="7" y="5841"/>
                  </a:cubicBezTo>
                  <a:cubicBezTo>
                    <a:pt x="9" y="5852"/>
                    <a:pt x="19" y="5857"/>
                    <a:pt x="29" y="5857"/>
                  </a:cubicBezTo>
                  <a:cubicBezTo>
                    <a:pt x="35" y="5857"/>
                    <a:pt x="41" y="5855"/>
                    <a:pt x="47" y="5851"/>
                  </a:cubicBezTo>
                  <a:cubicBezTo>
                    <a:pt x="262" y="5737"/>
                    <a:pt x="466" y="5601"/>
                    <a:pt x="659" y="5454"/>
                  </a:cubicBezTo>
                  <a:cubicBezTo>
                    <a:pt x="853" y="5307"/>
                    <a:pt x="1032" y="5142"/>
                    <a:pt x="1200" y="4966"/>
                  </a:cubicBezTo>
                  <a:cubicBezTo>
                    <a:pt x="1369" y="4787"/>
                    <a:pt x="1516" y="4594"/>
                    <a:pt x="1641" y="4382"/>
                  </a:cubicBezTo>
                  <a:cubicBezTo>
                    <a:pt x="1763" y="4174"/>
                    <a:pt x="1845" y="3945"/>
                    <a:pt x="1899" y="3709"/>
                  </a:cubicBezTo>
                  <a:lnTo>
                    <a:pt x="1899" y="3709"/>
                  </a:lnTo>
                  <a:cubicBezTo>
                    <a:pt x="1838" y="3942"/>
                    <a:pt x="1745" y="4164"/>
                    <a:pt x="1620" y="4372"/>
                  </a:cubicBezTo>
                  <a:cubicBezTo>
                    <a:pt x="1487" y="4572"/>
                    <a:pt x="1337" y="4758"/>
                    <a:pt x="1172" y="4934"/>
                  </a:cubicBezTo>
                  <a:cubicBezTo>
                    <a:pt x="1000" y="5110"/>
                    <a:pt x="817" y="5267"/>
                    <a:pt x="624" y="5411"/>
                  </a:cubicBezTo>
                  <a:cubicBezTo>
                    <a:pt x="462" y="5524"/>
                    <a:pt x="292" y="5638"/>
                    <a:pt x="118" y="5738"/>
                  </a:cubicBezTo>
                  <a:lnTo>
                    <a:pt x="118" y="5738"/>
                  </a:lnTo>
                  <a:lnTo>
                    <a:pt x="258" y="5511"/>
                  </a:lnTo>
                  <a:lnTo>
                    <a:pt x="358" y="5350"/>
                  </a:lnTo>
                  <a:cubicBezTo>
                    <a:pt x="391" y="5292"/>
                    <a:pt x="419" y="5239"/>
                    <a:pt x="448" y="5181"/>
                  </a:cubicBezTo>
                  <a:lnTo>
                    <a:pt x="624" y="4841"/>
                  </a:lnTo>
                  <a:cubicBezTo>
                    <a:pt x="677" y="4730"/>
                    <a:pt x="727" y="4608"/>
                    <a:pt x="778" y="4490"/>
                  </a:cubicBezTo>
                  <a:lnTo>
                    <a:pt x="853" y="4318"/>
                  </a:lnTo>
                  <a:lnTo>
                    <a:pt x="914" y="4139"/>
                  </a:lnTo>
                  <a:cubicBezTo>
                    <a:pt x="957" y="4017"/>
                    <a:pt x="1000" y="3895"/>
                    <a:pt x="1039" y="3773"/>
                  </a:cubicBezTo>
                  <a:cubicBezTo>
                    <a:pt x="1107" y="3529"/>
                    <a:pt x="1186" y="3286"/>
                    <a:pt x="1233" y="3035"/>
                  </a:cubicBezTo>
                  <a:cubicBezTo>
                    <a:pt x="1347" y="2537"/>
                    <a:pt x="1419" y="2032"/>
                    <a:pt x="1448" y="1523"/>
                  </a:cubicBezTo>
                  <a:lnTo>
                    <a:pt x="1466" y="1140"/>
                  </a:lnTo>
                  <a:cubicBezTo>
                    <a:pt x="1466" y="1014"/>
                    <a:pt x="1473" y="885"/>
                    <a:pt x="1466" y="760"/>
                  </a:cubicBezTo>
                  <a:cubicBezTo>
                    <a:pt x="1462" y="505"/>
                    <a:pt x="1448" y="247"/>
                    <a:pt x="14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6"/>
            <p:cNvSpPr/>
            <p:nvPr/>
          </p:nvSpPr>
          <p:spPr>
            <a:xfrm>
              <a:off x="6933880" y="1852207"/>
              <a:ext cx="126771" cy="387444"/>
            </a:xfrm>
            <a:custGeom>
              <a:avLst/>
              <a:gdLst/>
              <a:ahLst/>
              <a:cxnLst/>
              <a:rect l="l" t="t" r="r" b="b"/>
              <a:pathLst>
                <a:path w="2222" h="6791" extrusionOk="0">
                  <a:moveTo>
                    <a:pt x="7" y="0"/>
                  </a:moveTo>
                  <a:cubicBezTo>
                    <a:pt x="0" y="602"/>
                    <a:pt x="72" y="1204"/>
                    <a:pt x="172" y="1806"/>
                  </a:cubicBezTo>
                  <a:cubicBezTo>
                    <a:pt x="273" y="2397"/>
                    <a:pt x="423" y="2981"/>
                    <a:pt x="606" y="3562"/>
                  </a:cubicBezTo>
                  <a:lnTo>
                    <a:pt x="677" y="3777"/>
                  </a:lnTo>
                  <a:cubicBezTo>
                    <a:pt x="699" y="3841"/>
                    <a:pt x="728" y="3913"/>
                    <a:pt x="753" y="3985"/>
                  </a:cubicBezTo>
                  <a:cubicBezTo>
                    <a:pt x="806" y="4128"/>
                    <a:pt x="860" y="4271"/>
                    <a:pt x="914" y="4411"/>
                  </a:cubicBezTo>
                  <a:cubicBezTo>
                    <a:pt x="1039" y="4683"/>
                    <a:pt x="1147" y="4970"/>
                    <a:pt x="1290" y="5235"/>
                  </a:cubicBezTo>
                  <a:cubicBezTo>
                    <a:pt x="1358" y="5371"/>
                    <a:pt x="1419" y="5507"/>
                    <a:pt x="1498" y="5640"/>
                  </a:cubicBezTo>
                  <a:lnTo>
                    <a:pt x="1724" y="6034"/>
                  </a:lnTo>
                  <a:cubicBezTo>
                    <a:pt x="1767" y="6095"/>
                    <a:pt x="1795" y="6163"/>
                    <a:pt x="1842" y="6224"/>
                  </a:cubicBezTo>
                  <a:lnTo>
                    <a:pt x="1967" y="6414"/>
                  </a:lnTo>
                  <a:lnTo>
                    <a:pt x="2222" y="6790"/>
                  </a:lnTo>
                  <a:lnTo>
                    <a:pt x="1985" y="6403"/>
                  </a:lnTo>
                  <a:lnTo>
                    <a:pt x="1863" y="6213"/>
                  </a:lnTo>
                  <a:cubicBezTo>
                    <a:pt x="1824" y="6149"/>
                    <a:pt x="1792" y="6081"/>
                    <a:pt x="1756" y="6016"/>
                  </a:cubicBezTo>
                  <a:lnTo>
                    <a:pt x="1537" y="5622"/>
                  </a:lnTo>
                  <a:cubicBezTo>
                    <a:pt x="1466" y="5486"/>
                    <a:pt x="1408" y="5346"/>
                    <a:pt x="1340" y="5214"/>
                  </a:cubicBezTo>
                  <a:cubicBezTo>
                    <a:pt x="1208" y="4945"/>
                    <a:pt x="1097" y="4665"/>
                    <a:pt x="978" y="4390"/>
                  </a:cubicBezTo>
                  <a:cubicBezTo>
                    <a:pt x="925" y="4246"/>
                    <a:pt x="875" y="4106"/>
                    <a:pt x="821" y="3963"/>
                  </a:cubicBezTo>
                  <a:cubicBezTo>
                    <a:pt x="796" y="3895"/>
                    <a:pt x="767" y="3823"/>
                    <a:pt x="746" y="3752"/>
                  </a:cubicBezTo>
                  <a:lnTo>
                    <a:pt x="677" y="3537"/>
                  </a:lnTo>
                  <a:cubicBezTo>
                    <a:pt x="581" y="3257"/>
                    <a:pt x="502" y="2963"/>
                    <a:pt x="423" y="2673"/>
                  </a:cubicBezTo>
                  <a:lnTo>
                    <a:pt x="319" y="2236"/>
                  </a:lnTo>
                  <a:cubicBezTo>
                    <a:pt x="287" y="2086"/>
                    <a:pt x="262" y="1939"/>
                    <a:pt x="230" y="1792"/>
                  </a:cubicBezTo>
                  <a:cubicBezTo>
                    <a:pt x="197" y="1641"/>
                    <a:pt x="176" y="1494"/>
                    <a:pt x="151" y="1347"/>
                  </a:cubicBezTo>
                  <a:cubicBezTo>
                    <a:pt x="126" y="1201"/>
                    <a:pt x="108" y="1047"/>
                    <a:pt x="86" y="900"/>
                  </a:cubicBezTo>
                  <a:cubicBezTo>
                    <a:pt x="47" y="599"/>
                    <a:pt x="18" y="298"/>
                    <a:pt x="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6"/>
            <p:cNvSpPr/>
            <p:nvPr/>
          </p:nvSpPr>
          <p:spPr>
            <a:xfrm>
              <a:off x="7013182" y="2637365"/>
              <a:ext cx="115760" cy="54143"/>
            </a:xfrm>
            <a:custGeom>
              <a:avLst/>
              <a:gdLst/>
              <a:ahLst/>
              <a:cxnLst/>
              <a:rect l="l" t="t" r="r" b="b"/>
              <a:pathLst>
                <a:path w="2029" h="949" extrusionOk="0">
                  <a:moveTo>
                    <a:pt x="921" y="1"/>
                  </a:moveTo>
                  <a:cubicBezTo>
                    <a:pt x="821" y="37"/>
                    <a:pt x="717" y="83"/>
                    <a:pt x="617" y="134"/>
                  </a:cubicBezTo>
                  <a:cubicBezTo>
                    <a:pt x="520" y="191"/>
                    <a:pt x="430" y="255"/>
                    <a:pt x="344" y="331"/>
                  </a:cubicBezTo>
                  <a:cubicBezTo>
                    <a:pt x="266" y="409"/>
                    <a:pt x="187" y="495"/>
                    <a:pt x="130" y="592"/>
                  </a:cubicBezTo>
                  <a:cubicBezTo>
                    <a:pt x="72" y="689"/>
                    <a:pt x="26" y="793"/>
                    <a:pt x="4" y="911"/>
                  </a:cubicBezTo>
                  <a:cubicBezTo>
                    <a:pt x="1" y="918"/>
                    <a:pt x="4" y="929"/>
                    <a:pt x="8" y="936"/>
                  </a:cubicBezTo>
                  <a:cubicBezTo>
                    <a:pt x="16" y="944"/>
                    <a:pt x="25" y="949"/>
                    <a:pt x="35" y="949"/>
                  </a:cubicBezTo>
                  <a:cubicBezTo>
                    <a:pt x="42" y="949"/>
                    <a:pt x="50" y="946"/>
                    <a:pt x="58" y="940"/>
                  </a:cubicBezTo>
                  <a:cubicBezTo>
                    <a:pt x="194" y="832"/>
                    <a:pt x="348" y="750"/>
                    <a:pt x="502" y="667"/>
                  </a:cubicBezTo>
                  <a:cubicBezTo>
                    <a:pt x="660" y="592"/>
                    <a:pt x="825" y="531"/>
                    <a:pt x="989" y="481"/>
                  </a:cubicBezTo>
                  <a:cubicBezTo>
                    <a:pt x="1161" y="435"/>
                    <a:pt x="1330" y="399"/>
                    <a:pt x="1505" y="392"/>
                  </a:cubicBezTo>
                  <a:cubicBezTo>
                    <a:pt x="1558" y="387"/>
                    <a:pt x="1611" y="385"/>
                    <a:pt x="1664" y="385"/>
                  </a:cubicBezTo>
                  <a:cubicBezTo>
                    <a:pt x="1785" y="385"/>
                    <a:pt x="1907" y="396"/>
                    <a:pt x="2029" y="413"/>
                  </a:cubicBezTo>
                  <a:cubicBezTo>
                    <a:pt x="1876" y="375"/>
                    <a:pt x="1718" y="351"/>
                    <a:pt x="1557" y="351"/>
                  </a:cubicBezTo>
                  <a:cubicBezTo>
                    <a:pt x="1536" y="351"/>
                    <a:pt x="1516" y="351"/>
                    <a:pt x="1495" y="352"/>
                  </a:cubicBezTo>
                  <a:cubicBezTo>
                    <a:pt x="1316" y="356"/>
                    <a:pt x="1144" y="377"/>
                    <a:pt x="968" y="420"/>
                  </a:cubicBezTo>
                  <a:cubicBezTo>
                    <a:pt x="792" y="467"/>
                    <a:pt x="628" y="535"/>
                    <a:pt x="466" y="610"/>
                  </a:cubicBezTo>
                  <a:cubicBezTo>
                    <a:pt x="332" y="676"/>
                    <a:pt x="208" y="753"/>
                    <a:pt x="88" y="842"/>
                  </a:cubicBezTo>
                  <a:lnTo>
                    <a:pt x="88" y="842"/>
                  </a:lnTo>
                  <a:cubicBezTo>
                    <a:pt x="109" y="769"/>
                    <a:pt x="141" y="696"/>
                    <a:pt x="180" y="628"/>
                  </a:cubicBezTo>
                  <a:cubicBezTo>
                    <a:pt x="233" y="535"/>
                    <a:pt x="301" y="445"/>
                    <a:pt x="377" y="366"/>
                  </a:cubicBezTo>
                  <a:cubicBezTo>
                    <a:pt x="527" y="212"/>
                    <a:pt x="721" y="91"/>
                    <a:pt x="9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6"/>
            <p:cNvSpPr/>
            <p:nvPr/>
          </p:nvSpPr>
          <p:spPr>
            <a:xfrm>
              <a:off x="6702475" y="2837505"/>
              <a:ext cx="152330" cy="599451"/>
            </a:xfrm>
            <a:custGeom>
              <a:avLst/>
              <a:gdLst/>
              <a:ahLst/>
              <a:cxnLst/>
              <a:rect l="l" t="t" r="r" b="b"/>
              <a:pathLst>
                <a:path w="2670" h="10507" extrusionOk="0">
                  <a:moveTo>
                    <a:pt x="2533" y="1"/>
                  </a:moveTo>
                  <a:cubicBezTo>
                    <a:pt x="2498" y="1"/>
                    <a:pt x="2462" y="26"/>
                    <a:pt x="2462" y="69"/>
                  </a:cubicBezTo>
                  <a:cubicBezTo>
                    <a:pt x="2444" y="413"/>
                    <a:pt x="2408" y="760"/>
                    <a:pt x="2365" y="1108"/>
                  </a:cubicBezTo>
                  <a:cubicBezTo>
                    <a:pt x="2347" y="1280"/>
                    <a:pt x="2315" y="1452"/>
                    <a:pt x="2293" y="1628"/>
                  </a:cubicBezTo>
                  <a:lnTo>
                    <a:pt x="2204" y="2140"/>
                  </a:lnTo>
                  <a:cubicBezTo>
                    <a:pt x="2071" y="2828"/>
                    <a:pt x="1910" y="3509"/>
                    <a:pt x="1713" y="4179"/>
                  </a:cubicBezTo>
                  <a:cubicBezTo>
                    <a:pt x="1659" y="4344"/>
                    <a:pt x="1616" y="4516"/>
                    <a:pt x="1559" y="4680"/>
                  </a:cubicBezTo>
                  <a:lnTo>
                    <a:pt x="1383" y="5178"/>
                  </a:lnTo>
                  <a:cubicBezTo>
                    <a:pt x="1355" y="5264"/>
                    <a:pt x="1319" y="5343"/>
                    <a:pt x="1290" y="5426"/>
                  </a:cubicBezTo>
                  <a:lnTo>
                    <a:pt x="1190" y="5666"/>
                  </a:lnTo>
                  <a:lnTo>
                    <a:pt x="1093" y="5909"/>
                  </a:lnTo>
                  <a:cubicBezTo>
                    <a:pt x="1061" y="5992"/>
                    <a:pt x="1021" y="6071"/>
                    <a:pt x="986" y="6149"/>
                  </a:cubicBezTo>
                  <a:lnTo>
                    <a:pt x="771" y="6630"/>
                  </a:lnTo>
                  <a:lnTo>
                    <a:pt x="527" y="7095"/>
                  </a:lnTo>
                  <a:lnTo>
                    <a:pt x="409" y="7328"/>
                  </a:lnTo>
                  <a:lnTo>
                    <a:pt x="272" y="7550"/>
                  </a:lnTo>
                  <a:lnTo>
                    <a:pt x="0" y="8005"/>
                  </a:lnTo>
                  <a:lnTo>
                    <a:pt x="305" y="7565"/>
                  </a:lnTo>
                  <a:lnTo>
                    <a:pt x="448" y="7346"/>
                  </a:lnTo>
                  <a:lnTo>
                    <a:pt x="577" y="7117"/>
                  </a:lnTo>
                  <a:lnTo>
                    <a:pt x="831" y="6655"/>
                  </a:lnTo>
                  <a:lnTo>
                    <a:pt x="1064" y="6182"/>
                  </a:lnTo>
                  <a:cubicBezTo>
                    <a:pt x="1365" y="5544"/>
                    <a:pt x="1620" y="4888"/>
                    <a:pt x="1828" y="4215"/>
                  </a:cubicBezTo>
                  <a:cubicBezTo>
                    <a:pt x="2039" y="3545"/>
                    <a:pt x="2211" y="2857"/>
                    <a:pt x="2344" y="2169"/>
                  </a:cubicBezTo>
                  <a:lnTo>
                    <a:pt x="2433" y="1649"/>
                  </a:lnTo>
                  <a:cubicBezTo>
                    <a:pt x="2458" y="1473"/>
                    <a:pt x="2487" y="1298"/>
                    <a:pt x="2508" y="1126"/>
                  </a:cubicBezTo>
                  <a:cubicBezTo>
                    <a:pt x="2509" y="1122"/>
                    <a:pt x="2509" y="1117"/>
                    <a:pt x="2510" y="1113"/>
                  </a:cubicBezTo>
                  <a:lnTo>
                    <a:pt x="2510" y="1113"/>
                  </a:lnTo>
                  <a:cubicBezTo>
                    <a:pt x="2512" y="1207"/>
                    <a:pt x="2514" y="1301"/>
                    <a:pt x="2516" y="1395"/>
                  </a:cubicBezTo>
                  <a:cubicBezTo>
                    <a:pt x="2526" y="1832"/>
                    <a:pt x="2526" y="2276"/>
                    <a:pt x="2523" y="2713"/>
                  </a:cubicBezTo>
                  <a:cubicBezTo>
                    <a:pt x="2508" y="3598"/>
                    <a:pt x="2469" y="4480"/>
                    <a:pt x="2390" y="5358"/>
                  </a:cubicBezTo>
                  <a:cubicBezTo>
                    <a:pt x="2354" y="5795"/>
                    <a:pt x="2308" y="6235"/>
                    <a:pt x="2247" y="6673"/>
                  </a:cubicBezTo>
                  <a:cubicBezTo>
                    <a:pt x="2189" y="7110"/>
                    <a:pt x="2121" y="7547"/>
                    <a:pt x="2032" y="7977"/>
                  </a:cubicBezTo>
                  <a:cubicBezTo>
                    <a:pt x="1863" y="8840"/>
                    <a:pt x="1627" y="9697"/>
                    <a:pt x="1272" y="10506"/>
                  </a:cubicBezTo>
                  <a:cubicBezTo>
                    <a:pt x="1466" y="10109"/>
                    <a:pt x="1627" y="9697"/>
                    <a:pt x="1759" y="9277"/>
                  </a:cubicBezTo>
                  <a:cubicBezTo>
                    <a:pt x="1899" y="8855"/>
                    <a:pt x="2010" y="8428"/>
                    <a:pt x="2103" y="7995"/>
                  </a:cubicBezTo>
                  <a:cubicBezTo>
                    <a:pt x="2200" y="7561"/>
                    <a:pt x="2275" y="7128"/>
                    <a:pt x="2344" y="6687"/>
                  </a:cubicBezTo>
                  <a:cubicBezTo>
                    <a:pt x="2408" y="6253"/>
                    <a:pt x="2462" y="5809"/>
                    <a:pt x="2508" y="5372"/>
                  </a:cubicBezTo>
                  <a:cubicBezTo>
                    <a:pt x="2594" y="4487"/>
                    <a:pt x="2634" y="3605"/>
                    <a:pt x="2652" y="2720"/>
                  </a:cubicBezTo>
                  <a:cubicBezTo>
                    <a:pt x="2669" y="1860"/>
                    <a:pt x="2660" y="1007"/>
                    <a:pt x="2607" y="147"/>
                  </a:cubicBezTo>
                  <a:lnTo>
                    <a:pt x="2607" y="147"/>
                  </a:lnTo>
                  <a:cubicBezTo>
                    <a:pt x="2609" y="122"/>
                    <a:pt x="2611" y="97"/>
                    <a:pt x="2612" y="72"/>
                  </a:cubicBezTo>
                  <a:lnTo>
                    <a:pt x="2602" y="72"/>
                  </a:lnTo>
                  <a:cubicBezTo>
                    <a:pt x="2602" y="69"/>
                    <a:pt x="2602" y="65"/>
                    <a:pt x="2602" y="62"/>
                  </a:cubicBezTo>
                  <a:cubicBezTo>
                    <a:pt x="2598" y="33"/>
                    <a:pt x="2569" y="1"/>
                    <a:pt x="25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6"/>
            <p:cNvSpPr/>
            <p:nvPr/>
          </p:nvSpPr>
          <p:spPr>
            <a:xfrm>
              <a:off x="6196478" y="4250527"/>
              <a:ext cx="144229" cy="152102"/>
            </a:xfrm>
            <a:custGeom>
              <a:avLst/>
              <a:gdLst/>
              <a:ahLst/>
              <a:cxnLst/>
              <a:rect l="l" t="t" r="r" b="b"/>
              <a:pathLst>
                <a:path w="2528" h="2666" extrusionOk="0">
                  <a:moveTo>
                    <a:pt x="1836" y="0"/>
                  </a:moveTo>
                  <a:lnTo>
                    <a:pt x="1836" y="0"/>
                  </a:lnTo>
                  <a:cubicBezTo>
                    <a:pt x="1599" y="136"/>
                    <a:pt x="1377" y="301"/>
                    <a:pt x="1169" y="484"/>
                  </a:cubicBezTo>
                  <a:cubicBezTo>
                    <a:pt x="968" y="674"/>
                    <a:pt x="779" y="885"/>
                    <a:pt x="624" y="1107"/>
                  </a:cubicBezTo>
                  <a:cubicBezTo>
                    <a:pt x="467" y="1337"/>
                    <a:pt x="338" y="1577"/>
                    <a:pt x="230" y="1835"/>
                  </a:cubicBezTo>
                  <a:cubicBezTo>
                    <a:pt x="126" y="2089"/>
                    <a:pt x="40" y="2354"/>
                    <a:pt x="5" y="2630"/>
                  </a:cubicBezTo>
                  <a:cubicBezTo>
                    <a:pt x="1" y="2634"/>
                    <a:pt x="5" y="2645"/>
                    <a:pt x="8" y="2652"/>
                  </a:cubicBezTo>
                  <a:cubicBezTo>
                    <a:pt x="15" y="2660"/>
                    <a:pt x="25" y="2665"/>
                    <a:pt x="36" y="2665"/>
                  </a:cubicBezTo>
                  <a:cubicBezTo>
                    <a:pt x="44" y="2665"/>
                    <a:pt x="51" y="2663"/>
                    <a:pt x="58" y="2659"/>
                  </a:cubicBezTo>
                  <a:cubicBezTo>
                    <a:pt x="227" y="2537"/>
                    <a:pt x="427" y="2437"/>
                    <a:pt x="624" y="2358"/>
                  </a:cubicBezTo>
                  <a:cubicBezTo>
                    <a:pt x="818" y="2283"/>
                    <a:pt x="1026" y="2215"/>
                    <a:pt x="1237" y="2164"/>
                  </a:cubicBezTo>
                  <a:cubicBezTo>
                    <a:pt x="1551" y="2095"/>
                    <a:pt x="1875" y="2059"/>
                    <a:pt x="2199" y="2059"/>
                  </a:cubicBezTo>
                  <a:cubicBezTo>
                    <a:pt x="2309" y="2059"/>
                    <a:pt x="2418" y="2063"/>
                    <a:pt x="2527" y="2071"/>
                  </a:cubicBezTo>
                  <a:cubicBezTo>
                    <a:pt x="2345" y="2047"/>
                    <a:pt x="2161" y="2038"/>
                    <a:pt x="1979" y="2038"/>
                  </a:cubicBezTo>
                  <a:cubicBezTo>
                    <a:pt x="1945" y="2038"/>
                    <a:pt x="1912" y="2038"/>
                    <a:pt x="1879" y="2039"/>
                  </a:cubicBezTo>
                  <a:cubicBezTo>
                    <a:pt x="1656" y="2043"/>
                    <a:pt x="1441" y="2071"/>
                    <a:pt x="1226" y="2114"/>
                  </a:cubicBezTo>
                  <a:cubicBezTo>
                    <a:pt x="1011" y="2157"/>
                    <a:pt x="804" y="2218"/>
                    <a:pt x="599" y="2301"/>
                  </a:cubicBezTo>
                  <a:cubicBezTo>
                    <a:pt x="423" y="2373"/>
                    <a:pt x="248" y="2457"/>
                    <a:pt x="85" y="2562"/>
                  </a:cubicBezTo>
                  <a:lnTo>
                    <a:pt x="85" y="2562"/>
                  </a:lnTo>
                  <a:cubicBezTo>
                    <a:pt x="127" y="2324"/>
                    <a:pt x="203" y="2084"/>
                    <a:pt x="291" y="1856"/>
                  </a:cubicBezTo>
                  <a:cubicBezTo>
                    <a:pt x="392" y="1605"/>
                    <a:pt x="521" y="1362"/>
                    <a:pt x="671" y="1140"/>
                  </a:cubicBezTo>
                  <a:cubicBezTo>
                    <a:pt x="825" y="910"/>
                    <a:pt x="1001" y="699"/>
                    <a:pt x="1198" y="513"/>
                  </a:cubicBezTo>
                  <a:cubicBezTo>
                    <a:pt x="1395" y="323"/>
                    <a:pt x="1610" y="154"/>
                    <a:pt x="1836" y="0"/>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6"/>
            <p:cNvSpPr/>
            <p:nvPr/>
          </p:nvSpPr>
          <p:spPr>
            <a:xfrm>
              <a:off x="6695515" y="4357728"/>
              <a:ext cx="154213" cy="43474"/>
            </a:xfrm>
            <a:custGeom>
              <a:avLst/>
              <a:gdLst/>
              <a:ahLst/>
              <a:cxnLst/>
              <a:rect l="l" t="t" r="r" b="b"/>
              <a:pathLst>
                <a:path w="2703" h="762" extrusionOk="0">
                  <a:moveTo>
                    <a:pt x="261" y="1"/>
                  </a:moveTo>
                  <a:cubicBezTo>
                    <a:pt x="173" y="1"/>
                    <a:pt x="87" y="4"/>
                    <a:pt x="0" y="10"/>
                  </a:cubicBezTo>
                  <a:cubicBezTo>
                    <a:pt x="237" y="27"/>
                    <a:pt x="477" y="45"/>
                    <a:pt x="703" y="85"/>
                  </a:cubicBezTo>
                  <a:lnTo>
                    <a:pt x="878" y="110"/>
                  </a:lnTo>
                  <a:lnTo>
                    <a:pt x="1054" y="146"/>
                  </a:lnTo>
                  <a:cubicBezTo>
                    <a:pt x="1111" y="160"/>
                    <a:pt x="1165" y="174"/>
                    <a:pt x="1222" y="189"/>
                  </a:cubicBezTo>
                  <a:cubicBezTo>
                    <a:pt x="1283" y="207"/>
                    <a:pt x="1333" y="214"/>
                    <a:pt x="1394" y="232"/>
                  </a:cubicBezTo>
                  <a:cubicBezTo>
                    <a:pt x="1624" y="289"/>
                    <a:pt x="1846" y="368"/>
                    <a:pt x="2064" y="450"/>
                  </a:cubicBezTo>
                  <a:cubicBezTo>
                    <a:pt x="2172" y="497"/>
                    <a:pt x="2279" y="547"/>
                    <a:pt x="2387" y="594"/>
                  </a:cubicBezTo>
                  <a:cubicBezTo>
                    <a:pt x="2494" y="644"/>
                    <a:pt x="2598" y="701"/>
                    <a:pt x="2702" y="762"/>
                  </a:cubicBezTo>
                  <a:cubicBezTo>
                    <a:pt x="2512" y="612"/>
                    <a:pt x="2304" y="500"/>
                    <a:pt x="2089" y="404"/>
                  </a:cubicBezTo>
                  <a:cubicBezTo>
                    <a:pt x="1871" y="303"/>
                    <a:pt x="1645" y="225"/>
                    <a:pt x="1416" y="160"/>
                  </a:cubicBezTo>
                  <a:cubicBezTo>
                    <a:pt x="1183" y="103"/>
                    <a:pt x="950" y="53"/>
                    <a:pt x="713" y="31"/>
                  </a:cubicBezTo>
                  <a:cubicBezTo>
                    <a:pt x="595" y="13"/>
                    <a:pt x="477" y="13"/>
                    <a:pt x="359" y="2"/>
                  </a:cubicBezTo>
                  <a:cubicBezTo>
                    <a:pt x="326" y="1"/>
                    <a:pt x="294" y="1"/>
                    <a:pt x="261" y="1"/>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6"/>
            <p:cNvSpPr/>
            <p:nvPr/>
          </p:nvSpPr>
          <p:spPr>
            <a:xfrm>
              <a:off x="6156028" y="3197108"/>
              <a:ext cx="115988" cy="239621"/>
            </a:xfrm>
            <a:custGeom>
              <a:avLst/>
              <a:gdLst/>
              <a:ahLst/>
              <a:cxnLst/>
              <a:rect l="l" t="t" r="r" b="b"/>
              <a:pathLst>
                <a:path w="2033" h="4200" extrusionOk="0">
                  <a:moveTo>
                    <a:pt x="1" y="1"/>
                  </a:moveTo>
                  <a:lnTo>
                    <a:pt x="1" y="1"/>
                  </a:lnTo>
                  <a:cubicBezTo>
                    <a:pt x="97" y="380"/>
                    <a:pt x="215" y="757"/>
                    <a:pt x="341" y="1115"/>
                  </a:cubicBezTo>
                  <a:cubicBezTo>
                    <a:pt x="473" y="1487"/>
                    <a:pt x="617" y="1853"/>
                    <a:pt x="778" y="2211"/>
                  </a:cubicBezTo>
                  <a:cubicBezTo>
                    <a:pt x="943" y="2570"/>
                    <a:pt x="1111" y="2924"/>
                    <a:pt x="1319" y="3261"/>
                  </a:cubicBezTo>
                  <a:cubicBezTo>
                    <a:pt x="1523" y="3594"/>
                    <a:pt x="1753" y="3924"/>
                    <a:pt x="2032" y="4200"/>
                  </a:cubicBezTo>
                  <a:lnTo>
                    <a:pt x="1846" y="3971"/>
                  </a:lnTo>
                  <a:cubicBezTo>
                    <a:pt x="1785" y="3895"/>
                    <a:pt x="1735" y="3817"/>
                    <a:pt x="1677" y="3734"/>
                  </a:cubicBezTo>
                  <a:cubicBezTo>
                    <a:pt x="1620" y="3655"/>
                    <a:pt x="1566" y="3573"/>
                    <a:pt x="1516" y="3487"/>
                  </a:cubicBezTo>
                  <a:cubicBezTo>
                    <a:pt x="1466" y="3408"/>
                    <a:pt x="1412" y="3322"/>
                    <a:pt x="1369" y="3236"/>
                  </a:cubicBezTo>
                  <a:cubicBezTo>
                    <a:pt x="1172" y="2903"/>
                    <a:pt x="1004" y="2548"/>
                    <a:pt x="843" y="2190"/>
                  </a:cubicBezTo>
                  <a:cubicBezTo>
                    <a:pt x="678" y="1835"/>
                    <a:pt x="534" y="1473"/>
                    <a:pt x="395" y="1104"/>
                  </a:cubicBezTo>
                  <a:cubicBezTo>
                    <a:pt x="323" y="921"/>
                    <a:pt x="262" y="739"/>
                    <a:pt x="194" y="556"/>
                  </a:cubicBezTo>
                  <a:cubicBezTo>
                    <a:pt x="126" y="370"/>
                    <a:pt x="65" y="187"/>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6"/>
            <p:cNvSpPr/>
            <p:nvPr/>
          </p:nvSpPr>
          <p:spPr>
            <a:xfrm>
              <a:off x="6666475" y="1510804"/>
              <a:ext cx="148279" cy="679609"/>
            </a:xfrm>
            <a:custGeom>
              <a:avLst/>
              <a:gdLst/>
              <a:ahLst/>
              <a:cxnLst/>
              <a:rect l="l" t="t" r="r" b="b"/>
              <a:pathLst>
                <a:path w="2599" h="11912" extrusionOk="0">
                  <a:moveTo>
                    <a:pt x="2598" y="0"/>
                  </a:moveTo>
                  <a:cubicBezTo>
                    <a:pt x="2466" y="484"/>
                    <a:pt x="2351" y="971"/>
                    <a:pt x="2244" y="1459"/>
                  </a:cubicBezTo>
                  <a:cubicBezTo>
                    <a:pt x="2136" y="1950"/>
                    <a:pt x="2036" y="2441"/>
                    <a:pt x="1953" y="2935"/>
                  </a:cubicBezTo>
                  <a:cubicBezTo>
                    <a:pt x="1778" y="3920"/>
                    <a:pt x="1642" y="4913"/>
                    <a:pt x="1552" y="5913"/>
                  </a:cubicBezTo>
                  <a:cubicBezTo>
                    <a:pt x="1470" y="6909"/>
                    <a:pt x="1427" y="7912"/>
                    <a:pt x="1462" y="8915"/>
                  </a:cubicBezTo>
                  <a:cubicBezTo>
                    <a:pt x="1480" y="9417"/>
                    <a:pt x="1527" y="9922"/>
                    <a:pt x="1595" y="10417"/>
                  </a:cubicBezTo>
                  <a:cubicBezTo>
                    <a:pt x="1649" y="10830"/>
                    <a:pt x="1727" y="11239"/>
                    <a:pt x="1828" y="11645"/>
                  </a:cubicBezTo>
                  <a:lnTo>
                    <a:pt x="1828" y="11645"/>
                  </a:lnTo>
                  <a:cubicBezTo>
                    <a:pt x="1592" y="11192"/>
                    <a:pt x="1379" y="10729"/>
                    <a:pt x="1179" y="10259"/>
                  </a:cubicBezTo>
                  <a:cubicBezTo>
                    <a:pt x="946" y="9714"/>
                    <a:pt x="742" y="9159"/>
                    <a:pt x="567" y="8589"/>
                  </a:cubicBezTo>
                  <a:cubicBezTo>
                    <a:pt x="395" y="8019"/>
                    <a:pt x="251" y="7443"/>
                    <a:pt x="147" y="6862"/>
                  </a:cubicBezTo>
                  <a:cubicBezTo>
                    <a:pt x="97" y="6568"/>
                    <a:pt x="61" y="6274"/>
                    <a:pt x="36" y="5981"/>
                  </a:cubicBezTo>
                  <a:cubicBezTo>
                    <a:pt x="18" y="5680"/>
                    <a:pt x="8" y="5382"/>
                    <a:pt x="18" y="5088"/>
                  </a:cubicBezTo>
                  <a:lnTo>
                    <a:pt x="18" y="5088"/>
                  </a:lnTo>
                  <a:cubicBezTo>
                    <a:pt x="1" y="5382"/>
                    <a:pt x="4" y="5683"/>
                    <a:pt x="22" y="5981"/>
                  </a:cubicBezTo>
                  <a:cubicBezTo>
                    <a:pt x="40" y="6274"/>
                    <a:pt x="76" y="6572"/>
                    <a:pt x="119" y="6866"/>
                  </a:cubicBezTo>
                  <a:cubicBezTo>
                    <a:pt x="169" y="7156"/>
                    <a:pt x="223" y="7450"/>
                    <a:pt x="294" y="7740"/>
                  </a:cubicBezTo>
                  <a:cubicBezTo>
                    <a:pt x="362" y="8027"/>
                    <a:pt x="441" y="8313"/>
                    <a:pt x="527" y="8600"/>
                  </a:cubicBezTo>
                  <a:cubicBezTo>
                    <a:pt x="703" y="9166"/>
                    <a:pt x="903" y="9729"/>
                    <a:pt x="1133" y="10280"/>
                  </a:cubicBezTo>
                  <a:cubicBezTo>
                    <a:pt x="1362" y="10829"/>
                    <a:pt x="1613" y="11373"/>
                    <a:pt x="1892" y="11896"/>
                  </a:cubicBezTo>
                  <a:cubicBezTo>
                    <a:pt x="1902" y="11903"/>
                    <a:pt x="1914" y="11911"/>
                    <a:pt x="1924" y="11911"/>
                  </a:cubicBezTo>
                  <a:cubicBezTo>
                    <a:pt x="1925" y="11911"/>
                    <a:pt x="1927" y="11911"/>
                    <a:pt x="1928" y="11911"/>
                  </a:cubicBezTo>
                  <a:cubicBezTo>
                    <a:pt x="1946" y="11904"/>
                    <a:pt x="1957" y="11893"/>
                    <a:pt x="1953" y="11871"/>
                  </a:cubicBezTo>
                  <a:cubicBezTo>
                    <a:pt x="1688" y="10911"/>
                    <a:pt x="1581" y="9911"/>
                    <a:pt x="1534" y="8912"/>
                  </a:cubicBezTo>
                  <a:cubicBezTo>
                    <a:pt x="1495" y="7912"/>
                    <a:pt x="1531" y="6909"/>
                    <a:pt x="1613" y="5916"/>
                  </a:cubicBezTo>
                  <a:cubicBezTo>
                    <a:pt x="1692" y="4920"/>
                    <a:pt x="1828" y="3928"/>
                    <a:pt x="1993" y="2942"/>
                  </a:cubicBezTo>
                  <a:cubicBezTo>
                    <a:pt x="2161" y="1953"/>
                    <a:pt x="2351" y="971"/>
                    <a:pt x="25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6"/>
            <p:cNvSpPr/>
            <p:nvPr/>
          </p:nvSpPr>
          <p:spPr>
            <a:xfrm>
              <a:off x="6435470" y="1337136"/>
              <a:ext cx="124945" cy="1514173"/>
            </a:xfrm>
            <a:custGeom>
              <a:avLst/>
              <a:gdLst/>
              <a:ahLst/>
              <a:cxnLst/>
              <a:rect l="l" t="t" r="r" b="b"/>
              <a:pathLst>
                <a:path w="2190" h="26540" extrusionOk="0">
                  <a:moveTo>
                    <a:pt x="1723" y="1"/>
                  </a:moveTo>
                  <a:cubicBezTo>
                    <a:pt x="1636" y="1"/>
                    <a:pt x="1554" y="3"/>
                    <a:pt x="1480" y="6"/>
                  </a:cubicBezTo>
                  <a:cubicBezTo>
                    <a:pt x="1301" y="17"/>
                    <a:pt x="1158" y="156"/>
                    <a:pt x="1147" y="336"/>
                  </a:cubicBezTo>
                  <a:cubicBezTo>
                    <a:pt x="975" y="2453"/>
                    <a:pt x="1" y="15460"/>
                    <a:pt x="742" y="26181"/>
                  </a:cubicBezTo>
                  <a:cubicBezTo>
                    <a:pt x="753" y="26360"/>
                    <a:pt x="900" y="26503"/>
                    <a:pt x="1083" y="26514"/>
                  </a:cubicBezTo>
                  <a:lnTo>
                    <a:pt x="1667" y="26539"/>
                  </a:lnTo>
                  <a:cubicBezTo>
                    <a:pt x="1673" y="26539"/>
                    <a:pt x="1679" y="26539"/>
                    <a:pt x="1685" y="26539"/>
                  </a:cubicBezTo>
                  <a:cubicBezTo>
                    <a:pt x="1895" y="26539"/>
                    <a:pt x="2060" y="26364"/>
                    <a:pt x="2043" y="26159"/>
                  </a:cubicBezTo>
                  <a:cubicBezTo>
                    <a:pt x="1416" y="18094"/>
                    <a:pt x="2068" y="2833"/>
                    <a:pt x="2179" y="379"/>
                  </a:cubicBezTo>
                  <a:cubicBezTo>
                    <a:pt x="2190" y="178"/>
                    <a:pt x="2032" y="6"/>
                    <a:pt x="1832" y="2"/>
                  </a:cubicBezTo>
                  <a:cubicBezTo>
                    <a:pt x="1795" y="1"/>
                    <a:pt x="1758" y="1"/>
                    <a:pt x="17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6"/>
            <p:cNvSpPr/>
            <p:nvPr/>
          </p:nvSpPr>
          <p:spPr>
            <a:xfrm>
              <a:off x="6433645" y="1334968"/>
              <a:ext cx="88774" cy="1516741"/>
            </a:xfrm>
            <a:custGeom>
              <a:avLst/>
              <a:gdLst/>
              <a:ahLst/>
              <a:cxnLst/>
              <a:rect l="l" t="t" r="r" b="b"/>
              <a:pathLst>
                <a:path w="1556" h="26585" extrusionOk="0">
                  <a:moveTo>
                    <a:pt x="1512" y="1"/>
                  </a:moveTo>
                  <a:cubicBezTo>
                    <a:pt x="1315" y="15"/>
                    <a:pt x="1161" y="169"/>
                    <a:pt x="1143" y="363"/>
                  </a:cubicBezTo>
                  <a:cubicBezTo>
                    <a:pt x="946" y="2814"/>
                    <a:pt x="0" y="15577"/>
                    <a:pt x="739" y="26215"/>
                  </a:cubicBezTo>
                  <a:cubicBezTo>
                    <a:pt x="753" y="26416"/>
                    <a:pt x="914" y="26573"/>
                    <a:pt x="1115" y="26584"/>
                  </a:cubicBezTo>
                  <a:cubicBezTo>
                    <a:pt x="1133" y="26584"/>
                    <a:pt x="1151" y="26570"/>
                    <a:pt x="1154" y="26541"/>
                  </a:cubicBezTo>
                  <a:cubicBezTo>
                    <a:pt x="1154" y="26523"/>
                    <a:pt x="1136" y="26505"/>
                    <a:pt x="1118" y="26505"/>
                  </a:cubicBezTo>
                  <a:cubicBezTo>
                    <a:pt x="953" y="26498"/>
                    <a:pt x="824" y="26369"/>
                    <a:pt x="810" y="26208"/>
                  </a:cubicBezTo>
                  <a:cubicBezTo>
                    <a:pt x="72" y="15573"/>
                    <a:pt x="1018" y="2817"/>
                    <a:pt x="1215" y="366"/>
                  </a:cubicBezTo>
                  <a:cubicBezTo>
                    <a:pt x="1226" y="212"/>
                    <a:pt x="1358" y="80"/>
                    <a:pt x="1520" y="73"/>
                  </a:cubicBezTo>
                  <a:cubicBezTo>
                    <a:pt x="1541" y="69"/>
                    <a:pt x="1555" y="51"/>
                    <a:pt x="1555" y="33"/>
                  </a:cubicBezTo>
                  <a:cubicBezTo>
                    <a:pt x="1548" y="15"/>
                    <a:pt x="1530" y="1"/>
                    <a:pt x="1512"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6"/>
            <p:cNvSpPr/>
            <p:nvPr/>
          </p:nvSpPr>
          <p:spPr>
            <a:xfrm>
              <a:off x="6767857" y="3601896"/>
              <a:ext cx="104349" cy="544851"/>
            </a:xfrm>
            <a:custGeom>
              <a:avLst/>
              <a:gdLst/>
              <a:ahLst/>
              <a:cxnLst/>
              <a:rect l="l" t="t" r="r" b="b"/>
              <a:pathLst>
                <a:path w="1829" h="9550" extrusionOk="0">
                  <a:moveTo>
                    <a:pt x="1828" y="0"/>
                  </a:moveTo>
                  <a:cubicBezTo>
                    <a:pt x="1499" y="745"/>
                    <a:pt x="1230" y="1523"/>
                    <a:pt x="986" y="2297"/>
                  </a:cubicBezTo>
                  <a:cubicBezTo>
                    <a:pt x="746" y="3082"/>
                    <a:pt x="549" y="3873"/>
                    <a:pt x="384" y="4676"/>
                  </a:cubicBezTo>
                  <a:lnTo>
                    <a:pt x="273" y="5278"/>
                  </a:lnTo>
                  <a:lnTo>
                    <a:pt x="184" y="5884"/>
                  </a:lnTo>
                  <a:cubicBezTo>
                    <a:pt x="169" y="5987"/>
                    <a:pt x="151" y="6084"/>
                    <a:pt x="144" y="6188"/>
                  </a:cubicBezTo>
                  <a:lnTo>
                    <a:pt x="112" y="6493"/>
                  </a:lnTo>
                  <a:lnTo>
                    <a:pt x="80" y="6797"/>
                  </a:lnTo>
                  <a:cubicBezTo>
                    <a:pt x="72" y="6901"/>
                    <a:pt x="62" y="6998"/>
                    <a:pt x="58" y="7102"/>
                  </a:cubicBezTo>
                  <a:cubicBezTo>
                    <a:pt x="1" y="7919"/>
                    <a:pt x="15" y="8736"/>
                    <a:pt x="90" y="9549"/>
                  </a:cubicBezTo>
                  <a:lnTo>
                    <a:pt x="62" y="8940"/>
                  </a:lnTo>
                  <a:cubicBezTo>
                    <a:pt x="62" y="8836"/>
                    <a:pt x="47" y="8736"/>
                    <a:pt x="55" y="8635"/>
                  </a:cubicBezTo>
                  <a:lnTo>
                    <a:pt x="58" y="8331"/>
                  </a:lnTo>
                  <a:lnTo>
                    <a:pt x="62" y="8026"/>
                  </a:lnTo>
                  <a:cubicBezTo>
                    <a:pt x="62" y="7922"/>
                    <a:pt x="62" y="7822"/>
                    <a:pt x="72" y="7722"/>
                  </a:cubicBezTo>
                  <a:lnTo>
                    <a:pt x="112" y="7113"/>
                  </a:lnTo>
                  <a:cubicBezTo>
                    <a:pt x="187" y="6299"/>
                    <a:pt x="295" y="5489"/>
                    <a:pt x="463" y="4694"/>
                  </a:cubicBezTo>
                  <a:cubicBezTo>
                    <a:pt x="617" y="3895"/>
                    <a:pt x="814" y="3103"/>
                    <a:pt x="1043" y="2318"/>
                  </a:cubicBezTo>
                  <a:cubicBezTo>
                    <a:pt x="1155" y="1924"/>
                    <a:pt x="1280" y="1534"/>
                    <a:pt x="1409" y="1150"/>
                  </a:cubicBezTo>
                  <a:cubicBezTo>
                    <a:pt x="1538" y="760"/>
                    <a:pt x="1678" y="380"/>
                    <a:pt x="18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6"/>
            <p:cNvSpPr/>
            <p:nvPr/>
          </p:nvSpPr>
          <p:spPr>
            <a:xfrm>
              <a:off x="6160934" y="3029886"/>
              <a:ext cx="339405" cy="1474180"/>
            </a:xfrm>
            <a:custGeom>
              <a:avLst/>
              <a:gdLst/>
              <a:ahLst/>
              <a:cxnLst/>
              <a:rect l="l" t="t" r="r" b="b"/>
              <a:pathLst>
                <a:path w="5949" h="25839" extrusionOk="0">
                  <a:moveTo>
                    <a:pt x="5948" y="1"/>
                  </a:moveTo>
                  <a:cubicBezTo>
                    <a:pt x="5948" y="1"/>
                    <a:pt x="3276" y="4838"/>
                    <a:pt x="3799" y="12452"/>
                  </a:cubicBezTo>
                  <a:cubicBezTo>
                    <a:pt x="4250" y="18970"/>
                    <a:pt x="3101" y="22227"/>
                    <a:pt x="757" y="22227"/>
                  </a:cubicBezTo>
                  <a:cubicBezTo>
                    <a:pt x="589" y="22227"/>
                    <a:pt x="414" y="22210"/>
                    <a:pt x="233" y="22176"/>
                  </a:cubicBezTo>
                  <a:lnTo>
                    <a:pt x="233" y="22176"/>
                  </a:lnTo>
                  <a:cubicBezTo>
                    <a:pt x="251" y="22857"/>
                    <a:pt x="266" y="23524"/>
                    <a:pt x="276" y="24158"/>
                  </a:cubicBezTo>
                  <a:cubicBezTo>
                    <a:pt x="1" y="24573"/>
                    <a:pt x="58" y="24914"/>
                    <a:pt x="291" y="25158"/>
                  </a:cubicBezTo>
                  <a:cubicBezTo>
                    <a:pt x="447" y="24921"/>
                    <a:pt x="847" y="24842"/>
                    <a:pt x="1311" y="24842"/>
                  </a:cubicBezTo>
                  <a:cubicBezTo>
                    <a:pt x="1804" y="24842"/>
                    <a:pt x="2369" y="24931"/>
                    <a:pt x="2792" y="25014"/>
                  </a:cubicBezTo>
                  <a:cubicBezTo>
                    <a:pt x="3189" y="25097"/>
                    <a:pt x="3512" y="25387"/>
                    <a:pt x="3623" y="25777"/>
                  </a:cubicBezTo>
                  <a:cubicBezTo>
                    <a:pt x="3627" y="25795"/>
                    <a:pt x="3637" y="25817"/>
                    <a:pt x="3641" y="25838"/>
                  </a:cubicBezTo>
                  <a:cubicBezTo>
                    <a:pt x="3641" y="25838"/>
                    <a:pt x="4422" y="25398"/>
                    <a:pt x="3849" y="23828"/>
                  </a:cubicBezTo>
                  <a:cubicBezTo>
                    <a:pt x="4268" y="20439"/>
                    <a:pt x="5253" y="13082"/>
                    <a:pt x="5253" y="11710"/>
                  </a:cubicBezTo>
                  <a:cubicBezTo>
                    <a:pt x="5253" y="9850"/>
                    <a:pt x="4891" y="8188"/>
                    <a:pt x="4891" y="8188"/>
                  </a:cubicBezTo>
                  <a:cubicBezTo>
                    <a:pt x="4891" y="8188"/>
                    <a:pt x="5304" y="4870"/>
                    <a:pt x="5658" y="2003"/>
                  </a:cubicBezTo>
                  <a:cubicBezTo>
                    <a:pt x="5780" y="1269"/>
                    <a:pt x="5873" y="595"/>
                    <a:pt x="59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6"/>
            <p:cNvSpPr/>
            <p:nvPr/>
          </p:nvSpPr>
          <p:spPr>
            <a:xfrm>
              <a:off x="6573879" y="3320398"/>
              <a:ext cx="228" cy="4507"/>
            </a:xfrm>
            <a:custGeom>
              <a:avLst/>
              <a:gdLst/>
              <a:ahLst/>
              <a:cxnLst/>
              <a:rect l="l" t="t" r="r" b="b"/>
              <a:pathLst>
                <a:path w="4" h="79" extrusionOk="0">
                  <a:moveTo>
                    <a:pt x="0" y="0"/>
                  </a:moveTo>
                  <a:cubicBezTo>
                    <a:pt x="0" y="29"/>
                    <a:pt x="4" y="50"/>
                    <a:pt x="4" y="79"/>
                  </a:cubicBezTo>
                  <a:cubicBezTo>
                    <a:pt x="4" y="47"/>
                    <a:pt x="0" y="25"/>
                    <a:pt x="0" y="0"/>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6"/>
            <p:cNvSpPr/>
            <p:nvPr/>
          </p:nvSpPr>
          <p:spPr>
            <a:xfrm>
              <a:off x="6567546" y="3324848"/>
              <a:ext cx="315671" cy="1178990"/>
            </a:xfrm>
            <a:custGeom>
              <a:avLst/>
              <a:gdLst/>
              <a:ahLst/>
              <a:cxnLst/>
              <a:rect l="l" t="t" r="r" b="b"/>
              <a:pathLst>
                <a:path w="5533" h="20665" extrusionOk="0">
                  <a:moveTo>
                    <a:pt x="115" y="1"/>
                  </a:moveTo>
                  <a:cubicBezTo>
                    <a:pt x="212" y="1212"/>
                    <a:pt x="0" y="1868"/>
                    <a:pt x="219" y="3014"/>
                  </a:cubicBezTo>
                  <a:cubicBezTo>
                    <a:pt x="219" y="3014"/>
                    <a:pt x="61" y="4677"/>
                    <a:pt x="61" y="6533"/>
                  </a:cubicBezTo>
                  <a:cubicBezTo>
                    <a:pt x="61" y="7909"/>
                    <a:pt x="1262" y="15265"/>
                    <a:pt x="1684" y="18655"/>
                  </a:cubicBezTo>
                  <a:cubicBezTo>
                    <a:pt x="1115" y="20220"/>
                    <a:pt x="1889" y="20665"/>
                    <a:pt x="1889" y="20665"/>
                  </a:cubicBezTo>
                  <a:cubicBezTo>
                    <a:pt x="1892" y="20643"/>
                    <a:pt x="1903" y="20625"/>
                    <a:pt x="1907" y="20604"/>
                  </a:cubicBezTo>
                  <a:cubicBezTo>
                    <a:pt x="2018" y="20213"/>
                    <a:pt x="2344" y="19923"/>
                    <a:pt x="2741" y="19841"/>
                  </a:cubicBezTo>
                  <a:cubicBezTo>
                    <a:pt x="3164" y="19758"/>
                    <a:pt x="3728" y="19669"/>
                    <a:pt x="4220" y="19669"/>
                  </a:cubicBezTo>
                  <a:cubicBezTo>
                    <a:pt x="4683" y="19669"/>
                    <a:pt x="5082" y="19748"/>
                    <a:pt x="5239" y="19984"/>
                  </a:cubicBezTo>
                  <a:cubicBezTo>
                    <a:pt x="5468" y="19744"/>
                    <a:pt x="5533" y="19403"/>
                    <a:pt x="5250" y="18981"/>
                  </a:cubicBezTo>
                  <a:cubicBezTo>
                    <a:pt x="5260" y="18131"/>
                    <a:pt x="5289" y="17200"/>
                    <a:pt x="5321" y="16232"/>
                  </a:cubicBezTo>
                  <a:cubicBezTo>
                    <a:pt x="1613" y="15544"/>
                    <a:pt x="255" y="1563"/>
                    <a:pt x="1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6"/>
            <p:cNvSpPr/>
            <p:nvPr/>
          </p:nvSpPr>
          <p:spPr>
            <a:xfrm>
              <a:off x="6009860" y="1483590"/>
              <a:ext cx="194036" cy="1252588"/>
            </a:xfrm>
            <a:custGeom>
              <a:avLst/>
              <a:gdLst/>
              <a:ahLst/>
              <a:cxnLst/>
              <a:rect l="l" t="t" r="r" b="b"/>
              <a:pathLst>
                <a:path w="3401" h="21955" extrusionOk="0">
                  <a:moveTo>
                    <a:pt x="2705" y="0"/>
                  </a:moveTo>
                  <a:cubicBezTo>
                    <a:pt x="2546" y="0"/>
                    <a:pt x="2275" y="51"/>
                    <a:pt x="2122" y="366"/>
                  </a:cubicBezTo>
                  <a:cubicBezTo>
                    <a:pt x="1470" y="696"/>
                    <a:pt x="710" y="1749"/>
                    <a:pt x="653" y="2642"/>
                  </a:cubicBezTo>
                  <a:cubicBezTo>
                    <a:pt x="646" y="2749"/>
                    <a:pt x="631" y="2932"/>
                    <a:pt x="613" y="3172"/>
                  </a:cubicBezTo>
                  <a:cubicBezTo>
                    <a:pt x="1312" y="4157"/>
                    <a:pt x="2502" y="6178"/>
                    <a:pt x="2563" y="8557"/>
                  </a:cubicBezTo>
                  <a:cubicBezTo>
                    <a:pt x="2645" y="11660"/>
                    <a:pt x="871" y="19418"/>
                    <a:pt x="1" y="21596"/>
                  </a:cubicBezTo>
                  <a:cubicBezTo>
                    <a:pt x="47" y="21618"/>
                    <a:pt x="87" y="21643"/>
                    <a:pt x="133" y="21672"/>
                  </a:cubicBezTo>
                  <a:cubicBezTo>
                    <a:pt x="233" y="21740"/>
                    <a:pt x="302" y="21840"/>
                    <a:pt x="319" y="21955"/>
                  </a:cubicBezTo>
                  <a:cubicBezTo>
                    <a:pt x="459" y="21872"/>
                    <a:pt x="760" y="21600"/>
                    <a:pt x="556" y="21249"/>
                  </a:cubicBezTo>
                  <a:cubicBezTo>
                    <a:pt x="742" y="20686"/>
                    <a:pt x="921" y="20102"/>
                    <a:pt x="1047" y="19618"/>
                  </a:cubicBezTo>
                  <a:cubicBezTo>
                    <a:pt x="1298" y="18651"/>
                    <a:pt x="2004" y="17479"/>
                    <a:pt x="2340" y="15372"/>
                  </a:cubicBezTo>
                  <a:cubicBezTo>
                    <a:pt x="2563" y="13968"/>
                    <a:pt x="2903" y="12592"/>
                    <a:pt x="3401" y="11259"/>
                  </a:cubicBezTo>
                  <a:cubicBezTo>
                    <a:pt x="3312" y="9331"/>
                    <a:pt x="3154" y="7217"/>
                    <a:pt x="3147" y="7217"/>
                  </a:cubicBezTo>
                  <a:cubicBezTo>
                    <a:pt x="3147" y="7217"/>
                    <a:pt x="3147" y="7217"/>
                    <a:pt x="3147" y="7217"/>
                  </a:cubicBezTo>
                  <a:cubicBezTo>
                    <a:pt x="2935" y="5472"/>
                    <a:pt x="2831" y="3709"/>
                    <a:pt x="2831" y="1947"/>
                  </a:cubicBezTo>
                  <a:lnTo>
                    <a:pt x="2831" y="12"/>
                  </a:lnTo>
                  <a:cubicBezTo>
                    <a:pt x="2831" y="12"/>
                    <a:pt x="2781" y="0"/>
                    <a:pt x="2705" y="0"/>
                  </a:cubicBezTo>
                  <a:close/>
                </a:path>
              </a:pathLst>
            </a:custGeom>
            <a:solidFill>
              <a:srgbClr val="C9DEF7">
                <a:alpha val="52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6"/>
            <p:cNvSpPr/>
            <p:nvPr/>
          </p:nvSpPr>
          <p:spPr>
            <a:xfrm>
              <a:off x="6363128" y="930066"/>
              <a:ext cx="317725" cy="108343"/>
            </a:xfrm>
            <a:custGeom>
              <a:avLst/>
              <a:gdLst/>
              <a:ahLst/>
              <a:cxnLst/>
              <a:rect l="l" t="t" r="r" b="b"/>
              <a:pathLst>
                <a:path w="5569" h="1899" extrusionOk="0">
                  <a:moveTo>
                    <a:pt x="1363" y="0"/>
                  </a:moveTo>
                  <a:cubicBezTo>
                    <a:pt x="999" y="0"/>
                    <a:pt x="686" y="93"/>
                    <a:pt x="470" y="430"/>
                  </a:cubicBezTo>
                  <a:cubicBezTo>
                    <a:pt x="258" y="756"/>
                    <a:pt x="108" y="1301"/>
                    <a:pt x="0" y="1899"/>
                  </a:cubicBezTo>
                  <a:cubicBezTo>
                    <a:pt x="43" y="1677"/>
                    <a:pt x="319" y="509"/>
                    <a:pt x="1161" y="380"/>
                  </a:cubicBezTo>
                  <a:cubicBezTo>
                    <a:pt x="1282" y="361"/>
                    <a:pt x="1401" y="353"/>
                    <a:pt x="1518" y="353"/>
                  </a:cubicBezTo>
                  <a:cubicBezTo>
                    <a:pt x="2049" y="353"/>
                    <a:pt x="2549" y="511"/>
                    <a:pt x="3126" y="511"/>
                  </a:cubicBezTo>
                  <a:cubicBezTo>
                    <a:pt x="3391" y="511"/>
                    <a:pt x="3673" y="478"/>
                    <a:pt x="3981" y="380"/>
                  </a:cubicBezTo>
                  <a:cubicBezTo>
                    <a:pt x="4082" y="347"/>
                    <a:pt x="4178" y="333"/>
                    <a:pt x="4268" y="333"/>
                  </a:cubicBezTo>
                  <a:cubicBezTo>
                    <a:pt x="5172" y="333"/>
                    <a:pt x="5555" y="1800"/>
                    <a:pt x="5568" y="1845"/>
                  </a:cubicBezTo>
                  <a:cubicBezTo>
                    <a:pt x="5457" y="1268"/>
                    <a:pt x="5307" y="752"/>
                    <a:pt x="5099" y="430"/>
                  </a:cubicBezTo>
                  <a:cubicBezTo>
                    <a:pt x="4882" y="93"/>
                    <a:pt x="4571" y="0"/>
                    <a:pt x="4208" y="0"/>
                  </a:cubicBezTo>
                  <a:cubicBezTo>
                    <a:pt x="3783" y="0"/>
                    <a:pt x="3286" y="126"/>
                    <a:pt x="2784" y="136"/>
                  </a:cubicBezTo>
                  <a:cubicBezTo>
                    <a:pt x="2286" y="126"/>
                    <a:pt x="1789" y="0"/>
                    <a:pt x="1363" y="0"/>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6"/>
            <p:cNvSpPr/>
            <p:nvPr/>
          </p:nvSpPr>
          <p:spPr>
            <a:xfrm>
              <a:off x="6355369" y="1129978"/>
              <a:ext cx="187475" cy="185706"/>
            </a:xfrm>
            <a:custGeom>
              <a:avLst/>
              <a:gdLst/>
              <a:ahLst/>
              <a:cxnLst/>
              <a:rect l="l" t="t" r="r" b="b"/>
              <a:pathLst>
                <a:path w="3286" h="3255" extrusionOk="0">
                  <a:moveTo>
                    <a:pt x="258" y="0"/>
                  </a:moveTo>
                  <a:cubicBezTo>
                    <a:pt x="172" y="14"/>
                    <a:pt x="86" y="25"/>
                    <a:pt x="0" y="32"/>
                  </a:cubicBezTo>
                  <a:cubicBezTo>
                    <a:pt x="90" y="1086"/>
                    <a:pt x="563" y="2042"/>
                    <a:pt x="1301" y="2591"/>
                  </a:cubicBezTo>
                  <a:cubicBezTo>
                    <a:pt x="1476" y="2720"/>
                    <a:pt x="1655" y="2842"/>
                    <a:pt x="1838" y="2949"/>
                  </a:cubicBezTo>
                  <a:cubicBezTo>
                    <a:pt x="2181" y="3152"/>
                    <a:pt x="2551" y="3254"/>
                    <a:pt x="2922" y="3254"/>
                  </a:cubicBezTo>
                  <a:cubicBezTo>
                    <a:pt x="3043" y="3254"/>
                    <a:pt x="3165" y="3243"/>
                    <a:pt x="3286" y="3221"/>
                  </a:cubicBezTo>
                  <a:cubicBezTo>
                    <a:pt x="351" y="2856"/>
                    <a:pt x="258" y="0"/>
                    <a:pt x="25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6"/>
            <p:cNvSpPr/>
            <p:nvPr/>
          </p:nvSpPr>
          <p:spPr>
            <a:xfrm>
              <a:off x="6295863" y="1756130"/>
              <a:ext cx="93281" cy="504344"/>
            </a:xfrm>
            <a:custGeom>
              <a:avLst/>
              <a:gdLst/>
              <a:ahLst/>
              <a:cxnLst/>
              <a:rect l="l" t="t" r="r" b="b"/>
              <a:pathLst>
                <a:path w="1635" h="8840" extrusionOk="0">
                  <a:moveTo>
                    <a:pt x="1301" y="0"/>
                  </a:moveTo>
                  <a:lnTo>
                    <a:pt x="1301" y="0"/>
                  </a:lnTo>
                  <a:cubicBezTo>
                    <a:pt x="1362" y="376"/>
                    <a:pt x="1409" y="753"/>
                    <a:pt x="1434" y="1136"/>
                  </a:cubicBezTo>
                  <a:cubicBezTo>
                    <a:pt x="1469" y="1512"/>
                    <a:pt x="1487" y="1888"/>
                    <a:pt x="1491" y="2268"/>
                  </a:cubicBezTo>
                  <a:cubicBezTo>
                    <a:pt x="1498" y="2645"/>
                    <a:pt x="1491" y="3028"/>
                    <a:pt x="1469" y="3404"/>
                  </a:cubicBezTo>
                  <a:cubicBezTo>
                    <a:pt x="1448" y="3780"/>
                    <a:pt x="1416" y="4157"/>
                    <a:pt x="1366" y="4533"/>
                  </a:cubicBezTo>
                  <a:cubicBezTo>
                    <a:pt x="1319" y="4909"/>
                    <a:pt x="1254" y="5285"/>
                    <a:pt x="1176" y="5651"/>
                  </a:cubicBezTo>
                  <a:cubicBezTo>
                    <a:pt x="1097" y="6023"/>
                    <a:pt x="1004" y="6385"/>
                    <a:pt x="889" y="6747"/>
                  </a:cubicBezTo>
                  <a:cubicBezTo>
                    <a:pt x="839" y="6926"/>
                    <a:pt x="767" y="7105"/>
                    <a:pt x="710" y="7285"/>
                  </a:cubicBezTo>
                  <a:lnTo>
                    <a:pt x="606" y="7550"/>
                  </a:lnTo>
                  <a:lnTo>
                    <a:pt x="556" y="7686"/>
                  </a:lnTo>
                  <a:lnTo>
                    <a:pt x="498" y="7815"/>
                  </a:lnTo>
                  <a:cubicBezTo>
                    <a:pt x="355" y="8170"/>
                    <a:pt x="176" y="8506"/>
                    <a:pt x="0" y="8840"/>
                  </a:cubicBezTo>
                  <a:cubicBezTo>
                    <a:pt x="412" y="8195"/>
                    <a:pt x="753" y="7507"/>
                    <a:pt x="996" y="6779"/>
                  </a:cubicBezTo>
                  <a:cubicBezTo>
                    <a:pt x="1247" y="6059"/>
                    <a:pt x="1412" y="5307"/>
                    <a:pt x="1509" y="4551"/>
                  </a:cubicBezTo>
                  <a:cubicBezTo>
                    <a:pt x="1609" y="3788"/>
                    <a:pt x="1634" y="3024"/>
                    <a:pt x="1606" y="2261"/>
                  </a:cubicBezTo>
                  <a:cubicBezTo>
                    <a:pt x="1570" y="1502"/>
                    <a:pt x="1480" y="738"/>
                    <a:pt x="13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6"/>
            <p:cNvSpPr/>
            <p:nvPr/>
          </p:nvSpPr>
          <p:spPr>
            <a:xfrm>
              <a:off x="6567946" y="2386961"/>
              <a:ext cx="232717" cy="165224"/>
            </a:xfrm>
            <a:custGeom>
              <a:avLst/>
              <a:gdLst/>
              <a:ahLst/>
              <a:cxnLst/>
              <a:rect l="l" t="t" r="r" b="b"/>
              <a:pathLst>
                <a:path w="4079" h="2896" extrusionOk="0">
                  <a:moveTo>
                    <a:pt x="4078" y="1"/>
                  </a:moveTo>
                  <a:cubicBezTo>
                    <a:pt x="3931" y="413"/>
                    <a:pt x="3720" y="803"/>
                    <a:pt x="3437" y="1133"/>
                  </a:cubicBezTo>
                  <a:cubicBezTo>
                    <a:pt x="3161" y="1470"/>
                    <a:pt x="2820" y="1753"/>
                    <a:pt x="2451" y="1986"/>
                  </a:cubicBezTo>
                  <a:cubicBezTo>
                    <a:pt x="2086" y="2222"/>
                    <a:pt x="1685" y="2412"/>
                    <a:pt x="1272" y="2559"/>
                  </a:cubicBezTo>
                  <a:cubicBezTo>
                    <a:pt x="1068" y="2634"/>
                    <a:pt x="857" y="2699"/>
                    <a:pt x="645" y="2756"/>
                  </a:cubicBezTo>
                  <a:cubicBezTo>
                    <a:pt x="434" y="2810"/>
                    <a:pt x="223" y="2860"/>
                    <a:pt x="0" y="2896"/>
                  </a:cubicBezTo>
                  <a:cubicBezTo>
                    <a:pt x="441" y="2853"/>
                    <a:pt x="875" y="2752"/>
                    <a:pt x="1290" y="2606"/>
                  </a:cubicBezTo>
                  <a:cubicBezTo>
                    <a:pt x="1713" y="2469"/>
                    <a:pt x="2115" y="2276"/>
                    <a:pt x="2491" y="2043"/>
                  </a:cubicBezTo>
                  <a:cubicBezTo>
                    <a:pt x="2677" y="1921"/>
                    <a:pt x="2856" y="1789"/>
                    <a:pt x="3021" y="1645"/>
                  </a:cubicBezTo>
                  <a:cubicBezTo>
                    <a:pt x="3186" y="1495"/>
                    <a:pt x="3340" y="1341"/>
                    <a:pt x="3476" y="1165"/>
                  </a:cubicBezTo>
                  <a:cubicBezTo>
                    <a:pt x="3616" y="990"/>
                    <a:pt x="3734" y="803"/>
                    <a:pt x="3834" y="610"/>
                  </a:cubicBezTo>
                  <a:lnTo>
                    <a:pt x="3906" y="463"/>
                  </a:lnTo>
                  <a:lnTo>
                    <a:pt x="3971" y="309"/>
                  </a:lnTo>
                  <a:lnTo>
                    <a:pt x="4003" y="234"/>
                  </a:lnTo>
                  <a:lnTo>
                    <a:pt x="4028" y="158"/>
                  </a:lnTo>
                  <a:lnTo>
                    <a:pt x="407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2" name="Google Shape;812;p46"/>
          <p:cNvGrpSpPr/>
          <p:nvPr/>
        </p:nvGrpSpPr>
        <p:grpSpPr>
          <a:xfrm>
            <a:off x="6792400" y="445013"/>
            <a:ext cx="1137900" cy="768600"/>
            <a:chOff x="6792400" y="445013"/>
            <a:chExt cx="1137900" cy="768600"/>
          </a:xfrm>
        </p:grpSpPr>
        <p:grpSp>
          <p:nvGrpSpPr>
            <p:cNvPr id="813" name="Google Shape;813;p46"/>
            <p:cNvGrpSpPr/>
            <p:nvPr/>
          </p:nvGrpSpPr>
          <p:grpSpPr>
            <a:xfrm>
              <a:off x="7323977" y="730141"/>
              <a:ext cx="444039" cy="198372"/>
              <a:chOff x="7444327" y="1303703"/>
              <a:chExt cx="444039" cy="198372"/>
            </a:xfrm>
          </p:grpSpPr>
          <p:sp>
            <p:nvSpPr>
              <p:cNvPr id="814" name="Google Shape;814;p46"/>
              <p:cNvSpPr/>
              <p:nvPr/>
            </p:nvSpPr>
            <p:spPr>
              <a:xfrm>
                <a:off x="7444327" y="1326182"/>
                <a:ext cx="163170" cy="144001"/>
              </a:xfrm>
              <a:custGeom>
                <a:avLst/>
                <a:gdLst/>
                <a:ahLst/>
                <a:cxnLst/>
                <a:rect l="l" t="t" r="r" b="b"/>
                <a:pathLst>
                  <a:path w="2860" h="2524" extrusionOk="0">
                    <a:moveTo>
                      <a:pt x="692" y="1"/>
                    </a:moveTo>
                    <a:cubicBezTo>
                      <a:pt x="312" y="1"/>
                      <a:pt x="0" y="309"/>
                      <a:pt x="0" y="692"/>
                    </a:cubicBezTo>
                    <a:cubicBezTo>
                      <a:pt x="0" y="1703"/>
                      <a:pt x="828" y="2523"/>
                      <a:pt x="1846" y="2523"/>
                    </a:cubicBezTo>
                    <a:lnTo>
                      <a:pt x="1975" y="2523"/>
                    </a:lnTo>
                    <a:lnTo>
                      <a:pt x="1975" y="2362"/>
                    </a:lnTo>
                    <a:lnTo>
                      <a:pt x="1846" y="2362"/>
                    </a:lnTo>
                    <a:cubicBezTo>
                      <a:pt x="914" y="2362"/>
                      <a:pt x="162" y="1613"/>
                      <a:pt x="162" y="692"/>
                    </a:cubicBezTo>
                    <a:cubicBezTo>
                      <a:pt x="162" y="399"/>
                      <a:pt x="398" y="162"/>
                      <a:pt x="692" y="162"/>
                    </a:cubicBezTo>
                    <a:lnTo>
                      <a:pt x="2860" y="162"/>
                    </a:lnTo>
                    <a:lnTo>
                      <a:pt x="2860"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6"/>
              <p:cNvSpPr/>
              <p:nvPr/>
            </p:nvSpPr>
            <p:spPr>
              <a:xfrm>
                <a:off x="7724968" y="1326182"/>
                <a:ext cx="163398" cy="144001"/>
              </a:xfrm>
              <a:custGeom>
                <a:avLst/>
                <a:gdLst/>
                <a:ahLst/>
                <a:cxnLst/>
                <a:rect l="l" t="t" r="r" b="b"/>
                <a:pathLst>
                  <a:path w="2864" h="2524" extrusionOk="0">
                    <a:moveTo>
                      <a:pt x="1" y="1"/>
                    </a:moveTo>
                    <a:lnTo>
                      <a:pt x="1" y="162"/>
                    </a:lnTo>
                    <a:lnTo>
                      <a:pt x="2169" y="162"/>
                    </a:lnTo>
                    <a:cubicBezTo>
                      <a:pt x="2466" y="162"/>
                      <a:pt x="2703" y="399"/>
                      <a:pt x="2703" y="692"/>
                    </a:cubicBezTo>
                    <a:cubicBezTo>
                      <a:pt x="2703" y="1613"/>
                      <a:pt x="1950" y="2362"/>
                      <a:pt x="1019" y="2362"/>
                    </a:cubicBezTo>
                    <a:lnTo>
                      <a:pt x="890" y="2362"/>
                    </a:lnTo>
                    <a:lnTo>
                      <a:pt x="890" y="2523"/>
                    </a:lnTo>
                    <a:lnTo>
                      <a:pt x="1019" y="2523"/>
                    </a:lnTo>
                    <a:cubicBezTo>
                      <a:pt x="2036" y="2523"/>
                      <a:pt x="2864" y="1703"/>
                      <a:pt x="2864" y="692"/>
                    </a:cubicBezTo>
                    <a:cubicBezTo>
                      <a:pt x="2864" y="309"/>
                      <a:pt x="2549" y="1"/>
                      <a:pt x="21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6"/>
              <p:cNvSpPr/>
              <p:nvPr/>
            </p:nvSpPr>
            <p:spPr>
              <a:xfrm>
                <a:off x="7501551" y="1303703"/>
                <a:ext cx="329592" cy="198372"/>
              </a:xfrm>
              <a:custGeom>
                <a:avLst/>
                <a:gdLst/>
                <a:ahLst/>
                <a:cxnLst/>
                <a:rect l="l" t="t" r="r" b="b"/>
                <a:pathLst>
                  <a:path w="5777" h="3477" extrusionOk="0">
                    <a:moveTo>
                      <a:pt x="2351" y="1"/>
                    </a:moveTo>
                    <a:cubicBezTo>
                      <a:pt x="2061" y="1"/>
                      <a:pt x="1785" y="141"/>
                      <a:pt x="1620" y="377"/>
                    </a:cubicBezTo>
                    <a:lnTo>
                      <a:pt x="416" y="2086"/>
                    </a:lnTo>
                    <a:cubicBezTo>
                      <a:pt x="1" y="2670"/>
                      <a:pt x="423" y="3476"/>
                      <a:pt x="1147" y="3476"/>
                    </a:cubicBezTo>
                    <a:lnTo>
                      <a:pt x="4634" y="3476"/>
                    </a:lnTo>
                    <a:cubicBezTo>
                      <a:pt x="5357" y="3476"/>
                      <a:pt x="5777" y="2670"/>
                      <a:pt x="5365" y="2086"/>
                    </a:cubicBezTo>
                    <a:lnTo>
                      <a:pt x="4161" y="377"/>
                    </a:lnTo>
                    <a:cubicBezTo>
                      <a:pt x="3996" y="141"/>
                      <a:pt x="3720" y="1"/>
                      <a:pt x="34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7" name="Google Shape;817;p46"/>
            <p:cNvSpPr/>
            <p:nvPr/>
          </p:nvSpPr>
          <p:spPr>
            <a:xfrm>
              <a:off x="7161700" y="4450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18" name="Google Shape;818;p46"/>
            <p:cNvCxnSpPr>
              <a:stCxn id="817" idx="2"/>
            </p:cNvCxnSpPr>
            <p:nvPr/>
          </p:nvCxnSpPr>
          <p:spPr>
            <a:xfrm flipH="1">
              <a:off x="6792400" y="829313"/>
              <a:ext cx="369300" cy="351000"/>
            </a:xfrm>
            <a:prstGeom prst="straightConnector1">
              <a:avLst/>
            </a:prstGeom>
            <a:noFill/>
            <a:ln w="9525" cap="flat" cmpd="sng">
              <a:solidFill>
                <a:schemeClr val="accent5"/>
              </a:solidFill>
              <a:prstDash val="solid"/>
              <a:round/>
              <a:headEnd type="none" w="med" len="med"/>
              <a:tailEnd type="oval" w="med" len="med"/>
            </a:ln>
          </p:spPr>
        </p:cxnSp>
      </p:grpSp>
      <p:grpSp>
        <p:nvGrpSpPr>
          <p:cNvPr id="819" name="Google Shape;819;p46"/>
          <p:cNvGrpSpPr/>
          <p:nvPr/>
        </p:nvGrpSpPr>
        <p:grpSpPr>
          <a:xfrm>
            <a:off x="4984125" y="1180313"/>
            <a:ext cx="1297800" cy="768600"/>
            <a:chOff x="4984125" y="1180313"/>
            <a:chExt cx="1297800" cy="768600"/>
          </a:xfrm>
        </p:grpSpPr>
        <p:grpSp>
          <p:nvGrpSpPr>
            <p:cNvPr id="820" name="Google Shape;820;p46"/>
            <p:cNvGrpSpPr/>
            <p:nvPr/>
          </p:nvGrpSpPr>
          <p:grpSpPr>
            <a:xfrm>
              <a:off x="5086700" y="1447959"/>
              <a:ext cx="563449" cy="233345"/>
              <a:chOff x="7366850" y="3029259"/>
              <a:chExt cx="563449" cy="233345"/>
            </a:xfrm>
          </p:grpSpPr>
          <p:sp>
            <p:nvSpPr>
              <p:cNvPr id="821" name="Google Shape;821;p46"/>
              <p:cNvSpPr/>
              <p:nvPr/>
            </p:nvSpPr>
            <p:spPr>
              <a:xfrm>
                <a:off x="7411807" y="3029259"/>
                <a:ext cx="473707" cy="169332"/>
              </a:xfrm>
              <a:custGeom>
                <a:avLst/>
                <a:gdLst/>
                <a:ahLst/>
                <a:cxnLst/>
                <a:rect l="l" t="t" r="r" b="b"/>
                <a:pathLst>
                  <a:path w="8303" h="2968" extrusionOk="0">
                    <a:moveTo>
                      <a:pt x="581" y="1"/>
                    </a:moveTo>
                    <a:cubicBezTo>
                      <a:pt x="248" y="1"/>
                      <a:pt x="1" y="320"/>
                      <a:pt x="87" y="642"/>
                    </a:cubicBezTo>
                    <a:lnTo>
                      <a:pt x="595" y="2588"/>
                    </a:lnTo>
                    <a:cubicBezTo>
                      <a:pt x="653" y="2810"/>
                      <a:pt x="861" y="2968"/>
                      <a:pt x="1093" y="2968"/>
                    </a:cubicBezTo>
                    <a:lnTo>
                      <a:pt x="2924" y="2968"/>
                    </a:lnTo>
                    <a:cubicBezTo>
                      <a:pt x="3132" y="2968"/>
                      <a:pt x="3301" y="2835"/>
                      <a:pt x="3383" y="2645"/>
                    </a:cubicBezTo>
                    <a:cubicBezTo>
                      <a:pt x="3508" y="2351"/>
                      <a:pt x="3806" y="2140"/>
                      <a:pt x="4153" y="2140"/>
                    </a:cubicBezTo>
                    <a:cubicBezTo>
                      <a:pt x="4497" y="2140"/>
                      <a:pt x="4798" y="2344"/>
                      <a:pt x="4924" y="2645"/>
                    </a:cubicBezTo>
                    <a:cubicBezTo>
                      <a:pt x="5003" y="2835"/>
                      <a:pt x="5171" y="2968"/>
                      <a:pt x="5379" y="2968"/>
                    </a:cubicBezTo>
                    <a:lnTo>
                      <a:pt x="7210" y="2968"/>
                    </a:lnTo>
                    <a:cubicBezTo>
                      <a:pt x="7443" y="2968"/>
                      <a:pt x="7651" y="2810"/>
                      <a:pt x="7708" y="2588"/>
                    </a:cubicBezTo>
                    <a:lnTo>
                      <a:pt x="8217" y="642"/>
                    </a:lnTo>
                    <a:cubicBezTo>
                      <a:pt x="8303" y="320"/>
                      <a:pt x="8059" y="4"/>
                      <a:pt x="77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6"/>
              <p:cNvSpPr/>
              <p:nvPr/>
            </p:nvSpPr>
            <p:spPr>
              <a:xfrm>
                <a:off x="7366850" y="3065887"/>
                <a:ext cx="66694" cy="196717"/>
              </a:xfrm>
              <a:custGeom>
                <a:avLst/>
                <a:gdLst/>
                <a:ahLst/>
                <a:cxnLst/>
                <a:rect l="l" t="t" r="r" b="b"/>
                <a:pathLst>
                  <a:path w="1169" h="3448" extrusionOk="0">
                    <a:moveTo>
                      <a:pt x="864" y="0"/>
                    </a:moveTo>
                    <a:lnTo>
                      <a:pt x="0" y="3322"/>
                    </a:lnTo>
                    <a:lnTo>
                      <a:pt x="219" y="3447"/>
                    </a:lnTo>
                    <a:lnTo>
                      <a:pt x="1168" y="1157"/>
                    </a:lnTo>
                    <a:lnTo>
                      <a:pt x="86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6"/>
              <p:cNvSpPr/>
              <p:nvPr/>
            </p:nvSpPr>
            <p:spPr>
              <a:xfrm>
                <a:off x="7863605" y="3065887"/>
                <a:ext cx="66694" cy="196717"/>
              </a:xfrm>
              <a:custGeom>
                <a:avLst/>
                <a:gdLst/>
                <a:ahLst/>
                <a:cxnLst/>
                <a:rect l="l" t="t" r="r" b="b"/>
                <a:pathLst>
                  <a:path w="1169" h="3448" extrusionOk="0">
                    <a:moveTo>
                      <a:pt x="305" y="0"/>
                    </a:moveTo>
                    <a:lnTo>
                      <a:pt x="0" y="1157"/>
                    </a:lnTo>
                    <a:lnTo>
                      <a:pt x="946" y="3447"/>
                    </a:lnTo>
                    <a:lnTo>
                      <a:pt x="1168" y="3322"/>
                    </a:lnTo>
                    <a:lnTo>
                      <a:pt x="30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6"/>
              <p:cNvSpPr/>
              <p:nvPr/>
            </p:nvSpPr>
            <p:spPr>
              <a:xfrm>
                <a:off x="7429208" y="3043807"/>
                <a:ext cx="438506" cy="140292"/>
              </a:xfrm>
              <a:custGeom>
                <a:avLst/>
                <a:gdLst/>
                <a:ahLst/>
                <a:cxnLst/>
                <a:rect l="l" t="t" r="r" b="b"/>
                <a:pathLst>
                  <a:path w="7686" h="2459" extrusionOk="0">
                    <a:moveTo>
                      <a:pt x="272" y="0"/>
                    </a:moveTo>
                    <a:cubicBezTo>
                      <a:pt x="194" y="0"/>
                      <a:pt x="115" y="36"/>
                      <a:pt x="68" y="97"/>
                    </a:cubicBezTo>
                    <a:cubicBezTo>
                      <a:pt x="18" y="161"/>
                      <a:pt x="0" y="240"/>
                      <a:pt x="22" y="315"/>
                    </a:cubicBezTo>
                    <a:lnTo>
                      <a:pt x="534" y="2261"/>
                    </a:lnTo>
                    <a:cubicBezTo>
                      <a:pt x="563" y="2372"/>
                      <a:pt x="667" y="2455"/>
                      <a:pt x="785" y="2455"/>
                    </a:cubicBezTo>
                    <a:lnTo>
                      <a:pt x="2619" y="2455"/>
                    </a:lnTo>
                    <a:cubicBezTo>
                      <a:pt x="2702" y="2455"/>
                      <a:pt x="2763" y="2408"/>
                      <a:pt x="2809" y="2354"/>
                    </a:cubicBezTo>
                    <a:cubicBezTo>
                      <a:pt x="2820" y="2333"/>
                      <a:pt x="2834" y="2311"/>
                      <a:pt x="2845" y="2286"/>
                    </a:cubicBezTo>
                    <a:cubicBezTo>
                      <a:pt x="3014" y="1885"/>
                      <a:pt x="3408" y="1623"/>
                      <a:pt x="3848" y="1623"/>
                    </a:cubicBezTo>
                    <a:cubicBezTo>
                      <a:pt x="4038" y="1623"/>
                      <a:pt x="4225" y="1677"/>
                      <a:pt x="4386" y="1767"/>
                    </a:cubicBezTo>
                    <a:cubicBezTo>
                      <a:pt x="4590" y="1881"/>
                      <a:pt x="4755" y="2060"/>
                      <a:pt x="4852" y="2286"/>
                    </a:cubicBezTo>
                    <a:cubicBezTo>
                      <a:pt x="4880" y="2369"/>
                      <a:pt x="4963" y="2458"/>
                      <a:pt x="5074" y="2458"/>
                    </a:cubicBezTo>
                    <a:lnTo>
                      <a:pt x="6905" y="2458"/>
                    </a:lnTo>
                    <a:cubicBezTo>
                      <a:pt x="7023" y="2458"/>
                      <a:pt x="7127" y="2376"/>
                      <a:pt x="7156" y="2265"/>
                    </a:cubicBezTo>
                    <a:lnTo>
                      <a:pt x="7668" y="323"/>
                    </a:lnTo>
                    <a:cubicBezTo>
                      <a:pt x="7686" y="244"/>
                      <a:pt x="7672" y="165"/>
                      <a:pt x="7629" y="97"/>
                    </a:cubicBezTo>
                    <a:cubicBezTo>
                      <a:pt x="7578" y="36"/>
                      <a:pt x="7503" y="0"/>
                      <a:pt x="74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6"/>
              <p:cNvSpPr/>
              <p:nvPr/>
            </p:nvSpPr>
            <p:spPr>
              <a:xfrm>
                <a:off x="7527509" y="3043579"/>
                <a:ext cx="118612" cy="140520"/>
              </a:xfrm>
              <a:custGeom>
                <a:avLst/>
                <a:gdLst/>
                <a:ahLst/>
                <a:cxnLst/>
                <a:rect l="l" t="t" r="r" b="b"/>
                <a:pathLst>
                  <a:path w="2079" h="2463" extrusionOk="0">
                    <a:moveTo>
                      <a:pt x="1050" y="1"/>
                    </a:moveTo>
                    <a:lnTo>
                      <a:pt x="1" y="2462"/>
                    </a:lnTo>
                    <a:lnTo>
                      <a:pt x="889" y="2462"/>
                    </a:lnTo>
                    <a:cubicBezTo>
                      <a:pt x="968" y="2462"/>
                      <a:pt x="1033" y="2416"/>
                      <a:pt x="1076" y="2362"/>
                    </a:cubicBezTo>
                    <a:lnTo>
                      <a:pt x="2079" y="4"/>
                    </a:lnTo>
                    <a:lnTo>
                      <a:pt x="207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6"/>
              <p:cNvSpPr/>
              <p:nvPr/>
            </p:nvSpPr>
            <p:spPr>
              <a:xfrm>
                <a:off x="7679383" y="3043807"/>
                <a:ext cx="125401" cy="140292"/>
              </a:xfrm>
              <a:custGeom>
                <a:avLst/>
                <a:gdLst/>
                <a:ahLst/>
                <a:cxnLst/>
                <a:rect l="l" t="t" r="r" b="b"/>
                <a:pathLst>
                  <a:path w="2198" h="2459" extrusionOk="0">
                    <a:moveTo>
                      <a:pt x="753" y="0"/>
                    </a:moveTo>
                    <a:lnTo>
                      <a:pt x="1" y="1767"/>
                    </a:lnTo>
                    <a:cubicBezTo>
                      <a:pt x="205" y="1881"/>
                      <a:pt x="370" y="2060"/>
                      <a:pt x="467" y="2286"/>
                    </a:cubicBezTo>
                    <a:cubicBezTo>
                      <a:pt x="495" y="2369"/>
                      <a:pt x="578" y="2458"/>
                      <a:pt x="689" y="2458"/>
                    </a:cubicBezTo>
                    <a:lnTo>
                      <a:pt x="1151" y="2458"/>
                    </a:lnTo>
                    <a:lnTo>
                      <a:pt x="219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7" name="Google Shape;827;p46"/>
            <p:cNvSpPr/>
            <p:nvPr/>
          </p:nvSpPr>
          <p:spPr>
            <a:xfrm>
              <a:off x="4984125" y="11803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28" name="Google Shape;828;p46"/>
            <p:cNvCxnSpPr>
              <a:stCxn id="827" idx="6"/>
            </p:cNvCxnSpPr>
            <p:nvPr/>
          </p:nvCxnSpPr>
          <p:spPr>
            <a:xfrm rot="10800000" flipH="1">
              <a:off x="5752725" y="1228313"/>
              <a:ext cx="529200" cy="336300"/>
            </a:xfrm>
            <a:prstGeom prst="straightConnector1">
              <a:avLst/>
            </a:prstGeom>
            <a:noFill/>
            <a:ln w="9525" cap="flat" cmpd="sng">
              <a:solidFill>
                <a:schemeClr val="accent5"/>
              </a:solidFill>
              <a:prstDash val="solid"/>
              <a:round/>
              <a:headEnd type="none" w="med" len="med"/>
              <a:tailEnd type="oval" w="med" len="med"/>
            </a:ln>
          </p:spPr>
        </p:cxnSp>
      </p:grpSp>
      <p:grpSp>
        <p:nvGrpSpPr>
          <p:cNvPr id="829" name="Google Shape;829;p46"/>
          <p:cNvGrpSpPr/>
          <p:nvPr/>
        </p:nvGrpSpPr>
        <p:grpSpPr>
          <a:xfrm>
            <a:off x="4908738" y="3029250"/>
            <a:ext cx="1173600" cy="768600"/>
            <a:chOff x="4908738" y="3029250"/>
            <a:chExt cx="1173600" cy="768600"/>
          </a:xfrm>
        </p:grpSpPr>
        <p:sp>
          <p:nvSpPr>
            <p:cNvPr id="830" name="Google Shape;830;p46"/>
            <p:cNvSpPr/>
            <p:nvPr/>
          </p:nvSpPr>
          <p:spPr>
            <a:xfrm>
              <a:off x="5086262" y="3162686"/>
              <a:ext cx="413574" cy="501720"/>
            </a:xfrm>
            <a:custGeom>
              <a:avLst/>
              <a:gdLst/>
              <a:ahLst/>
              <a:cxnLst/>
              <a:rect l="l" t="t" r="r" b="b"/>
              <a:pathLst>
                <a:path w="7249" h="8794" extrusionOk="0">
                  <a:moveTo>
                    <a:pt x="3078" y="0"/>
                  </a:moveTo>
                  <a:lnTo>
                    <a:pt x="2938" y="240"/>
                  </a:lnTo>
                  <a:cubicBezTo>
                    <a:pt x="2483" y="305"/>
                    <a:pt x="2078" y="545"/>
                    <a:pt x="1810" y="918"/>
                  </a:cubicBezTo>
                  <a:lnTo>
                    <a:pt x="0" y="3412"/>
                  </a:lnTo>
                  <a:lnTo>
                    <a:pt x="527" y="3788"/>
                  </a:lnTo>
                  <a:lnTo>
                    <a:pt x="2404" y="1813"/>
                  </a:lnTo>
                  <a:lnTo>
                    <a:pt x="1702" y="8793"/>
                  </a:lnTo>
                  <a:lnTo>
                    <a:pt x="2315" y="8793"/>
                  </a:lnTo>
                  <a:lnTo>
                    <a:pt x="3486" y="4942"/>
                  </a:lnTo>
                  <a:lnTo>
                    <a:pt x="3766" y="4942"/>
                  </a:lnTo>
                  <a:lnTo>
                    <a:pt x="4938" y="8793"/>
                  </a:lnTo>
                  <a:lnTo>
                    <a:pt x="5550" y="8793"/>
                  </a:lnTo>
                  <a:lnTo>
                    <a:pt x="4848" y="1813"/>
                  </a:lnTo>
                  <a:lnTo>
                    <a:pt x="6726" y="3788"/>
                  </a:lnTo>
                  <a:lnTo>
                    <a:pt x="7249" y="3412"/>
                  </a:lnTo>
                  <a:lnTo>
                    <a:pt x="5439" y="918"/>
                  </a:lnTo>
                  <a:cubicBezTo>
                    <a:pt x="5163" y="538"/>
                    <a:pt x="4741" y="291"/>
                    <a:pt x="4275" y="237"/>
                  </a:cubicBezTo>
                  <a:lnTo>
                    <a:pt x="41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6"/>
            <p:cNvSpPr/>
            <p:nvPr/>
          </p:nvSpPr>
          <p:spPr>
            <a:xfrm>
              <a:off x="4908738" y="302925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32" name="Google Shape;832;p46"/>
            <p:cNvCxnSpPr>
              <a:stCxn id="831" idx="6"/>
            </p:cNvCxnSpPr>
            <p:nvPr/>
          </p:nvCxnSpPr>
          <p:spPr>
            <a:xfrm>
              <a:off x="5677338" y="3413550"/>
              <a:ext cx="405000" cy="311700"/>
            </a:xfrm>
            <a:prstGeom prst="straightConnector1">
              <a:avLst/>
            </a:prstGeom>
            <a:noFill/>
            <a:ln w="9525" cap="flat" cmpd="sng">
              <a:solidFill>
                <a:schemeClr val="accent5"/>
              </a:solidFill>
              <a:prstDash val="solid"/>
              <a:round/>
              <a:headEnd type="none" w="med" len="med"/>
              <a:tailEnd type="oval" w="med" len="med"/>
            </a:ln>
          </p:spPr>
        </p:cxnSp>
      </p:grpSp>
      <p:grpSp>
        <p:nvGrpSpPr>
          <p:cNvPr id="833" name="Google Shape;833;p46"/>
          <p:cNvGrpSpPr/>
          <p:nvPr/>
        </p:nvGrpSpPr>
        <p:grpSpPr>
          <a:xfrm>
            <a:off x="7282163" y="1881350"/>
            <a:ext cx="768600" cy="975000"/>
            <a:chOff x="7282163" y="1881350"/>
            <a:chExt cx="768600" cy="975000"/>
          </a:xfrm>
        </p:grpSpPr>
        <p:grpSp>
          <p:nvGrpSpPr>
            <p:cNvPr id="834" name="Google Shape;834;p46"/>
            <p:cNvGrpSpPr/>
            <p:nvPr/>
          </p:nvGrpSpPr>
          <p:grpSpPr>
            <a:xfrm>
              <a:off x="7413576" y="2036487"/>
              <a:ext cx="502175" cy="509080"/>
              <a:chOff x="7413576" y="2036487"/>
              <a:chExt cx="502175" cy="509080"/>
            </a:xfrm>
          </p:grpSpPr>
          <p:sp>
            <p:nvSpPr>
              <p:cNvPr id="835" name="Google Shape;835;p46"/>
              <p:cNvSpPr/>
              <p:nvPr/>
            </p:nvSpPr>
            <p:spPr>
              <a:xfrm>
                <a:off x="7457563" y="2055827"/>
                <a:ext cx="157693" cy="162314"/>
              </a:xfrm>
              <a:custGeom>
                <a:avLst/>
                <a:gdLst/>
                <a:ahLst/>
                <a:cxnLst/>
                <a:rect l="l" t="t" r="r" b="b"/>
                <a:pathLst>
                  <a:path w="2764" h="2845" extrusionOk="0">
                    <a:moveTo>
                      <a:pt x="316" y="0"/>
                    </a:moveTo>
                    <a:cubicBezTo>
                      <a:pt x="173" y="0"/>
                      <a:pt x="1" y="196"/>
                      <a:pt x="62" y="319"/>
                    </a:cubicBezTo>
                    <a:cubicBezTo>
                      <a:pt x="134" y="459"/>
                      <a:pt x="2180" y="2845"/>
                      <a:pt x="2180" y="2845"/>
                    </a:cubicBezTo>
                    <a:lnTo>
                      <a:pt x="2764" y="2347"/>
                    </a:lnTo>
                    <a:cubicBezTo>
                      <a:pt x="2764" y="2347"/>
                      <a:pt x="582" y="129"/>
                      <a:pt x="385" y="18"/>
                    </a:cubicBezTo>
                    <a:cubicBezTo>
                      <a:pt x="363" y="6"/>
                      <a:pt x="340" y="0"/>
                      <a:pt x="3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6"/>
              <p:cNvSpPr/>
              <p:nvPr/>
            </p:nvSpPr>
            <p:spPr>
              <a:xfrm>
                <a:off x="7501665" y="2036487"/>
                <a:ext cx="151817" cy="153471"/>
              </a:xfrm>
              <a:custGeom>
                <a:avLst/>
                <a:gdLst/>
                <a:ahLst/>
                <a:cxnLst/>
                <a:rect l="l" t="t" r="r" b="b"/>
                <a:pathLst>
                  <a:path w="2661" h="2690" extrusionOk="0">
                    <a:moveTo>
                      <a:pt x="331" y="0"/>
                    </a:moveTo>
                    <a:cubicBezTo>
                      <a:pt x="165" y="0"/>
                      <a:pt x="1" y="158"/>
                      <a:pt x="113" y="339"/>
                    </a:cubicBezTo>
                    <a:cubicBezTo>
                      <a:pt x="350" y="719"/>
                      <a:pt x="1984" y="2690"/>
                      <a:pt x="1984" y="2690"/>
                    </a:cubicBezTo>
                    <a:lnTo>
                      <a:pt x="2661" y="2363"/>
                    </a:lnTo>
                    <a:cubicBezTo>
                      <a:pt x="2661" y="2363"/>
                      <a:pt x="636" y="174"/>
                      <a:pt x="475" y="49"/>
                    </a:cubicBezTo>
                    <a:cubicBezTo>
                      <a:pt x="432" y="15"/>
                      <a:pt x="381" y="0"/>
                      <a:pt x="3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6"/>
              <p:cNvSpPr/>
              <p:nvPr/>
            </p:nvSpPr>
            <p:spPr>
              <a:xfrm>
                <a:off x="7430863" y="2096107"/>
                <a:ext cx="151075" cy="159062"/>
              </a:xfrm>
              <a:custGeom>
                <a:avLst/>
                <a:gdLst/>
                <a:ahLst/>
                <a:cxnLst/>
                <a:rect l="l" t="t" r="r" b="b"/>
                <a:pathLst>
                  <a:path w="2648" h="2788" extrusionOk="0">
                    <a:moveTo>
                      <a:pt x="320" y="1"/>
                    </a:moveTo>
                    <a:cubicBezTo>
                      <a:pt x="141" y="1"/>
                      <a:pt x="0" y="195"/>
                      <a:pt x="129" y="408"/>
                    </a:cubicBezTo>
                    <a:cubicBezTo>
                      <a:pt x="283" y="670"/>
                      <a:pt x="2218" y="2788"/>
                      <a:pt x="2218" y="2788"/>
                    </a:cubicBezTo>
                    <a:lnTo>
                      <a:pt x="2648" y="2139"/>
                    </a:lnTo>
                    <a:cubicBezTo>
                      <a:pt x="2648" y="2139"/>
                      <a:pt x="673" y="150"/>
                      <a:pt x="444" y="32"/>
                    </a:cubicBezTo>
                    <a:cubicBezTo>
                      <a:pt x="403" y="10"/>
                      <a:pt x="360" y="1"/>
                      <a:pt x="3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6"/>
              <p:cNvSpPr/>
              <p:nvPr/>
            </p:nvSpPr>
            <p:spPr>
              <a:xfrm>
                <a:off x="7413576" y="2143175"/>
                <a:ext cx="143658" cy="147766"/>
              </a:xfrm>
              <a:custGeom>
                <a:avLst/>
                <a:gdLst/>
                <a:ahLst/>
                <a:cxnLst/>
                <a:rect l="l" t="t" r="r" b="b"/>
                <a:pathLst>
                  <a:path w="2518" h="2590" extrusionOk="0">
                    <a:moveTo>
                      <a:pt x="369" y="0"/>
                    </a:moveTo>
                    <a:cubicBezTo>
                      <a:pt x="203" y="0"/>
                      <a:pt x="1" y="211"/>
                      <a:pt x="95" y="325"/>
                    </a:cubicBezTo>
                    <a:cubicBezTo>
                      <a:pt x="371" y="669"/>
                      <a:pt x="2091" y="2590"/>
                      <a:pt x="2091" y="2590"/>
                    </a:cubicBezTo>
                    <a:lnTo>
                      <a:pt x="2517" y="1959"/>
                    </a:lnTo>
                    <a:cubicBezTo>
                      <a:pt x="2517" y="1959"/>
                      <a:pt x="1148" y="687"/>
                      <a:pt x="482" y="46"/>
                    </a:cubicBezTo>
                    <a:cubicBezTo>
                      <a:pt x="450" y="14"/>
                      <a:pt x="411" y="0"/>
                      <a:pt x="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6"/>
              <p:cNvSpPr/>
              <p:nvPr/>
            </p:nvSpPr>
            <p:spPr>
              <a:xfrm>
                <a:off x="7533215" y="2171302"/>
                <a:ext cx="225586" cy="220622"/>
              </a:xfrm>
              <a:custGeom>
                <a:avLst/>
                <a:gdLst/>
                <a:ahLst/>
                <a:cxnLst/>
                <a:rect l="l" t="t" r="r" b="b"/>
                <a:pathLst>
                  <a:path w="3954" h="3867" extrusionOk="0">
                    <a:moveTo>
                      <a:pt x="2108" y="0"/>
                    </a:moveTo>
                    <a:cubicBezTo>
                      <a:pt x="2108" y="0"/>
                      <a:pt x="1406" y="104"/>
                      <a:pt x="1040" y="466"/>
                    </a:cubicBezTo>
                    <a:cubicBezTo>
                      <a:pt x="671" y="832"/>
                      <a:pt x="1" y="2097"/>
                      <a:pt x="1" y="2097"/>
                    </a:cubicBezTo>
                    <a:cubicBezTo>
                      <a:pt x="1" y="2097"/>
                      <a:pt x="1122" y="3329"/>
                      <a:pt x="2215" y="3867"/>
                    </a:cubicBezTo>
                    <a:lnTo>
                      <a:pt x="3953" y="2143"/>
                    </a:lnTo>
                    <a:cubicBezTo>
                      <a:pt x="3835" y="1505"/>
                      <a:pt x="2108" y="0"/>
                      <a:pt x="21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6"/>
              <p:cNvSpPr/>
              <p:nvPr/>
            </p:nvSpPr>
            <p:spPr>
              <a:xfrm>
                <a:off x="7629747" y="2105577"/>
                <a:ext cx="139665" cy="251830"/>
              </a:xfrm>
              <a:custGeom>
                <a:avLst/>
                <a:gdLst/>
                <a:ahLst/>
                <a:cxnLst/>
                <a:rect l="l" t="t" r="r" b="b"/>
                <a:pathLst>
                  <a:path w="2448" h="4414" extrusionOk="0">
                    <a:moveTo>
                      <a:pt x="1728" y="1"/>
                    </a:moveTo>
                    <a:cubicBezTo>
                      <a:pt x="1678" y="1"/>
                      <a:pt x="1628" y="18"/>
                      <a:pt x="1588" y="56"/>
                    </a:cubicBezTo>
                    <a:cubicBezTo>
                      <a:pt x="1326" y="293"/>
                      <a:pt x="1211" y="572"/>
                      <a:pt x="1272" y="941"/>
                    </a:cubicBezTo>
                    <a:lnTo>
                      <a:pt x="1319" y="1891"/>
                    </a:lnTo>
                    <a:cubicBezTo>
                      <a:pt x="1319" y="1891"/>
                      <a:pt x="0" y="3127"/>
                      <a:pt x="1140" y="4413"/>
                    </a:cubicBezTo>
                    <a:lnTo>
                      <a:pt x="2279" y="3277"/>
                    </a:lnTo>
                    <a:cubicBezTo>
                      <a:pt x="2447" y="2715"/>
                      <a:pt x="2440" y="2123"/>
                      <a:pt x="2272" y="1565"/>
                    </a:cubicBezTo>
                    <a:cubicBezTo>
                      <a:pt x="2161" y="1199"/>
                      <a:pt x="2035" y="719"/>
                      <a:pt x="1939" y="178"/>
                    </a:cubicBezTo>
                    <a:cubicBezTo>
                      <a:pt x="1922" y="67"/>
                      <a:pt x="1826" y="1"/>
                      <a:pt x="172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46"/>
              <p:cNvSpPr/>
              <p:nvPr/>
            </p:nvSpPr>
            <p:spPr>
              <a:xfrm>
                <a:off x="7664492" y="2231378"/>
                <a:ext cx="29667" cy="125801"/>
              </a:xfrm>
              <a:custGeom>
                <a:avLst/>
                <a:gdLst/>
                <a:ahLst/>
                <a:cxnLst/>
                <a:rect l="l" t="t" r="r" b="b"/>
                <a:pathLst>
                  <a:path w="520" h="2205" extrusionOk="0">
                    <a:moveTo>
                      <a:pt x="445" y="1"/>
                    </a:moveTo>
                    <a:lnTo>
                      <a:pt x="445" y="1"/>
                    </a:lnTo>
                    <a:cubicBezTo>
                      <a:pt x="308" y="151"/>
                      <a:pt x="201" y="327"/>
                      <a:pt x="122" y="517"/>
                    </a:cubicBezTo>
                    <a:cubicBezTo>
                      <a:pt x="47" y="707"/>
                      <a:pt x="0" y="915"/>
                      <a:pt x="4" y="1119"/>
                    </a:cubicBezTo>
                    <a:cubicBezTo>
                      <a:pt x="11" y="1327"/>
                      <a:pt x="65" y="1538"/>
                      <a:pt x="154" y="1721"/>
                    </a:cubicBezTo>
                    <a:cubicBezTo>
                      <a:pt x="197" y="1814"/>
                      <a:pt x="255" y="1900"/>
                      <a:pt x="316" y="1979"/>
                    </a:cubicBezTo>
                    <a:lnTo>
                      <a:pt x="362" y="2040"/>
                    </a:lnTo>
                    <a:cubicBezTo>
                      <a:pt x="380" y="2058"/>
                      <a:pt x="398" y="2079"/>
                      <a:pt x="412" y="2097"/>
                    </a:cubicBezTo>
                    <a:cubicBezTo>
                      <a:pt x="448" y="2136"/>
                      <a:pt x="484" y="2169"/>
                      <a:pt x="520" y="2205"/>
                    </a:cubicBezTo>
                    <a:cubicBezTo>
                      <a:pt x="463" y="2119"/>
                      <a:pt x="409" y="2040"/>
                      <a:pt x="359" y="1950"/>
                    </a:cubicBezTo>
                    <a:cubicBezTo>
                      <a:pt x="308" y="1864"/>
                      <a:pt x="269" y="1775"/>
                      <a:pt x="230" y="1685"/>
                    </a:cubicBezTo>
                    <a:cubicBezTo>
                      <a:pt x="158" y="1502"/>
                      <a:pt x="119" y="1312"/>
                      <a:pt x="111" y="1115"/>
                    </a:cubicBezTo>
                    <a:cubicBezTo>
                      <a:pt x="108" y="922"/>
                      <a:pt x="140" y="732"/>
                      <a:pt x="197" y="542"/>
                    </a:cubicBezTo>
                    <a:cubicBezTo>
                      <a:pt x="265" y="359"/>
                      <a:pt x="351" y="180"/>
                      <a:pt x="4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6"/>
              <p:cNvSpPr/>
              <p:nvPr/>
            </p:nvSpPr>
            <p:spPr>
              <a:xfrm>
                <a:off x="7659586" y="2292539"/>
                <a:ext cx="256166" cy="253028"/>
              </a:xfrm>
              <a:custGeom>
                <a:avLst/>
                <a:gdLst/>
                <a:ahLst/>
                <a:cxnLst/>
                <a:rect l="l" t="t" r="r" b="b"/>
                <a:pathLst>
                  <a:path w="4490" h="4435" extrusionOk="0">
                    <a:moveTo>
                      <a:pt x="1763" y="0"/>
                    </a:moveTo>
                    <a:cubicBezTo>
                      <a:pt x="1749" y="0"/>
                      <a:pt x="0" y="1738"/>
                      <a:pt x="0" y="1738"/>
                    </a:cubicBezTo>
                    <a:cubicBezTo>
                      <a:pt x="1380" y="3107"/>
                      <a:pt x="2007" y="3967"/>
                      <a:pt x="2344" y="4375"/>
                    </a:cubicBezTo>
                    <a:cubicBezTo>
                      <a:pt x="2377" y="4413"/>
                      <a:pt x="2425" y="4435"/>
                      <a:pt x="2473" y="4435"/>
                    </a:cubicBezTo>
                    <a:cubicBezTo>
                      <a:pt x="2501" y="4435"/>
                      <a:pt x="2530" y="4427"/>
                      <a:pt x="2555" y="4411"/>
                    </a:cubicBezTo>
                    <a:cubicBezTo>
                      <a:pt x="2784" y="4271"/>
                      <a:pt x="3286" y="3949"/>
                      <a:pt x="3612" y="3626"/>
                    </a:cubicBezTo>
                    <a:cubicBezTo>
                      <a:pt x="3849" y="3393"/>
                      <a:pt x="4096" y="3053"/>
                      <a:pt x="4275" y="2795"/>
                    </a:cubicBezTo>
                    <a:cubicBezTo>
                      <a:pt x="4347" y="2688"/>
                      <a:pt x="4408" y="2598"/>
                      <a:pt x="4451" y="2526"/>
                    </a:cubicBezTo>
                    <a:cubicBezTo>
                      <a:pt x="4490" y="2458"/>
                      <a:pt x="4479" y="2372"/>
                      <a:pt x="4422" y="2319"/>
                    </a:cubicBezTo>
                    <a:cubicBezTo>
                      <a:pt x="3386" y="1401"/>
                      <a:pt x="3290" y="1512"/>
                      <a:pt x="1763" y="0"/>
                    </a:cubicBezTo>
                    <a:cubicBezTo>
                      <a:pt x="1763" y="0"/>
                      <a:pt x="1763" y="0"/>
                      <a:pt x="17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6"/>
              <p:cNvSpPr/>
              <p:nvPr/>
            </p:nvSpPr>
            <p:spPr>
              <a:xfrm>
                <a:off x="7573094" y="2194808"/>
                <a:ext cx="86549" cy="105946"/>
              </a:xfrm>
              <a:custGeom>
                <a:avLst/>
                <a:gdLst/>
                <a:ahLst/>
                <a:cxnLst/>
                <a:rect l="l" t="t" r="r" b="b"/>
                <a:pathLst>
                  <a:path w="1517" h="1857" extrusionOk="0">
                    <a:moveTo>
                      <a:pt x="1516" y="1"/>
                    </a:moveTo>
                    <a:cubicBezTo>
                      <a:pt x="1423" y="51"/>
                      <a:pt x="1337" y="104"/>
                      <a:pt x="1248" y="158"/>
                    </a:cubicBezTo>
                    <a:cubicBezTo>
                      <a:pt x="1165" y="216"/>
                      <a:pt x="1079" y="273"/>
                      <a:pt x="997" y="337"/>
                    </a:cubicBezTo>
                    <a:cubicBezTo>
                      <a:pt x="836" y="463"/>
                      <a:pt x="678" y="602"/>
                      <a:pt x="542" y="757"/>
                    </a:cubicBezTo>
                    <a:cubicBezTo>
                      <a:pt x="470" y="835"/>
                      <a:pt x="402" y="914"/>
                      <a:pt x="345" y="1000"/>
                    </a:cubicBezTo>
                    <a:cubicBezTo>
                      <a:pt x="334" y="1007"/>
                      <a:pt x="327" y="1022"/>
                      <a:pt x="323" y="1032"/>
                    </a:cubicBezTo>
                    <a:lnTo>
                      <a:pt x="298" y="1061"/>
                    </a:lnTo>
                    <a:cubicBezTo>
                      <a:pt x="284" y="1086"/>
                      <a:pt x="269" y="1108"/>
                      <a:pt x="255" y="1129"/>
                    </a:cubicBezTo>
                    <a:lnTo>
                      <a:pt x="216" y="1197"/>
                    </a:lnTo>
                    <a:lnTo>
                      <a:pt x="180" y="1265"/>
                    </a:lnTo>
                    <a:cubicBezTo>
                      <a:pt x="130" y="1355"/>
                      <a:pt x="90" y="1452"/>
                      <a:pt x="58" y="1552"/>
                    </a:cubicBezTo>
                    <a:cubicBezTo>
                      <a:pt x="26" y="1649"/>
                      <a:pt x="4" y="1753"/>
                      <a:pt x="1" y="1857"/>
                    </a:cubicBezTo>
                    <a:cubicBezTo>
                      <a:pt x="22" y="1756"/>
                      <a:pt x="54" y="1660"/>
                      <a:pt x="90" y="1563"/>
                    </a:cubicBezTo>
                    <a:lnTo>
                      <a:pt x="119" y="1491"/>
                    </a:lnTo>
                    <a:cubicBezTo>
                      <a:pt x="130" y="1470"/>
                      <a:pt x="144" y="1448"/>
                      <a:pt x="155" y="1427"/>
                    </a:cubicBezTo>
                    <a:cubicBezTo>
                      <a:pt x="165" y="1402"/>
                      <a:pt x="180" y="1380"/>
                      <a:pt x="191" y="1359"/>
                    </a:cubicBezTo>
                    <a:cubicBezTo>
                      <a:pt x="205" y="1337"/>
                      <a:pt x="216" y="1312"/>
                      <a:pt x="234" y="1290"/>
                    </a:cubicBezTo>
                    <a:cubicBezTo>
                      <a:pt x="280" y="1204"/>
                      <a:pt x="345" y="1122"/>
                      <a:pt x="402" y="1040"/>
                    </a:cubicBezTo>
                    <a:cubicBezTo>
                      <a:pt x="463" y="961"/>
                      <a:pt x="531" y="882"/>
                      <a:pt x="599" y="807"/>
                    </a:cubicBezTo>
                    <a:cubicBezTo>
                      <a:pt x="635" y="767"/>
                      <a:pt x="667" y="731"/>
                      <a:pt x="703" y="696"/>
                    </a:cubicBezTo>
                    <a:lnTo>
                      <a:pt x="757" y="642"/>
                    </a:lnTo>
                    <a:lnTo>
                      <a:pt x="810" y="588"/>
                    </a:lnTo>
                    <a:cubicBezTo>
                      <a:pt x="882" y="517"/>
                      <a:pt x="957" y="448"/>
                      <a:pt x="1040" y="380"/>
                    </a:cubicBezTo>
                    <a:cubicBezTo>
                      <a:pt x="1115" y="316"/>
                      <a:pt x="1194" y="251"/>
                      <a:pt x="1276" y="190"/>
                    </a:cubicBezTo>
                    <a:cubicBezTo>
                      <a:pt x="1352" y="122"/>
                      <a:pt x="1434" y="58"/>
                      <a:pt x="15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4" name="Google Shape;844;p46"/>
            <p:cNvSpPr/>
            <p:nvPr/>
          </p:nvSpPr>
          <p:spPr>
            <a:xfrm>
              <a:off x="7282163" y="188135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45" name="Google Shape;845;p46"/>
            <p:cNvCxnSpPr>
              <a:stCxn id="844" idx="4"/>
            </p:cNvCxnSpPr>
            <p:nvPr/>
          </p:nvCxnSpPr>
          <p:spPr>
            <a:xfrm flipH="1">
              <a:off x="7390763" y="2649950"/>
              <a:ext cx="275700" cy="206400"/>
            </a:xfrm>
            <a:prstGeom prst="straightConnector1">
              <a:avLst/>
            </a:prstGeom>
            <a:noFill/>
            <a:ln w="9525" cap="flat" cmpd="sng">
              <a:solidFill>
                <a:schemeClr val="accent5"/>
              </a:solidFill>
              <a:prstDash val="solid"/>
              <a:round/>
              <a:headEnd type="none" w="med" len="med"/>
              <a:tailEnd type="oval" w="med" len="med"/>
            </a:ln>
          </p:spPr>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50"/>
        <p:cNvGrpSpPr/>
        <p:nvPr/>
      </p:nvGrpSpPr>
      <p:grpSpPr>
        <a:xfrm>
          <a:off x="0" y="0"/>
          <a:ext cx="0" cy="0"/>
          <a:chOff x="0" y="0"/>
          <a:chExt cx="0" cy="0"/>
        </a:xfrm>
      </p:grpSpPr>
      <p:sp>
        <p:nvSpPr>
          <p:cNvPr id="751" name="Google Shape;751;p46"/>
          <p:cNvSpPr txBox="1">
            <a:spLocks noGrp="1"/>
          </p:cNvSpPr>
          <p:nvPr>
            <p:ph type="title"/>
          </p:nvPr>
        </p:nvSpPr>
        <p:spPr>
          <a:xfrm>
            <a:off x="571472" y="428610"/>
            <a:ext cx="4209752" cy="963300"/>
          </a:xfrm>
          <a:prstGeom prst="rect">
            <a:avLst/>
          </a:prstGeom>
        </p:spPr>
        <p:txBody>
          <a:bodyPr spcFirstLastPara="1" wrap="square" lIns="91425" tIns="91425" rIns="91425" bIns="91425" anchor="t" anchorCtr="0">
            <a:noAutofit/>
          </a:bodyPr>
          <a:lstStyle/>
          <a:p>
            <a:pPr algn="r" rtl="1"/>
            <a:r>
              <a:rPr lang="ar-DZ" sz="2800" b="1" dirty="0" smtClean="0">
                <a:latin typeface="Sakkal Majalla" panose="02000000000000000000" pitchFamily="2" charset="-78"/>
                <a:cs typeface="Sakkal Majalla" panose="02000000000000000000" pitchFamily="2" charset="-78"/>
              </a:rPr>
              <a:t>بداية القرن 20: التحولات الاجتماعية</a:t>
            </a:r>
            <a:r>
              <a:rPr lang="ar-DZ" sz="2800" dirty="0" smtClean="0">
                <a:latin typeface="Sakkal Majalla" panose="02000000000000000000" pitchFamily="2" charset="-78"/>
                <a:cs typeface="Sakkal Majalla" panose="02000000000000000000" pitchFamily="2" charset="-78"/>
              </a:rPr>
              <a:t/>
            </a:r>
            <a:br>
              <a:rPr lang="ar-DZ" sz="2800" dirty="0" smtClean="0">
                <a:latin typeface="Sakkal Majalla" panose="02000000000000000000" pitchFamily="2" charset="-78"/>
                <a:cs typeface="Sakkal Majalla" panose="02000000000000000000" pitchFamily="2" charset="-78"/>
              </a:rPr>
            </a:br>
            <a:r>
              <a:rPr lang="ar-DZ" sz="2800" dirty="0" smtClean="0">
                <a:latin typeface="Sakkal Majalla" panose="02000000000000000000" pitchFamily="2" charset="-78"/>
                <a:cs typeface="Sakkal Majalla" panose="02000000000000000000" pitchFamily="2" charset="-78"/>
              </a:rPr>
              <a:t/>
            </a:r>
            <a:br>
              <a:rPr lang="ar-DZ" sz="2800" dirty="0" smtClean="0">
                <a:latin typeface="Sakkal Majalla" panose="02000000000000000000" pitchFamily="2" charset="-78"/>
                <a:cs typeface="Sakkal Majalla" panose="02000000000000000000" pitchFamily="2" charset="-78"/>
              </a:rPr>
            </a:br>
            <a:endParaRPr>
              <a:highlight>
                <a:schemeClr val="lt2"/>
              </a:highlight>
              <a:latin typeface="Sakkal Majalla" panose="02000000000000000000" pitchFamily="2" charset="-78"/>
              <a:cs typeface="Sakkal Majalla" panose="02000000000000000000" pitchFamily="2" charset="-78"/>
            </a:endParaRPr>
          </a:p>
        </p:txBody>
      </p:sp>
      <p:sp>
        <p:nvSpPr>
          <p:cNvPr id="752" name="Google Shape;752;p46"/>
          <p:cNvSpPr txBox="1">
            <a:spLocks noGrp="1"/>
          </p:cNvSpPr>
          <p:nvPr>
            <p:ph type="subTitle" idx="1"/>
          </p:nvPr>
        </p:nvSpPr>
        <p:spPr>
          <a:xfrm>
            <a:off x="642910" y="1571618"/>
            <a:ext cx="4709256" cy="1935000"/>
          </a:xfrm>
          <a:prstGeom prst="rect">
            <a:avLst/>
          </a:prstGeom>
        </p:spPr>
        <p:txBody>
          <a:bodyPr spcFirstLastPara="1" wrap="square" lIns="91425" tIns="91425" rIns="91425" bIns="91425" anchor="t" anchorCtr="0">
            <a:noAutofit/>
          </a:bodyPr>
          <a:lstStyle/>
          <a:p>
            <a:pPr algn="r" rtl="1">
              <a:buNone/>
            </a:pPr>
            <a:r>
              <a:rPr lang="fr-FR" sz="2000" dirty="0" smtClean="0">
                <a:latin typeface="Sakkal Majalla" panose="02000000000000000000" pitchFamily="2" charset="-78"/>
                <a:cs typeface="Sakkal Majalla" panose="02000000000000000000" pitchFamily="2" charset="-78"/>
              </a:rPr>
              <a:t>		</a:t>
            </a:r>
            <a:endParaRPr lang="ar-DZ" sz="2000" dirty="0" smtClean="0">
              <a:latin typeface="Sakkal Majalla" panose="02000000000000000000" pitchFamily="2" charset="-78"/>
              <a:cs typeface="Sakkal Majalla" panose="02000000000000000000" pitchFamily="2" charset="-78"/>
            </a:endParaRPr>
          </a:p>
          <a:p>
            <a:pPr algn="just" rtl="1">
              <a:buNone/>
            </a:pPr>
            <a:r>
              <a:rPr lang="fr-FR" sz="2000" dirty="0" smtClean="0">
                <a:latin typeface="Sakkal Majalla" panose="02000000000000000000" pitchFamily="2" charset="-78"/>
                <a:cs typeface="Sakkal Majalla" panose="02000000000000000000" pitchFamily="2" charset="-78"/>
              </a:rPr>
              <a:t>		</a:t>
            </a:r>
            <a:r>
              <a:rPr lang="ar-DZ" sz="2000" dirty="0" smtClean="0">
                <a:latin typeface="Sakkal Majalla" panose="02000000000000000000" pitchFamily="2" charset="-78"/>
                <a:cs typeface="Sakkal Majalla" panose="02000000000000000000" pitchFamily="2" charset="-78"/>
              </a:rPr>
              <a:t>مع بداية القرن 20، بدأت النقابات العمالية في الظهور بشكل أكبر، مما أدى إلى زيادة الوعي بالمخاطر المهنية ودفع نحو تحسين ظروف العمل. شهدت هذه الفترة تطورًا في التشريعات والقوانين التي تهدف إلى حماية العمال من المخاطر الجسدية، مثل الحوادث الميكانيكية والتعرض للمواد الخطرة. كما ازدادت أهمية تنظيم بيئة العمل بما يحمي العمال ويعزز من سلامتهم.</a:t>
            </a:r>
          </a:p>
          <a:p>
            <a:pPr marL="0" lvl="0" indent="0" algn="r" rtl="1">
              <a:spcBef>
                <a:spcPts val="0"/>
              </a:spcBef>
              <a:spcAft>
                <a:spcPts val="0"/>
              </a:spcAft>
              <a:buClr>
                <a:schemeClr val="dk1"/>
              </a:buClr>
              <a:buSzPts val="1100"/>
              <a:buFont typeface="Arial" panose="020B0604020202020204"/>
              <a:buNone/>
            </a:pPr>
            <a:endParaRPr lang="en-GB" sz="1400" dirty="0"/>
          </a:p>
        </p:txBody>
      </p:sp>
      <p:grpSp>
        <p:nvGrpSpPr>
          <p:cNvPr id="2" name="Google Shape;753;p46"/>
          <p:cNvGrpSpPr/>
          <p:nvPr/>
        </p:nvGrpSpPr>
        <p:grpSpPr>
          <a:xfrm>
            <a:off x="5752725" y="788176"/>
            <a:ext cx="1538760" cy="3815848"/>
            <a:chOff x="5752725" y="788176"/>
            <a:chExt cx="1538760" cy="3815848"/>
          </a:xfrm>
        </p:grpSpPr>
        <p:sp>
          <p:nvSpPr>
            <p:cNvPr id="754" name="Google Shape;754;p46"/>
            <p:cNvSpPr/>
            <p:nvPr/>
          </p:nvSpPr>
          <p:spPr>
            <a:xfrm>
              <a:off x="6121454" y="2497985"/>
              <a:ext cx="400566" cy="2006080"/>
            </a:xfrm>
            <a:custGeom>
              <a:avLst/>
              <a:gdLst/>
              <a:ahLst/>
              <a:cxnLst/>
              <a:rect l="l" t="t" r="r" b="b"/>
              <a:pathLst>
                <a:path w="7021" h="35162" extrusionOk="0">
                  <a:moveTo>
                    <a:pt x="890" y="0"/>
                  </a:moveTo>
                  <a:cubicBezTo>
                    <a:pt x="890" y="0"/>
                    <a:pt x="492" y="2465"/>
                    <a:pt x="388" y="4558"/>
                  </a:cubicBezTo>
                  <a:cubicBezTo>
                    <a:pt x="352" y="5285"/>
                    <a:pt x="341" y="7066"/>
                    <a:pt x="341" y="9083"/>
                  </a:cubicBezTo>
                  <a:cubicBezTo>
                    <a:pt x="1" y="9703"/>
                    <a:pt x="266" y="10069"/>
                    <a:pt x="341" y="10524"/>
                  </a:cubicBezTo>
                  <a:cubicBezTo>
                    <a:pt x="352" y="13960"/>
                    <a:pt x="388" y="17515"/>
                    <a:pt x="388" y="17515"/>
                  </a:cubicBezTo>
                  <a:cubicBezTo>
                    <a:pt x="388" y="17515"/>
                    <a:pt x="48" y="18206"/>
                    <a:pt x="388" y="19331"/>
                  </a:cubicBezTo>
                  <a:cubicBezTo>
                    <a:pt x="438" y="20291"/>
                    <a:pt x="782" y="26372"/>
                    <a:pt x="929" y="31499"/>
                  </a:cubicBezTo>
                  <a:cubicBezTo>
                    <a:pt x="947" y="32180"/>
                    <a:pt x="961" y="32847"/>
                    <a:pt x="976" y="33484"/>
                  </a:cubicBezTo>
                  <a:cubicBezTo>
                    <a:pt x="696" y="33896"/>
                    <a:pt x="757" y="34237"/>
                    <a:pt x="986" y="34481"/>
                  </a:cubicBezTo>
                  <a:lnTo>
                    <a:pt x="4340" y="35161"/>
                  </a:lnTo>
                  <a:cubicBezTo>
                    <a:pt x="4340" y="35161"/>
                    <a:pt x="5118" y="34721"/>
                    <a:pt x="4544" y="33151"/>
                  </a:cubicBezTo>
                  <a:cubicBezTo>
                    <a:pt x="4967" y="29762"/>
                    <a:pt x="5953" y="22405"/>
                    <a:pt x="5953" y="21033"/>
                  </a:cubicBezTo>
                  <a:cubicBezTo>
                    <a:pt x="5953" y="19173"/>
                    <a:pt x="5587" y="17511"/>
                    <a:pt x="5587" y="17511"/>
                  </a:cubicBezTo>
                  <a:cubicBezTo>
                    <a:pt x="5587" y="17511"/>
                    <a:pt x="5999" y="14193"/>
                    <a:pt x="6354" y="11326"/>
                  </a:cubicBezTo>
                  <a:cubicBezTo>
                    <a:pt x="6468" y="10592"/>
                    <a:pt x="6565" y="9918"/>
                    <a:pt x="6640" y="9320"/>
                  </a:cubicBezTo>
                  <a:cubicBezTo>
                    <a:pt x="6891" y="7285"/>
                    <a:pt x="6913" y="6074"/>
                    <a:pt x="6913" y="6074"/>
                  </a:cubicBezTo>
                  <a:lnTo>
                    <a:pt x="702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6"/>
            <p:cNvSpPr/>
            <p:nvPr/>
          </p:nvSpPr>
          <p:spPr>
            <a:xfrm>
              <a:off x="6096522" y="4447187"/>
              <a:ext cx="281155" cy="156837"/>
            </a:xfrm>
            <a:custGeom>
              <a:avLst/>
              <a:gdLst/>
              <a:ahLst/>
              <a:cxnLst/>
              <a:rect l="l" t="t" r="r" b="b"/>
              <a:pathLst>
                <a:path w="4928" h="2749" extrusionOk="0">
                  <a:moveTo>
                    <a:pt x="2437" y="0"/>
                  </a:moveTo>
                  <a:cubicBezTo>
                    <a:pt x="1973" y="0"/>
                    <a:pt x="1573" y="79"/>
                    <a:pt x="1416" y="316"/>
                  </a:cubicBezTo>
                  <a:cubicBezTo>
                    <a:pt x="1212" y="634"/>
                    <a:pt x="886" y="896"/>
                    <a:pt x="592" y="1086"/>
                  </a:cubicBezTo>
                  <a:cubicBezTo>
                    <a:pt x="194" y="1351"/>
                    <a:pt x="1" y="1838"/>
                    <a:pt x="108" y="2304"/>
                  </a:cubicBezTo>
                  <a:lnTo>
                    <a:pt x="144" y="2447"/>
                  </a:lnTo>
                  <a:cubicBezTo>
                    <a:pt x="187" y="2623"/>
                    <a:pt x="345" y="2748"/>
                    <a:pt x="524" y="2748"/>
                  </a:cubicBezTo>
                  <a:lnTo>
                    <a:pt x="4569" y="2748"/>
                  </a:lnTo>
                  <a:cubicBezTo>
                    <a:pt x="4569" y="2748"/>
                    <a:pt x="4928" y="2311"/>
                    <a:pt x="4928" y="1820"/>
                  </a:cubicBezTo>
                  <a:cubicBezTo>
                    <a:pt x="4928" y="1602"/>
                    <a:pt x="4852" y="1283"/>
                    <a:pt x="4766" y="996"/>
                  </a:cubicBezTo>
                  <a:cubicBezTo>
                    <a:pt x="4763" y="975"/>
                    <a:pt x="4752" y="957"/>
                    <a:pt x="4748" y="935"/>
                  </a:cubicBezTo>
                  <a:cubicBezTo>
                    <a:pt x="4637" y="545"/>
                    <a:pt x="4315" y="255"/>
                    <a:pt x="3917" y="172"/>
                  </a:cubicBezTo>
                  <a:cubicBezTo>
                    <a:pt x="3495" y="89"/>
                    <a:pt x="2930" y="0"/>
                    <a:pt x="24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6"/>
            <p:cNvSpPr/>
            <p:nvPr/>
          </p:nvSpPr>
          <p:spPr>
            <a:xfrm>
              <a:off x="6518082" y="2497586"/>
              <a:ext cx="395602" cy="2006251"/>
            </a:xfrm>
            <a:custGeom>
              <a:avLst/>
              <a:gdLst/>
              <a:ahLst/>
              <a:cxnLst/>
              <a:rect l="l" t="t" r="r" b="b"/>
              <a:pathLst>
                <a:path w="6934" h="35165" extrusionOk="0">
                  <a:moveTo>
                    <a:pt x="68" y="0"/>
                  </a:moveTo>
                  <a:lnTo>
                    <a:pt x="68" y="6073"/>
                  </a:lnTo>
                  <a:cubicBezTo>
                    <a:pt x="68" y="6073"/>
                    <a:pt x="0" y="9872"/>
                    <a:pt x="731" y="12964"/>
                  </a:cubicBezTo>
                  <a:cubicBezTo>
                    <a:pt x="857" y="13508"/>
                    <a:pt x="928" y="13967"/>
                    <a:pt x="968" y="14361"/>
                  </a:cubicBezTo>
                  <a:cubicBezTo>
                    <a:pt x="968" y="14365"/>
                    <a:pt x="968" y="14379"/>
                    <a:pt x="975" y="14419"/>
                  </a:cubicBezTo>
                  <a:cubicBezTo>
                    <a:pt x="978" y="14440"/>
                    <a:pt x="978" y="14469"/>
                    <a:pt x="982" y="14501"/>
                  </a:cubicBezTo>
                  <a:cubicBezTo>
                    <a:pt x="1075" y="15712"/>
                    <a:pt x="867" y="16368"/>
                    <a:pt x="1086" y="17514"/>
                  </a:cubicBezTo>
                  <a:cubicBezTo>
                    <a:pt x="1086" y="17514"/>
                    <a:pt x="928" y="19177"/>
                    <a:pt x="928" y="21033"/>
                  </a:cubicBezTo>
                  <a:cubicBezTo>
                    <a:pt x="928" y="22409"/>
                    <a:pt x="2129" y="29765"/>
                    <a:pt x="2551" y="33155"/>
                  </a:cubicBezTo>
                  <a:cubicBezTo>
                    <a:pt x="1982" y="34720"/>
                    <a:pt x="2756" y="35165"/>
                    <a:pt x="2756" y="35165"/>
                  </a:cubicBezTo>
                  <a:lnTo>
                    <a:pt x="6106" y="34484"/>
                  </a:lnTo>
                  <a:cubicBezTo>
                    <a:pt x="6339" y="34237"/>
                    <a:pt x="6396" y="33896"/>
                    <a:pt x="6120" y="33484"/>
                  </a:cubicBezTo>
                  <a:cubicBezTo>
                    <a:pt x="6135" y="32635"/>
                    <a:pt x="6160" y="31703"/>
                    <a:pt x="6192" y="30736"/>
                  </a:cubicBezTo>
                  <a:cubicBezTo>
                    <a:pt x="6357" y="25583"/>
                    <a:pt x="6711" y="19438"/>
                    <a:pt x="6708" y="18786"/>
                  </a:cubicBezTo>
                  <a:cubicBezTo>
                    <a:pt x="6934" y="18073"/>
                    <a:pt x="6708" y="17514"/>
                    <a:pt x="6708" y="17514"/>
                  </a:cubicBezTo>
                  <a:cubicBezTo>
                    <a:pt x="6708" y="17514"/>
                    <a:pt x="6808" y="6654"/>
                    <a:pt x="6708" y="4561"/>
                  </a:cubicBezTo>
                  <a:cubicBezTo>
                    <a:pt x="6604" y="2469"/>
                    <a:pt x="6206" y="0"/>
                    <a:pt x="62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6"/>
            <p:cNvSpPr/>
            <p:nvPr/>
          </p:nvSpPr>
          <p:spPr>
            <a:xfrm>
              <a:off x="6666475" y="4447187"/>
              <a:ext cx="281155" cy="156837"/>
            </a:xfrm>
            <a:custGeom>
              <a:avLst/>
              <a:gdLst/>
              <a:ahLst/>
              <a:cxnLst/>
              <a:rect l="l" t="t" r="r" b="b"/>
              <a:pathLst>
                <a:path w="4928" h="2749" extrusionOk="0">
                  <a:moveTo>
                    <a:pt x="2486" y="0"/>
                  </a:moveTo>
                  <a:cubicBezTo>
                    <a:pt x="1994" y="0"/>
                    <a:pt x="1430" y="89"/>
                    <a:pt x="1007" y="172"/>
                  </a:cubicBezTo>
                  <a:cubicBezTo>
                    <a:pt x="606" y="255"/>
                    <a:pt x="284" y="545"/>
                    <a:pt x="173" y="935"/>
                  </a:cubicBezTo>
                  <a:cubicBezTo>
                    <a:pt x="169" y="953"/>
                    <a:pt x="162" y="975"/>
                    <a:pt x="155" y="996"/>
                  </a:cubicBezTo>
                  <a:cubicBezTo>
                    <a:pt x="72" y="1283"/>
                    <a:pt x="1" y="1605"/>
                    <a:pt x="1" y="1820"/>
                  </a:cubicBezTo>
                  <a:cubicBezTo>
                    <a:pt x="1" y="2315"/>
                    <a:pt x="359" y="2748"/>
                    <a:pt x="359" y="2748"/>
                  </a:cubicBezTo>
                  <a:lnTo>
                    <a:pt x="4401" y="2748"/>
                  </a:lnTo>
                  <a:cubicBezTo>
                    <a:pt x="4587" y="2748"/>
                    <a:pt x="4741" y="2623"/>
                    <a:pt x="4784" y="2447"/>
                  </a:cubicBezTo>
                  <a:lnTo>
                    <a:pt x="4820" y="2304"/>
                  </a:lnTo>
                  <a:cubicBezTo>
                    <a:pt x="4927" y="1835"/>
                    <a:pt x="4734" y="1351"/>
                    <a:pt x="4329" y="1086"/>
                  </a:cubicBezTo>
                  <a:cubicBezTo>
                    <a:pt x="4039" y="892"/>
                    <a:pt x="3716" y="634"/>
                    <a:pt x="3505" y="316"/>
                  </a:cubicBezTo>
                  <a:cubicBezTo>
                    <a:pt x="3348" y="79"/>
                    <a:pt x="2949" y="0"/>
                    <a:pt x="24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6"/>
            <p:cNvSpPr/>
            <p:nvPr/>
          </p:nvSpPr>
          <p:spPr>
            <a:xfrm>
              <a:off x="5877384" y="1483590"/>
              <a:ext cx="386417" cy="1336797"/>
            </a:xfrm>
            <a:custGeom>
              <a:avLst/>
              <a:gdLst/>
              <a:ahLst/>
              <a:cxnLst/>
              <a:rect l="l" t="t" r="r" b="b"/>
              <a:pathLst>
                <a:path w="6773" h="23431" extrusionOk="0">
                  <a:moveTo>
                    <a:pt x="5023" y="0"/>
                  </a:moveTo>
                  <a:cubicBezTo>
                    <a:pt x="4864" y="0"/>
                    <a:pt x="4592" y="51"/>
                    <a:pt x="4437" y="366"/>
                  </a:cubicBezTo>
                  <a:cubicBezTo>
                    <a:pt x="3788" y="696"/>
                    <a:pt x="3028" y="1749"/>
                    <a:pt x="2968" y="2642"/>
                  </a:cubicBezTo>
                  <a:cubicBezTo>
                    <a:pt x="2964" y="2749"/>
                    <a:pt x="2950" y="2932"/>
                    <a:pt x="2932" y="3172"/>
                  </a:cubicBezTo>
                  <a:cubicBezTo>
                    <a:pt x="2799" y="4956"/>
                    <a:pt x="2366" y="10023"/>
                    <a:pt x="1559" y="13079"/>
                  </a:cubicBezTo>
                  <a:cubicBezTo>
                    <a:pt x="1230" y="14315"/>
                    <a:pt x="1104" y="16849"/>
                    <a:pt x="438" y="20650"/>
                  </a:cubicBezTo>
                  <a:cubicBezTo>
                    <a:pt x="183" y="20855"/>
                    <a:pt x="180" y="21095"/>
                    <a:pt x="327" y="21285"/>
                  </a:cubicBezTo>
                  <a:cubicBezTo>
                    <a:pt x="216" y="21887"/>
                    <a:pt x="126" y="22356"/>
                    <a:pt x="1" y="22976"/>
                  </a:cubicBezTo>
                  <a:lnTo>
                    <a:pt x="2108" y="23431"/>
                  </a:lnTo>
                  <a:cubicBezTo>
                    <a:pt x="2108" y="23431"/>
                    <a:pt x="2226" y="23119"/>
                    <a:pt x="2391" y="22653"/>
                  </a:cubicBezTo>
                  <a:cubicBezTo>
                    <a:pt x="2466" y="22442"/>
                    <a:pt x="2552" y="22205"/>
                    <a:pt x="2638" y="21947"/>
                  </a:cubicBezTo>
                  <a:cubicBezTo>
                    <a:pt x="2778" y="21869"/>
                    <a:pt x="3075" y="21596"/>
                    <a:pt x="2874" y="21245"/>
                  </a:cubicBezTo>
                  <a:cubicBezTo>
                    <a:pt x="3057" y="20683"/>
                    <a:pt x="3236" y="20099"/>
                    <a:pt x="3362" y="19615"/>
                  </a:cubicBezTo>
                  <a:cubicBezTo>
                    <a:pt x="3613" y="18647"/>
                    <a:pt x="4322" y="17476"/>
                    <a:pt x="4659" y="15369"/>
                  </a:cubicBezTo>
                  <a:cubicBezTo>
                    <a:pt x="4881" y="13961"/>
                    <a:pt x="5221" y="12588"/>
                    <a:pt x="5719" y="11252"/>
                  </a:cubicBezTo>
                  <a:cubicBezTo>
                    <a:pt x="5727" y="11234"/>
                    <a:pt x="5737" y="11216"/>
                    <a:pt x="5741" y="11198"/>
                  </a:cubicBezTo>
                  <a:cubicBezTo>
                    <a:pt x="6182" y="10030"/>
                    <a:pt x="6468" y="8059"/>
                    <a:pt x="6579" y="7264"/>
                  </a:cubicBezTo>
                  <a:cubicBezTo>
                    <a:pt x="6773" y="5895"/>
                    <a:pt x="5150" y="12"/>
                    <a:pt x="5150" y="12"/>
                  </a:cubicBezTo>
                  <a:cubicBezTo>
                    <a:pt x="5150" y="12"/>
                    <a:pt x="5099" y="0"/>
                    <a:pt x="50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6"/>
            <p:cNvSpPr/>
            <p:nvPr/>
          </p:nvSpPr>
          <p:spPr>
            <a:xfrm>
              <a:off x="5837961" y="2945848"/>
              <a:ext cx="69547" cy="168077"/>
            </a:xfrm>
            <a:custGeom>
              <a:avLst/>
              <a:gdLst/>
              <a:ahLst/>
              <a:cxnLst/>
              <a:rect l="l" t="t" r="r" b="b"/>
              <a:pathLst>
                <a:path w="1219" h="2946" extrusionOk="0">
                  <a:moveTo>
                    <a:pt x="588" y="1"/>
                  </a:moveTo>
                  <a:cubicBezTo>
                    <a:pt x="588" y="1"/>
                    <a:pt x="0" y="2602"/>
                    <a:pt x="11" y="2796"/>
                  </a:cubicBezTo>
                  <a:cubicBezTo>
                    <a:pt x="16" y="2887"/>
                    <a:pt x="136" y="2945"/>
                    <a:pt x="240" y="2945"/>
                  </a:cubicBezTo>
                  <a:cubicBezTo>
                    <a:pt x="298" y="2945"/>
                    <a:pt x="352" y="2927"/>
                    <a:pt x="376" y="2885"/>
                  </a:cubicBezTo>
                  <a:cubicBezTo>
                    <a:pt x="444" y="2767"/>
                    <a:pt x="1218" y="184"/>
                    <a:pt x="1218" y="184"/>
                  </a:cubicBezTo>
                  <a:lnTo>
                    <a:pt x="5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6"/>
            <p:cNvSpPr/>
            <p:nvPr/>
          </p:nvSpPr>
          <p:spPr>
            <a:xfrm>
              <a:off x="5802132" y="2926849"/>
              <a:ext cx="69604" cy="164539"/>
            </a:xfrm>
            <a:custGeom>
              <a:avLst/>
              <a:gdLst/>
              <a:ahLst/>
              <a:cxnLst/>
              <a:rect l="l" t="t" r="r" b="b"/>
              <a:pathLst>
                <a:path w="1220" h="2884" extrusionOk="0">
                  <a:moveTo>
                    <a:pt x="664" y="1"/>
                  </a:moveTo>
                  <a:cubicBezTo>
                    <a:pt x="664" y="1"/>
                    <a:pt x="23" y="2473"/>
                    <a:pt x="12" y="2652"/>
                  </a:cubicBezTo>
                  <a:cubicBezTo>
                    <a:pt x="0" y="2779"/>
                    <a:pt x="118" y="2884"/>
                    <a:pt x="231" y="2884"/>
                  </a:cubicBezTo>
                  <a:cubicBezTo>
                    <a:pt x="294" y="2884"/>
                    <a:pt x="355" y="2852"/>
                    <a:pt x="392" y="2774"/>
                  </a:cubicBezTo>
                  <a:cubicBezTo>
                    <a:pt x="553" y="2423"/>
                    <a:pt x="1219" y="334"/>
                    <a:pt x="1219" y="334"/>
                  </a:cubicBezTo>
                  <a:lnTo>
                    <a:pt x="6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6"/>
            <p:cNvSpPr/>
            <p:nvPr/>
          </p:nvSpPr>
          <p:spPr>
            <a:xfrm>
              <a:off x="5878012" y="2956289"/>
              <a:ext cx="67950" cy="157864"/>
            </a:xfrm>
            <a:custGeom>
              <a:avLst/>
              <a:gdLst/>
              <a:ahLst/>
              <a:cxnLst/>
              <a:rect l="l" t="t" r="r" b="b"/>
              <a:pathLst>
                <a:path w="1191" h="2767" extrusionOk="0">
                  <a:moveTo>
                    <a:pt x="516" y="1"/>
                  </a:moveTo>
                  <a:cubicBezTo>
                    <a:pt x="516" y="1"/>
                    <a:pt x="0" y="2348"/>
                    <a:pt x="26" y="2566"/>
                  </a:cubicBezTo>
                  <a:cubicBezTo>
                    <a:pt x="38" y="2691"/>
                    <a:pt x="133" y="2766"/>
                    <a:pt x="234" y="2766"/>
                  </a:cubicBezTo>
                  <a:cubicBezTo>
                    <a:pt x="313" y="2766"/>
                    <a:pt x="395" y="2721"/>
                    <a:pt x="445" y="2620"/>
                  </a:cubicBezTo>
                  <a:cubicBezTo>
                    <a:pt x="563" y="2387"/>
                    <a:pt x="1190" y="11"/>
                    <a:pt x="1190" y="11"/>
                  </a:cubicBezTo>
                  <a:lnTo>
                    <a:pt x="51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6"/>
            <p:cNvSpPr/>
            <p:nvPr/>
          </p:nvSpPr>
          <p:spPr>
            <a:xfrm>
              <a:off x="5919546" y="2956517"/>
              <a:ext cx="63785" cy="146739"/>
            </a:xfrm>
            <a:custGeom>
              <a:avLst/>
              <a:gdLst/>
              <a:ahLst/>
              <a:cxnLst/>
              <a:rect l="l" t="t" r="r" b="b"/>
              <a:pathLst>
                <a:path w="1118" h="2572" extrusionOk="0">
                  <a:moveTo>
                    <a:pt x="462" y="0"/>
                  </a:moveTo>
                  <a:cubicBezTo>
                    <a:pt x="462" y="0"/>
                    <a:pt x="183" y="1577"/>
                    <a:pt x="25" y="2351"/>
                  </a:cubicBezTo>
                  <a:cubicBezTo>
                    <a:pt x="1" y="2479"/>
                    <a:pt x="163" y="2571"/>
                    <a:pt x="286" y="2571"/>
                  </a:cubicBezTo>
                  <a:cubicBezTo>
                    <a:pt x="345" y="2571"/>
                    <a:pt x="396" y="2550"/>
                    <a:pt x="412" y="2501"/>
                  </a:cubicBezTo>
                  <a:cubicBezTo>
                    <a:pt x="534" y="2139"/>
                    <a:pt x="1118" y="11"/>
                    <a:pt x="1118" y="11"/>
                  </a:cubicBezTo>
                  <a:lnTo>
                    <a:pt x="46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6"/>
            <p:cNvSpPr/>
            <p:nvPr/>
          </p:nvSpPr>
          <p:spPr>
            <a:xfrm>
              <a:off x="5840015" y="2794373"/>
              <a:ext cx="164368" cy="165795"/>
            </a:xfrm>
            <a:custGeom>
              <a:avLst/>
              <a:gdLst/>
              <a:ahLst/>
              <a:cxnLst/>
              <a:rect l="l" t="t" r="r" b="b"/>
              <a:pathLst>
                <a:path w="2881" h="2906" extrusionOk="0">
                  <a:moveTo>
                    <a:pt x="692" y="1"/>
                  </a:moveTo>
                  <a:cubicBezTo>
                    <a:pt x="287" y="384"/>
                    <a:pt x="0" y="2323"/>
                    <a:pt x="0" y="2323"/>
                  </a:cubicBezTo>
                  <a:cubicBezTo>
                    <a:pt x="0" y="2323"/>
                    <a:pt x="405" y="2781"/>
                    <a:pt x="842" y="2871"/>
                  </a:cubicBezTo>
                  <a:cubicBezTo>
                    <a:pt x="969" y="2897"/>
                    <a:pt x="1160" y="2906"/>
                    <a:pt x="1369" y="2906"/>
                  </a:cubicBezTo>
                  <a:cubicBezTo>
                    <a:pt x="1888" y="2906"/>
                    <a:pt x="2512" y="2849"/>
                    <a:pt x="2512" y="2849"/>
                  </a:cubicBezTo>
                  <a:cubicBezTo>
                    <a:pt x="2512" y="2849"/>
                    <a:pt x="2881" y="1470"/>
                    <a:pt x="2755" y="434"/>
                  </a:cubicBezTo>
                  <a:lnTo>
                    <a:pt x="69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6"/>
            <p:cNvSpPr/>
            <p:nvPr/>
          </p:nvSpPr>
          <p:spPr>
            <a:xfrm>
              <a:off x="5752725" y="2793974"/>
              <a:ext cx="203050" cy="116330"/>
            </a:xfrm>
            <a:custGeom>
              <a:avLst/>
              <a:gdLst/>
              <a:ahLst/>
              <a:cxnLst/>
              <a:rect l="l" t="t" r="r" b="b"/>
              <a:pathLst>
                <a:path w="3559" h="2039" extrusionOk="0">
                  <a:moveTo>
                    <a:pt x="2193" y="1"/>
                  </a:moveTo>
                  <a:lnTo>
                    <a:pt x="1781" y="122"/>
                  </a:lnTo>
                  <a:cubicBezTo>
                    <a:pt x="1544" y="194"/>
                    <a:pt x="1333" y="337"/>
                    <a:pt x="1182" y="531"/>
                  </a:cubicBezTo>
                  <a:cubicBezTo>
                    <a:pt x="967" y="807"/>
                    <a:pt x="598" y="1248"/>
                    <a:pt x="108" y="1695"/>
                  </a:cubicBezTo>
                  <a:cubicBezTo>
                    <a:pt x="0" y="1792"/>
                    <a:pt x="43" y="1968"/>
                    <a:pt x="183" y="2004"/>
                  </a:cubicBezTo>
                  <a:cubicBezTo>
                    <a:pt x="271" y="2026"/>
                    <a:pt x="361" y="2038"/>
                    <a:pt x="449" y="2038"/>
                  </a:cubicBezTo>
                  <a:cubicBezTo>
                    <a:pt x="656" y="2038"/>
                    <a:pt x="852" y="1971"/>
                    <a:pt x="975" y="1810"/>
                  </a:cubicBezTo>
                  <a:lnTo>
                    <a:pt x="1641" y="1337"/>
                  </a:lnTo>
                  <a:cubicBezTo>
                    <a:pt x="1641" y="1337"/>
                    <a:pt x="1813" y="1378"/>
                    <a:pt x="2056" y="1378"/>
                  </a:cubicBezTo>
                  <a:cubicBezTo>
                    <a:pt x="2535" y="1378"/>
                    <a:pt x="3292" y="1220"/>
                    <a:pt x="3558" y="284"/>
                  </a:cubicBezTo>
                  <a:lnTo>
                    <a:pt x="219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6"/>
            <p:cNvSpPr/>
            <p:nvPr/>
          </p:nvSpPr>
          <p:spPr>
            <a:xfrm>
              <a:off x="5820389" y="2855591"/>
              <a:ext cx="106118" cy="34117"/>
            </a:xfrm>
            <a:custGeom>
              <a:avLst/>
              <a:gdLst/>
              <a:ahLst/>
              <a:cxnLst/>
              <a:rect l="l" t="t" r="r" b="b"/>
              <a:pathLst>
                <a:path w="1860" h="598" extrusionOk="0">
                  <a:moveTo>
                    <a:pt x="1821" y="0"/>
                  </a:moveTo>
                  <a:cubicBezTo>
                    <a:pt x="1816" y="0"/>
                    <a:pt x="1810" y="2"/>
                    <a:pt x="1806" y="6"/>
                  </a:cubicBezTo>
                  <a:cubicBezTo>
                    <a:pt x="1503" y="218"/>
                    <a:pt x="1148" y="267"/>
                    <a:pt x="880" y="267"/>
                  </a:cubicBezTo>
                  <a:cubicBezTo>
                    <a:pt x="643" y="267"/>
                    <a:pt x="474" y="228"/>
                    <a:pt x="469" y="228"/>
                  </a:cubicBezTo>
                  <a:cubicBezTo>
                    <a:pt x="467" y="227"/>
                    <a:pt x="465" y="227"/>
                    <a:pt x="462" y="227"/>
                  </a:cubicBezTo>
                  <a:cubicBezTo>
                    <a:pt x="456" y="227"/>
                    <a:pt x="449" y="230"/>
                    <a:pt x="444" y="232"/>
                  </a:cubicBezTo>
                  <a:lnTo>
                    <a:pt x="18" y="537"/>
                  </a:lnTo>
                  <a:cubicBezTo>
                    <a:pt x="4" y="551"/>
                    <a:pt x="0" y="569"/>
                    <a:pt x="7" y="583"/>
                  </a:cubicBezTo>
                  <a:cubicBezTo>
                    <a:pt x="18" y="594"/>
                    <a:pt x="25" y="598"/>
                    <a:pt x="36" y="598"/>
                  </a:cubicBezTo>
                  <a:cubicBezTo>
                    <a:pt x="39" y="598"/>
                    <a:pt x="43" y="598"/>
                    <a:pt x="54" y="587"/>
                  </a:cubicBezTo>
                  <a:lnTo>
                    <a:pt x="469" y="293"/>
                  </a:lnTo>
                  <a:cubicBezTo>
                    <a:pt x="516" y="304"/>
                    <a:pt x="673" y="334"/>
                    <a:pt x="881" y="334"/>
                  </a:cubicBezTo>
                  <a:cubicBezTo>
                    <a:pt x="1158" y="334"/>
                    <a:pt x="1525" y="281"/>
                    <a:pt x="1842" y="60"/>
                  </a:cubicBezTo>
                  <a:cubicBezTo>
                    <a:pt x="1853" y="46"/>
                    <a:pt x="1860" y="28"/>
                    <a:pt x="1849" y="13"/>
                  </a:cubicBezTo>
                  <a:cubicBezTo>
                    <a:pt x="1840" y="5"/>
                    <a:pt x="1830" y="0"/>
                    <a:pt x="18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6"/>
            <p:cNvSpPr/>
            <p:nvPr/>
          </p:nvSpPr>
          <p:spPr>
            <a:xfrm>
              <a:off x="5877783" y="2689511"/>
              <a:ext cx="151360" cy="130479"/>
            </a:xfrm>
            <a:custGeom>
              <a:avLst/>
              <a:gdLst/>
              <a:ahLst/>
              <a:cxnLst/>
              <a:rect l="l" t="t" r="r" b="b"/>
              <a:pathLst>
                <a:path w="2653" h="2287" extrusionOk="0">
                  <a:moveTo>
                    <a:pt x="642" y="0"/>
                  </a:moveTo>
                  <a:cubicBezTo>
                    <a:pt x="437" y="0"/>
                    <a:pt x="255" y="149"/>
                    <a:pt x="227" y="355"/>
                  </a:cubicBezTo>
                  <a:lnTo>
                    <a:pt x="1" y="1828"/>
                  </a:lnTo>
                  <a:lnTo>
                    <a:pt x="2111" y="2287"/>
                  </a:lnTo>
                  <a:cubicBezTo>
                    <a:pt x="2111" y="2287"/>
                    <a:pt x="2351" y="1660"/>
                    <a:pt x="2613" y="1036"/>
                  </a:cubicBezTo>
                  <a:cubicBezTo>
                    <a:pt x="2645" y="965"/>
                    <a:pt x="2652" y="882"/>
                    <a:pt x="2638" y="803"/>
                  </a:cubicBezTo>
                  <a:cubicBezTo>
                    <a:pt x="2620" y="692"/>
                    <a:pt x="2556" y="588"/>
                    <a:pt x="2452" y="520"/>
                  </a:cubicBezTo>
                  <a:cubicBezTo>
                    <a:pt x="2405" y="495"/>
                    <a:pt x="2366" y="466"/>
                    <a:pt x="2323" y="445"/>
                  </a:cubicBezTo>
                  <a:cubicBezTo>
                    <a:pt x="1721" y="108"/>
                    <a:pt x="1058" y="19"/>
                    <a:pt x="657" y="1"/>
                  </a:cubicBezTo>
                  <a:cubicBezTo>
                    <a:pt x="652" y="0"/>
                    <a:pt x="647" y="0"/>
                    <a:pt x="6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6"/>
            <p:cNvSpPr/>
            <p:nvPr/>
          </p:nvSpPr>
          <p:spPr>
            <a:xfrm>
              <a:off x="6780352" y="1482962"/>
              <a:ext cx="386017" cy="1337254"/>
            </a:xfrm>
            <a:custGeom>
              <a:avLst/>
              <a:gdLst/>
              <a:ahLst/>
              <a:cxnLst/>
              <a:rect l="l" t="t" r="r" b="b"/>
              <a:pathLst>
                <a:path w="6766" h="23439" extrusionOk="0">
                  <a:moveTo>
                    <a:pt x="1736" y="0"/>
                  </a:moveTo>
                  <a:cubicBezTo>
                    <a:pt x="1660" y="0"/>
                    <a:pt x="1609" y="12"/>
                    <a:pt x="1609" y="12"/>
                  </a:cubicBezTo>
                  <a:cubicBezTo>
                    <a:pt x="1609" y="12"/>
                    <a:pt x="0" y="5903"/>
                    <a:pt x="194" y="7275"/>
                  </a:cubicBezTo>
                  <a:cubicBezTo>
                    <a:pt x="305" y="8070"/>
                    <a:pt x="588" y="10041"/>
                    <a:pt x="1025" y="11209"/>
                  </a:cubicBezTo>
                  <a:cubicBezTo>
                    <a:pt x="1538" y="12564"/>
                    <a:pt x="1885" y="13954"/>
                    <a:pt x="2111" y="15380"/>
                  </a:cubicBezTo>
                  <a:cubicBezTo>
                    <a:pt x="2448" y="17487"/>
                    <a:pt x="3157" y="18658"/>
                    <a:pt x="3404" y="19626"/>
                  </a:cubicBezTo>
                  <a:cubicBezTo>
                    <a:pt x="3530" y="20113"/>
                    <a:pt x="3709" y="20697"/>
                    <a:pt x="3892" y="21256"/>
                  </a:cubicBezTo>
                  <a:cubicBezTo>
                    <a:pt x="3691" y="21607"/>
                    <a:pt x="3996" y="21880"/>
                    <a:pt x="4132" y="21958"/>
                  </a:cubicBezTo>
                  <a:cubicBezTo>
                    <a:pt x="4168" y="22073"/>
                    <a:pt x="4207" y="22181"/>
                    <a:pt x="4243" y="22288"/>
                  </a:cubicBezTo>
                  <a:cubicBezTo>
                    <a:pt x="4476" y="22955"/>
                    <a:pt x="4655" y="23438"/>
                    <a:pt x="4655" y="23438"/>
                  </a:cubicBezTo>
                  <a:lnTo>
                    <a:pt x="6765" y="22980"/>
                  </a:lnTo>
                  <a:cubicBezTo>
                    <a:pt x="6640" y="22367"/>
                    <a:pt x="6543" y="21894"/>
                    <a:pt x="6432" y="21288"/>
                  </a:cubicBezTo>
                  <a:cubicBezTo>
                    <a:pt x="6579" y="21095"/>
                    <a:pt x="6579" y="20858"/>
                    <a:pt x="6321" y="20651"/>
                  </a:cubicBezTo>
                  <a:cubicBezTo>
                    <a:pt x="5655" y="16849"/>
                    <a:pt x="5529" y="14319"/>
                    <a:pt x="5199" y="13083"/>
                  </a:cubicBezTo>
                  <a:cubicBezTo>
                    <a:pt x="4286" y="9604"/>
                    <a:pt x="3849" y="3534"/>
                    <a:pt x="3791" y="2642"/>
                  </a:cubicBezTo>
                  <a:cubicBezTo>
                    <a:pt x="3730" y="1757"/>
                    <a:pt x="2971" y="700"/>
                    <a:pt x="2322" y="367"/>
                  </a:cubicBezTo>
                  <a:cubicBezTo>
                    <a:pt x="2169" y="51"/>
                    <a:pt x="1897" y="0"/>
                    <a:pt x="17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6"/>
            <p:cNvSpPr/>
            <p:nvPr/>
          </p:nvSpPr>
          <p:spPr>
            <a:xfrm>
              <a:off x="6780352" y="1482734"/>
              <a:ext cx="352299" cy="1271415"/>
            </a:xfrm>
            <a:custGeom>
              <a:avLst/>
              <a:gdLst/>
              <a:ahLst/>
              <a:cxnLst/>
              <a:rect l="l" t="t" r="r" b="b"/>
              <a:pathLst>
                <a:path w="6175" h="22285" extrusionOk="0">
                  <a:moveTo>
                    <a:pt x="1736" y="1"/>
                  </a:moveTo>
                  <a:cubicBezTo>
                    <a:pt x="1660" y="1"/>
                    <a:pt x="1609" y="12"/>
                    <a:pt x="1609" y="12"/>
                  </a:cubicBezTo>
                  <a:cubicBezTo>
                    <a:pt x="1609" y="12"/>
                    <a:pt x="0" y="5903"/>
                    <a:pt x="194" y="7272"/>
                  </a:cubicBezTo>
                  <a:cubicBezTo>
                    <a:pt x="305" y="8071"/>
                    <a:pt x="588" y="10041"/>
                    <a:pt x="1025" y="11210"/>
                  </a:cubicBezTo>
                  <a:cubicBezTo>
                    <a:pt x="1538" y="12560"/>
                    <a:pt x="1885" y="13954"/>
                    <a:pt x="2111" y="15380"/>
                  </a:cubicBezTo>
                  <a:cubicBezTo>
                    <a:pt x="2448" y="17484"/>
                    <a:pt x="3157" y="18659"/>
                    <a:pt x="3404" y="19626"/>
                  </a:cubicBezTo>
                  <a:cubicBezTo>
                    <a:pt x="3530" y="20114"/>
                    <a:pt x="3709" y="20698"/>
                    <a:pt x="3892" y="21257"/>
                  </a:cubicBezTo>
                  <a:cubicBezTo>
                    <a:pt x="3691" y="21604"/>
                    <a:pt x="3996" y="21876"/>
                    <a:pt x="4132" y="21959"/>
                  </a:cubicBezTo>
                  <a:cubicBezTo>
                    <a:pt x="4168" y="22070"/>
                    <a:pt x="4207" y="22177"/>
                    <a:pt x="4243" y="22285"/>
                  </a:cubicBezTo>
                  <a:cubicBezTo>
                    <a:pt x="4519" y="22220"/>
                    <a:pt x="6102" y="21808"/>
                    <a:pt x="6174" y="21156"/>
                  </a:cubicBezTo>
                  <a:cubicBezTo>
                    <a:pt x="6018" y="21126"/>
                    <a:pt x="5862" y="21114"/>
                    <a:pt x="5711" y="21114"/>
                  </a:cubicBezTo>
                  <a:cubicBezTo>
                    <a:pt x="4903" y="21114"/>
                    <a:pt x="4207" y="21472"/>
                    <a:pt x="4207" y="21472"/>
                  </a:cubicBezTo>
                  <a:cubicBezTo>
                    <a:pt x="4207" y="21472"/>
                    <a:pt x="3637" y="19393"/>
                    <a:pt x="2953" y="16498"/>
                  </a:cubicBezTo>
                  <a:cubicBezTo>
                    <a:pt x="2236" y="13481"/>
                    <a:pt x="2010" y="10364"/>
                    <a:pt x="2279" y="7272"/>
                  </a:cubicBezTo>
                  <a:cubicBezTo>
                    <a:pt x="2580" y="3825"/>
                    <a:pt x="2322" y="367"/>
                    <a:pt x="2322" y="367"/>
                  </a:cubicBezTo>
                  <a:cubicBezTo>
                    <a:pt x="2169" y="52"/>
                    <a:pt x="1897" y="1"/>
                    <a:pt x="1736" y="1"/>
                  </a:cubicBezTo>
                  <a:close/>
                </a:path>
              </a:pathLst>
            </a:custGeom>
            <a:solidFill>
              <a:srgbClr val="C9DEF7">
                <a:alpha val="52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6"/>
            <p:cNvSpPr/>
            <p:nvPr/>
          </p:nvSpPr>
          <p:spPr>
            <a:xfrm>
              <a:off x="7136644" y="2945848"/>
              <a:ext cx="69547" cy="168077"/>
            </a:xfrm>
            <a:custGeom>
              <a:avLst/>
              <a:gdLst/>
              <a:ahLst/>
              <a:cxnLst/>
              <a:rect l="l" t="t" r="r" b="b"/>
              <a:pathLst>
                <a:path w="1219" h="2946" extrusionOk="0">
                  <a:moveTo>
                    <a:pt x="631" y="1"/>
                  </a:moveTo>
                  <a:lnTo>
                    <a:pt x="1" y="184"/>
                  </a:lnTo>
                  <a:cubicBezTo>
                    <a:pt x="1" y="184"/>
                    <a:pt x="775" y="2767"/>
                    <a:pt x="843" y="2885"/>
                  </a:cubicBezTo>
                  <a:cubicBezTo>
                    <a:pt x="866" y="2927"/>
                    <a:pt x="919" y="2945"/>
                    <a:pt x="978" y="2945"/>
                  </a:cubicBezTo>
                  <a:cubicBezTo>
                    <a:pt x="1082" y="2945"/>
                    <a:pt x="1204" y="2887"/>
                    <a:pt x="1208" y="2796"/>
                  </a:cubicBezTo>
                  <a:cubicBezTo>
                    <a:pt x="1219" y="2602"/>
                    <a:pt x="631" y="1"/>
                    <a:pt x="6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6"/>
            <p:cNvSpPr/>
            <p:nvPr/>
          </p:nvSpPr>
          <p:spPr>
            <a:xfrm>
              <a:off x="7172416" y="2926849"/>
              <a:ext cx="69604" cy="164539"/>
            </a:xfrm>
            <a:custGeom>
              <a:avLst/>
              <a:gdLst/>
              <a:ahLst/>
              <a:cxnLst/>
              <a:rect l="l" t="t" r="r" b="b"/>
              <a:pathLst>
                <a:path w="1220" h="2884" extrusionOk="0">
                  <a:moveTo>
                    <a:pt x="556" y="1"/>
                  </a:moveTo>
                  <a:lnTo>
                    <a:pt x="1" y="334"/>
                  </a:lnTo>
                  <a:cubicBezTo>
                    <a:pt x="1" y="334"/>
                    <a:pt x="664" y="2423"/>
                    <a:pt x="828" y="2774"/>
                  </a:cubicBezTo>
                  <a:cubicBezTo>
                    <a:pt x="865" y="2852"/>
                    <a:pt x="926" y="2884"/>
                    <a:pt x="989" y="2884"/>
                  </a:cubicBezTo>
                  <a:cubicBezTo>
                    <a:pt x="1102" y="2884"/>
                    <a:pt x="1220" y="2779"/>
                    <a:pt x="1208" y="2652"/>
                  </a:cubicBezTo>
                  <a:cubicBezTo>
                    <a:pt x="1194" y="2473"/>
                    <a:pt x="556" y="1"/>
                    <a:pt x="5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6"/>
            <p:cNvSpPr/>
            <p:nvPr/>
          </p:nvSpPr>
          <p:spPr>
            <a:xfrm>
              <a:off x="7098248" y="2956289"/>
              <a:ext cx="67721" cy="157864"/>
            </a:xfrm>
            <a:custGeom>
              <a:avLst/>
              <a:gdLst/>
              <a:ahLst/>
              <a:cxnLst/>
              <a:rect l="l" t="t" r="r" b="b"/>
              <a:pathLst>
                <a:path w="1187" h="2767" extrusionOk="0">
                  <a:moveTo>
                    <a:pt x="674" y="1"/>
                  </a:moveTo>
                  <a:lnTo>
                    <a:pt x="0" y="11"/>
                  </a:lnTo>
                  <a:cubicBezTo>
                    <a:pt x="0" y="11"/>
                    <a:pt x="627" y="2387"/>
                    <a:pt x="745" y="2620"/>
                  </a:cubicBezTo>
                  <a:cubicBezTo>
                    <a:pt x="795" y="2721"/>
                    <a:pt x="877" y="2766"/>
                    <a:pt x="956" y="2766"/>
                  </a:cubicBezTo>
                  <a:cubicBezTo>
                    <a:pt x="1057" y="2766"/>
                    <a:pt x="1152" y="2691"/>
                    <a:pt x="1165" y="2566"/>
                  </a:cubicBezTo>
                  <a:cubicBezTo>
                    <a:pt x="1186" y="2348"/>
                    <a:pt x="674" y="1"/>
                    <a:pt x="6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6"/>
            <p:cNvSpPr/>
            <p:nvPr/>
          </p:nvSpPr>
          <p:spPr>
            <a:xfrm>
              <a:off x="7060593" y="2956517"/>
              <a:ext cx="63785" cy="146739"/>
            </a:xfrm>
            <a:custGeom>
              <a:avLst/>
              <a:gdLst/>
              <a:ahLst/>
              <a:cxnLst/>
              <a:rect l="l" t="t" r="r" b="b"/>
              <a:pathLst>
                <a:path w="1118" h="2572" extrusionOk="0">
                  <a:moveTo>
                    <a:pt x="660" y="0"/>
                  </a:moveTo>
                  <a:lnTo>
                    <a:pt x="1" y="11"/>
                  </a:lnTo>
                  <a:cubicBezTo>
                    <a:pt x="1" y="11"/>
                    <a:pt x="588" y="2139"/>
                    <a:pt x="710" y="2501"/>
                  </a:cubicBezTo>
                  <a:cubicBezTo>
                    <a:pt x="727" y="2550"/>
                    <a:pt x="776" y="2571"/>
                    <a:pt x="835" y="2571"/>
                  </a:cubicBezTo>
                  <a:cubicBezTo>
                    <a:pt x="957" y="2571"/>
                    <a:pt x="1118" y="2479"/>
                    <a:pt x="1094" y="2351"/>
                  </a:cubicBezTo>
                  <a:cubicBezTo>
                    <a:pt x="940" y="1577"/>
                    <a:pt x="660" y="0"/>
                    <a:pt x="6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6"/>
            <p:cNvSpPr/>
            <p:nvPr/>
          </p:nvSpPr>
          <p:spPr>
            <a:xfrm>
              <a:off x="7039940" y="2794373"/>
              <a:ext cx="164254" cy="165795"/>
            </a:xfrm>
            <a:custGeom>
              <a:avLst/>
              <a:gdLst/>
              <a:ahLst/>
              <a:cxnLst/>
              <a:rect l="l" t="t" r="r" b="b"/>
              <a:pathLst>
                <a:path w="2879" h="2906" extrusionOk="0">
                  <a:moveTo>
                    <a:pt x="2187" y="1"/>
                  </a:moveTo>
                  <a:lnTo>
                    <a:pt x="123" y="434"/>
                  </a:lnTo>
                  <a:cubicBezTo>
                    <a:pt x="1" y="1470"/>
                    <a:pt x="363" y="2849"/>
                    <a:pt x="363" y="2849"/>
                  </a:cubicBezTo>
                  <a:cubicBezTo>
                    <a:pt x="363" y="2849"/>
                    <a:pt x="989" y="2906"/>
                    <a:pt x="1508" y="2906"/>
                  </a:cubicBezTo>
                  <a:cubicBezTo>
                    <a:pt x="1717" y="2906"/>
                    <a:pt x="1909" y="2897"/>
                    <a:pt x="2036" y="2871"/>
                  </a:cubicBezTo>
                  <a:cubicBezTo>
                    <a:pt x="2473" y="2781"/>
                    <a:pt x="2878" y="2323"/>
                    <a:pt x="2878" y="2323"/>
                  </a:cubicBezTo>
                  <a:cubicBezTo>
                    <a:pt x="2878" y="2323"/>
                    <a:pt x="2591" y="384"/>
                    <a:pt x="2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6"/>
            <p:cNvSpPr/>
            <p:nvPr/>
          </p:nvSpPr>
          <p:spPr>
            <a:xfrm>
              <a:off x="7088206" y="2793974"/>
              <a:ext cx="203278" cy="116330"/>
            </a:xfrm>
            <a:custGeom>
              <a:avLst/>
              <a:gdLst/>
              <a:ahLst/>
              <a:cxnLst/>
              <a:rect l="l" t="t" r="r" b="b"/>
              <a:pathLst>
                <a:path w="3563" h="2039" extrusionOk="0">
                  <a:moveTo>
                    <a:pt x="1369" y="1"/>
                  </a:moveTo>
                  <a:lnTo>
                    <a:pt x="1" y="284"/>
                  </a:lnTo>
                  <a:cubicBezTo>
                    <a:pt x="269" y="1220"/>
                    <a:pt x="1025" y="1378"/>
                    <a:pt x="1503" y="1378"/>
                  </a:cubicBezTo>
                  <a:cubicBezTo>
                    <a:pt x="1746" y="1378"/>
                    <a:pt x="1917" y="1337"/>
                    <a:pt x="1917" y="1337"/>
                  </a:cubicBezTo>
                  <a:lnTo>
                    <a:pt x="2588" y="1810"/>
                  </a:lnTo>
                  <a:cubicBezTo>
                    <a:pt x="2708" y="1971"/>
                    <a:pt x="2903" y="2038"/>
                    <a:pt x="3111" y="2038"/>
                  </a:cubicBezTo>
                  <a:cubicBezTo>
                    <a:pt x="3199" y="2038"/>
                    <a:pt x="3291" y="2026"/>
                    <a:pt x="3379" y="2004"/>
                  </a:cubicBezTo>
                  <a:cubicBezTo>
                    <a:pt x="3516" y="1968"/>
                    <a:pt x="3562" y="1792"/>
                    <a:pt x="3455" y="1695"/>
                  </a:cubicBezTo>
                  <a:cubicBezTo>
                    <a:pt x="2960" y="1248"/>
                    <a:pt x="2595" y="807"/>
                    <a:pt x="2380" y="531"/>
                  </a:cubicBezTo>
                  <a:cubicBezTo>
                    <a:pt x="2229" y="337"/>
                    <a:pt x="2018" y="194"/>
                    <a:pt x="1781" y="122"/>
                  </a:cubicBezTo>
                  <a:lnTo>
                    <a:pt x="136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6"/>
            <p:cNvSpPr/>
            <p:nvPr/>
          </p:nvSpPr>
          <p:spPr>
            <a:xfrm>
              <a:off x="7101271" y="2839730"/>
              <a:ext cx="117414" cy="46098"/>
            </a:xfrm>
            <a:custGeom>
              <a:avLst/>
              <a:gdLst/>
              <a:ahLst/>
              <a:cxnLst/>
              <a:rect l="l" t="t" r="r" b="b"/>
              <a:pathLst>
                <a:path w="2058" h="808" extrusionOk="0">
                  <a:moveTo>
                    <a:pt x="33" y="0"/>
                  </a:moveTo>
                  <a:cubicBezTo>
                    <a:pt x="27" y="0"/>
                    <a:pt x="21" y="2"/>
                    <a:pt x="15" y="5"/>
                  </a:cubicBezTo>
                  <a:cubicBezTo>
                    <a:pt x="1" y="19"/>
                    <a:pt x="1" y="37"/>
                    <a:pt x="8" y="51"/>
                  </a:cubicBezTo>
                  <a:cubicBezTo>
                    <a:pt x="362" y="519"/>
                    <a:pt x="904" y="613"/>
                    <a:pt x="1277" y="613"/>
                  </a:cubicBezTo>
                  <a:cubicBezTo>
                    <a:pt x="1481" y="613"/>
                    <a:pt x="1636" y="585"/>
                    <a:pt x="1681" y="575"/>
                  </a:cubicBezTo>
                  <a:cubicBezTo>
                    <a:pt x="1681" y="575"/>
                    <a:pt x="2004" y="804"/>
                    <a:pt x="2022" y="807"/>
                  </a:cubicBezTo>
                  <a:cubicBezTo>
                    <a:pt x="2029" y="807"/>
                    <a:pt x="2040" y="804"/>
                    <a:pt x="2047" y="793"/>
                  </a:cubicBezTo>
                  <a:cubicBezTo>
                    <a:pt x="2058" y="775"/>
                    <a:pt x="2054" y="757"/>
                    <a:pt x="2040" y="750"/>
                  </a:cubicBezTo>
                  <a:lnTo>
                    <a:pt x="1706" y="514"/>
                  </a:lnTo>
                  <a:cubicBezTo>
                    <a:pt x="1699" y="506"/>
                    <a:pt x="1688" y="506"/>
                    <a:pt x="1681" y="506"/>
                  </a:cubicBezTo>
                  <a:cubicBezTo>
                    <a:pt x="1677" y="509"/>
                    <a:pt x="1510" y="548"/>
                    <a:pt x="1275" y="548"/>
                  </a:cubicBezTo>
                  <a:cubicBezTo>
                    <a:pt x="916" y="548"/>
                    <a:pt x="398" y="458"/>
                    <a:pt x="58" y="12"/>
                  </a:cubicBezTo>
                  <a:cubicBezTo>
                    <a:pt x="50" y="4"/>
                    <a:pt x="41" y="0"/>
                    <a:pt x="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46"/>
            <p:cNvSpPr/>
            <p:nvPr/>
          </p:nvSpPr>
          <p:spPr>
            <a:xfrm>
              <a:off x="7012954" y="2689682"/>
              <a:ext cx="153585" cy="130536"/>
            </a:xfrm>
            <a:custGeom>
              <a:avLst/>
              <a:gdLst/>
              <a:ahLst/>
              <a:cxnLst/>
              <a:rect l="l" t="t" r="r" b="b"/>
              <a:pathLst>
                <a:path w="2692" h="2288" extrusionOk="0">
                  <a:moveTo>
                    <a:pt x="2047" y="1"/>
                  </a:moveTo>
                  <a:cubicBezTo>
                    <a:pt x="2042" y="1"/>
                    <a:pt x="2037" y="1"/>
                    <a:pt x="2033" y="1"/>
                  </a:cubicBezTo>
                  <a:cubicBezTo>
                    <a:pt x="1599" y="19"/>
                    <a:pt x="872" y="123"/>
                    <a:pt x="241" y="528"/>
                  </a:cubicBezTo>
                  <a:cubicBezTo>
                    <a:pt x="69" y="635"/>
                    <a:pt x="1" y="847"/>
                    <a:pt x="80" y="1037"/>
                  </a:cubicBezTo>
                  <a:cubicBezTo>
                    <a:pt x="338" y="1660"/>
                    <a:pt x="581" y="2287"/>
                    <a:pt x="581" y="2287"/>
                  </a:cubicBezTo>
                  <a:lnTo>
                    <a:pt x="2692" y="1829"/>
                  </a:lnTo>
                  <a:lnTo>
                    <a:pt x="2466" y="356"/>
                  </a:lnTo>
                  <a:cubicBezTo>
                    <a:pt x="2431" y="149"/>
                    <a:pt x="2252" y="1"/>
                    <a:pt x="20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6"/>
            <p:cNvSpPr/>
            <p:nvPr/>
          </p:nvSpPr>
          <p:spPr>
            <a:xfrm>
              <a:off x="6171945" y="788176"/>
              <a:ext cx="700434" cy="1764006"/>
            </a:xfrm>
            <a:custGeom>
              <a:avLst/>
              <a:gdLst/>
              <a:ahLst/>
              <a:cxnLst/>
              <a:rect l="l" t="t" r="r" b="b"/>
              <a:pathLst>
                <a:path w="12277" h="30919" extrusionOk="0">
                  <a:moveTo>
                    <a:pt x="6137" y="0"/>
                  </a:moveTo>
                  <a:cubicBezTo>
                    <a:pt x="5671" y="0"/>
                    <a:pt x="5205" y="36"/>
                    <a:pt x="4953" y="108"/>
                  </a:cubicBezTo>
                  <a:cubicBezTo>
                    <a:pt x="3466" y="527"/>
                    <a:pt x="2549" y="2756"/>
                    <a:pt x="2817" y="4264"/>
                  </a:cubicBezTo>
                  <a:lnTo>
                    <a:pt x="2975" y="5722"/>
                  </a:lnTo>
                  <a:cubicBezTo>
                    <a:pt x="2975" y="5722"/>
                    <a:pt x="3211" y="7514"/>
                    <a:pt x="3283" y="7632"/>
                  </a:cubicBezTo>
                  <a:cubicBezTo>
                    <a:pt x="3749" y="8381"/>
                    <a:pt x="3953" y="9263"/>
                    <a:pt x="3821" y="10130"/>
                  </a:cubicBezTo>
                  <a:cubicBezTo>
                    <a:pt x="3817" y="10180"/>
                    <a:pt x="3806" y="10226"/>
                    <a:pt x="3803" y="10266"/>
                  </a:cubicBezTo>
                  <a:cubicBezTo>
                    <a:pt x="3785" y="10373"/>
                    <a:pt x="3695" y="10452"/>
                    <a:pt x="3584" y="10463"/>
                  </a:cubicBezTo>
                  <a:cubicBezTo>
                    <a:pt x="3409" y="10477"/>
                    <a:pt x="3140" y="10560"/>
                    <a:pt x="2835" y="10925"/>
                  </a:cubicBezTo>
                  <a:cubicBezTo>
                    <a:pt x="2667" y="11004"/>
                    <a:pt x="2491" y="11086"/>
                    <a:pt x="2312" y="11169"/>
                  </a:cubicBezTo>
                  <a:cubicBezTo>
                    <a:pt x="1671" y="11473"/>
                    <a:pt x="1015" y="11778"/>
                    <a:pt x="829" y="11857"/>
                  </a:cubicBezTo>
                  <a:cubicBezTo>
                    <a:pt x="812" y="11856"/>
                    <a:pt x="795" y="11855"/>
                    <a:pt x="778" y="11855"/>
                  </a:cubicBezTo>
                  <a:cubicBezTo>
                    <a:pt x="292" y="11855"/>
                    <a:pt x="1" y="12197"/>
                    <a:pt x="1" y="12197"/>
                  </a:cubicBezTo>
                  <a:lnTo>
                    <a:pt x="1" y="14132"/>
                  </a:lnTo>
                  <a:cubicBezTo>
                    <a:pt x="1" y="15891"/>
                    <a:pt x="105" y="17651"/>
                    <a:pt x="313" y="19403"/>
                  </a:cubicBezTo>
                  <a:cubicBezTo>
                    <a:pt x="313" y="19403"/>
                    <a:pt x="707" y="24802"/>
                    <a:pt x="607" y="26218"/>
                  </a:cubicBezTo>
                  <a:lnTo>
                    <a:pt x="1" y="29966"/>
                  </a:lnTo>
                  <a:cubicBezTo>
                    <a:pt x="1" y="29966"/>
                    <a:pt x="753" y="30464"/>
                    <a:pt x="2957" y="30743"/>
                  </a:cubicBezTo>
                  <a:cubicBezTo>
                    <a:pt x="3792" y="30847"/>
                    <a:pt x="4842" y="30919"/>
                    <a:pt x="6135" y="30919"/>
                  </a:cubicBezTo>
                  <a:cubicBezTo>
                    <a:pt x="10844" y="30919"/>
                    <a:pt x="12273" y="29962"/>
                    <a:pt x="12273" y="29962"/>
                  </a:cubicBezTo>
                  <a:lnTo>
                    <a:pt x="11668" y="26214"/>
                  </a:lnTo>
                  <a:cubicBezTo>
                    <a:pt x="11564" y="24799"/>
                    <a:pt x="11958" y="19399"/>
                    <a:pt x="11958" y="19399"/>
                  </a:cubicBezTo>
                  <a:cubicBezTo>
                    <a:pt x="12169" y="17647"/>
                    <a:pt x="12273" y="15888"/>
                    <a:pt x="12277" y="14125"/>
                  </a:cubicBezTo>
                  <a:lnTo>
                    <a:pt x="12277" y="12190"/>
                  </a:lnTo>
                  <a:cubicBezTo>
                    <a:pt x="12277" y="12190"/>
                    <a:pt x="9568" y="10961"/>
                    <a:pt x="9163" y="10775"/>
                  </a:cubicBezTo>
                  <a:cubicBezTo>
                    <a:pt x="9002" y="10556"/>
                    <a:pt x="8808" y="10488"/>
                    <a:pt x="8676" y="10477"/>
                  </a:cubicBezTo>
                  <a:cubicBezTo>
                    <a:pt x="8572" y="10463"/>
                    <a:pt x="8493" y="10388"/>
                    <a:pt x="8468" y="10273"/>
                  </a:cubicBezTo>
                  <a:cubicBezTo>
                    <a:pt x="8299" y="9370"/>
                    <a:pt x="8479" y="8435"/>
                    <a:pt x="8977" y="7654"/>
                  </a:cubicBezTo>
                  <a:cubicBezTo>
                    <a:pt x="9056" y="7528"/>
                    <a:pt x="9116" y="7406"/>
                    <a:pt x="9131" y="7306"/>
                  </a:cubicBezTo>
                  <a:lnTo>
                    <a:pt x="9317" y="5597"/>
                  </a:lnTo>
                  <a:lnTo>
                    <a:pt x="9460" y="4264"/>
                  </a:lnTo>
                  <a:cubicBezTo>
                    <a:pt x="9729" y="2756"/>
                    <a:pt x="8808" y="527"/>
                    <a:pt x="7321" y="108"/>
                  </a:cubicBezTo>
                  <a:cubicBezTo>
                    <a:pt x="7069" y="36"/>
                    <a:pt x="6603" y="0"/>
                    <a:pt x="6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46"/>
            <p:cNvSpPr/>
            <p:nvPr/>
          </p:nvSpPr>
          <p:spPr>
            <a:xfrm>
              <a:off x="6836377" y="1481992"/>
              <a:ext cx="37426" cy="697353"/>
            </a:xfrm>
            <a:custGeom>
              <a:avLst/>
              <a:gdLst/>
              <a:ahLst/>
              <a:cxnLst/>
              <a:rect l="l" t="t" r="r" b="b"/>
              <a:pathLst>
                <a:path w="656" h="12223" extrusionOk="0">
                  <a:moveTo>
                    <a:pt x="627" y="0"/>
                  </a:moveTo>
                  <a:cubicBezTo>
                    <a:pt x="609" y="0"/>
                    <a:pt x="595" y="11"/>
                    <a:pt x="595" y="29"/>
                  </a:cubicBezTo>
                  <a:lnTo>
                    <a:pt x="595" y="1964"/>
                  </a:lnTo>
                  <a:cubicBezTo>
                    <a:pt x="595" y="3720"/>
                    <a:pt x="491" y="5493"/>
                    <a:pt x="283" y="7238"/>
                  </a:cubicBezTo>
                  <a:cubicBezTo>
                    <a:pt x="283" y="7263"/>
                    <a:pt x="72" y="10112"/>
                    <a:pt x="0" y="12190"/>
                  </a:cubicBezTo>
                  <a:cubicBezTo>
                    <a:pt x="0" y="12208"/>
                    <a:pt x="14" y="12222"/>
                    <a:pt x="29" y="12222"/>
                  </a:cubicBezTo>
                  <a:cubicBezTo>
                    <a:pt x="50" y="12222"/>
                    <a:pt x="61" y="12208"/>
                    <a:pt x="61" y="12190"/>
                  </a:cubicBezTo>
                  <a:cubicBezTo>
                    <a:pt x="133" y="10112"/>
                    <a:pt x="344" y="7267"/>
                    <a:pt x="344" y="7242"/>
                  </a:cubicBezTo>
                  <a:cubicBezTo>
                    <a:pt x="552" y="5500"/>
                    <a:pt x="656" y="3720"/>
                    <a:pt x="656" y="1964"/>
                  </a:cubicBezTo>
                  <a:lnTo>
                    <a:pt x="656" y="29"/>
                  </a:lnTo>
                  <a:cubicBezTo>
                    <a:pt x="656" y="11"/>
                    <a:pt x="645" y="0"/>
                    <a:pt x="627" y="0"/>
                  </a:cubicBezTo>
                  <a:close/>
                </a:path>
              </a:pathLst>
            </a:custGeom>
            <a:solidFill>
              <a:srgbClr val="6786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6"/>
            <p:cNvSpPr/>
            <p:nvPr/>
          </p:nvSpPr>
          <p:spPr>
            <a:xfrm>
              <a:off x="6170120" y="1481992"/>
              <a:ext cx="38682" cy="729816"/>
            </a:xfrm>
            <a:custGeom>
              <a:avLst/>
              <a:gdLst/>
              <a:ahLst/>
              <a:cxnLst/>
              <a:rect l="l" t="t" r="r" b="b"/>
              <a:pathLst>
                <a:path w="678" h="12792" extrusionOk="0">
                  <a:moveTo>
                    <a:pt x="33" y="0"/>
                  </a:moveTo>
                  <a:cubicBezTo>
                    <a:pt x="15" y="0"/>
                    <a:pt x="1" y="11"/>
                    <a:pt x="1" y="29"/>
                  </a:cubicBezTo>
                  <a:lnTo>
                    <a:pt x="1" y="1964"/>
                  </a:lnTo>
                  <a:cubicBezTo>
                    <a:pt x="1" y="3720"/>
                    <a:pt x="105" y="5500"/>
                    <a:pt x="316" y="7242"/>
                  </a:cubicBezTo>
                  <a:cubicBezTo>
                    <a:pt x="320" y="7278"/>
                    <a:pt x="567" y="10671"/>
                    <a:pt x="613" y="12760"/>
                  </a:cubicBezTo>
                  <a:cubicBezTo>
                    <a:pt x="613" y="12778"/>
                    <a:pt x="628" y="12792"/>
                    <a:pt x="646" y="12792"/>
                  </a:cubicBezTo>
                  <a:cubicBezTo>
                    <a:pt x="664" y="12785"/>
                    <a:pt x="678" y="12774"/>
                    <a:pt x="678" y="12760"/>
                  </a:cubicBezTo>
                  <a:cubicBezTo>
                    <a:pt x="628" y="10671"/>
                    <a:pt x="381" y="7274"/>
                    <a:pt x="377" y="7238"/>
                  </a:cubicBezTo>
                  <a:cubicBezTo>
                    <a:pt x="173" y="5493"/>
                    <a:pt x="65" y="3720"/>
                    <a:pt x="65" y="1964"/>
                  </a:cubicBezTo>
                  <a:lnTo>
                    <a:pt x="65" y="29"/>
                  </a:lnTo>
                  <a:cubicBezTo>
                    <a:pt x="65" y="11"/>
                    <a:pt x="51" y="0"/>
                    <a:pt x="33" y="0"/>
                  </a:cubicBezTo>
                  <a:close/>
                </a:path>
              </a:pathLst>
            </a:custGeom>
            <a:solidFill>
              <a:srgbClr val="6786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46"/>
            <p:cNvSpPr/>
            <p:nvPr/>
          </p:nvSpPr>
          <p:spPr>
            <a:xfrm>
              <a:off x="6353885" y="929837"/>
              <a:ext cx="336382" cy="385903"/>
            </a:xfrm>
            <a:custGeom>
              <a:avLst/>
              <a:gdLst/>
              <a:ahLst/>
              <a:cxnLst/>
              <a:rect l="l" t="t" r="r" b="b"/>
              <a:pathLst>
                <a:path w="5896" h="6764" extrusionOk="0">
                  <a:moveTo>
                    <a:pt x="1514" y="0"/>
                  </a:moveTo>
                  <a:cubicBezTo>
                    <a:pt x="1151" y="0"/>
                    <a:pt x="840" y="92"/>
                    <a:pt x="624" y="427"/>
                  </a:cubicBezTo>
                  <a:cubicBezTo>
                    <a:pt x="413" y="756"/>
                    <a:pt x="259" y="1301"/>
                    <a:pt x="151" y="1896"/>
                  </a:cubicBezTo>
                  <a:cubicBezTo>
                    <a:pt x="151" y="1914"/>
                    <a:pt x="148" y="1928"/>
                    <a:pt x="148" y="1932"/>
                  </a:cubicBezTo>
                  <a:cubicBezTo>
                    <a:pt x="123" y="2068"/>
                    <a:pt x="98" y="2200"/>
                    <a:pt x="80" y="2340"/>
                  </a:cubicBezTo>
                  <a:cubicBezTo>
                    <a:pt x="65" y="2440"/>
                    <a:pt x="55" y="2534"/>
                    <a:pt x="40" y="2641"/>
                  </a:cubicBezTo>
                  <a:cubicBezTo>
                    <a:pt x="5" y="2946"/>
                    <a:pt x="1" y="3247"/>
                    <a:pt x="22" y="3540"/>
                  </a:cubicBezTo>
                  <a:cubicBezTo>
                    <a:pt x="112" y="4594"/>
                    <a:pt x="581" y="5550"/>
                    <a:pt x="1320" y="6099"/>
                  </a:cubicBezTo>
                  <a:cubicBezTo>
                    <a:pt x="1495" y="6228"/>
                    <a:pt x="1674" y="6350"/>
                    <a:pt x="1857" y="6457"/>
                  </a:cubicBezTo>
                  <a:cubicBezTo>
                    <a:pt x="2203" y="6661"/>
                    <a:pt x="2574" y="6763"/>
                    <a:pt x="2944" y="6763"/>
                  </a:cubicBezTo>
                  <a:cubicBezTo>
                    <a:pt x="3315" y="6763"/>
                    <a:pt x="3686" y="6661"/>
                    <a:pt x="4032" y="6457"/>
                  </a:cubicBezTo>
                  <a:cubicBezTo>
                    <a:pt x="4215" y="6350"/>
                    <a:pt x="4394" y="6228"/>
                    <a:pt x="4569" y="6099"/>
                  </a:cubicBezTo>
                  <a:cubicBezTo>
                    <a:pt x="5308" y="5550"/>
                    <a:pt x="5777" y="4594"/>
                    <a:pt x="5867" y="3540"/>
                  </a:cubicBezTo>
                  <a:cubicBezTo>
                    <a:pt x="5895" y="3250"/>
                    <a:pt x="5884" y="2946"/>
                    <a:pt x="5838" y="2612"/>
                  </a:cubicBezTo>
                  <a:cubicBezTo>
                    <a:pt x="5824" y="2516"/>
                    <a:pt x="5809" y="2419"/>
                    <a:pt x="5795" y="2322"/>
                  </a:cubicBezTo>
                  <a:cubicBezTo>
                    <a:pt x="5773" y="2161"/>
                    <a:pt x="5748" y="2000"/>
                    <a:pt x="5716" y="1842"/>
                  </a:cubicBezTo>
                  <a:cubicBezTo>
                    <a:pt x="5609" y="1269"/>
                    <a:pt x="5462" y="746"/>
                    <a:pt x="5254" y="427"/>
                  </a:cubicBezTo>
                  <a:cubicBezTo>
                    <a:pt x="5038" y="92"/>
                    <a:pt x="4728" y="0"/>
                    <a:pt x="4365" y="0"/>
                  </a:cubicBezTo>
                  <a:cubicBezTo>
                    <a:pt x="3940" y="0"/>
                    <a:pt x="3442" y="127"/>
                    <a:pt x="2939" y="136"/>
                  </a:cubicBezTo>
                  <a:cubicBezTo>
                    <a:pt x="2438" y="127"/>
                    <a:pt x="1940" y="0"/>
                    <a:pt x="1514"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6"/>
            <p:cNvSpPr/>
            <p:nvPr/>
          </p:nvSpPr>
          <p:spPr>
            <a:xfrm>
              <a:off x="6355141" y="1090726"/>
              <a:ext cx="333472" cy="224958"/>
            </a:xfrm>
            <a:custGeom>
              <a:avLst/>
              <a:gdLst/>
              <a:ahLst/>
              <a:cxnLst/>
              <a:rect l="l" t="t" r="r" b="b"/>
              <a:pathLst>
                <a:path w="5845" h="3943" extrusionOk="0">
                  <a:moveTo>
                    <a:pt x="2921" y="0"/>
                  </a:moveTo>
                  <a:cubicBezTo>
                    <a:pt x="2104" y="0"/>
                    <a:pt x="1226" y="527"/>
                    <a:pt x="255" y="688"/>
                  </a:cubicBezTo>
                  <a:cubicBezTo>
                    <a:pt x="172" y="702"/>
                    <a:pt x="86" y="713"/>
                    <a:pt x="0" y="720"/>
                  </a:cubicBezTo>
                  <a:cubicBezTo>
                    <a:pt x="90" y="1774"/>
                    <a:pt x="559" y="2730"/>
                    <a:pt x="1298" y="3279"/>
                  </a:cubicBezTo>
                  <a:cubicBezTo>
                    <a:pt x="1473" y="3408"/>
                    <a:pt x="1652" y="3530"/>
                    <a:pt x="1835" y="3637"/>
                  </a:cubicBezTo>
                  <a:cubicBezTo>
                    <a:pt x="2181" y="3840"/>
                    <a:pt x="2551" y="3942"/>
                    <a:pt x="2921" y="3942"/>
                  </a:cubicBezTo>
                  <a:cubicBezTo>
                    <a:pt x="3042" y="3942"/>
                    <a:pt x="3163" y="3931"/>
                    <a:pt x="3283" y="3909"/>
                  </a:cubicBezTo>
                  <a:cubicBezTo>
                    <a:pt x="3530" y="3866"/>
                    <a:pt x="3777" y="3770"/>
                    <a:pt x="4010" y="3637"/>
                  </a:cubicBezTo>
                  <a:cubicBezTo>
                    <a:pt x="4193" y="3530"/>
                    <a:pt x="4372" y="3408"/>
                    <a:pt x="4547" y="3279"/>
                  </a:cubicBezTo>
                  <a:cubicBezTo>
                    <a:pt x="5286" y="2730"/>
                    <a:pt x="5755" y="1774"/>
                    <a:pt x="5845" y="720"/>
                  </a:cubicBezTo>
                  <a:cubicBezTo>
                    <a:pt x="4777" y="627"/>
                    <a:pt x="3816" y="0"/>
                    <a:pt x="29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46"/>
            <p:cNvSpPr/>
            <p:nvPr/>
          </p:nvSpPr>
          <p:spPr>
            <a:xfrm>
              <a:off x="6542386" y="983581"/>
              <a:ext cx="101839" cy="36399"/>
            </a:xfrm>
            <a:custGeom>
              <a:avLst/>
              <a:gdLst/>
              <a:ahLst/>
              <a:cxnLst/>
              <a:rect l="l" t="t" r="r" b="b"/>
              <a:pathLst>
                <a:path w="1785" h="638" extrusionOk="0">
                  <a:moveTo>
                    <a:pt x="241" y="1"/>
                  </a:moveTo>
                  <a:cubicBezTo>
                    <a:pt x="205" y="4"/>
                    <a:pt x="169" y="4"/>
                    <a:pt x="126" y="11"/>
                  </a:cubicBezTo>
                  <a:cubicBezTo>
                    <a:pt x="122" y="11"/>
                    <a:pt x="122" y="11"/>
                    <a:pt x="126" y="26"/>
                  </a:cubicBezTo>
                  <a:cubicBezTo>
                    <a:pt x="51" y="40"/>
                    <a:pt x="1" y="112"/>
                    <a:pt x="15" y="183"/>
                  </a:cubicBezTo>
                  <a:cubicBezTo>
                    <a:pt x="28" y="247"/>
                    <a:pt x="85" y="293"/>
                    <a:pt x="150" y="293"/>
                  </a:cubicBezTo>
                  <a:cubicBezTo>
                    <a:pt x="159" y="293"/>
                    <a:pt x="167" y="293"/>
                    <a:pt x="176" y="291"/>
                  </a:cubicBezTo>
                  <a:cubicBezTo>
                    <a:pt x="205" y="287"/>
                    <a:pt x="234" y="284"/>
                    <a:pt x="266" y="277"/>
                  </a:cubicBezTo>
                  <a:cubicBezTo>
                    <a:pt x="298" y="273"/>
                    <a:pt x="330" y="269"/>
                    <a:pt x="359" y="269"/>
                  </a:cubicBezTo>
                  <a:cubicBezTo>
                    <a:pt x="391" y="266"/>
                    <a:pt x="423" y="266"/>
                    <a:pt x="456" y="266"/>
                  </a:cubicBezTo>
                  <a:lnTo>
                    <a:pt x="552" y="266"/>
                  </a:lnTo>
                  <a:cubicBezTo>
                    <a:pt x="678" y="269"/>
                    <a:pt x="807" y="284"/>
                    <a:pt x="932" y="309"/>
                  </a:cubicBezTo>
                  <a:cubicBezTo>
                    <a:pt x="964" y="320"/>
                    <a:pt x="997" y="323"/>
                    <a:pt x="1029" y="330"/>
                  </a:cubicBezTo>
                  <a:lnTo>
                    <a:pt x="1122" y="359"/>
                  </a:lnTo>
                  <a:cubicBezTo>
                    <a:pt x="1154" y="366"/>
                    <a:pt x="1179" y="380"/>
                    <a:pt x="1212" y="391"/>
                  </a:cubicBezTo>
                  <a:lnTo>
                    <a:pt x="1255" y="409"/>
                  </a:lnTo>
                  <a:lnTo>
                    <a:pt x="1301" y="427"/>
                  </a:lnTo>
                  <a:lnTo>
                    <a:pt x="1387" y="466"/>
                  </a:lnTo>
                  <a:lnTo>
                    <a:pt x="1470" y="517"/>
                  </a:lnTo>
                  <a:cubicBezTo>
                    <a:pt x="1484" y="520"/>
                    <a:pt x="1498" y="527"/>
                    <a:pt x="1513" y="538"/>
                  </a:cubicBezTo>
                  <a:lnTo>
                    <a:pt x="1552" y="563"/>
                  </a:lnTo>
                  <a:cubicBezTo>
                    <a:pt x="1552" y="563"/>
                    <a:pt x="1627" y="617"/>
                    <a:pt x="1638" y="624"/>
                  </a:cubicBezTo>
                  <a:cubicBezTo>
                    <a:pt x="1653" y="633"/>
                    <a:pt x="1670" y="637"/>
                    <a:pt x="1687" y="637"/>
                  </a:cubicBezTo>
                  <a:cubicBezTo>
                    <a:pt x="1713" y="637"/>
                    <a:pt x="1738" y="627"/>
                    <a:pt x="1753" y="606"/>
                  </a:cubicBezTo>
                  <a:cubicBezTo>
                    <a:pt x="1785" y="570"/>
                    <a:pt x="1774" y="517"/>
                    <a:pt x="1738" y="484"/>
                  </a:cubicBezTo>
                  <a:lnTo>
                    <a:pt x="1656" y="416"/>
                  </a:lnTo>
                  <a:lnTo>
                    <a:pt x="1613" y="384"/>
                  </a:lnTo>
                  <a:cubicBezTo>
                    <a:pt x="1602" y="373"/>
                    <a:pt x="1584" y="363"/>
                    <a:pt x="1570" y="355"/>
                  </a:cubicBezTo>
                  <a:lnTo>
                    <a:pt x="1480" y="294"/>
                  </a:lnTo>
                  <a:lnTo>
                    <a:pt x="1387" y="248"/>
                  </a:lnTo>
                  <a:lnTo>
                    <a:pt x="1337" y="219"/>
                  </a:lnTo>
                  <a:lnTo>
                    <a:pt x="1287" y="198"/>
                  </a:lnTo>
                  <a:cubicBezTo>
                    <a:pt x="1255" y="183"/>
                    <a:pt x="1219" y="173"/>
                    <a:pt x="1190" y="158"/>
                  </a:cubicBezTo>
                  <a:lnTo>
                    <a:pt x="1086" y="122"/>
                  </a:lnTo>
                  <a:cubicBezTo>
                    <a:pt x="1050" y="108"/>
                    <a:pt x="1018" y="97"/>
                    <a:pt x="982" y="90"/>
                  </a:cubicBezTo>
                  <a:cubicBezTo>
                    <a:pt x="843" y="54"/>
                    <a:pt x="706" y="29"/>
                    <a:pt x="563" y="15"/>
                  </a:cubicBezTo>
                  <a:lnTo>
                    <a:pt x="456" y="4"/>
                  </a:lnTo>
                  <a:cubicBezTo>
                    <a:pt x="420" y="1"/>
                    <a:pt x="384" y="1"/>
                    <a:pt x="34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46"/>
            <p:cNvSpPr/>
            <p:nvPr/>
          </p:nvSpPr>
          <p:spPr>
            <a:xfrm>
              <a:off x="6399927" y="983581"/>
              <a:ext cx="101839" cy="36399"/>
            </a:xfrm>
            <a:custGeom>
              <a:avLst/>
              <a:gdLst/>
              <a:ahLst/>
              <a:cxnLst/>
              <a:rect l="l" t="t" r="r" b="b"/>
              <a:pathLst>
                <a:path w="1785" h="638" extrusionOk="0">
                  <a:moveTo>
                    <a:pt x="1437" y="1"/>
                  </a:moveTo>
                  <a:cubicBezTo>
                    <a:pt x="1401" y="1"/>
                    <a:pt x="1365" y="1"/>
                    <a:pt x="1330" y="4"/>
                  </a:cubicBezTo>
                  <a:lnTo>
                    <a:pt x="1222" y="15"/>
                  </a:lnTo>
                  <a:cubicBezTo>
                    <a:pt x="1079" y="29"/>
                    <a:pt x="939" y="54"/>
                    <a:pt x="803" y="90"/>
                  </a:cubicBezTo>
                  <a:cubicBezTo>
                    <a:pt x="763" y="97"/>
                    <a:pt x="735" y="108"/>
                    <a:pt x="699" y="122"/>
                  </a:cubicBezTo>
                  <a:lnTo>
                    <a:pt x="595" y="158"/>
                  </a:lnTo>
                  <a:cubicBezTo>
                    <a:pt x="563" y="173"/>
                    <a:pt x="527" y="183"/>
                    <a:pt x="495" y="198"/>
                  </a:cubicBezTo>
                  <a:lnTo>
                    <a:pt x="448" y="219"/>
                  </a:lnTo>
                  <a:lnTo>
                    <a:pt x="398" y="248"/>
                  </a:lnTo>
                  <a:lnTo>
                    <a:pt x="305" y="294"/>
                  </a:lnTo>
                  <a:lnTo>
                    <a:pt x="215" y="355"/>
                  </a:lnTo>
                  <a:cubicBezTo>
                    <a:pt x="201" y="363"/>
                    <a:pt x="183" y="373"/>
                    <a:pt x="169" y="384"/>
                  </a:cubicBezTo>
                  <a:lnTo>
                    <a:pt x="129" y="416"/>
                  </a:lnTo>
                  <a:lnTo>
                    <a:pt x="43" y="484"/>
                  </a:lnTo>
                  <a:cubicBezTo>
                    <a:pt x="7" y="517"/>
                    <a:pt x="0" y="570"/>
                    <a:pt x="29" y="606"/>
                  </a:cubicBezTo>
                  <a:cubicBezTo>
                    <a:pt x="46" y="627"/>
                    <a:pt x="72" y="637"/>
                    <a:pt x="98" y="637"/>
                  </a:cubicBezTo>
                  <a:cubicBezTo>
                    <a:pt x="115" y="637"/>
                    <a:pt x="133" y="633"/>
                    <a:pt x="147" y="624"/>
                  </a:cubicBezTo>
                  <a:cubicBezTo>
                    <a:pt x="154" y="617"/>
                    <a:pt x="233" y="563"/>
                    <a:pt x="233" y="563"/>
                  </a:cubicBezTo>
                  <a:lnTo>
                    <a:pt x="272" y="538"/>
                  </a:lnTo>
                  <a:cubicBezTo>
                    <a:pt x="287" y="527"/>
                    <a:pt x="298" y="520"/>
                    <a:pt x="312" y="517"/>
                  </a:cubicBezTo>
                  <a:lnTo>
                    <a:pt x="398" y="466"/>
                  </a:lnTo>
                  <a:lnTo>
                    <a:pt x="484" y="427"/>
                  </a:lnTo>
                  <a:lnTo>
                    <a:pt x="527" y="409"/>
                  </a:lnTo>
                  <a:lnTo>
                    <a:pt x="573" y="391"/>
                  </a:lnTo>
                  <a:cubicBezTo>
                    <a:pt x="602" y="380"/>
                    <a:pt x="631" y="366"/>
                    <a:pt x="663" y="359"/>
                  </a:cubicBezTo>
                  <a:lnTo>
                    <a:pt x="756" y="330"/>
                  </a:lnTo>
                  <a:cubicBezTo>
                    <a:pt x="788" y="323"/>
                    <a:pt x="821" y="320"/>
                    <a:pt x="849" y="309"/>
                  </a:cubicBezTo>
                  <a:cubicBezTo>
                    <a:pt x="975" y="284"/>
                    <a:pt x="1104" y="269"/>
                    <a:pt x="1236" y="266"/>
                  </a:cubicBezTo>
                  <a:lnTo>
                    <a:pt x="1333" y="266"/>
                  </a:lnTo>
                  <a:cubicBezTo>
                    <a:pt x="1365" y="266"/>
                    <a:pt x="1398" y="266"/>
                    <a:pt x="1426" y="269"/>
                  </a:cubicBezTo>
                  <a:cubicBezTo>
                    <a:pt x="1458" y="269"/>
                    <a:pt x="1491" y="273"/>
                    <a:pt x="1523" y="277"/>
                  </a:cubicBezTo>
                  <a:cubicBezTo>
                    <a:pt x="1552" y="284"/>
                    <a:pt x="1584" y="287"/>
                    <a:pt x="1613" y="291"/>
                  </a:cubicBezTo>
                  <a:cubicBezTo>
                    <a:pt x="1621" y="293"/>
                    <a:pt x="1630" y="293"/>
                    <a:pt x="1638" y="293"/>
                  </a:cubicBezTo>
                  <a:cubicBezTo>
                    <a:pt x="1704" y="293"/>
                    <a:pt x="1761" y="247"/>
                    <a:pt x="1774" y="183"/>
                  </a:cubicBezTo>
                  <a:cubicBezTo>
                    <a:pt x="1785" y="112"/>
                    <a:pt x="1738" y="40"/>
                    <a:pt x="1659" y="26"/>
                  </a:cubicBezTo>
                  <a:cubicBezTo>
                    <a:pt x="1666" y="11"/>
                    <a:pt x="1663" y="11"/>
                    <a:pt x="1656" y="11"/>
                  </a:cubicBezTo>
                  <a:cubicBezTo>
                    <a:pt x="1616" y="4"/>
                    <a:pt x="1580" y="4"/>
                    <a:pt x="154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46"/>
            <p:cNvSpPr/>
            <p:nvPr/>
          </p:nvSpPr>
          <p:spPr>
            <a:xfrm>
              <a:off x="6356795" y="1043714"/>
              <a:ext cx="26815" cy="36000"/>
            </a:xfrm>
            <a:custGeom>
              <a:avLst/>
              <a:gdLst/>
              <a:ahLst/>
              <a:cxnLst/>
              <a:rect l="l" t="t" r="r" b="b"/>
              <a:pathLst>
                <a:path w="470" h="631" extrusionOk="0">
                  <a:moveTo>
                    <a:pt x="384" y="0"/>
                  </a:moveTo>
                  <a:lnTo>
                    <a:pt x="40" y="348"/>
                  </a:lnTo>
                  <a:lnTo>
                    <a:pt x="0" y="631"/>
                  </a:lnTo>
                  <a:lnTo>
                    <a:pt x="0" y="631"/>
                  </a:lnTo>
                  <a:lnTo>
                    <a:pt x="470" y="409"/>
                  </a:lnTo>
                  <a:lnTo>
                    <a:pt x="3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6"/>
            <p:cNvSpPr/>
            <p:nvPr/>
          </p:nvSpPr>
          <p:spPr>
            <a:xfrm>
              <a:off x="6661341" y="1043087"/>
              <a:ext cx="26073" cy="36457"/>
            </a:xfrm>
            <a:custGeom>
              <a:avLst/>
              <a:gdLst/>
              <a:ahLst/>
              <a:cxnLst/>
              <a:rect l="l" t="t" r="r" b="b"/>
              <a:pathLst>
                <a:path w="457" h="639" extrusionOk="0">
                  <a:moveTo>
                    <a:pt x="65" y="0"/>
                  </a:moveTo>
                  <a:lnTo>
                    <a:pt x="1" y="423"/>
                  </a:lnTo>
                  <a:lnTo>
                    <a:pt x="456" y="638"/>
                  </a:lnTo>
                  <a:cubicBezTo>
                    <a:pt x="449" y="538"/>
                    <a:pt x="435" y="441"/>
                    <a:pt x="417" y="344"/>
                  </a:cubicBezTo>
                  <a:lnTo>
                    <a:pt x="6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46"/>
            <p:cNvSpPr/>
            <p:nvPr/>
          </p:nvSpPr>
          <p:spPr>
            <a:xfrm>
              <a:off x="6375794" y="1007087"/>
              <a:ext cx="292394" cy="92653"/>
            </a:xfrm>
            <a:custGeom>
              <a:avLst/>
              <a:gdLst/>
              <a:ahLst/>
              <a:cxnLst/>
              <a:rect l="l" t="t" r="r" b="b"/>
              <a:pathLst>
                <a:path w="5125" h="1624" extrusionOk="0">
                  <a:moveTo>
                    <a:pt x="2562" y="1"/>
                  </a:moveTo>
                  <a:cubicBezTo>
                    <a:pt x="1129" y="1"/>
                    <a:pt x="373" y="398"/>
                    <a:pt x="104" y="578"/>
                  </a:cubicBezTo>
                  <a:cubicBezTo>
                    <a:pt x="33" y="628"/>
                    <a:pt x="0" y="714"/>
                    <a:pt x="25" y="793"/>
                  </a:cubicBezTo>
                  <a:lnTo>
                    <a:pt x="172" y="1344"/>
                  </a:lnTo>
                  <a:cubicBezTo>
                    <a:pt x="218" y="1515"/>
                    <a:pt x="373" y="1622"/>
                    <a:pt x="541" y="1622"/>
                  </a:cubicBezTo>
                  <a:cubicBezTo>
                    <a:pt x="585" y="1622"/>
                    <a:pt x="630" y="1614"/>
                    <a:pt x="674" y="1599"/>
                  </a:cubicBezTo>
                  <a:cubicBezTo>
                    <a:pt x="1032" y="1470"/>
                    <a:pt x="1538" y="1344"/>
                    <a:pt x="2229" y="1312"/>
                  </a:cubicBezTo>
                  <a:cubicBezTo>
                    <a:pt x="2337" y="1309"/>
                    <a:pt x="2448" y="1305"/>
                    <a:pt x="2562" y="1305"/>
                  </a:cubicBezTo>
                  <a:cubicBezTo>
                    <a:pt x="2681" y="1305"/>
                    <a:pt x="2792" y="1309"/>
                    <a:pt x="2899" y="1312"/>
                  </a:cubicBezTo>
                  <a:cubicBezTo>
                    <a:pt x="3583" y="1341"/>
                    <a:pt x="4096" y="1466"/>
                    <a:pt x="4454" y="1599"/>
                  </a:cubicBezTo>
                  <a:cubicBezTo>
                    <a:pt x="4498" y="1615"/>
                    <a:pt x="4543" y="1623"/>
                    <a:pt x="4587" y="1623"/>
                  </a:cubicBezTo>
                  <a:cubicBezTo>
                    <a:pt x="4753" y="1623"/>
                    <a:pt x="4908" y="1514"/>
                    <a:pt x="4956" y="1344"/>
                  </a:cubicBezTo>
                  <a:lnTo>
                    <a:pt x="5103" y="793"/>
                  </a:lnTo>
                  <a:cubicBezTo>
                    <a:pt x="5124" y="714"/>
                    <a:pt x="5088" y="624"/>
                    <a:pt x="5024" y="578"/>
                  </a:cubicBezTo>
                  <a:cubicBezTo>
                    <a:pt x="4755" y="398"/>
                    <a:pt x="3992" y="1"/>
                    <a:pt x="25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46"/>
            <p:cNvSpPr/>
            <p:nvPr/>
          </p:nvSpPr>
          <p:spPr>
            <a:xfrm>
              <a:off x="6382526" y="1013020"/>
              <a:ext cx="279329" cy="80786"/>
            </a:xfrm>
            <a:custGeom>
              <a:avLst/>
              <a:gdLst/>
              <a:ahLst/>
              <a:cxnLst/>
              <a:rect l="l" t="t" r="r" b="b"/>
              <a:pathLst>
                <a:path w="4896" h="1416" extrusionOk="0">
                  <a:moveTo>
                    <a:pt x="2448" y="1"/>
                  </a:moveTo>
                  <a:cubicBezTo>
                    <a:pt x="1040" y="1"/>
                    <a:pt x="298" y="388"/>
                    <a:pt x="47" y="560"/>
                  </a:cubicBezTo>
                  <a:cubicBezTo>
                    <a:pt x="11" y="581"/>
                    <a:pt x="1" y="620"/>
                    <a:pt x="8" y="663"/>
                  </a:cubicBezTo>
                  <a:lnTo>
                    <a:pt x="155" y="1215"/>
                  </a:lnTo>
                  <a:cubicBezTo>
                    <a:pt x="191" y="1330"/>
                    <a:pt x="298" y="1416"/>
                    <a:pt x="423" y="1416"/>
                  </a:cubicBezTo>
                  <a:cubicBezTo>
                    <a:pt x="459" y="1416"/>
                    <a:pt x="491" y="1412"/>
                    <a:pt x="524" y="1398"/>
                  </a:cubicBezTo>
                  <a:cubicBezTo>
                    <a:pt x="950" y="1237"/>
                    <a:pt x="1441" y="1144"/>
                    <a:pt x="1993" y="1108"/>
                  </a:cubicBezTo>
                  <a:cubicBezTo>
                    <a:pt x="2072" y="1101"/>
                    <a:pt x="2136" y="1043"/>
                    <a:pt x="2143" y="968"/>
                  </a:cubicBezTo>
                  <a:cubicBezTo>
                    <a:pt x="2158" y="864"/>
                    <a:pt x="2244" y="789"/>
                    <a:pt x="2351" y="789"/>
                  </a:cubicBezTo>
                  <a:lnTo>
                    <a:pt x="2545" y="789"/>
                  </a:lnTo>
                  <a:cubicBezTo>
                    <a:pt x="2645" y="789"/>
                    <a:pt x="2735" y="864"/>
                    <a:pt x="2749" y="968"/>
                  </a:cubicBezTo>
                  <a:cubicBezTo>
                    <a:pt x="2760" y="1043"/>
                    <a:pt x="2828" y="1101"/>
                    <a:pt x="2903" y="1108"/>
                  </a:cubicBezTo>
                  <a:cubicBezTo>
                    <a:pt x="3448" y="1144"/>
                    <a:pt x="3942" y="1240"/>
                    <a:pt x="4372" y="1398"/>
                  </a:cubicBezTo>
                  <a:cubicBezTo>
                    <a:pt x="4401" y="1412"/>
                    <a:pt x="4440" y="1416"/>
                    <a:pt x="4469" y="1416"/>
                  </a:cubicBezTo>
                  <a:cubicBezTo>
                    <a:pt x="4594" y="1416"/>
                    <a:pt x="4709" y="1334"/>
                    <a:pt x="4737" y="1215"/>
                  </a:cubicBezTo>
                  <a:lnTo>
                    <a:pt x="4888" y="663"/>
                  </a:lnTo>
                  <a:cubicBezTo>
                    <a:pt x="4895" y="620"/>
                    <a:pt x="4881" y="581"/>
                    <a:pt x="4849" y="560"/>
                  </a:cubicBezTo>
                  <a:cubicBezTo>
                    <a:pt x="4598" y="388"/>
                    <a:pt x="3856" y="1"/>
                    <a:pt x="24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6"/>
            <p:cNvSpPr/>
            <p:nvPr/>
          </p:nvSpPr>
          <p:spPr>
            <a:xfrm>
              <a:off x="6453670" y="1035499"/>
              <a:ext cx="17458" cy="35829"/>
            </a:xfrm>
            <a:custGeom>
              <a:avLst/>
              <a:gdLst/>
              <a:ahLst/>
              <a:cxnLst/>
              <a:rect l="l" t="t" r="r" b="b"/>
              <a:pathLst>
                <a:path w="306" h="628" extrusionOk="0">
                  <a:moveTo>
                    <a:pt x="155" y="1"/>
                  </a:moveTo>
                  <a:cubicBezTo>
                    <a:pt x="72" y="1"/>
                    <a:pt x="1" y="140"/>
                    <a:pt x="1" y="312"/>
                  </a:cubicBezTo>
                  <a:cubicBezTo>
                    <a:pt x="1" y="488"/>
                    <a:pt x="72" y="628"/>
                    <a:pt x="155" y="628"/>
                  </a:cubicBezTo>
                  <a:cubicBezTo>
                    <a:pt x="237" y="628"/>
                    <a:pt x="305" y="488"/>
                    <a:pt x="305" y="312"/>
                  </a:cubicBezTo>
                  <a:cubicBezTo>
                    <a:pt x="305" y="140"/>
                    <a:pt x="237" y="1"/>
                    <a:pt x="1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6"/>
            <p:cNvSpPr/>
            <p:nvPr/>
          </p:nvSpPr>
          <p:spPr>
            <a:xfrm>
              <a:off x="6572624" y="1035499"/>
              <a:ext cx="17458" cy="35829"/>
            </a:xfrm>
            <a:custGeom>
              <a:avLst/>
              <a:gdLst/>
              <a:ahLst/>
              <a:cxnLst/>
              <a:rect l="l" t="t" r="r" b="b"/>
              <a:pathLst>
                <a:path w="306" h="628" extrusionOk="0">
                  <a:moveTo>
                    <a:pt x="151" y="1"/>
                  </a:moveTo>
                  <a:cubicBezTo>
                    <a:pt x="69" y="1"/>
                    <a:pt x="1" y="137"/>
                    <a:pt x="1" y="312"/>
                  </a:cubicBezTo>
                  <a:cubicBezTo>
                    <a:pt x="1" y="488"/>
                    <a:pt x="69" y="628"/>
                    <a:pt x="151" y="628"/>
                  </a:cubicBezTo>
                  <a:cubicBezTo>
                    <a:pt x="237" y="628"/>
                    <a:pt x="305" y="488"/>
                    <a:pt x="305" y="312"/>
                  </a:cubicBezTo>
                  <a:cubicBezTo>
                    <a:pt x="305" y="137"/>
                    <a:pt x="237" y="1"/>
                    <a:pt x="1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6"/>
            <p:cNvSpPr/>
            <p:nvPr/>
          </p:nvSpPr>
          <p:spPr>
            <a:xfrm>
              <a:off x="6003527" y="1987136"/>
              <a:ext cx="168476" cy="173839"/>
            </a:xfrm>
            <a:custGeom>
              <a:avLst/>
              <a:gdLst/>
              <a:ahLst/>
              <a:cxnLst/>
              <a:rect l="l" t="t" r="r" b="b"/>
              <a:pathLst>
                <a:path w="2953" h="3047" extrusionOk="0">
                  <a:moveTo>
                    <a:pt x="2953" y="0"/>
                  </a:moveTo>
                  <a:cubicBezTo>
                    <a:pt x="2799" y="319"/>
                    <a:pt x="2609" y="616"/>
                    <a:pt x="2394" y="899"/>
                  </a:cubicBezTo>
                  <a:cubicBezTo>
                    <a:pt x="2172" y="1172"/>
                    <a:pt x="1932" y="1433"/>
                    <a:pt x="1681" y="1681"/>
                  </a:cubicBezTo>
                  <a:cubicBezTo>
                    <a:pt x="1423" y="1924"/>
                    <a:pt x="1154" y="2154"/>
                    <a:pt x="878" y="2372"/>
                  </a:cubicBezTo>
                  <a:cubicBezTo>
                    <a:pt x="595" y="2587"/>
                    <a:pt x="312" y="2799"/>
                    <a:pt x="15" y="2988"/>
                  </a:cubicBezTo>
                  <a:cubicBezTo>
                    <a:pt x="4" y="2992"/>
                    <a:pt x="1" y="3006"/>
                    <a:pt x="1" y="3017"/>
                  </a:cubicBezTo>
                  <a:cubicBezTo>
                    <a:pt x="4" y="3033"/>
                    <a:pt x="18" y="3046"/>
                    <a:pt x="34" y="3046"/>
                  </a:cubicBezTo>
                  <a:cubicBezTo>
                    <a:pt x="36" y="3046"/>
                    <a:pt x="38" y="3046"/>
                    <a:pt x="40" y="3046"/>
                  </a:cubicBezTo>
                  <a:cubicBezTo>
                    <a:pt x="273" y="3010"/>
                    <a:pt x="506" y="2963"/>
                    <a:pt x="735" y="2917"/>
                  </a:cubicBezTo>
                  <a:cubicBezTo>
                    <a:pt x="968" y="2867"/>
                    <a:pt x="1197" y="2806"/>
                    <a:pt x="1419" y="2741"/>
                  </a:cubicBezTo>
                  <a:cubicBezTo>
                    <a:pt x="1645" y="2677"/>
                    <a:pt x="1867" y="2601"/>
                    <a:pt x="2082" y="2508"/>
                  </a:cubicBezTo>
                  <a:cubicBezTo>
                    <a:pt x="2297" y="2415"/>
                    <a:pt x="2512" y="2308"/>
                    <a:pt x="2688" y="2150"/>
                  </a:cubicBezTo>
                  <a:lnTo>
                    <a:pt x="2688" y="2150"/>
                  </a:lnTo>
                  <a:cubicBezTo>
                    <a:pt x="2505" y="2297"/>
                    <a:pt x="2290" y="2397"/>
                    <a:pt x="2075" y="2480"/>
                  </a:cubicBezTo>
                  <a:cubicBezTo>
                    <a:pt x="1857" y="2566"/>
                    <a:pt x="1631" y="2637"/>
                    <a:pt x="1409" y="2695"/>
                  </a:cubicBezTo>
                  <a:cubicBezTo>
                    <a:pt x="1179" y="2759"/>
                    <a:pt x="950" y="2813"/>
                    <a:pt x="721" y="2856"/>
                  </a:cubicBezTo>
                  <a:cubicBezTo>
                    <a:pt x="545" y="2892"/>
                    <a:pt x="368" y="2926"/>
                    <a:pt x="188" y="2955"/>
                  </a:cubicBezTo>
                  <a:lnTo>
                    <a:pt x="188" y="2955"/>
                  </a:lnTo>
                  <a:cubicBezTo>
                    <a:pt x="442" y="2786"/>
                    <a:pt x="687" y="2608"/>
                    <a:pt x="921" y="2422"/>
                  </a:cubicBezTo>
                  <a:cubicBezTo>
                    <a:pt x="1201" y="2204"/>
                    <a:pt x="1470" y="1967"/>
                    <a:pt x="1724" y="1720"/>
                  </a:cubicBezTo>
                  <a:cubicBezTo>
                    <a:pt x="1975" y="1469"/>
                    <a:pt x="2208" y="1200"/>
                    <a:pt x="2423" y="917"/>
                  </a:cubicBezTo>
                  <a:cubicBezTo>
                    <a:pt x="2634" y="631"/>
                    <a:pt x="2813" y="326"/>
                    <a:pt x="29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6"/>
            <p:cNvSpPr/>
            <p:nvPr/>
          </p:nvSpPr>
          <p:spPr>
            <a:xfrm>
              <a:off x="5945904" y="2355468"/>
              <a:ext cx="176463" cy="233744"/>
            </a:xfrm>
            <a:custGeom>
              <a:avLst/>
              <a:gdLst/>
              <a:ahLst/>
              <a:cxnLst/>
              <a:rect l="l" t="t" r="r" b="b"/>
              <a:pathLst>
                <a:path w="3093" h="4097" extrusionOk="0">
                  <a:moveTo>
                    <a:pt x="3092" y="1"/>
                  </a:moveTo>
                  <a:cubicBezTo>
                    <a:pt x="2981" y="427"/>
                    <a:pt x="2813" y="832"/>
                    <a:pt x="2609" y="1216"/>
                  </a:cubicBezTo>
                  <a:cubicBezTo>
                    <a:pt x="2404" y="1599"/>
                    <a:pt x="2179" y="1975"/>
                    <a:pt x="1906" y="2316"/>
                  </a:cubicBezTo>
                  <a:cubicBezTo>
                    <a:pt x="1638" y="2656"/>
                    <a:pt x="1351" y="2989"/>
                    <a:pt x="1025" y="3279"/>
                  </a:cubicBezTo>
                  <a:cubicBezTo>
                    <a:pt x="871" y="3433"/>
                    <a:pt x="692" y="3562"/>
                    <a:pt x="527" y="3706"/>
                  </a:cubicBezTo>
                  <a:cubicBezTo>
                    <a:pt x="441" y="3777"/>
                    <a:pt x="351" y="3835"/>
                    <a:pt x="262" y="3903"/>
                  </a:cubicBezTo>
                  <a:lnTo>
                    <a:pt x="0" y="4096"/>
                  </a:lnTo>
                  <a:lnTo>
                    <a:pt x="276" y="3917"/>
                  </a:lnTo>
                  <a:cubicBezTo>
                    <a:pt x="366" y="3860"/>
                    <a:pt x="466" y="3803"/>
                    <a:pt x="548" y="3731"/>
                  </a:cubicBezTo>
                  <a:cubicBezTo>
                    <a:pt x="724" y="3598"/>
                    <a:pt x="903" y="3473"/>
                    <a:pt x="1064" y="3322"/>
                  </a:cubicBezTo>
                  <a:cubicBezTo>
                    <a:pt x="1150" y="3251"/>
                    <a:pt x="1229" y="3175"/>
                    <a:pt x="1311" y="3100"/>
                  </a:cubicBezTo>
                  <a:lnTo>
                    <a:pt x="1541" y="2864"/>
                  </a:lnTo>
                  <a:cubicBezTo>
                    <a:pt x="1620" y="2789"/>
                    <a:pt x="1688" y="2703"/>
                    <a:pt x="1759" y="2617"/>
                  </a:cubicBezTo>
                  <a:cubicBezTo>
                    <a:pt x="1831" y="2534"/>
                    <a:pt x="1906" y="2452"/>
                    <a:pt x="1971" y="2362"/>
                  </a:cubicBezTo>
                  <a:lnTo>
                    <a:pt x="2168" y="2093"/>
                  </a:lnTo>
                  <a:lnTo>
                    <a:pt x="2347" y="1817"/>
                  </a:lnTo>
                  <a:cubicBezTo>
                    <a:pt x="2404" y="1721"/>
                    <a:pt x="2454" y="1624"/>
                    <a:pt x="2512" y="1531"/>
                  </a:cubicBezTo>
                  <a:cubicBezTo>
                    <a:pt x="2569" y="1434"/>
                    <a:pt x="2616" y="1337"/>
                    <a:pt x="2662" y="1237"/>
                  </a:cubicBezTo>
                  <a:cubicBezTo>
                    <a:pt x="2759" y="1040"/>
                    <a:pt x="2841" y="839"/>
                    <a:pt x="2920" y="635"/>
                  </a:cubicBezTo>
                  <a:cubicBezTo>
                    <a:pt x="2992" y="427"/>
                    <a:pt x="3053" y="216"/>
                    <a:pt x="309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6"/>
            <p:cNvSpPr/>
            <p:nvPr/>
          </p:nvSpPr>
          <p:spPr>
            <a:xfrm>
              <a:off x="5912585" y="2647520"/>
              <a:ext cx="95278" cy="14434"/>
            </a:xfrm>
            <a:custGeom>
              <a:avLst/>
              <a:gdLst/>
              <a:ahLst/>
              <a:cxnLst/>
              <a:rect l="l" t="t" r="r" b="b"/>
              <a:pathLst>
                <a:path w="1670" h="253" extrusionOk="0">
                  <a:moveTo>
                    <a:pt x="1043" y="1"/>
                  </a:moveTo>
                  <a:cubicBezTo>
                    <a:pt x="960" y="1"/>
                    <a:pt x="877" y="4"/>
                    <a:pt x="795" y="13"/>
                  </a:cubicBezTo>
                  <a:cubicBezTo>
                    <a:pt x="659" y="24"/>
                    <a:pt x="520" y="49"/>
                    <a:pt x="387" y="88"/>
                  </a:cubicBezTo>
                  <a:cubicBezTo>
                    <a:pt x="251" y="128"/>
                    <a:pt x="118" y="178"/>
                    <a:pt x="0" y="253"/>
                  </a:cubicBezTo>
                  <a:cubicBezTo>
                    <a:pt x="122" y="181"/>
                    <a:pt x="251" y="138"/>
                    <a:pt x="391" y="106"/>
                  </a:cubicBezTo>
                  <a:cubicBezTo>
                    <a:pt x="523" y="74"/>
                    <a:pt x="663" y="56"/>
                    <a:pt x="803" y="49"/>
                  </a:cubicBezTo>
                  <a:cubicBezTo>
                    <a:pt x="841" y="47"/>
                    <a:pt x="879" y="46"/>
                    <a:pt x="917" y="46"/>
                  </a:cubicBezTo>
                  <a:cubicBezTo>
                    <a:pt x="1017" y="46"/>
                    <a:pt x="1118" y="52"/>
                    <a:pt x="1218" y="59"/>
                  </a:cubicBezTo>
                  <a:cubicBezTo>
                    <a:pt x="1290" y="67"/>
                    <a:pt x="1358" y="77"/>
                    <a:pt x="1423" y="88"/>
                  </a:cubicBezTo>
                  <a:cubicBezTo>
                    <a:pt x="1491" y="102"/>
                    <a:pt x="1559" y="120"/>
                    <a:pt x="1630" y="131"/>
                  </a:cubicBezTo>
                  <a:cubicBezTo>
                    <a:pt x="1648" y="131"/>
                    <a:pt x="1666" y="120"/>
                    <a:pt x="1670" y="102"/>
                  </a:cubicBezTo>
                  <a:cubicBezTo>
                    <a:pt x="1670" y="85"/>
                    <a:pt x="1655" y="67"/>
                    <a:pt x="1637" y="59"/>
                  </a:cubicBezTo>
                  <a:cubicBezTo>
                    <a:pt x="1566" y="49"/>
                    <a:pt x="1501" y="34"/>
                    <a:pt x="1430" y="24"/>
                  </a:cubicBezTo>
                  <a:cubicBezTo>
                    <a:pt x="1358" y="20"/>
                    <a:pt x="1290" y="13"/>
                    <a:pt x="1218" y="6"/>
                  </a:cubicBezTo>
                  <a:cubicBezTo>
                    <a:pt x="1160" y="3"/>
                    <a:pt x="1102" y="1"/>
                    <a:pt x="10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6"/>
            <p:cNvSpPr/>
            <p:nvPr/>
          </p:nvSpPr>
          <p:spPr>
            <a:xfrm>
              <a:off x="6047914" y="1519818"/>
              <a:ext cx="108400" cy="334214"/>
            </a:xfrm>
            <a:custGeom>
              <a:avLst/>
              <a:gdLst/>
              <a:ahLst/>
              <a:cxnLst/>
              <a:rect l="l" t="t" r="r" b="b"/>
              <a:pathLst>
                <a:path w="1900" h="5858" extrusionOk="0">
                  <a:moveTo>
                    <a:pt x="1419" y="0"/>
                  </a:moveTo>
                  <a:cubicBezTo>
                    <a:pt x="1458" y="505"/>
                    <a:pt x="1448" y="1014"/>
                    <a:pt x="1412" y="1512"/>
                  </a:cubicBezTo>
                  <a:cubicBezTo>
                    <a:pt x="1372" y="2017"/>
                    <a:pt x="1290" y="2519"/>
                    <a:pt x="1179" y="3014"/>
                  </a:cubicBezTo>
                  <a:cubicBezTo>
                    <a:pt x="1129" y="3264"/>
                    <a:pt x="1053" y="3504"/>
                    <a:pt x="982" y="3748"/>
                  </a:cubicBezTo>
                  <a:cubicBezTo>
                    <a:pt x="942" y="3870"/>
                    <a:pt x="896" y="3985"/>
                    <a:pt x="856" y="4106"/>
                  </a:cubicBezTo>
                  <a:lnTo>
                    <a:pt x="795" y="4286"/>
                  </a:lnTo>
                  <a:lnTo>
                    <a:pt x="717" y="4461"/>
                  </a:lnTo>
                  <a:cubicBezTo>
                    <a:pt x="670" y="4576"/>
                    <a:pt x="624" y="4694"/>
                    <a:pt x="570" y="4809"/>
                  </a:cubicBezTo>
                  <a:lnTo>
                    <a:pt x="394" y="5149"/>
                  </a:lnTo>
                  <a:cubicBezTo>
                    <a:pt x="366" y="5206"/>
                    <a:pt x="337" y="5267"/>
                    <a:pt x="305" y="5321"/>
                  </a:cubicBezTo>
                  <a:lnTo>
                    <a:pt x="208" y="5482"/>
                  </a:lnTo>
                  <a:lnTo>
                    <a:pt x="17" y="5793"/>
                  </a:lnTo>
                  <a:lnTo>
                    <a:pt x="17" y="5793"/>
                  </a:lnTo>
                  <a:cubicBezTo>
                    <a:pt x="16" y="5793"/>
                    <a:pt x="15" y="5794"/>
                    <a:pt x="14" y="5794"/>
                  </a:cubicBezTo>
                  <a:lnTo>
                    <a:pt x="15" y="5795"/>
                  </a:lnTo>
                  <a:lnTo>
                    <a:pt x="15" y="5795"/>
                  </a:lnTo>
                  <a:lnTo>
                    <a:pt x="7" y="5808"/>
                  </a:lnTo>
                  <a:cubicBezTo>
                    <a:pt x="0" y="5815"/>
                    <a:pt x="0" y="5830"/>
                    <a:pt x="7" y="5841"/>
                  </a:cubicBezTo>
                  <a:cubicBezTo>
                    <a:pt x="9" y="5852"/>
                    <a:pt x="19" y="5857"/>
                    <a:pt x="29" y="5857"/>
                  </a:cubicBezTo>
                  <a:cubicBezTo>
                    <a:pt x="35" y="5857"/>
                    <a:pt x="41" y="5855"/>
                    <a:pt x="47" y="5851"/>
                  </a:cubicBezTo>
                  <a:cubicBezTo>
                    <a:pt x="262" y="5737"/>
                    <a:pt x="466" y="5601"/>
                    <a:pt x="659" y="5454"/>
                  </a:cubicBezTo>
                  <a:cubicBezTo>
                    <a:pt x="853" y="5307"/>
                    <a:pt x="1032" y="5142"/>
                    <a:pt x="1200" y="4966"/>
                  </a:cubicBezTo>
                  <a:cubicBezTo>
                    <a:pt x="1369" y="4787"/>
                    <a:pt x="1516" y="4594"/>
                    <a:pt x="1641" y="4382"/>
                  </a:cubicBezTo>
                  <a:cubicBezTo>
                    <a:pt x="1763" y="4174"/>
                    <a:pt x="1845" y="3945"/>
                    <a:pt x="1899" y="3709"/>
                  </a:cubicBezTo>
                  <a:lnTo>
                    <a:pt x="1899" y="3709"/>
                  </a:lnTo>
                  <a:cubicBezTo>
                    <a:pt x="1838" y="3942"/>
                    <a:pt x="1745" y="4164"/>
                    <a:pt x="1620" y="4372"/>
                  </a:cubicBezTo>
                  <a:cubicBezTo>
                    <a:pt x="1487" y="4572"/>
                    <a:pt x="1337" y="4758"/>
                    <a:pt x="1172" y="4934"/>
                  </a:cubicBezTo>
                  <a:cubicBezTo>
                    <a:pt x="1000" y="5110"/>
                    <a:pt x="817" y="5267"/>
                    <a:pt x="624" y="5411"/>
                  </a:cubicBezTo>
                  <a:cubicBezTo>
                    <a:pt x="462" y="5524"/>
                    <a:pt x="292" y="5638"/>
                    <a:pt x="118" y="5738"/>
                  </a:cubicBezTo>
                  <a:lnTo>
                    <a:pt x="118" y="5738"/>
                  </a:lnTo>
                  <a:lnTo>
                    <a:pt x="258" y="5511"/>
                  </a:lnTo>
                  <a:lnTo>
                    <a:pt x="358" y="5350"/>
                  </a:lnTo>
                  <a:cubicBezTo>
                    <a:pt x="391" y="5292"/>
                    <a:pt x="419" y="5239"/>
                    <a:pt x="448" y="5181"/>
                  </a:cubicBezTo>
                  <a:lnTo>
                    <a:pt x="624" y="4841"/>
                  </a:lnTo>
                  <a:cubicBezTo>
                    <a:pt x="677" y="4730"/>
                    <a:pt x="727" y="4608"/>
                    <a:pt x="778" y="4490"/>
                  </a:cubicBezTo>
                  <a:lnTo>
                    <a:pt x="853" y="4318"/>
                  </a:lnTo>
                  <a:lnTo>
                    <a:pt x="914" y="4139"/>
                  </a:lnTo>
                  <a:cubicBezTo>
                    <a:pt x="957" y="4017"/>
                    <a:pt x="1000" y="3895"/>
                    <a:pt x="1039" y="3773"/>
                  </a:cubicBezTo>
                  <a:cubicBezTo>
                    <a:pt x="1107" y="3529"/>
                    <a:pt x="1186" y="3286"/>
                    <a:pt x="1233" y="3035"/>
                  </a:cubicBezTo>
                  <a:cubicBezTo>
                    <a:pt x="1347" y="2537"/>
                    <a:pt x="1419" y="2032"/>
                    <a:pt x="1448" y="1523"/>
                  </a:cubicBezTo>
                  <a:lnTo>
                    <a:pt x="1466" y="1140"/>
                  </a:lnTo>
                  <a:cubicBezTo>
                    <a:pt x="1466" y="1014"/>
                    <a:pt x="1473" y="885"/>
                    <a:pt x="1466" y="760"/>
                  </a:cubicBezTo>
                  <a:cubicBezTo>
                    <a:pt x="1462" y="505"/>
                    <a:pt x="1448" y="247"/>
                    <a:pt x="14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6"/>
            <p:cNvSpPr/>
            <p:nvPr/>
          </p:nvSpPr>
          <p:spPr>
            <a:xfrm>
              <a:off x="6933880" y="1852207"/>
              <a:ext cx="126771" cy="387444"/>
            </a:xfrm>
            <a:custGeom>
              <a:avLst/>
              <a:gdLst/>
              <a:ahLst/>
              <a:cxnLst/>
              <a:rect l="l" t="t" r="r" b="b"/>
              <a:pathLst>
                <a:path w="2222" h="6791" extrusionOk="0">
                  <a:moveTo>
                    <a:pt x="7" y="0"/>
                  </a:moveTo>
                  <a:cubicBezTo>
                    <a:pt x="0" y="602"/>
                    <a:pt x="72" y="1204"/>
                    <a:pt x="172" y="1806"/>
                  </a:cubicBezTo>
                  <a:cubicBezTo>
                    <a:pt x="273" y="2397"/>
                    <a:pt x="423" y="2981"/>
                    <a:pt x="606" y="3562"/>
                  </a:cubicBezTo>
                  <a:lnTo>
                    <a:pt x="677" y="3777"/>
                  </a:lnTo>
                  <a:cubicBezTo>
                    <a:pt x="699" y="3841"/>
                    <a:pt x="728" y="3913"/>
                    <a:pt x="753" y="3985"/>
                  </a:cubicBezTo>
                  <a:cubicBezTo>
                    <a:pt x="806" y="4128"/>
                    <a:pt x="860" y="4271"/>
                    <a:pt x="914" y="4411"/>
                  </a:cubicBezTo>
                  <a:cubicBezTo>
                    <a:pt x="1039" y="4683"/>
                    <a:pt x="1147" y="4970"/>
                    <a:pt x="1290" y="5235"/>
                  </a:cubicBezTo>
                  <a:cubicBezTo>
                    <a:pt x="1358" y="5371"/>
                    <a:pt x="1419" y="5507"/>
                    <a:pt x="1498" y="5640"/>
                  </a:cubicBezTo>
                  <a:lnTo>
                    <a:pt x="1724" y="6034"/>
                  </a:lnTo>
                  <a:cubicBezTo>
                    <a:pt x="1767" y="6095"/>
                    <a:pt x="1795" y="6163"/>
                    <a:pt x="1842" y="6224"/>
                  </a:cubicBezTo>
                  <a:lnTo>
                    <a:pt x="1967" y="6414"/>
                  </a:lnTo>
                  <a:lnTo>
                    <a:pt x="2222" y="6790"/>
                  </a:lnTo>
                  <a:lnTo>
                    <a:pt x="1985" y="6403"/>
                  </a:lnTo>
                  <a:lnTo>
                    <a:pt x="1863" y="6213"/>
                  </a:lnTo>
                  <a:cubicBezTo>
                    <a:pt x="1824" y="6149"/>
                    <a:pt x="1792" y="6081"/>
                    <a:pt x="1756" y="6016"/>
                  </a:cubicBezTo>
                  <a:lnTo>
                    <a:pt x="1537" y="5622"/>
                  </a:lnTo>
                  <a:cubicBezTo>
                    <a:pt x="1466" y="5486"/>
                    <a:pt x="1408" y="5346"/>
                    <a:pt x="1340" y="5214"/>
                  </a:cubicBezTo>
                  <a:cubicBezTo>
                    <a:pt x="1208" y="4945"/>
                    <a:pt x="1097" y="4665"/>
                    <a:pt x="978" y="4390"/>
                  </a:cubicBezTo>
                  <a:cubicBezTo>
                    <a:pt x="925" y="4246"/>
                    <a:pt x="875" y="4106"/>
                    <a:pt x="821" y="3963"/>
                  </a:cubicBezTo>
                  <a:cubicBezTo>
                    <a:pt x="796" y="3895"/>
                    <a:pt x="767" y="3823"/>
                    <a:pt x="746" y="3752"/>
                  </a:cubicBezTo>
                  <a:lnTo>
                    <a:pt x="677" y="3537"/>
                  </a:lnTo>
                  <a:cubicBezTo>
                    <a:pt x="581" y="3257"/>
                    <a:pt x="502" y="2963"/>
                    <a:pt x="423" y="2673"/>
                  </a:cubicBezTo>
                  <a:lnTo>
                    <a:pt x="319" y="2236"/>
                  </a:lnTo>
                  <a:cubicBezTo>
                    <a:pt x="287" y="2086"/>
                    <a:pt x="262" y="1939"/>
                    <a:pt x="230" y="1792"/>
                  </a:cubicBezTo>
                  <a:cubicBezTo>
                    <a:pt x="197" y="1641"/>
                    <a:pt x="176" y="1494"/>
                    <a:pt x="151" y="1347"/>
                  </a:cubicBezTo>
                  <a:cubicBezTo>
                    <a:pt x="126" y="1201"/>
                    <a:pt x="108" y="1047"/>
                    <a:pt x="86" y="900"/>
                  </a:cubicBezTo>
                  <a:cubicBezTo>
                    <a:pt x="47" y="599"/>
                    <a:pt x="18" y="298"/>
                    <a:pt x="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6"/>
            <p:cNvSpPr/>
            <p:nvPr/>
          </p:nvSpPr>
          <p:spPr>
            <a:xfrm>
              <a:off x="7013182" y="2637365"/>
              <a:ext cx="115760" cy="54143"/>
            </a:xfrm>
            <a:custGeom>
              <a:avLst/>
              <a:gdLst/>
              <a:ahLst/>
              <a:cxnLst/>
              <a:rect l="l" t="t" r="r" b="b"/>
              <a:pathLst>
                <a:path w="2029" h="949" extrusionOk="0">
                  <a:moveTo>
                    <a:pt x="921" y="1"/>
                  </a:moveTo>
                  <a:cubicBezTo>
                    <a:pt x="821" y="37"/>
                    <a:pt x="717" y="83"/>
                    <a:pt x="617" y="134"/>
                  </a:cubicBezTo>
                  <a:cubicBezTo>
                    <a:pt x="520" y="191"/>
                    <a:pt x="430" y="255"/>
                    <a:pt x="344" y="331"/>
                  </a:cubicBezTo>
                  <a:cubicBezTo>
                    <a:pt x="266" y="409"/>
                    <a:pt x="187" y="495"/>
                    <a:pt x="130" y="592"/>
                  </a:cubicBezTo>
                  <a:cubicBezTo>
                    <a:pt x="72" y="689"/>
                    <a:pt x="26" y="793"/>
                    <a:pt x="4" y="911"/>
                  </a:cubicBezTo>
                  <a:cubicBezTo>
                    <a:pt x="1" y="918"/>
                    <a:pt x="4" y="929"/>
                    <a:pt x="8" y="936"/>
                  </a:cubicBezTo>
                  <a:cubicBezTo>
                    <a:pt x="16" y="944"/>
                    <a:pt x="25" y="949"/>
                    <a:pt x="35" y="949"/>
                  </a:cubicBezTo>
                  <a:cubicBezTo>
                    <a:pt x="42" y="949"/>
                    <a:pt x="50" y="946"/>
                    <a:pt x="58" y="940"/>
                  </a:cubicBezTo>
                  <a:cubicBezTo>
                    <a:pt x="194" y="832"/>
                    <a:pt x="348" y="750"/>
                    <a:pt x="502" y="667"/>
                  </a:cubicBezTo>
                  <a:cubicBezTo>
                    <a:pt x="660" y="592"/>
                    <a:pt x="825" y="531"/>
                    <a:pt x="989" y="481"/>
                  </a:cubicBezTo>
                  <a:cubicBezTo>
                    <a:pt x="1161" y="435"/>
                    <a:pt x="1330" y="399"/>
                    <a:pt x="1505" y="392"/>
                  </a:cubicBezTo>
                  <a:cubicBezTo>
                    <a:pt x="1558" y="387"/>
                    <a:pt x="1611" y="385"/>
                    <a:pt x="1664" y="385"/>
                  </a:cubicBezTo>
                  <a:cubicBezTo>
                    <a:pt x="1785" y="385"/>
                    <a:pt x="1907" y="396"/>
                    <a:pt x="2029" y="413"/>
                  </a:cubicBezTo>
                  <a:cubicBezTo>
                    <a:pt x="1876" y="375"/>
                    <a:pt x="1718" y="351"/>
                    <a:pt x="1557" y="351"/>
                  </a:cubicBezTo>
                  <a:cubicBezTo>
                    <a:pt x="1536" y="351"/>
                    <a:pt x="1516" y="351"/>
                    <a:pt x="1495" y="352"/>
                  </a:cubicBezTo>
                  <a:cubicBezTo>
                    <a:pt x="1316" y="356"/>
                    <a:pt x="1144" y="377"/>
                    <a:pt x="968" y="420"/>
                  </a:cubicBezTo>
                  <a:cubicBezTo>
                    <a:pt x="792" y="467"/>
                    <a:pt x="628" y="535"/>
                    <a:pt x="466" y="610"/>
                  </a:cubicBezTo>
                  <a:cubicBezTo>
                    <a:pt x="332" y="676"/>
                    <a:pt x="208" y="753"/>
                    <a:pt x="88" y="842"/>
                  </a:cubicBezTo>
                  <a:lnTo>
                    <a:pt x="88" y="842"/>
                  </a:lnTo>
                  <a:cubicBezTo>
                    <a:pt x="109" y="769"/>
                    <a:pt x="141" y="696"/>
                    <a:pt x="180" y="628"/>
                  </a:cubicBezTo>
                  <a:cubicBezTo>
                    <a:pt x="233" y="535"/>
                    <a:pt x="301" y="445"/>
                    <a:pt x="377" y="366"/>
                  </a:cubicBezTo>
                  <a:cubicBezTo>
                    <a:pt x="527" y="212"/>
                    <a:pt x="721" y="91"/>
                    <a:pt x="9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6"/>
            <p:cNvSpPr/>
            <p:nvPr/>
          </p:nvSpPr>
          <p:spPr>
            <a:xfrm>
              <a:off x="6702475" y="2837505"/>
              <a:ext cx="152330" cy="599451"/>
            </a:xfrm>
            <a:custGeom>
              <a:avLst/>
              <a:gdLst/>
              <a:ahLst/>
              <a:cxnLst/>
              <a:rect l="l" t="t" r="r" b="b"/>
              <a:pathLst>
                <a:path w="2670" h="10507" extrusionOk="0">
                  <a:moveTo>
                    <a:pt x="2533" y="1"/>
                  </a:moveTo>
                  <a:cubicBezTo>
                    <a:pt x="2498" y="1"/>
                    <a:pt x="2462" y="26"/>
                    <a:pt x="2462" y="69"/>
                  </a:cubicBezTo>
                  <a:cubicBezTo>
                    <a:pt x="2444" y="413"/>
                    <a:pt x="2408" y="760"/>
                    <a:pt x="2365" y="1108"/>
                  </a:cubicBezTo>
                  <a:cubicBezTo>
                    <a:pt x="2347" y="1280"/>
                    <a:pt x="2315" y="1452"/>
                    <a:pt x="2293" y="1628"/>
                  </a:cubicBezTo>
                  <a:lnTo>
                    <a:pt x="2204" y="2140"/>
                  </a:lnTo>
                  <a:cubicBezTo>
                    <a:pt x="2071" y="2828"/>
                    <a:pt x="1910" y="3509"/>
                    <a:pt x="1713" y="4179"/>
                  </a:cubicBezTo>
                  <a:cubicBezTo>
                    <a:pt x="1659" y="4344"/>
                    <a:pt x="1616" y="4516"/>
                    <a:pt x="1559" y="4680"/>
                  </a:cubicBezTo>
                  <a:lnTo>
                    <a:pt x="1383" y="5178"/>
                  </a:lnTo>
                  <a:cubicBezTo>
                    <a:pt x="1355" y="5264"/>
                    <a:pt x="1319" y="5343"/>
                    <a:pt x="1290" y="5426"/>
                  </a:cubicBezTo>
                  <a:lnTo>
                    <a:pt x="1190" y="5666"/>
                  </a:lnTo>
                  <a:lnTo>
                    <a:pt x="1093" y="5909"/>
                  </a:lnTo>
                  <a:cubicBezTo>
                    <a:pt x="1061" y="5992"/>
                    <a:pt x="1021" y="6071"/>
                    <a:pt x="986" y="6149"/>
                  </a:cubicBezTo>
                  <a:lnTo>
                    <a:pt x="771" y="6630"/>
                  </a:lnTo>
                  <a:lnTo>
                    <a:pt x="527" y="7095"/>
                  </a:lnTo>
                  <a:lnTo>
                    <a:pt x="409" y="7328"/>
                  </a:lnTo>
                  <a:lnTo>
                    <a:pt x="272" y="7550"/>
                  </a:lnTo>
                  <a:lnTo>
                    <a:pt x="0" y="8005"/>
                  </a:lnTo>
                  <a:lnTo>
                    <a:pt x="305" y="7565"/>
                  </a:lnTo>
                  <a:lnTo>
                    <a:pt x="448" y="7346"/>
                  </a:lnTo>
                  <a:lnTo>
                    <a:pt x="577" y="7117"/>
                  </a:lnTo>
                  <a:lnTo>
                    <a:pt x="831" y="6655"/>
                  </a:lnTo>
                  <a:lnTo>
                    <a:pt x="1064" y="6182"/>
                  </a:lnTo>
                  <a:cubicBezTo>
                    <a:pt x="1365" y="5544"/>
                    <a:pt x="1620" y="4888"/>
                    <a:pt x="1828" y="4215"/>
                  </a:cubicBezTo>
                  <a:cubicBezTo>
                    <a:pt x="2039" y="3545"/>
                    <a:pt x="2211" y="2857"/>
                    <a:pt x="2344" y="2169"/>
                  </a:cubicBezTo>
                  <a:lnTo>
                    <a:pt x="2433" y="1649"/>
                  </a:lnTo>
                  <a:cubicBezTo>
                    <a:pt x="2458" y="1473"/>
                    <a:pt x="2487" y="1298"/>
                    <a:pt x="2508" y="1126"/>
                  </a:cubicBezTo>
                  <a:cubicBezTo>
                    <a:pt x="2509" y="1122"/>
                    <a:pt x="2509" y="1117"/>
                    <a:pt x="2510" y="1113"/>
                  </a:cubicBezTo>
                  <a:lnTo>
                    <a:pt x="2510" y="1113"/>
                  </a:lnTo>
                  <a:cubicBezTo>
                    <a:pt x="2512" y="1207"/>
                    <a:pt x="2514" y="1301"/>
                    <a:pt x="2516" y="1395"/>
                  </a:cubicBezTo>
                  <a:cubicBezTo>
                    <a:pt x="2526" y="1832"/>
                    <a:pt x="2526" y="2276"/>
                    <a:pt x="2523" y="2713"/>
                  </a:cubicBezTo>
                  <a:cubicBezTo>
                    <a:pt x="2508" y="3598"/>
                    <a:pt x="2469" y="4480"/>
                    <a:pt x="2390" y="5358"/>
                  </a:cubicBezTo>
                  <a:cubicBezTo>
                    <a:pt x="2354" y="5795"/>
                    <a:pt x="2308" y="6235"/>
                    <a:pt x="2247" y="6673"/>
                  </a:cubicBezTo>
                  <a:cubicBezTo>
                    <a:pt x="2189" y="7110"/>
                    <a:pt x="2121" y="7547"/>
                    <a:pt x="2032" y="7977"/>
                  </a:cubicBezTo>
                  <a:cubicBezTo>
                    <a:pt x="1863" y="8840"/>
                    <a:pt x="1627" y="9697"/>
                    <a:pt x="1272" y="10506"/>
                  </a:cubicBezTo>
                  <a:cubicBezTo>
                    <a:pt x="1466" y="10109"/>
                    <a:pt x="1627" y="9697"/>
                    <a:pt x="1759" y="9277"/>
                  </a:cubicBezTo>
                  <a:cubicBezTo>
                    <a:pt x="1899" y="8855"/>
                    <a:pt x="2010" y="8428"/>
                    <a:pt x="2103" y="7995"/>
                  </a:cubicBezTo>
                  <a:cubicBezTo>
                    <a:pt x="2200" y="7561"/>
                    <a:pt x="2275" y="7128"/>
                    <a:pt x="2344" y="6687"/>
                  </a:cubicBezTo>
                  <a:cubicBezTo>
                    <a:pt x="2408" y="6253"/>
                    <a:pt x="2462" y="5809"/>
                    <a:pt x="2508" y="5372"/>
                  </a:cubicBezTo>
                  <a:cubicBezTo>
                    <a:pt x="2594" y="4487"/>
                    <a:pt x="2634" y="3605"/>
                    <a:pt x="2652" y="2720"/>
                  </a:cubicBezTo>
                  <a:cubicBezTo>
                    <a:pt x="2669" y="1860"/>
                    <a:pt x="2660" y="1007"/>
                    <a:pt x="2607" y="147"/>
                  </a:cubicBezTo>
                  <a:lnTo>
                    <a:pt x="2607" y="147"/>
                  </a:lnTo>
                  <a:cubicBezTo>
                    <a:pt x="2609" y="122"/>
                    <a:pt x="2611" y="97"/>
                    <a:pt x="2612" y="72"/>
                  </a:cubicBezTo>
                  <a:lnTo>
                    <a:pt x="2602" y="72"/>
                  </a:lnTo>
                  <a:cubicBezTo>
                    <a:pt x="2602" y="69"/>
                    <a:pt x="2602" y="65"/>
                    <a:pt x="2602" y="62"/>
                  </a:cubicBezTo>
                  <a:cubicBezTo>
                    <a:pt x="2598" y="33"/>
                    <a:pt x="2569" y="1"/>
                    <a:pt x="25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6"/>
            <p:cNvSpPr/>
            <p:nvPr/>
          </p:nvSpPr>
          <p:spPr>
            <a:xfrm>
              <a:off x="6196478" y="4250527"/>
              <a:ext cx="144229" cy="152102"/>
            </a:xfrm>
            <a:custGeom>
              <a:avLst/>
              <a:gdLst/>
              <a:ahLst/>
              <a:cxnLst/>
              <a:rect l="l" t="t" r="r" b="b"/>
              <a:pathLst>
                <a:path w="2528" h="2666" extrusionOk="0">
                  <a:moveTo>
                    <a:pt x="1836" y="0"/>
                  </a:moveTo>
                  <a:lnTo>
                    <a:pt x="1836" y="0"/>
                  </a:lnTo>
                  <a:cubicBezTo>
                    <a:pt x="1599" y="136"/>
                    <a:pt x="1377" y="301"/>
                    <a:pt x="1169" y="484"/>
                  </a:cubicBezTo>
                  <a:cubicBezTo>
                    <a:pt x="968" y="674"/>
                    <a:pt x="779" y="885"/>
                    <a:pt x="624" y="1107"/>
                  </a:cubicBezTo>
                  <a:cubicBezTo>
                    <a:pt x="467" y="1337"/>
                    <a:pt x="338" y="1577"/>
                    <a:pt x="230" y="1835"/>
                  </a:cubicBezTo>
                  <a:cubicBezTo>
                    <a:pt x="126" y="2089"/>
                    <a:pt x="40" y="2354"/>
                    <a:pt x="5" y="2630"/>
                  </a:cubicBezTo>
                  <a:cubicBezTo>
                    <a:pt x="1" y="2634"/>
                    <a:pt x="5" y="2645"/>
                    <a:pt x="8" y="2652"/>
                  </a:cubicBezTo>
                  <a:cubicBezTo>
                    <a:pt x="15" y="2660"/>
                    <a:pt x="25" y="2665"/>
                    <a:pt x="36" y="2665"/>
                  </a:cubicBezTo>
                  <a:cubicBezTo>
                    <a:pt x="44" y="2665"/>
                    <a:pt x="51" y="2663"/>
                    <a:pt x="58" y="2659"/>
                  </a:cubicBezTo>
                  <a:cubicBezTo>
                    <a:pt x="227" y="2537"/>
                    <a:pt x="427" y="2437"/>
                    <a:pt x="624" y="2358"/>
                  </a:cubicBezTo>
                  <a:cubicBezTo>
                    <a:pt x="818" y="2283"/>
                    <a:pt x="1026" y="2215"/>
                    <a:pt x="1237" y="2164"/>
                  </a:cubicBezTo>
                  <a:cubicBezTo>
                    <a:pt x="1551" y="2095"/>
                    <a:pt x="1875" y="2059"/>
                    <a:pt x="2199" y="2059"/>
                  </a:cubicBezTo>
                  <a:cubicBezTo>
                    <a:pt x="2309" y="2059"/>
                    <a:pt x="2418" y="2063"/>
                    <a:pt x="2527" y="2071"/>
                  </a:cubicBezTo>
                  <a:cubicBezTo>
                    <a:pt x="2345" y="2047"/>
                    <a:pt x="2161" y="2038"/>
                    <a:pt x="1979" y="2038"/>
                  </a:cubicBezTo>
                  <a:cubicBezTo>
                    <a:pt x="1945" y="2038"/>
                    <a:pt x="1912" y="2038"/>
                    <a:pt x="1879" y="2039"/>
                  </a:cubicBezTo>
                  <a:cubicBezTo>
                    <a:pt x="1656" y="2043"/>
                    <a:pt x="1441" y="2071"/>
                    <a:pt x="1226" y="2114"/>
                  </a:cubicBezTo>
                  <a:cubicBezTo>
                    <a:pt x="1011" y="2157"/>
                    <a:pt x="804" y="2218"/>
                    <a:pt x="599" y="2301"/>
                  </a:cubicBezTo>
                  <a:cubicBezTo>
                    <a:pt x="423" y="2373"/>
                    <a:pt x="248" y="2457"/>
                    <a:pt x="85" y="2562"/>
                  </a:cubicBezTo>
                  <a:lnTo>
                    <a:pt x="85" y="2562"/>
                  </a:lnTo>
                  <a:cubicBezTo>
                    <a:pt x="127" y="2324"/>
                    <a:pt x="203" y="2084"/>
                    <a:pt x="291" y="1856"/>
                  </a:cubicBezTo>
                  <a:cubicBezTo>
                    <a:pt x="392" y="1605"/>
                    <a:pt x="521" y="1362"/>
                    <a:pt x="671" y="1140"/>
                  </a:cubicBezTo>
                  <a:cubicBezTo>
                    <a:pt x="825" y="910"/>
                    <a:pt x="1001" y="699"/>
                    <a:pt x="1198" y="513"/>
                  </a:cubicBezTo>
                  <a:cubicBezTo>
                    <a:pt x="1395" y="323"/>
                    <a:pt x="1610" y="154"/>
                    <a:pt x="1836" y="0"/>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6"/>
            <p:cNvSpPr/>
            <p:nvPr/>
          </p:nvSpPr>
          <p:spPr>
            <a:xfrm>
              <a:off x="6695515" y="4357728"/>
              <a:ext cx="154213" cy="43474"/>
            </a:xfrm>
            <a:custGeom>
              <a:avLst/>
              <a:gdLst/>
              <a:ahLst/>
              <a:cxnLst/>
              <a:rect l="l" t="t" r="r" b="b"/>
              <a:pathLst>
                <a:path w="2703" h="762" extrusionOk="0">
                  <a:moveTo>
                    <a:pt x="261" y="1"/>
                  </a:moveTo>
                  <a:cubicBezTo>
                    <a:pt x="173" y="1"/>
                    <a:pt x="87" y="4"/>
                    <a:pt x="0" y="10"/>
                  </a:cubicBezTo>
                  <a:cubicBezTo>
                    <a:pt x="237" y="27"/>
                    <a:pt x="477" y="45"/>
                    <a:pt x="703" y="85"/>
                  </a:cubicBezTo>
                  <a:lnTo>
                    <a:pt x="878" y="110"/>
                  </a:lnTo>
                  <a:lnTo>
                    <a:pt x="1054" y="146"/>
                  </a:lnTo>
                  <a:cubicBezTo>
                    <a:pt x="1111" y="160"/>
                    <a:pt x="1165" y="174"/>
                    <a:pt x="1222" y="189"/>
                  </a:cubicBezTo>
                  <a:cubicBezTo>
                    <a:pt x="1283" y="207"/>
                    <a:pt x="1333" y="214"/>
                    <a:pt x="1394" y="232"/>
                  </a:cubicBezTo>
                  <a:cubicBezTo>
                    <a:pt x="1624" y="289"/>
                    <a:pt x="1846" y="368"/>
                    <a:pt x="2064" y="450"/>
                  </a:cubicBezTo>
                  <a:cubicBezTo>
                    <a:pt x="2172" y="497"/>
                    <a:pt x="2279" y="547"/>
                    <a:pt x="2387" y="594"/>
                  </a:cubicBezTo>
                  <a:cubicBezTo>
                    <a:pt x="2494" y="644"/>
                    <a:pt x="2598" y="701"/>
                    <a:pt x="2702" y="762"/>
                  </a:cubicBezTo>
                  <a:cubicBezTo>
                    <a:pt x="2512" y="612"/>
                    <a:pt x="2304" y="500"/>
                    <a:pt x="2089" y="404"/>
                  </a:cubicBezTo>
                  <a:cubicBezTo>
                    <a:pt x="1871" y="303"/>
                    <a:pt x="1645" y="225"/>
                    <a:pt x="1416" y="160"/>
                  </a:cubicBezTo>
                  <a:cubicBezTo>
                    <a:pt x="1183" y="103"/>
                    <a:pt x="950" y="53"/>
                    <a:pt x="713" y="31"/>
                  </a:cubicBezTo>
                  <a:cubicBezTo>
                    <a:pt x="595" y="13"/>
                    <a:pt x="477" y="13"/>
                    <a:pt x="359" y="2"/>
                  </a:cubicBezTo>
                  <a:cubicBezTo>
                    <a:pt x="326" y="1"/>
                    <a:pt x="294" y="1"/>
                    <a:pt x="261" y="1"/>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6"/>
            <p:cNvSpPr/>
            <p:nvPr/>
          </p:nvSpPr>
          <p:spPr>
            <a:xfrm>
              <a:off x="6156028" y="3197108"/>
              <a:ext cx="115988" cy="239621"/>
            </a:xfrm>
            <a:custGeom>
              <a:avLst/>
              <a:gdLst/>
              <a:ahLst/>
              <a:cxnLst/>
              <a:rect l="l" t="t" r="r" b="b"/>
              <a:pathLst>
                <a:path w="2033" h="4200" extrusionOk="0">
                  <a:moveTo>
                    <a:pt x="1" y="1"/>
                  </a:moveTo>
                  <a:lnTo>
                    <a:pt x="1" y="1"/>
                  </a:lnTo>
                  <a:cubicBezTo>
                    <a:pt x="97" y="380"/>
                    <a:pt x="215" y="757"/>
                    <a:pt x="341" y="1115"/>
                  </a:cubicBezTo>
                  <a:cubicBezTo>
                    <a:pt x="473" y="1487"/>
                    <a:pt x="617" y="1853"/>
                    <a:pt x="778" y="2211"/>
                  </a:cubicBezTo>
                  <a:cubicBezTo>
                    <a:pt x="943" y="2570"/>
                    <a:pt x="1111" y="2924"/>
                    <a:pt x="1319" y="3261"/>
                  </a:cubicBezTo>
                  <a:cubicBezTo>
                    <a:pt x="1523" y="3594"/>
                    <a:pt x="1753" y="3924"/>
                    <a:pt x="2032" y="4200"/>
                  </a:cubicBezTo>
                  <a:lnTo>
                    <a:pt x="1846" y="3971"/>
                  </a:lnTo>
                  <a:cubicBezTo>
                    <a:pt x="1785" y="3895"/>
                    <a:pt x="1735" y="3817"/>
                    <a:pt x="1677" y="3734"/>
                  </a:cubicBezTo>
                  <a:cubicBezTo>
                    <a:pt x="1620" y="3655"/>
                    <a:pt x="1566" y="3573"/>
                    <a:pt x="1516" y="3487"/>
                  </a:cubicBezTo>
                  <a:cubicBezTo>
                    <a:pt x="1466" y="3408"/>
                    <a:pt x="1412" y="3322"/>
                    <a:pt x="1369" y="3236"/>
                  </a:cubicBezTo>
                  <a:cubicBezTo>
                    <a:pt x="1172" y="2903"/>
                    <a:pt x="1004" y="2548"/>
                    <a:pt x="843" y="2190"/>
                  </a:cubicBezTo>
                  <a:cubicBezTo>
                    <a:pt x="678" y="1835"/>
                    <a:pt x="534" y="1473"/>
                    <a:pt x="395" y="1104"/>
                  </a:cubicBezTo>
                  <a:cubicBezTo>
                    <a:pt x="323" y="921"/>
                    <a:pt x="262" y="739"/>
                    <a:pt x="194" y="556"/>
                  </a:cubicBezTo>
                  <a:cubicBezTo>
                    <a:pt x="126" y="370"/>
                    <a:pt x="65" y="187"/>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6"/>
            <p:cNvSpPr/>
            <p:nvPr/>
          </p:nvSpPr>
          <p:spPr>
            <a:xfrm>
              <a:off x="6666475" y="1510804"/>
              <a:ext cx="148279" cy="679609"/>
            </a:xfrm>
            <a:custGeom>
              <a:avLst/>
              <a:gdLst/>
              <a:ahLst/>
              <a:cxnLst/>
              <a:rect l="l" t="t" r="r" b="b"/>
              <a:pathLst>
                <a:path w="2599" h="11912" extrusionOk="0">
                  <a:moveTo>
                    <a:pt x="2598" y="0"/>
                  </a:moveTo>
                  <a:cubicBezTo>
                    <a:pt x="2466" y="484"/>
                    <a:pt x="2351" y="971"/>
                    <a:pt x="2244" y="1459"/>
                  </a:cubicBezTo>
                  <a:cubicBezTo>
                    <a:pt x="2136" y="1950"/>
                    <a:pt x="2036" y="2441"/>
                    <a:pt x="1953" y="2935"/>
                  </a:cubicBezTo>
                  <a:cubicBezTo>
                    <a:pt x="1778" y="3920"/>
                    <a:pt x="1642" y="4913"/>
                    <a:pt x="1552" y="5913"/>
                  </a:cubicBezTo>
                  <a:cubicBezTo>
                    <a:pt x="1470" y="6909"/>
                    <a:pt x="1427" y="7912"/>
                    <a:pt x="1462" y="8915"/>
                  </a:cubicBezTo>
                  <a:cubicBezTo>
                    <a:pt x="1480" y="9417"/>
                    <a:pt x="1527" y="9922"/>
                    <a:pt x="1595" y="10417"/>
                  </a:cubicBezTo>
                  <a:cubicBezTo>
                    <a:pt x="1649" y="10830"/>
                    <a:pt x="1727" y="11239"/>
                    <a:pt x="1828" y="11645"/>
                  </a:cubicBezTo>
                  <a:lnTo>
                    <a:pt x="1828" y="11645"/>
                  </a:lnTo>
                  <a:cubicBezTo>
                    <a:pt x="1592" y="11192"/>
                    <a:pt x="1379" y="10729"/>
                    <a:pt x="1179" y="10259"/>
                  </a:cubicBezTo>
                  <a:cubicBezTo>
                    <a:pt x="946" y="9714"/>
                    <a:pt x="742" y="9159"/>
                    <a:pt x="567" y="8589"/>
                  </a:cubicBezTo>
                  <a:cubicBezTo>
                    <a:pt x="395" y="8019"/>
                    <a:pt x="251" y="7443"/>
                    <a:pt x="147" y="6862"/>
                  </a:cubicBezTo>
                  <a:cubicBezTo>
                    <a:pt x="97" y="6568"/>
                    <a:pt x="61" y="6274"/>
                    <a:pt x="36" y="5981"/>
                  </a:cubicBezTo>
                  <a:cubicBezTo>
                    <a:pt x="18" y="5680"/>
                    <a:pt x="8" y="5382"/>
                    <a:pt x="18" y="5088"/>
                  </a:cubicBezTo>
                  <a:lnTo>
                    <a:pt x="18" y="5088"/>
                  </a:lnTo>
                  <a:cubicBezTo>
                    <a:pt x="1" y="5382"/>
                    <a:pt x="4" y="5683"/>
                    <a:pt x="22" y="5981"/>
                  </a:cubicBezTo>
                  <a:cubicBezTo>
                    <a:pt x="40" y="6274"/>
                    <a:pt x="76" y="6572"/>
                    <a:pt x="119" y="6866"/>
                  </a:cubicBezTo>
                  <a:cubicBezTo>
                    <a:pt x="169" y="7156"/>
                    <a:pt x="223" y="7450"/>
                    <a:pt x="294" y="7740"/>
                  </a:cubicBezTo>
                  <a:cubicBezTo>
                    <a:pt x="362" y="8027"/>
                    <a:pt x="441" y="8313"/>
                    <a:pt x="527" y="8600"/>
                  </a:cubicBezTo>
                  <a:cubicBezTo>
                    <a:pt x="703" y="9166"/>
                    <a:pt x="903" y="9729"/>
                    <a:pt x="1133" y="10280"/>
                  </a:cubicBezTo>
                  <a:cubicBezTo>
                    <a:pt x="1362" y="10829"/>
                    <a:pt x="1613" y="11373"/>
                    <a:pt x="1892" y="11896"/>
                  </a:cubicBezTo>
                  <a:cubicBezTo>
                    <a:pt x="1902" y="11903"/>
                    <a:pt x="1914" y="11911"/>
                    <a:pt x="1924" y="11911"/>
                  </a:cubicBezTo>
                  <a:cubicBezTo>
                    <a:pt x="1925" y="11911"/>
                    <a:pt x="1927" y="11911"/>
                    <a:pt x="1928" y="11911"/>
                  </a:cubicBezTo>
                  <a:cubicBezTo>
                    <a:pt x="1946" y="11904"/>
                    <a:pt x="1957" y="11893"/>
                    <a:pt x="1953" y="11871"/>
                  </a:cubicBezTo>
                  <a:cubicBezTo>
                    <a:pt x="1688" y="10911"/>
                    <a:pt x="1581" y="9911"/>
                    <a:pt x="1534" y="8912"/>
                  </a:cubicBezTo>
                  <a:cubicBezTo>
                    <a:pt x="1495" y="7912"/>
                    <a:pt x="1531" y="6909"/>
                    <a:pt x="1613" y="5916"/>
                  </a:cubicBezTo>
                  <a:cubicBezTo>
                    <a:pt x="1692" y="4920"/>
                    <a:pt x="1828" y="3928"/>
                    <a:pt x="1993" y="2942"/>
                  </a:cubicBezTo>
                  <a:cubicBezTo>
                    <a:pt x="2161" y="1953"/>
                    <a:pt x="2351" y="971"/>
                    <a:pt x="25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6"/>
            <p:cNvSpPr/>
            <p:nvPr/>
          </p:nvSpPr>
          <p:spPr>
            <a:xfrm>
              <a:off x="6435470" y="1337136"/>
              <a:ext cx="124945" cy="1514173"/>
            </a:xfrm>
            <a:custGeom>
              <a:avLst/>
              <a:gdLst/>
              <a:ahLst/>
              <a:cxnLst/>
              <a:rect l="l" t="t" r="r" b="b"/>
              <a:pathLst>
                <a:path w="2190" h="26540" extrusionOk="0">
                  <a:moveTo>
                    <a:pt x="1723" y="1"/>
                  </a:moveTo>
                  <a:cubicBezTo>
                    <a:pt x="1636" y="1"/>
                    <a:pt x="1554" y="3"/>
                    <a:pt x="1480" y="6"/>
                  </a:cubicBezTo>
                  <a:cubicBezTo>
                    <a:pt x="1301" y="17"/>
                    <a:pt x="1158" y="156"/>
                    <a:pt x="1147" y="336"/>
                  </a:cubicBezTo>
                  <a:cubicBezTo>
                    <a:pt x="975" y="2453"/>
                    <a:pt x="1" y="15460"/>
                    <a:pt x="742" y="26181"/>
                  </a:cubicBezTo>
                  <a:cubicBezTo>
                    <a:pt x="753" y="26360"/>
                    <a:pt x="900" y="26503"/>
                    <a:pt x="1083" y="26514"/>
                  </a:cubicBezTo>
                  <a:lnTo>
                    <a:pt x="1667" y="26539"/>
                  </a:lnTo>
                  <a:cubicBezTo>
                    <a:pt x="1673" y="26539"/>
                    <a:pt x="1679" y="26539"/>
                    <a:pt x="1685" y="26539"/>
                  </a:cubicBezTo>
                  <a:cubicBezTo>
                    <a:pt x="1895" y="26539"/>
                    <a:pt x="2060" y="26364"/>
                    <a:pt x="2043" y="26159"/>
                  </a:cubicBezTo>
                  <a:cubicBezTo>
                    <a:pt x="1416" y="18094"/>
                    <a:pt x="2068" y="2833"/>
                    <a:pt x="2179" y="379"/>
                  </a:cubicBezTo>
                  <a:cubicBezTo>
                    <a:pt x="2190" y="178"/>
                    <a:pt x="2032" y="6"/>
                    <a:pt x="1832" y="2"/>
                  </a:cubicBezTo>
                  <a:cubicBezTo>
                    <a:pt x="1795" y="1"/>
                    <a:pt x="1758" y="1"/>
                    <a:pt x="17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6"/>
            <p:cNvSpPr/>
            <p:nvPr/>
          </p:nvSpPr>
          <p:spPr>
            <a:xfrm>
              <a:off x="6433645" y="1334968"/>
              <a:ext cx="88774" cy="1516741"/>
            </a:xfrm>
            <a:custGeom>
              <a:avLst/>
              <a:gdLst/>
              <a:ahLst/>
              <a:cxnLst/>
              <a:rect l="l" t="t" r="r" b="b"/>
              <a:pathLst>
                <a:path w="1556" h="26585" extrusionOk="0">
                  <a:moveTo>
                    <a:pt x="1512" y="1"/>
                  </a:moveTo>
                  <a:cubicBezTo>
                    <a:pt x="1315" y="15"/>
                    <a:pt x="1161" y="169"/>
                    <a:pt x="1143" y="363"/>
                  </a:cubicBezTo>
                  <a:cubicBezTo>
                    <a:pt x="946" y="2814"/>
                    <a:pt x="0" y="15577"/>
                    <a:pt x="739" y="26215"/>
                  </a:cubicBezTo>
                  <a:cubicBezTo>
                    <a:pt x="753" y="26416"/>
                    <a:pt x="914" y="26573"/>
                    <a:pt x="1115" y="26584"/>
                  </a:cubicBezTo>
                  <a:cubicBezTo>
                    <a:pt x="1133" y="26584"/>
                    <a:pt x="1151" y="26570"/>
                    <a:pt x="1154" y="26541"/>
                  </a:cubicBezTo>
                  <a:cubicBezTo>
                    <a:pt x="1154" y="26523"/>
                    <a:pt x="1136" y="26505"/>
                    <a:pt x="1118" y="26505"/>
                  </a:cubicBezTo>
                  <a:cubicBezTo>
                    <a:pt x="953" y="26498"/>
                    <a:pt x="824" y="26369"/>
                    <a:pt x="810" y="26208"/>
                  </a:cubicBezTo>
                  <a:cubicBezTo>
                    <a:pt x="72" y="15573"/>
                    <a:pt x="1018" y="2817"/>
                    <a:pt x="1215" y="366"/>
                  </a:cubicBezTo>
                  <a:cubicBezTo>
                    <a:pt x="1226" y="212"/>
                    <a:pt x="1358" y="80"/>
                    <a:pt x="1520" y="73"/>
                  </a:cubicBezTo>
                  <a:cubicBezTo>
                    <a:pt x="1541" y="69"/>
                    <a:pt x="1555" y="51"/>
                    <a:pt x="1555" y="33"/>
                  </a:cubicBezTo>
                  <a:cubicBezTo>
                    <a:pt x="1548" y="15"/>
                    <a:pt x="1530" y="1"/>
                    <a:pt x="1512"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6"/>
            <p:cNvSpPr/>
            <p:nvPr/>
          </p:nvSpPr>
          <p:spPr>
            <a:xfrm>
              <a:off x="6767857" y="3601896"/>
              <a:ext cx="104349" cy="544851"/>
            </a:xfrm>
            <a:custGeom>
              <a:avLst/>
              <a:gdLst/>
              <a:ahLst/>
              <a:cxnLst/>
              <a:rect l="l" t="t" r="r" b="b"/>
              <a:pathLst>
                <a:path w="1829" h="9550" extrusionOk="0">
                  <a:moveTo>
                    <a:pt x="1828" y="0"/>
                  </a:moveTo>
                  <a:cubicBezTo>
                    <a:pt x="1499" y="745"/>
                    <a:pt x="1230" y="1523"/>
                    <a:pt x="986" y="2297"/>
                  </a:cubicBezTo>
                  <a:cubicBezTo>
                    <a:pt x="746" y="3082"/>
                    <a:pt x="549" y="3873"/>
                    <a:pt x="384" y="4676"/>
                  </a:cubicBezTo>
                  <a:lnTo>
                    <a:pt x="273" y="5278"/>
                  </a:lnTo>
                  <a:lnTo>
                    <a:pt x="184" y="5884"/>
                  </a:lnTo>
                  <a:cubicBezTo>
                    <a:pt x="169" y="5987"/>
                    <a:pt x="151" y="6084"/>
                    <a:pt x="144" y="6188"/>
                  </a:cubicBezTo>
                  <a:lnTo>
                    <a:pt x="112" y="6493"/>
                  </a:lnTo>
                  <a:lnTo>
                    <a:pt x="80" y="6797"/>
                  </a:lnTo>
                  <a:cubicBezTo>
                    <a:pt x="72" y="6901"/>
                    <a:pt x="62" y="6998"/>
                    <a:pt x="58" y="7102"/>
                  </a:cubicBezTo>
                  <a:cubicBezTo>
                    <a:pt x="1" y="7919"/>
                    <a:pt x="15" y="8736"/>
                    <a:pt x="90" y="9549"/>
                  </a:cubicBezTo>
                  <a:lnTo>
                    <a:pt x="62" y="8940"/>
                  </a:lnTo>
                  <a:cubicBezTo>
                    <a:pt x="62" y="8836"/>
                    <a:pt x="47" y="8736"/>
                    <a:pt x="55" y="8635"/>
                  </a:cubicBezTo>
                  <a:lnTo>
                    <a:pt x="58" y="8331"/>
                  </a:lnTo>
                  <a:lnTo>
                    <a:pt x="62" y="8026"/>
                  </a:lnTo>
                  <a:cubicBezTo>
                    <a:pt x="62" y="7922"/>
                    <a:pt x="62" y="7822"/>
                    <a:pt x="72" y="7722"/>
                  </a:cubicBezTo>
                  <a:lnTo>
                    <a:pt x="112" y="7113"/>
                  </a:lnTo>
                  <a:cubicBezTo>
                    <a:pt x="187" y="6299"/>
                    <a:pt x="295" y="5489"/>
                    <a:pt x="463" y="4694"/>
                  </a:cubicBezTo>
                  <a:cubicBezTo>
                    <a:pt x="617" y="3895"/>
                    <a:pt x="814" y="3103"/>
                    <a:pt x="1043" y="2318"/>
                  </a:cubicBezTo>
                  <a:cubicBezTo>
                    <a:pt x="1155" y="1924"/>
                    <a:pt x="1280" y="1534"/>
                    <a:pt x="1409" y="1150"/>
                  </a:cubicBezTo>
                  <a:cubicBezTo>
                    <a:pt x="1538" y="760"/>
                    <a:pt x="1678" y="380"/>
                    <a:pt x="18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6"/>
            <p:cNvSpPr/>
            <p:nvPr/>
          </p:nvSpPr>
          <p:spPr>
            <a:xfrm>
              <a:off x="6160934" y="3029886"/>
              <a:ext cx="339405" cy="1474180"/>
            </a:xfrm>
            <a:custGeom>
              <a:avLst/>
              <a:gdLst/>
              <a:ahLst/>
              <a:cxnLst/>
              <a:rect l="l" t="t" r="r" b="b"/>
              <a:pathLst>
                <a:path w="5949" h="25839" extrusionOk="0">
                  <a:moveTo>
                    <a:pt x="5948" y="1"/>
                  </a:moveTo>
                  <a:cubicBezTo>
                    <a:pt x="5948" y="1"/>
                    <a:pt x="3276" y="4838"/>
                    <a:pt x="3799" y="12452"/>
                  </a:cubicBezTo>
                  <a:cubicBezTo>
                    <a:pt x="4250" y="18970"/>
                    <a:pt x="3101" y="22227"/>
                    <a:pt x="757" y="22227"/>
                  </a:cubicBezTo>
                  <a:cubicBezTo>
                    <a:pt x="589" y="22227"/>
                    <a:pt x="414" y="22210"/>
                    <a:pt x="233" y="22176"/>
                  </a:cubicBezTo>
                  <a:lnTo>
                    <a:pt x="233" y="22176"/>
                  </a:lnTo>
                  <a:cubicBezTo>
                    <a:pt x="251" y="22857"/>
                    <a:pt x="266" y="23524"/>
                    <a:pt x="276" y="24158"/>
                  </a:cubicBezTo>
                  <a:cubicBezTo>
                    <a:pt x="1" y="24573"/>
                    <a:pt x="58" y="24914"/>
                    <a:pt x="291" y="25158"/>
                  </a:cubicBezTo>
                  <a:cubicBezTo>
                    <a:pt x="447" y="24921"/>
                    <a:pt x="847" y="24842"/>
                    <a:pt x="1311" y="24842"/>
                  </a:cubicBezTo>
                  <a:cubicBezTo>
                    <a:pt x="1804" y="24842"/>
                    <a:pt x="2369" y="24931"/>
                    <a:pt x="2792" y="25014"/>
                  </a:cubicBezTo>
                  <a:cubicBezTo>
                    <a:pt x="3189" y="25097"/>
                    <a:pt x="3512" y="25387"/>
                    <a:pt x="3623" y="25777"/>
                  </a:cubicBezTo>
                  <a:cubicBezTo>
                    <a:pt x="3627" y="25795"/>
                    <a:pt x="3637" y="25817"/>
                    <a:pt x="3641" y="25838"/>
                  </a:cubicBezTo>
                  <a:cubicBezTo>
                    <a:pt x="3641" y="25838"/>
                    <a:pt x="4422" y="25398"/>
                    <a:pt x="3849" y="23828"/>
                  </a:cubicBezTo>
                  <a:cubicBezTo>
                    <a:pt x="4268" y="20439"/>
                    <a:pt x="5253" y="13082"/>
                    <a:pt x="5253" y="11710"/>
                  </a:cubicBezTo>
                  <a:cubicBezTo>
                    <a:pt x="5253" y="9850"/>
                    <a:pt x="4891" y="8188"/>
                    <a:pt x="4891" y="8188"/>
                  </a:cubicBezTo>
                  <a:cubicBezTo>
                    <a:pt x="4891" y="8188"/>
                    <a:pt x="5304" y="4870"/>
                    <a:pt x="5658" y="2003"/>
                  </a:cubicBezTo>
                  <a:cubicBezTo>
                    <a:pt x="5780" y="1269"/>
                    <a:pt x="5873" y="595"/>
                    <a:pt x="59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6"/>
            <p:cNvSpPr/>
            <p:nvPr/>
          </p:nvSpPr>
          <p:spPr>
            <a:xfrm>
              <a:off x="6573879" y="3320398"/>
              <a:ext cx="228" cy="4507"/>
            </a:xfrm>
            <a:custGeom>
              <a:avLst/>
              <a:gdLst/>
              <a:ahLst/>
              <a:cxnLst/>
              <a:rect l="l" t="t" r="r" b="b"/>
              <a:pathLst>
                <a:path w="4" h="79" extrusionOk="0">
                  <a:moveTo>
                    <a:pt x="0" y="0"/>
                  </a:moveTo>
                  <a:cubicBezTo>
                    <a:pt x="0" y="29"/>
                    <a:pt x="4" y="50"/>
                    <a:pt x="4" y="79"/>
                  </a:cubicBezTo>
                  <a:cubicBezTo>
                    <a:pt x="4" y="47"/>
                    <a:pt x="0" y="25"/>
                    <a:pt x="0" y="0"/>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6"/>
            <p:cNvSpPr/>
            <p:nvPr/>
          </p:nvSpPr>
          <p:spPr>
            <a:xfrm>
              <a:off x="6567546" y="3324848"/>
              <a:ext cx="315671" cy="1178990"/>
            </a:xfrm>
            <a:custGeom>
              <a:avLst/>
              <a:gdLst/>
              <a:ahLst/>
              <a:cxnLst/>
              <a:rect l="l" t="t" r="r" b="b"/>
              <a:pathLst>
                <a:path w="5533" h="20665" extrusionOk="0">
                  <a:moveTo>
                    <a:pt x="115" y="1"/>
                  </a:moveTo>
                  <a:cubicBezTo>
                    <a:pt x="212" y="1212"/>
                    <a:pt x="0" y="1868"/>
                    <a:pt x="219" y="3014"/>
                  </a:cubicBezTo>
                  <a:cubicBezTo>
                    <a:pt x="219" y="3014"/>
                    <a:pt x="61" y="4677"/>
                    <a:pt x="61" y="6533"/>
                  </a:cubicBezTo>
                  <a:cubicBezTo>
                    <a:pt x="61" y="7909"/>
                    <a:pt x="1262" y="15265"/>
                    <a:pt x="1684" y="18655"/>
                  </a:cubicBezTo>
                  <a:cubicBezTo>
                    <a:pt x="1115" y="20220"/>
                    <a:pt x="1889" y="20665"/>
                    <a:pt x="1889" y="20665"/>
                  </a:cubicBezTo>
                  <a:cubicBezTo>
                    <a:pt x="1892" y="20643"/>
                    <a:pt x="1903" y="20625"/>
                    <a:pt x="1907" y="20604"/>
                  </a:cubicBezTo>
                  <a:cubicBezTo>
                    <a:pt x="2018" y="20213"/>
                    <a:pt x="2344" y="19923"/>
                    <a:pt x="2741" y="19841"/>
                  </a:cubicBezTo>
                  <a:cubicBezTo>
                    <a:pt x="3164" y="19758"/>
                    <a:pt x="3728" y="19669"/>
                    <a:pt x="4220" y="19669"/>
                  </a:cubicBezTo>
                  <a:cubicBezTo>
                    <a:pt x="4683" y="19669"/>
                    <a:pt x="5082" y="19748"/>
                    <a:pt x="5239" y="19984"/>
                  </a:cubicBezTo>
                  <a:cubicBezTo>
                    <a:pt x="5468" y="19744"/>
                    <a:pt x="5533" y="19403"/>
                    <a:pt x="5250" y="18981"/>
                  </a:cubicBezTo>
                  <a:cubicBezTo>
                    <a:pt x="5260" y="18131"/>
                    <a:pt x="5289" y="17200"/>
                    <a:pt x="5321" y="16232"/>
                  </a:cubicBezTo>
                  <a:cubicBezTo>
                    <a:pt x="1613" y="15544"/>
                    <a:pt x="255" y="1563"/>
                    <a:pt x="1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6"/>
            <p:cNvSpPr/>
            <p:nvPr/>
          </p:nvSpPr>
          <p:spPr>
            <a:xfrm>
              <a:off x="6009860" y="1483590"/>
              <a:ext cx="194036" cy="1252588"/>
            </a:xfrm>
            <a:custGeom>
              <a:avLst/>
              <a:gdLst/>
              <a:ahLst/>
              <a:cxnLst/>
              <a:rect l="l" t="t" r="r" b="b"/>
              <a:pathLst>
                <a:path w="3401" h="21955" extrusionOk="0">
                  <a:moveTo>
                    <a:pt x="2705" y="0"/>
                  </a:moveTo>
                  <a:cubicBezTo>
                    <a:pt x="2546" y="0"/>
                    <a:pt x="2275" y="51"/>
                    <a:pt x="2122" y="366"/>
                  </a:cubicBezTo>
                  <a:cubicBezTo>
                    <a:pt x="1470" y="696"/>
                    <a:pt x="710" y="1749"/>
                    <a:pt x="653" y="2642"/>
                  </a:cubicBezTo>
                  <a:cubicBezTo>
                    <a:pt x="646" y="2749"/>
                    <a:pt x="631" y="2932"/>
                    <a:pt x="613" y="3172"/>
                  </a:cubicBezTo>
                  <a:cubicBezTo>
                    <a:pt x="1312" y="4157"/>
                    <a:pt x="2502" y="6178"/>
                    <a:pt x="2563" y="8557"/>
                  </a:cubicBezTo>
                  <a:cubicBezTo>
                    <a:pt x="2645" y="11660"/>
                    <a:pt x="871" y="19418"/>
                    <a:pt x="1" y="21596"/>
                  </a:cubicBezTo>
                  <a:cubicBezTo>
                    <a:pt x="47" y="21618"/>
                    <a:pt x="87" y="21643"/>
                    <a:pt x="133" y="21672"/>
                  </a:cubicBezTo>
                  <a:cubicBezTo>
                    <a:pt x="233" y="21740"/>
                    <a:pt x="302" y="21840"/>
                    <a:pt x="319" y="21955"/>
                  </a:cubicBezTo>
                  <a:cubicBezTo>
                    <a:pt x="459" y="21872"/>
                    <a:pt x="760" y="21600"/>
                    <a:pt x="556" y="21249"/>
                  </a:cubicBezTo>
                  <a:cubicBezTo>
                    <a:pt x="742" y="20686"/>
                    <a:pt x="921" y="20102"/>
                    <a:pt x="1047" y="19618"/>
                  </a:cubicBezTo>
                  <a:cubicBezTo>
                    <a:pt x="1298" y="18651"/>
                    <a:pt x="2004" y="17479"/>
                    <a:pt x="2340" y="15372"/>
                  </a:cubicBezTo>
                  <a:cubicBezTo>
                    <a:pt x="2563" y="13968"/>
                    <a:pt x="2903" y="12592"/>
                    <a:pt x="3401" y="11259"/>
                  </a:cubicBezTo>
                  <a:cubicBezTo>
                    <a:pt x="3312" y="9331"/>
                    <a:pt x="3154" y="7217"/>
                    <a:pt x="3147" y="7217"/>
                  </a:cubicBezTo>
                  <a:cubicBezTo>
                    <a:pt x="3147" y="7217"/>
                    <a:pt x="3147" y="7217"/>
                    <a:pt x="3147" y="7217"/>
                  </a:cubicBezTo>
                  <a:cubicBezTo>
                    <a:pt x="2935" y="5472"/>
                    <a:pt x="2831" y="3709"/>
                    <a:pt x="2831" y="1947"/>
                  </a:cubicBezTo>
                  <a:lnTo>
                    <a:pt x="2831" y="12"/>
                  </a:lnTo>
                  <a:cubicBezTo>
                    <a:pt x="2831" y="12"/>
                    <a:pt x="2781" y="0"/>
                    <a:pt x="2705" y="0"/>
                  </a:cubicBezTo>
                  <a:close/>
                </a:path>
              </a:pathLst>
            </a:custGeom>
            <a:solidFill>
              <a:srgbClr val="C9DEF7">
                <a:alpha val="52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6"/>
            <p:cNvSpPr/>
            <p:nvPr/>
          </p:nvSpPr>
          <p:spPr>
            <a:xfrm>
              <a:off x="6363128" y="930066"/>
              <a:ext cx="317725" cy="108343"/>
            </a:xfrm>
            <a:custGeom>
              <a:avLst/>
              <a:gdLst/>
              <a:ahLst/>
              <a:cxnLst/>
              <a:rect l="l" t="t" r="r" b="b"/>
              <a:pathLst>
                <a:path w="5569" h="1899" extrusionOk="0">
                  <a:moveTo>
                    <a:pt x="1363" y="0"/>
                  </a:moveTo>
                  <a:cubicBezTo>
                    <a:pt x="999" y="0"/>
                    <a:pt x="686" y="93"/>
                    <a:pt x="470" y="430"/>
                  </a:cubicBezTo>
                  <a:cubicBezTo>
                    <a:pt x="258" y="756"/>
                    <a:pt x="108" y="1301"/>
                    <a:pt x="0" y="1899"/>
                  </a:cubicBezTo>
                  <a:cubicBezTo>
                    <a:pt x="43" y="1677"/>
                    <a:pt x="319" y="509"/>
                    <a:pt x="1161" y="380"/>
                  </a:cubicBezTo>
                  <a:cubicBezTo>
                    <a:pt x="1282" y="361"/>
                    <a:pt x="1401" y="353"/>
                    <a:pt x="1518" y="353"/>
                  </a:cubicBezTo>
                  <a:cubicBezTo>
                    <a:pt x="2049" y="353"/>
                    <a:pt x="2549" y="511"/>
                    <a:pt x="3126" y="511"/>
                  </a:cubicBezTo>
                  <a:cubicBezTo>
                    <a:pt x="3391" y="511"/>
                    <a:pt x="3673" y="478"/>
                    <a:pt x="3981" y="380"/>
                  </a:cubicBezTo>
                  <a:cubicBezTo>
                    <a:pt x="4082" y="347"/>
                    <a:pt x="4178" y="333"/>
                    <a:pt x="4268" y="333"/>
                  </a:cubicBezTo>
                  <a:cubicBezTo>
                    <a:pt x="5172" y="333"/>
                    <a:pt x="5555" y="1800"/>
                    <a:pt x="5568" y="1845"/>
                  </a:cubicBezTo>
                  <a:cubicBezTo>
                    <a:pt x="5457" y="1268"/>
                    <a:pt x="5307" y="752"/>
                    <a:pt x="5099" y="430"/>
                  </a:cubicBezTo>
                  <a:cubicBezTo>
                    <a:pt x="4882" y="93"/>
                    <a:pt x="4571" y="0"/>
                    <a:pt x="4208" y="0"/>
                  </a:cubicBezTo>
                  <a:cubicBezTo>
                    <a:pt x="3783" y="0"/>
                    <a:pt x="3286" y="126"/>
                    <a:pt x="2784" y="136"/>
                  </a:cubicBezTo>
                  <a:cubicBezTo>
                    <a:pt x="2286" y="126"/>
                    <a:pt x="1789" y="0"/>
                    <a:pt x="1363" y="0"/>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6"/>
            <p:cNvSpPr/>
            <p:nvPr/>
          </p:nvSpPr>
          <p:spPr>
            <a:xfrm>
              <a:off x="6355369" y="1129978"/>
              <a:ext cx="187475" cy="185706"/>
            </a:xfrm>
            <a:custGeom>
              <a:avLst/>
              <a:gdLst/>
              <a:ahLst/>
              <a:cxnLst/>
              <a:rect l="l" t="t" r="r" b="b"/>
              <a:pathLst>
                <a:path w="3286" h="3255" extrusionOk="0">
                  <a:moveTo>
                    <a:pt x="258" y="0"/>
                  </a:moveTo>
                  <a:cubicBezTo>
                    <a:pt x="172" y="14"/>
                    <a:pt x="86" y="25"/>
                    <a:pt x="0" y="32"/>
                  </a:cubicBezTo>
                  <a:cubicBezTo>
                    <a:pt x="90" y="1086"/>
                    <a:pt x="563" y="2042"/>
                    <a:pt x="1301" y="2591"/>
                  </a:cubicBezTo>
                  <a:cubicBezTo>
                    <a:pt x="1476" y="2720"/>
                    <a:pt x="1655" y="2842"/>
                    <a:pt x="1838" y="2949"/>
                  </a:cubicBezTo>
                  <a:cubicBezTo>
                    <a:pt x="2181" y="3152"/>
                    <a:pt x="2551" y="3254"/>
                    <a:pt x="2922" y="3254"/>
                  </a:cubicBezTo>
                  <a:cubicBezTo>
                    <a:pt x="3043" y="3254"/>
                    <a:pt x="3165" y="3243"/>
                    <a:pt x="3286" y="3221"/>
                  </a:cubicBezTo>
                  <a:cubicBezTo>
                    <a:pt x="351" y="2856"/>
                    <a:pt x="258" y="0"/>
                    <a:pt x="25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6"/>
            <p:cNvSpPr/>
            <p:nvPr/>
          </p:nvSpPr>
          <p:spPr>
            <a:xfrm>
              <a:off x="6295863" y="1756130"/>
              <a:ext cx="93281" cy="504344"/>
            </a:xfrm>
            <a:custGeom>
              <a:avLst/>
              <a:gdLst/>
              <a:ahLst/>
              <a:cxnLst/>
              <a:rect l="l" t="t" r="r" b="b"/>
              <a:pathLst>
                <a:path w="1635" h="8840" extrusionOk="0">
                  <a:moveTo>
                    <a:pt x="1301" y="0"/>
                  </a:moveTo>
                  <a:lnTo>
                    <a:pt x="1301" y="0"/>
                  </a:lnTo>
                  <a:cubicBezTo>
                    <a:pt x="1362" y="376"/>
                    <a:pt x="1409" y="753"/>
                    <a:pt x="1434" y="1136"/>
                  </a:cubicBezTo>
                  <a:cubicBezTo>
                    <a:pt x="1469" y="1512"/>
                    <a:pt x="1487" y="1888"/>
                    <a:pt x="1491" y="2268"/>
                  </a:cubicBezTo>
                  <a:cubicBezTo>
                    <a:pt x="1498" y="2645"/>
                    <a:pt x="1491" y="3028"/>
                    <a:pt x="1469" y="3404"/>
                  </a:cubicBezTo>
                  <a:cubicBezTo>
                    <a:pt x="1448" y="3780"/>
                    <a:pt x="1416" y="4157"/>
                    <a:pt x="1366" y="4533"/>
                  </a:cubicBezTo>
                  <a:cubicBezTo>
                    <a:pt x="1319" y="4909"/>
                    <a:pt x="1254" y="5285"/>
                    <a:pt x="1176" y="5651"/>
                  </a:cubicBezTo>
                  <a:cubicBezTo>
                    <a:pt x="1097" y="6023"/>
                    <a:pt x="1004" y="6385"/>
                    <a:pt x="889" y="6747"/>
                  </a:cubicBezTo>
                  <a:cubicBezTo>
                    <a:pt x="839" y="6926"/>
                    <a:pt x="767" y="7105"/>
                    <a:pt x="710" y="7285"/>
                  </a:cubicBezTo>
                  <a:lnTo>
                    <a:pt x="606" y="7550"/>
                  </a:lnTo>
                  <a:lnTo>
                    <a:pt x="556" y="7686"/>
                  </a:lnTo>
                  <a:lnTo>
                    <a:pt x="498" y="7815"/>
                  </a:lnTo>
                  <a:cubicBezTo>
                    <a:pt x="355" y="8170"/>
                    <a:pt x="176" y="8506"/>
                    <a:pt x="0" y="8840"/>
                  </a:cubicBezTo>
                  <a:cubicBezTo>
                    <a:pt x="412" y="8195"/>
                    <a:pt x="753" y="7507"/>
                    <a:pt x="996" y="6779"/>
                  </a:cubicBezTo>
                  <a:cubicBezTo>
                    <a:pt x="1247" y="6059"/>
                    <a:pt x="1412" y="5307"/>
                    <a:pt x="1509" y="4551"/>
                  </a:cubicBezTo>
                  <a:cubicBezTo>
                    <a:pt x="1609" y="3788"/>
                    <a:pt x="1634" y="3024"/>
                    <a:pt x="1606" y="2261"/>
                  </a:cubicBezTo>
                  <a:cubicBezTo>
                    <a:pt x="1570" y="1502"/>
                    <a:pt x="1480" y="738"/>
                    <a:pt x="13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6"/>
            <p:cNvSpPr/>
            <p:nvPr/>
          </p:nvSpPr>
          <p:spPr>
            <a:xfrm>
              <a:off x="6567946" y="2386961"/>
              <a:ext cx="232717" cy="165224"/>
            </a:xfrm>
            <a:custGeom>
              <a:avLst/>
              <a:gdLst/>
              <a:ahLst/>
              <a:cxnLst/>
              <a:rect l="l" t="t" r="r" b="b"/>
              <a:pathLst>
                <a:path w="4079" h="2896" extrusionOk="0">
                  <a:moveTo>
                    <a:pt x="4078" y="1"/>
                  </a:moveTo>
                  <a:cubicBezTo>
                    <a:pt x="3931" y="413"/>
                    <a:pt x="3720" y="803"/>
                    <a:pt x="3437" y="1133"/>
                  </a:cubicBezTo>
                  <a:cubicBezTo>
                    <a:pt x="3161" y="1470"/>
                    <a:pt x="2820" y="1753"/>
                    <a:pt x="2451" y="1986"/>
                  </a:cubicBezTo>
                  <a:cubicBezTo>
                    <a:pt x="2086" y="2222"/>
                    <a:pt x="1685" y="2412"/>
                    <a:pt x="1272" y="2559"/>
                  </a:cubicBezTo>
                  <a:cubicBezTo>
                    <a:pt x="1068" y="2634"/>
                    <a:pt x="857" y="2699"/>
                    <a:pt x="645" y="2756"/>
                  </a:cubicBezTo>
                  <a:cubicBezTo>
                    <a:pt x="434" y="2810"/>
                    <a:pt x="223" y="2860"/>
                    <a:pt x="0" y="2896"/>
                  </a:cubicBezTo>
                  <a:cubicBezTo>
                    <a:pt x="441" y="2853"/>
                    <a:pt x="875" y="2752"/>
                    <a:pt x="1290" y="2606"/>
                  </a:cubicBezTo>
                  <a:cubicBezTo>
                    <a:pt x="1713" y="2469"/>
                    <a:pt x="2115" y="2276"/>
                    <a:pt x="2491" y="2043"/>
                  </a:cubicBezTo>
                  <a:cubicBezTo>
                    <a:pt x="2677" y="1921"/>
                    <a:pt x="2856" y="1789"/>
                    <a:pt x="3021" y="1645"/>
                  </a:cubicBezTo>
                  <a:cubicBezTo>
                    <a:pt x="3186" y="1495"/>
                    <a:pt x="3340" y="1341"/>
                    <a:pt x="3476" y="1165"/>
                  </a:cubicBezTo>
                  <a:cubicBezTo>
                    <a:pt x="3616" y="990"/>
                    <a:pt x="3734" y="803"/>
                    <a:pt x="3834" y="610"/>
                  </a:cubicBezTo>
                  <a:lnTo>
                    <a:pt x="3906" y="463"/>
                  </a:lnTo>
                  <a:lnTo>
                    <a:pt x="3971" y="309"/>
                  </a:lnTo>
                  <a:lnTo>
                    <a:pt x="4003" y="234"/>
                  </a:lnTo>
                  <a:lnTo>
                    <a:pt x="4028" y="158"/>
                  </a:lnTo>
                  <a:lnTo>
                    <a:pt x="407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 name="Google Shape;812;p46"/>
          <p:cNvGrpSpPr/>
          <p:nvPr/>
        </p:nvGrpSpPr>
        <p:grpSpPr>
          <a:xfrm>
            <a:off x="6792400" y="445013"/>
            <a:ext cx="1137900" cy="768600"/>
            <a:chOff x="6792400" y="445013"/>
            <a:chExt cx="1137900" cy="768600"/>
          </a:xfrm>
        </p:grpSpPr>
        <p:grpSp>
          <p:nvGrpSpPr>
            <p:cNvPr id="4" name="Google Shape;813;p46"/>
            <p:cNvGrpSpPr/>
            <p:nvPr/>
          </p:nvGrpSpPr>
          <p:grpSpPr>
            <a:xfrm>
              <a:off x="7323977" y="730141"/>
              <a:ext cx="444039" cy="198372"/>
              <a:chOff x="7444327" y="1303703"/>
              <a:chExt cx="444039" cy="198372"/>
            </a:xfrm>
          </p:grpSpPr>
          <p:sp>
            <p:nvSpPr>
              <p:cNvPr id="814" name="Google Shape;814;p46"/>
              <p:cNvSpPr/>
              <p:nvPr/>
            </p:nvSpPr>
            <p:spPr>
              <a:xfrm>
                <a:off x="7444327" y="1326182"/>
                <a:ext cx="163170" cy="144001"/>
              </a:xfrm>
              <a:custGeom>
                <a:avLst/>
                <a:gdLst/>
                <a:ahLst/>
                <a:cxnLst/>
                <a:rect l="l" t="t" r="r" b="b"/>
                <a:pathLst>
                  <a:path w="2860" h="2524" extrusionOk="0">
                    <a:moveTo>
                      <a:pt x="692" y="1"/>
                    </a:moveTo>
                    <a:cubicBezTo>
                      <a:pt x="312" y="1"/>
                      <a:pt x="0" y="309"/>
                      <a:pt x="0" y="692"/>
                    </a:cubicBezTo>
                    <a:cubicBezTo>
                      <a:pt x="0" y="1703"/>
                      <a:pt x="828" y="2523"/>
                      <a:pt x="1846" y="2523"/>
                    </a:cubicBezTo>
                    <a:lnTo>
                      <a:pt x="1975" y="2523"/>
                    </a:lnTo>
                    <a:lnTo>
                      <a:pt x="1975" y="2362"/>
                    </a:lnTo>
                    <a:lnTo>
                      <a:pt x="1846" y="2362"/>
                    </a:lnTo>
                    <a:cubicBezTo>
                      <a:pt x="914" y="2362"/>
                      <a:pt x="162" y="1613"/>
                      <a:pt x="162" y="692"/>
                    </a:cubicBezTo>
                    <a:cubicBezTo>
                      <a:pt x="162" y="399"/>
                      <a:pt x="398" y="162"/>
                      <a:pt x="692" y="162"/>
                    </a:cubicBezTo>
                    <a:lnTo>
                      <a:pt x="2860" y="162"/>
                    </a:lnTo>
                    <a:lnTo>
                      <a:pt x="2860"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6"/>
              <p:cNvSpPr/>
              <p:nvPr/>
            </p:nvSpPr>
            <p:spPr>
              <a:xfrm>
                <a:off x="7724968" y="1326182"/>
                <a:ext cx="163398" cy="144001"/>
              </a:xfrm>
              <a:custGeom>
                <a:avLst/>
                <a:gdLst/>
                <a:ahLst/>
                <a:cxnLst/>
                <a:rect l="l" t="t" r="r" b="b"/>
                <a:pathLst>
                  <a:path w="2864" h="2524" extrusionOk="0">
                    <a:moveTo>
                      <a:pt x="1" y="1"/>
                    </a:moveTo>
                    <a:lnTo>
                      <a:pt x="1" y="162"/>
                    </a:lnTo>
                    <a:lnTo>
                      <a:pt x="2169" y="162"/>
                    </a:lnTo>
                    <a:cubicBezTo>
                      <a:pt x="2466" y="162"/>
                      <a:pt x="2703" y="399"/>
                      <a:pt x="2703" y="692"/>
                    </a:cubicBezTo>
                    <a:cubicBezTo>
                      <a:pt x="2703" y="1613"/>
                      <a:pt x="1950" y="2362"/>
                      <a:pt x="1019" y="2362"/>
                    </a:cubicBezTo>
                    <a:lnTo>
                      <a:pt x="890" y="2362"/>
                    </a:lnTo>
                    <a:lnTo>
                      <a:pt x="890" y="2523"/>
                    </a:lnTo>
                    <a:lnTo>
                      <a:pt x="1019" y="2523"/>
                    </a:lnTo>
                    <a:cubicBezTo>
                      <a:pt x="2036" y="2523"/>
                      <a:pt x="2864" y="1703"/>
                      <a:pt x="2864" y="692"/>
                    </a:cubicBezTo>
                    <a:cubicBezTo>
                      <a:pt x="2864" y="309"/>
                      <a:pt x="2549" y="1"/>
                      <a:pt x="21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6"/>
              <p:cNvSpPr/>
              <p:nvPr/>
            </p:nvSpPr>
            <p:spPr>
              <a:xfrm>
                <a:off x="7501551" y="1303703"/>
                <a:ext cx="329592" cy="198372"/>
              </a:xfrm>
              <a:custGeom>
                <a:avLst/>
                <a:gdLst/>
                <a:ahLst/>
                <a:cxnLst/>
                <a:rect l="l" t="t" r="r" b="b"/>
                <a:pathLst>
                  <a:path w="5777" h="3477" extrusionOk="0">
                    <a:moveTo>
                      <a:pt x="2351" y="1"/>
                    </a:moveTo>
                    <a:cubicBezTo>
                      <a:pt x="2061" y="1"/>
                      <a:pt x="1785" y="141"/>
                      <a:pt x="1620" y="377"/>
                    </a:cubicBezTo>
                    <a:lnTo>
                      <a:pt x="416" y="2086"/>
                    </a:lnTo>
                    <a:cubicBezTo>
                      <a:pt x="1" y="2670"/>
                      <a:pt x="423" y="3476"/>
                      <a:pt x="1147" y="3476"/>
                    </a:cubicBezTo>
                    <a:lnTo>
                      <a:pt x="4634" y="3476"/>
                    </a:lnTo>
                    <a:cubicBezTo>
                      <a:pt x="5357" y="3476"/>
                      <a:pt x="5777" y="2670"/>
                      <a:pt x="5365" y="2086"/>
                    </a:cubicBezTo>
                    <a:lnTo>
                      <a:pt x="4161" y="377"/>
                    </a:lnTo>
                    <a:cubicBezTo>
                      <a:pt x="3996" y="141"/>
                      <a:pt x="3720" y="1"/>
                      <a:pt x="34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7" name="Google Shape;817;p46"/>
            <p:cNvSpPr/>
            <p:nvPr/>
          </p:nvSpPr>
          <p:spPr>
            <a:xfrm>
              <a:off x="7161700" y="4450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18" name="Google Shape;818;p46"/>
            <p:cNvCxnSpPr>
              <a:stCxn id="817" idx="2"/>
            </p:cNvCxnSpPr>
            <p:nvPr/>
          </p:nvCxnSpPr>
          <p:spPr>
            <a:xfrm flipH="1">
              <a:off x="6792400" y="829313"/>
              <a:ext cx="369300" cy="351000"/>
            </a:xfrm>
            <a:prstGeom prst="straightConnector1">
              <a:avLst/>
            </a:prstGeom>
            <a:noFill/>
            <a:ln w="9525" cap="flat" cmpd="sng">
              <a:solidFill>
                <a:schemeClr val="accent5"/>
              </a:solidFill>
              <a:prstDash val="solid"/>
              <a:round/>
              <a:headEnd type="none" w="med" len="med"/>
              <a:tailEnd type="oval" w="med" len="med"/>
            </a:ln>
          </p:spPr>
        </p:cxnSp>
      </p:grpSp>
      <p:grpSp>
        <p:nvGrpSpPr>
          <p:cNvPr id="5" name="Google Shape;819;p46"/>
          <p:cNvGrpSpPr/>
          <p:nvPr/>
        </p:nvGrpSpPr>
        <p:grpSpPr>
          <a:xfrm>
            <a:off x="4984125" y="1180313"/>
            <a:ext cx="1297800" cy="768600"/>
            <a:chOff x="4984125" y="1180313"/>
            <a:chExt cx="1297800" cy="768600"/>
          </a:xfrm>
        </p:grpSpPr>
        <p:grpSp>
          <p:nvGrpSpPr>
            <p:cNvPr id="6" name="Google Shape;820;p46"/>
            <p:cNvGrpSpPr/>
            <p:nvPr/>
          </p:nvGrpSpPr>
          <p:grpSpPr>
            <a:xfrm>
              <a:off x="5086700" y="1447959"/>
              <a:ext cx="563449" cy="233345"/>
              <a:chOff x="7366850" y="3029259"/>
              <a:chExt cx="563449" cy="233345"/>
            </a:xfrm>
          </p:grpSpPr>
          <p:sp>
            <p:nvSpPr>
              <p:cNvPr id="821" name="Google Shape;821;p46"/>
              <p:cNvSpPr/>
              <p:nvPr/>
            </p:nvSpPr>
            <p:spPr>
              <a:xfrm>
                <a:off x="7411807" y="3029259"/>
                <a:ext cx="473707" cy="169332"/>
              </a:xfrm>
              <a:custGeom>
                <a:avLst/>
                <a:gdLst/>
                <a:ahLst/>
                <a:cxnLst/>
                <a:rect l="l" t="t" r="r" b="b"/>
                <a:pathLst>
                  <a:path w="8303" h="2968" extrusionOk="0">
                    <a:moveTo>
                      <a:pt x="581" y="1"/>
                    </a:moveTo>
                    <a:cubicBezTo>
                      <a:pt x="248" y="1"/>
                      <a:pt x="1" y="320"/>
                      <a:pt x="87" y="642"/>
                    </a:cubicBezTo>
                    <a:lnTo>
                      <a:pt x="595" y="2588"/>
                    </a:lnTo>
                    <a:cubicBezTo>
                      <a:pt x="653" y="2810"/>
                      <a:pt x="861" y="2968"/>
                      <a:pt x="1093" y="2968"/>
                    </a:cubicBezTo>
                    <a:lnTo>
                      <a:pt x="2924" y="2968"/>
                    </a:lnTo>
                    <a:cubicBezTo>
                      <a:pt x="3132" y="2968"/>
                      <a:pt x="3301" y="2835"/>
                      <a:pt x="3383" y="2645"/>
                    </a:cubicBezTo>
                    <a:cubicBezTo>
                      <a:pt x="3508" y="2351"/>
                      <a:pt x="3806" y="2140"/>
                      <a:pt x="4153" y="2140"/>
                    </a:cubicBezTo>
                    <a:cubicBezTo>
                      <a:pt x="4497" y="2140"/>
                      <a:pt x="4798" y="2344"/>
                      <a:pt x="4924" y="2645"/>
                    </a:cubicBezTo>
                    <a:cubicBezTo>
                      <a:pt x="5003" y="2835"/>
                      <a:pt x="5171" y="2968"/>
                      <a:pt x="5379" y="2968"/>
                    </a:cubicBezTo>
                    <a:lnTo>
                      <a:pt x="7210" y="2968"/>
                    </a:lnTo>
                    <a:cubicBezTo>
                      <a:pt x="7443" y="2968"/>
                      <a:pt x="7651" y="2810"/>
                      <a:pt x="7708" y="2588"/>
                    </a:cubicBezTo>
                    <a:lnTo>
                      <a:pt x="8217" y="642"/>
                    </a:lnTo>
                    <a:cubicBezTo>
                      <a:pt x="8303" y="320"/>
                      <a:pt x="8059" y="4"/>
                      <a:pt x="77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6"/>
              <p:cNvSpPr/>
              <p:nvPr/>
            </p:nvSpPr>
            <p:spPr>
              <a:xfrm>
                <a:off x="7366850" y="3065887"/>
                <a:ext cx="66694" cy="196717"/>
              </a:xfrm>
              <a:custGeom>
                <a:avLst/>
                <a:gdLst/>
                <a:ahLst/>
                <a:cxnLst/>
                <a:rect l="l" t="t" r="r" b="b"/>
                <a:pathLst>
                  <a:path w="1169" h="3448" extrusionOk="0">
                    <a:moveTo>
                      <a:pt x="864" y="0"/>
                    </a:moveTo>
                    <a:lnTo>
                      <a:pt x="0" y="3322"/>
                    </a:lnTo>
                    <a:lnTo>
                      <a:pt x="219" y="3447"/>
                    </a:lnTo>
                    <a:lnTo>
                      <a:pt x="1168" y="1157"/>
                    </a:lnTo>
                    <a:lnTo>
                      <a:pt x="86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6"/>
              <p:cNvSpPr/>
              <p:nvPr/>
            </p:nvSpPr>
            <p:spPr>
              <a:xfrm>
                <a:off x="7863605" y="3065887"/>
                <a:ext cx="66694" cy="196717"/>
              </a:xfrm>
              <a:custGeom>
                <a:avLst/>
                <a:gdLst/>
                <a:ahLst/>
                <a:cxnLst/>
                <a:rect l="l" t="t" r="r" b="b"/>
                <a:pathLst>
                  <a:path w="1169" h="3448" extrusionOk="0">
                    <a:moveTo>
                      <a:pt x="305" y="0"/>
                    </a:moveTo>
                    <a:lnTo>
                      <a:pt x="0" y="1157"/>
                    </a:lnTo>
                    <a:lnTo>
                      <a:pt x="946" y="3447"/>
                    </a:lnTo>
                    <a:lnTo>
                      <a:pt x="1168" y="3322"/>
                    </a:lnTo>
                    <a:lnTo>
                      <a:pt x="30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6"/>
              <p:cNvSpPr/>
              <p:nvPr/>
            </p:nvSpPr>
            <p:spPr>
              <a:xfrm>
                <a:off x="7429208" y="3043807"/>
                <a:ext cx="438506" cy="140292"/>
              </a:xfrm>
              <a:custGeom>
                <a:avLst/>
                <a:gdLst/>
                <a:ahLst/>
                <a:cxnLst/>
                <a:rect l="l" t="t" r="r" b="b"/>
                <a:pathLst>
                  <a:path w="7686" h="2459" extrusionOk="0">
                    <a:moveTo>
                      <a:pt x="272" y="0"/>
                    </a:moveTo>
                    <a:cubicBezTo>
                      <a:pt x="194" y="0"/>
                      <a:pt x="115" y="36"/>
                      <a:pt x="68" y="97"/>
                    </a:cubicBezTo>
                    <a:cubicBezTo>
                      <a:pt x="18" y="161"/>
                      <a:pt x="0" y="240"/>
                      <a:pt x="22" y="315"/>
                    </a:cubicBezTo>
                    <a:lnTo>
                      <a:pt x="534" y="2261"/>
                    </a:lnTo>
                    <a:cubicBezTo>
                      <a:pt x="563" y="2372"/>
                      <a:pt x="667" y="2455"/>
                      <a:pt x="785" y="2455"/>
                    </a:cubicBezTo>
                    <a:lnTo>
                      <a:pt x="2619" y="2455"/>
                    </a:lnTo>
                    <a:cubicBezTo>
                      <a:pt x="2702" y="2455"/>
                      <a:pt x="2763" y="2408"/>
                      <a:pt x="2809" y="2354"/>
                    </a:cubicBezTo>
                    <a:cubicBezTo>
                      <a:pt x="2820" y="2333"/>
                      <a:pt x="2834" y="2311"/>
                      <a:pt x="2845" y="2286"/>
                    </a:cubicBezTo>
                    <a:cubicBezTo>
                      <a:pt x="3014" y="1885"/>
                      <a:pt x="3408" y="1623"/>
                      <a:pt x="3848" y="1623"/>
                    </a:cubicBezTo>
                    <a:cubicBezTo>
                      <a:pt x="4038" y="1623"/>
                      <a:pt x="4225" y="1677"/>
                      <a:pt x="4386" y="1767"/>
                    </a:cubicBezTo>
                    <a:cubicBezTo>
                      <a:pt x="4590" y="1881"/>
                      <a:pt x="4755" y="2060"/>
                      <a:pt x="4852" y="2286"/>
                    </a:cubicBezTo>
                    <a:cubicBezTo>
                      <a:pt x="4880" y="2369"/>
                      <a:pt x="4963" y="2458"/>
                      <a:pt x="5074" y="2458"/>
                    </a:cubicBezTo>
                    <a:lnTo>
                      <a:pt x="6905" y="2458"/>
                    </a:lnTo>
                    <a:cubicBezTo>
                      <a:pt x="7023" y="2458"/>
                      <a:pt x="7127" y="2376"/>
                      <a:pt x="7156" y="2265"/>
                    </a:cubicBezTo>
                    <a:lnTo>
                      <a:pt x="7668" y="323"/>
                    </a:lnTo>
                    <a:cubicBezTo>
                      <a:pt x="7686" y="244"/>
                      <a:pt x="7672" y="165"/>
                      <a:pt x="7629" y="97"/>
                    </a:cubicBezTo>
                    <a:cubicBezTo>
                      <a:pt x="7578" y="36"/>
                      <a:pt x="7503" y="0"/>
                      <a:pt x="74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6"/>
              <p:cNvSpPr/>
              <p:nvPr/>
            </p:nvSpPr>
            <p:spPr>
              <a:xfrm>
                <a:off x="7527509" y="3043579"/>
                <a:ext cx="118612" cy="140520"/>
              </a:xfrm>
              <a:custGeom>
                <a:avLst/>
                <a:gdLst/>
                <a:ahLst/>
                <a:cxnLst/>
                <a:rect l="l" t="t" r="r" b="b"/>
                <a:pathLst>
                  <a:path w="2079" h="2463" extrusionOk="0">
                    <a:moveTo>
                      <a:pt x="1050" y="1"/>
                    </a:moveTo>
                    <a:lnTo>
                      <a:pt x="1" y="2462"/>
                    </a:lnTo>
                    <a:lnTo>
                      <a:pt x="889" y="2462"/>
                    </a:lnTo>
                    <a:cubicBezTo>
                      <a:pt x="968" y="2462"/>
                      <a:pt x="1033" y="2416"/>
                      <a:pt x="1076" y="2362"/>
                    </a:cubicBezTo>
                    <a:lnTo>
                      <a:pt x="2079" y="4"/>
                    </a:lnTo>
                    <a:lnTo>
                      <a:pt x="207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6"/>
              <p:cNvSpPr/>
              <p:nvPr/>
            </p:nvSpPr>
            <p:spPr>
              <a:xfrm>
                <a:off x="7679383" y="3043807"/>
                <a:ext cx="125401" cy="140292"/>
              </a:xfrm>
              <a:custGeom>
                <a:avLst/>
                <a:gdLst/>
                <a:ahLst/>
                <a:cxnLst/>
                <a:rect l="l" t="t" r="r" b="b"/>
                <a:pathLst>
                  <a:path w="2198" h="2459" extrusionOk="0">
                    <a:moveTo>
                      <a:pt x="753" y="0"/>
                    </a:moveTo>
                    <a:lnTo>
                      <a:pt x="1" y="1767"/>
                    </a:lnTo>
                    <a:cubicBezTo>
                      <a:pt x="205" y="1881"/>
                      <a:pt x="370" y="2060"/>
                      <a:pt x="467" y="2286"/>
                    </a:cubicBezTo>
                    <a:cubicBezTo>
                      <a:pt x="495" y="2369"/>
                      <a:pt x="578" y="2458"/>
                      <a:pt x="689" y="2458"/>
                    </a:cubicBezTo>
                    <a:lnTo>
                      <a:pt x="1151" y="2458"/>
                    </a:lnTo>
                    <a:lnTo>
                      <a:pt x="219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7" name="Google Shape;827;p46"/>
            <p:cNvSpPr/>
            <p:nvPr/>
          </p:nvSpPr>
          <p:spPr>
            <a:xfrm>
              <a:off x="4984125" y="11803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28" name="Google Shape;828;p46"/>
            <p:cNvCxnSpPr>
              <a:stCxn id="827" idx="6"/>
            </p:cNvCxnSpPr>
            <p:nvPr/>
          </p:nvCxnSpPr>
          <p:spPr>
            <a:xfrm rot="10800000" flipH="1">
              <a:off x="5752725" y="1228313"/>
              <a:ext cx="529200" cy="336300"/>
            </a:xfrm>
            <a:prstGeom prst="straightConnector1">
              <a:avLst/>
            </a:prstGeom>
            <a:noFill/>
            <a:ln w="9525" cap="flat" cmpd="sng">
              <a:solidFill>
                <a:schemeClr val="accent5"/>
              </a:solidFill>
              <a:prstDash val="solid"/>
              <a:round/>
              <a:headEnd type="none" w="med" len="med"/>
              <a:tailEnd type="oval" w="med" len="med"/>
            </a:ln>
          </p:spPr>
        </p:cxnSp>
      </p:grpSp>
      <p:grpSp>
        <p:nvGrpSpPr>
          <p:cNvPr id="7" name="Google Shape;829;p46"/>
          <p:cNvGrpSpPr/>
          <p:nvPr/>
        </p:nvGrpSpPr>
        <p:grpSpPr>
          <a:xfrm>
            <a:off x="4908738" y="3029250"/>
            <a:ext cx="1173600" cy="768600"/>
            <a:chOff x="4908738" y="3029250"/>
            <a:chExt cx="1173600" cy="768600"/>
          </a:xfrm>
        </p:grpSpPr>
        <p:sp>
          <p:nvSpPr>
            <p:cNvPr id="830" name="Google Shape;830;p46"/>
            <p:cNvSpPr/>
            <p:nvPr/>
          </p:nvSpPr>
          <p:spPr>
            <a:xfrm>
              <a:off x="5086262" y="3162686"/>
              <a:ext cx="413574" cy="501720"/>
            </a:xfrm>
            <a:custGeom>
              <a:avLst/>
              <a:gdLst/>
              <a:ahLst/>
              <a:cxnLst/>
              <a:rect l="l" t="t" r="r" b="b"/>
              <a:pathLst>
                <a:path w="7249" h="8794" extrusionOk="0">
                  <a:moveTo>
                    <a:pt x="3078" y="0"/>
                  </a:moveTo>
                  <a:lnTo>
                    <a:pt x="2938" y="240"/>
                  </a:lnTo>
                  <a:cubicBezTo>
                    <a:pt x="2483" y="305"/>
                    <a:pt x="2078" y="545"/>
                    <a:pt x="1810" y="918"/>
                  </a:cubicBezTo>
                  <a:lnTo>
                    <a:pt x="0" y="3412"/>
                  </a:lnTo>
                  <a:lnTo>
                    <a:pt x="527" y="3788"/>
                  </a:lnTo>
                  <a:lnTo>
                    <a:pt x="2404" y="1813"/>
                  </a:lnTo>
                  <a:lnTo>
                    <a:pt x="1702" y="8793"/>
                  </a:lnTo>
                  <a:lnTo>
                    <a:pt x="2315" y="8793"/>
                  </a:lnTo>
                  <a:lnTo>
                    <a:pt x="3486" y="4942"/>
                  </a:lnTo>
                  <a:lnTo>
                    <a:pt x="3766" y="4942"/>
                  </a:lnTo>
                  <a:lnTo>
                    <a:pt x="4938" y="8793"/>
                  </a:lnTo>
                  <a:lnTo>
                    <a:pt x="5550" y="8793"/>
                  </a:lnTo>
                  <a:lnTo>
                    <a:pt x="4848" y="1813"/>
                  </a:lnTo>
                  <a:lnTo>
                    <a:pt x="6726" y="3788"/>
                  </a:lnTo>
                  <a:lnTo>
                    <a:pt x="7249" y="3412"/>
                  </a:lnTo>
                  <a:lnTo>
                    <a:pt x="5439" y="918"/>
                  </a:lnTo>
                  <a:cubicBezTo>
                    <a:pt x="5163" y="538"/>
                    <a:pt x="4741" y="291"/>
                    <a:pt x="4275" y="237"/>
                  </a:cubicBezTo>
                  <a:lnTo>
                    <a:pt x="41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6"/>
            <p:cNvSpPr/>
            <p:nvPr/>
          </p:nvSpPr>
          <p:spPr>
            <a:xfrm>
              <a:off x="4908738" y="302925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32" name="Google Shape;832;p46"/>
            <p:cNvCxnSpPr>
              <a:stCxn id="831" idx="6"/>
            </p:cNvCxnSpPr>
            <p:nvPr/>
          </p:nvCxnSpPr>
          <p:spPr>
            <a:xfrm>
              <a:off x="5677338" y="3413550"/>
              <a:ext cx="405000" cy="311700"/>
            </a:xfrm>
            <a:prstGeom prst="straightConnector1">
              <a:avLst/>
            </a:prstGeom>
            <a:noFill/>
            <a:ln w="9525" cap="flat" cmpd="sng">
              <a:solidFill>
                <a:schemeClr val="accent5"/>
              </a:solidFill>
              <a:prstDash val="solid"/>
              <a:round/>
              <a:headEnd type="none" w="med" len="med"/>
              <a:tailEnd type="oval" w="med" len="med"/>
            </a:ln>
          </p:spPr>
        </p:cxnSp>
      </p:grpSp>
      <p:grpSp>
        <p:nvGrpSpPr>
          <p:cNvPr id="8" name="Google Shape;833;p46"/>
          <p:cNvGrpSpPr/>
          <p:nvPr/>
        </p:nvGrpSpPr>
        <p:grpSpPr>
          <a:xfrm>
            <a:off x="7282163" y="1881350"/>
            <a:ext cx="768600" cy="975000"/>
            <a:chOff x="7282163" y="1881350"/>
            <a:chExt cx="768600" cy="975000"/>
          </a:xfrm>
        </p:grpSpPr>
        <p:grpSp>
          <p:nvGrpSpPr>
            <p:cNvPr id="9" name="Google Shape;834;p46"/>
            <p:cNvGrpSpPr/>
            <p:nvPr/>
          </p:nvGrpSpPr>
          <p:grpSpPr>
            <a:xfrm>
              <a:off x="7413576" y="2036487"/>
              <a:ext cx="502175" cy="509080"/>
              <a:chOff x="7413576" y="2036487"/>
              <a:chExt cx="502175" cy="509080"/>
            </a:xfrm>
          </p:grpSpPr>
          <p:sp>
            <p:nvSpPr>
              <p:cNvPr id="835" name="Google Shape;835;p46"/>
              <p:cNvSpPr/>
              <p:nvPr/>
            </p:nvSpPr>
            <p:spPr>
              <a:xfrm>
                <a:off x="7457563" y="2055827"/>
                <a:ext cx="157693" cy="162314"/>
              </a:xfrm>
              <a:custGeom>
                <a:avLst/>
                <a:gdLst/>
                <a:ahLst/>
                <a:cxnLst/>
                <a:rect l="l" t="t" r="r" b="b"/>
                <a:pathLst>
                  <a:path w="2764" h="2845" extrusionOk="0">
                    <a:moveTo>
                      <a:pt x="316" y="0"/>
                    </a:moveTo>
                    <a:cubicBezTo>
                      <a:pt x="173" y="0"/>
                      <a:pt x="1" y="196"/>
                      <a:pt x="62" y="319"/>
                    </a:cubicBezTo>
                    <a:cubicBezTo>
                      <a:pt x="134" y="459"/>
                      <a:pt x="2180" y="2845"/>
                      <a:pt x="2180" y="2845"/>
                    </a:cubicBezTo>
                    <a:lnTo>
                      <a:pt x="2764" y="2347"/>
                    </a:lnTo>
                    <a:cubicBezTo>
                      <a:pt x="2764" y="2347"/>
                      <a:pt x="582" y="129"/>
                      <a:pt x="385" y="18"/>
                    </a:cubicBezTo>
                    <a:cubicBezTo>
                      <a:pt x="363" y="6"/>
                      <a:pt x="340" y="0"/>
                      <a:pt x="3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6"/>
              <p:cNvSpPr/>
              <p:nvPr/>
            </p:nvSpPr>
            <p:spPr>
              <a:xfrm>
                <a:off x="7501665" y="2036487"/>
                <a:ext cx="151817" cy="153471"/>
              </a:xfrm>
              <a:custGeom>
                <a:avLst/>
                <a:gdLst/>
                <a:ahLst/>
                <a:cxnLst/>
                <a:rect l="l" t="t" r="r" b="b"/>
                <a:pathLst>
                  <a:path w="2661" h="2690" extrusionOk="0">
                    <a:moveTo>
                      <a:pt x="331" y="0"/>
                    </a:moveTo>
                    <a:cubicBezTo>
                      <a:pt x="165" y="0"/>
                      <a:pt x="1" y="158"/>
                      <a:pt x="113" y="339"/>
                    </a:cubicBezTo>
                    <a:cubicBezTo>
                      <a:pt x="350" y="719"/>
                      <a:pt x="1984" y="2690"/>
                      <a:pt x="1984" y="2690"/>
                    </a:cubicBezTo>
                    <a:lnTo>
                      <a:pt x="2661" y="2363"/>
                    </a:lnTo>
                    <a:cubicBezTo>
                      <a:pt x="2661" y="2363"/>
                      <a:pt x="636" y="174"/>
                      <a:pt x="475" y="49"/>
                    </a:cubicBezTo>
                    <a:cubicBezTo>
                      <a:pt x="432" y="15"/>
                      <a:pt x="381" y="0"/>
                      <a:pt x="3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6"/>
              <p:cNvSpPr/>
              <p:nvPr/>
            </p:nvSpPr>
            <p:spPr>
              <a:xfrm>
                <a:off x="7430863" y="2096107"/>
                <a:ext cx="151075" cy="159062"/>
              </a:xfrm>
              <a:custGeom>
                <a:avLst/>
                <a:gdLst/>
                <a:ahLst/>
                <a:cxnLst/>
                <a:rect l="l" t="t" r="r" b="b"/>
                <a:pathLst>
                  <a:path w="2648" h="2788" extrusionOk="0">
                    <a:moveTo>
                      <a:pt x="320" y="1"/>
                    </a:moveTo>
                    <a:cubicBezTo>
                      <a:pt x="141" y="1"/>
                      <a:pt x="0" y="195"/>
                      <a:pt x="129" y="408"/>
                    </a:cubicBezTo>
                    <a:cubicBezTo>
                      <a:pt x="283" y="670"/>
                      <a:pt x="2218" y="2788"/>
                      <a:pt x="2218" y="2788"/>
                    </a:cubicBezTo>
                    <a:lnTo>
                      <a:pt x="2648" y="2139"/>
                    </a:lnTo>
                    <a:cubicBezTo>
                      <a:pt x="2648" y="2139"/>
                      <a:pt x="673" y="150"/>
                      <a:pt x="444" y="32"/>
                    </a:cubicBezTo>
                    <a:cubicBezTo>
                      <a:pt x="403" y="10"/>
                      <a:pt x="360" y="1"/>
                      <a:pt x="3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6"/>
              <p:cNvSpPr/>
              <p:nvPr/>
            </p:nvSpPr>
            <p:spPr>
              <a:xfrm>
                <a:off x="7413576" y="2143175"/>
                <a:ext cx="143658" cy="147766"/>
              </a:xfrm>
              <a:custGeom>
                <a:avLst/>
                <a:gdLst/>
                <a:ahLst/>
                <a:cxnLst/>
                <a:rect l="l" t="t" r="r" b="b"/>
                <a:pathLst>
                  <a:path w="2518" h="2590" extrusionOk="0">
                    <a:moveTo>
                      <a:pt x="369" y="0"/>
                    </a:moveTo>
                    <a:cubicBezTo>
                      <a:pt x="203" y="0"/>
                      <a:pt x="1" y="211"/>
                      <a:pt x="95" y="325"/>
                    </a:cubicBezTo>
                    <a:cubicBezTo>
                      <a:pt x="371" y="669"/>
                      <a:pt x="2091" y="2590"/>
                      <a:pt x="2091" y="2590"/>
                    </a:cubicBezTo>
                    <a:lnTo>
                      <a:pt x="2517" y="1959"/>
                    </a:lnTo>
                    <a:cubicBezTo>
                      <a:pt x="2517" y="1959"/>
                      <a:pt x="1148" y="687"/>
                      <a:pt x="482" y="46"/>
                    </a:cubicBezTo>
                    <a:cubicBezTo>
                      <a:pt x="450" y="14"/>
                      <a:pt x="411" y="0"/>
                      <a:pt x="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6"/>
              <p:cNvSpPr/>
              <p:nvPr/>
            </p:nvSpPr>
            <p:spPr>
              <a:xfrm>
                <a:off x="7533215" y="2171302"/>
                <a:ext cx="225586" cy="220622"/>
              </a:xfrm>
              <a:custGeom>
                <a:avLst/>
                <a:gdLst/>
                <a:ahLst/>
                <a:cxnLst/>
                <a:rect l="l" t="t" r="r" b="b"/>
                <a:pathLst>
                  <a:path w="3954" h="3867" extrusionOk="0">
                    <a:moveTo>
                      <a:pt x="2108" y="0"/>
                    </a:moveTo>
                    <a:cubicBezTo>
                      <a:pt x="2108" y="0"/>
                      <a:pt x="1406" y="104"/>
                      <a:pt x="1040" y="466"/>
                    </a:cubicBezTo>
                    <a:cubicBezTo>
                      <a:pt x="671" y="832"/>
                      <a:pt x="1" y="2097"/>
                      <a:pt x="1" y="2097"/>
                    </a:cubicBezTo>
                    <a:cubicBezTo>
                      <a:pt x="1" y="2097"/>
                      <a:pt x="1122" y="3329"/>
                      <a:pt x="2215" y="3867"/>
                    </a:cubicBezTo>
                    <a:lnTo>
                      <a:pt x="3953" y="2143"/>
                    </a:lnTo>
                    <a:cubicBezTo>
                      <a:pt x="3835" y="1505"/>
                      <a:pt x="2108" y="0"/>
                      <a:pt x="21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6"/>
              <p:cNvSpPr/>
              <p:nvPr/>
            </p:nvSpPr>
            <p:spPr>
              <a:xfrm>
                <a:off x="7629747" y="2105577"/>
                <a:ext cx="139665" cy="251830"/>
              </a:xfrm>
              <a:custGeom>
                <a:avLst/>
                <a:gdLst/>
                <a:ahLst/>
                <a:cxnLst/>
                <a:rect l="l" t="t" r="r" b="b"/>
                <a:pathLst>
                  <a:path w="2448" h="4414" extrusionOk="0">
                    <a:moveTo>
                      <a:pt x="1728" y="1"/>
                    </a:moveTo>
                    <a:cubicBezTo>
                      <a:pt x="1678" y="1"/>
                      <a:pt x="1628" y="18"/>
                      <a:pt x="1588" y="56"/>
                    </a:cubicBezTo>
                    <a:cubicBezTo>
                      <a:pt x="1326" y="293"/>
                      <a:pt x="1211" y="572"/>
                      <a:pt x="1272" y="941"/>
                    </a:cubicBezTo>
                    <a:lnTo>
                      <a:pt x="1319" y="1891"/>
                    </a:lnTo>
                    <a:cubicBezTo>
                      <a:pt x="1319" y="1891"/>
                      <a:pt x="0" y="3127"/>
                      <a:pt x="1140" y="4413"/>
                    </a:cubicBezTo>
                    <a:lnTo>
                      <a:pt x="2279" y="3277"/>
                    </a:lnTo>
                    <a:cubicBezTo>
                      <a:pt x="2447" y="2715"/>
                      <a:pt x="2440" y="2123"/>
                      <a:pt x="2272" y="1565"/>
                    </a:cubicBezTo>
                    <a:cubicBezTo>
                      <a:pt x="2161" y="1199"/>
                      <a:pt x="2035" y="719"/>
                      <a:pt x="1939" y="178"/>
                    </a:cubicBezTo>
                    <a:cubicBezTo>
                      <a:pt x="1922" y="67"/>
                      <a:pt x="1826" y="1"/>
                      <a:pt x="172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46"/>
              <p:cNvSpPr/>
              <p:nvPr/>
            </p:nvSpPr>
            <p:spPr>
              <a:xfrm>
                <a:off x="7664492" y="2231378"/>
                <a:ext cx="29667" cy="125801"/>
              </a:xfrm>
              <a:custGeom>
                <a:avLst/>
                <a:gdLst/>
                <a:ahLst/>
                <a:cxnLst/>
                <a:rect l="l" t="t" r="r" b="b"/>
                <a:pathLst>
                  <a:path w="520" h="2205" extrusionOk="0">
                    <a:moveTo>
                      <a:pt x="445" y="1"/>
                    </a:moveTo>
                    <a:lnTo>
                      <a:pt x="445" y="1"/>
                    </a:lnTo>
                    <a:cubicBezTo>
                      <a:pt x="308" y="151"/>
                      <a:pt x="201" y="327"/>
                      <a:pt x="122" y="517"/>
                    </a:cubicBezTo>
                    <a:cubicBezTo>
                      <a:pt x="47" y="707"/>
                      <a:pt x="0" y="915"/>
                      <a:pt x="4" y="1119"/>
                    </a:cubicBezTo>
                    <a:cubicBezTo>
                      <a:pt x="11" y="1327"/>
                      <a:pt x="65" y="1538"/>
                      <a:pt x="154" y="1721"/>
                    </a:cubicBezTo>
                    <a:cubicBezTo>
                      <a:pt x="197" y="1814"/>
                      <a:pt x="255" y="1900"/>
                      <a:pt x="316" y="1979"/>
                    </a:cubicBezTo>
                    <a:lnTo>
                      <a:pt x="362" y="2040"/>
                    </a:lnTo>
                    <a:cubicBezTo>
                      <a:pt x="380" y="2058"/>
                      <a:pt x="398" y="2079"/>
                      <a:pt x="412" y="2097"/>
                    </a:cubicBezTo>
                    <a:cubicBezTo>
                      <a:pt x="448" y="2136"/>
                      <a:pt x="484" y="2169"/>
                      <a:pt x="520" y="2205"/>
                    </a:cubicBezTo>
                    <a:cubicBezTo>
                      <a:pt x="463" y="2119"/>
                      <a:pt x="409" y="2040"/>
                      <a:pt x="359" y="1950"/>
                    </a:cubicBezTo>
                    <a:cubicBezTo>
                      <a:pt x="308" y="1864"/>
                      <a:pt x="269" y="1775"/>
                      <a:pt x="230" y="1685"/>
                    </a:cubicBezTo>
                    <a:cubicBezTo>
                      <a:pt x="158" y="1502"/>
                      <a:pt x="119" y="1312"/>
                      <a:pt x="111" y="1115"/>
                    </a:cubicBezTo>
                    <a:cubicBezTo>
                      <a:pt x="108" y="922"/>
                      <a:pt x="140" y="732"/>
                      <a:pt x="197" y="542"/>
                    </a:cubicBezTo>
                    <a:cubicBezTo>
                      <a:pt x="265" y="359"/>
                      <a:pt x="351" y="180"/>
                      <a:pt x="4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6"/>
              <p:cNvSpPr/>
              <p:nvPr/>
            </p:nvSpPr>
            <p:spPr>
              <a:xfrm>
                <a:off x="7659586" y="2292539"/>
                <a:ext cx="256166" cy="253028"/>
              </a:xfrm>
              <a:custGeom>
                <a:avLst/>
                <a:gdLst/>
                <a:ahLst/>
                <a:cxnLst/>
                <a:rect l="l" t="t" r="r" b="b"/>
                <a:pathLst>
                  <a:path w="4490" h="4435" extrusionOk="0">
                    <a:moveTo>
                      <a:pt x="1763" y="0"/>
                    </a:moveTo>
                    <a:cubicBezTo>
                      <a:pt x="1749" y="0"/>
                      <a:pt x="0" y="1738"/>
                      <a:pt x="0" y="1738"/>
                    </a:cubicBezTo>
                    <a:cubicBezTo>
                      <a:pt x="1380" y="3107"/>
                      <a:pt x="2007" y="3967"/>
                      <a:pt x="2344" y="4375"/>
                    </a:cubicBezTo>
                    <a:cubicBezTo>
                      <a:pt x="2377" y="4413"/>
                      <a:pt x="2425" y="4435"/>
                      <a:pt x="2473" y="4435"/>
                    </a:cubicBezTo>
                    <a:cubicBezTo>
                      <a:pt x="2501" y="4435"/>
                      <a:pt x="2530" y="4427"/>
                      <a:pt x="2555" y="4411"/>
                    </a:cubicBezTo>
                    <a:cubicBezTo>
                      <a:pt x="2784" y="4271"/>
                      <a:pt x="3286" y="3949"/>
                      <a:pt x="3612" y="3626"/>
                    </a:cubicBezTo>
                    <a:cubicBezTo>
                      <a:pt x="3849" y="3393"/>
                      <a:pt x="4096" y="3053"/>
                      <a:pt x="4275" y="2795"/>
                    </a:cubicBezTo>
                    <a:cubicBezTo>
                      <a:pt x="4347" y="2688"/>
                      <a:pt x="4408" y="2598"/>
                      <a:pt x="4451" y="2526"/>
                    </a:cubicBezTo>
                    <a:cubicBezTo>
                      <a:pt x="4490" y="2458"/>
                      <a:pt x="4479" y="2372"/>
                      <a:pt x="4422" y="2319"/>
                    </a:cubicBezTo>
                    <a:cubicBezTo>
                      <a:pt x="3386" y="1401"/>
                      <a:pt x="3290" y="1512"/>
                      <a:pt x="1763" y="0"/>
                    </a:cubicBezTo>
                    <a:cubicBezTo>
                      <a:pt x="1763" y="0"/>
                      <a:pt x="1763" y="0"/>
                      <a:pt x="17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6"/>
              <p:cNvSpPr/>
              <p:nvPr/>
            </p:nvSpPr>
            <p:spPr>
              <a:xfrm>
                <a:off x="7573094" y="2194808"/>
                <a:ext cx="86549" cy="105946"/>
              </a:xfrm>
              <a:custGeom>
                <a:avLst/>
                <a:gdLst/>
                <a:ahLst/>
                <a:cxnLst/>
                <a:rect l="l" t="t" r="r" b="b"/>
                <a:pathLst>
                  <a:path w="1517" h="1857" extrusionOk="0">
                    <a:moveTo>
                      <a:pt x="1516" y="1"/>
                    </a:moveTo>
                    <a:cubicBezTo>
                      <a:pt x="1423" y="51"/>
                      <a:pt x="1337" y="104"/>
                      <a:pt x="1248" y="158"/>
                    </a:cubicBezTo>
                    <a:cubicBezTo>
                      <a:pt x="1165" y="216"/>
                      <a:pt x="1079" y="273"/>
                      <a:pt x="997" y="337"/>
                    </a:cubicBezTo>
                    <a:cubicBezTo>
                      <a:pt x="836" y="463"/>
                      <a:pt x="678" y="602"/>
                      <a:pt x="542" y="757"/>
                    </a:cubicBezTo>
                    <a:cubicBezTo>
                      <a:pt x="470" y="835"/>
                      <a:pt x="402" y="914"/>
                      <a:pt x="345" y="1000"/>
                    </a:cubicBezTo>
                    <a:cubicBezTo>
                      <a:pt x="334" y="1007"/>
                      <a:pt x="327" y="1022"/>
                      <a:pt x="323" y="1032"/>
                    </a:cubicBezTo>
                    <a:lnTo>
                      <a:pt x="298" y="1061"/>
                    </a:lnTo>
                    <a:cubicBezTo>
                      <a:pt x="284" y="1086"/>
                      <a:pt x="269" y="1108"/>
                      <a:pt x="255" y="1129"/>
                    </a:cubicBezTo>
                    <a:lnTo>
                      <a:pt x="216" y="1197"/>
                    </a:lnTo>
                    <a:lnTo>
                      <a:pt x="180" y="1265"/>
                    </a:lnTo>
                    <a:cubicBezTo>
                      <a:pt x="130" y="1355"/>
                      <a:pt x="90" y="1452"/>
                      <a:pt x="58" y="1552"/>
                    </a:cubicBezTo>
                    <a:cubicBezTo>
                      <a:pt x="26" y="1649"/>
                      <a:pt x="4" y="1753"/>
                      <a:pt x="1" y="1857"/>
                    </a:cubicBezTo>
                    <a:cubicBezTo>
                      <a:pt x="22" y="1756"/>
                      <a:pt x="54" y="1660"/>
                      <a:pt x="90" y="1563"/>
                    </a:cubicBezTo>
                    <a:lnTo>
                      <a:pt x="119" y="1491"/>
                    </a:lnTo>
                    <a:cubicBezTo>
                      <a:pt x="130" y="1470"/>
                      <a:pt x="144" y="1448"/>
                      <a:pt x="155" y="1427"/>
                    </a:cubicBezTo>
                    <a:cubicBezTo>
                      <a:pt x="165" y="1402"/>
                      <a:pt x="180" y="1380"/>
                      <a:pt x="191" y="1359"/>
                    </a:cubicBezTo>
                    <a:cubicBezTo>
                      <a:pt x="205" y="1337"/>
                      <a:pt x="216" y="1312"/>
                      <a:pt x="234" y="1290"/>
                    </a:cubicBezTo>
                    <a:cubicBezTo>
                      <a:pt x="280" y="1204"/>
                      <a:pt x="345" y="1122"/>
                      <a:pt x="402" y="1040"/>
                    </a:cubicBezTo>
                    <a:cubicBezTo>
                      <a:pt x="463" y="961"/>
                      <a:pt x="531" y="882"/>
                      <a:pt x="599" y="807"/>
                    </a:cubicBezTo>
                    <a:cubicBezTo>
                      <a:pt x="635" y="767"/>
                      <a:pt x="667" y="731"/>
                      <a:pt x="703" y="696"/>
                    </a:cubicBezTo>
                    <a:lnTo>
                      <a:pt x="757" y="642"/>
                    </a:lnTo>
                    <a:lnTo>
                      <a:pt x="810" y="588"/>
                    </a:lnTo>
                    <a:cubicBezTo>
                      <a:pt x="882" y="517"/>
                      <a:pt x="957" y="448"/>
                      <a:pt x="1040" y="380"/>
                    </a:cubicBezTo>
                    <a:cubicBezTo>
                      <a:pt x="1115" y="316"/>
                      <a:pt x="1194" y="251"/>
                      <a:pt x="1276" y="190"/>
                    </a:cubicBezTo>
                    <a:cubicBezTo>
                      <a:pt x="1352" y="122"/>
                      <a:pt x="1434" y="58"/>
                      <a:pt x="15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4" name="Google Shape;844;p46"/>
            <p:cNvSpPr/>
            <p:nvPr/>
          </p:nvSpPr>
          <p:spPr>
            <a:xfrm>
              <a:off x="7282163" y="188135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45" name="Google Shape;845;p46"/>
            <p:cNvCxnSpPr>
              <a:stCxn id="844" idx="4"/>
            </p:cNvCxnSpPr>
            <p:nvPr/>
          </p:nvCxnSpPr>
          <p:spPr>
            <a:xfrm flipH="1">
              <a:off x="7390763" y="2649950"/>
              <a:ext cx="275700" cy="206400"/>
            </a:xfrm>
            <a:prstGeom prst="straightConnector1">
              <a:avLst/>
            </a:prstGeom>
            <a:noFill/>
            <a:ln w="9525" cap="flat" cmpd="sng">
              <a:solidFill>
                <a:schemeClr val="accent5"/>
              </a:solidFill>
              <a:prstDash val="solid"/>
              <a:round/>
              <a:headEnd type="none" w="med" len="med"/>
              <a:tailEnd type="oval" w="med" len="med"/>
            </a:ln>
          </p:spPr>
        </p:cxn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0"/>
        <p:cNvGrpSpPr/>
        <p:nvPr/>
      </p:nvGrpSpPr>
      <p:grpSpPr>
        <a:xfrm>
          <a:off x="0" y="0"/>
          <a:ext cx="0" cy="0"/>
          <a:chOff x="0" y="0"/>
          <a:chExt cx="0" cy="0"/>
        </a:xfrm>
      </p:grpSpPr>
      <p:sp>
        <p:nvSpPr>
          <p:cNvPr id="751" name="Google Shape;751;p46"/>
          <p:cNvSpPr txBox="1">
            <a:spLocks noGrp="1"/>
          </p:cNvSpPr>
          <p:nvPr>
            <p:ph type="title"/>
          </p:nvPr>
        </p:nvSpPr>
        <p:spPr>
          <a:xfrm>
            <a:off x="571472" y="428610"/>
            <a:ext cx="4209752" cy="963300"/>
          </a:xfrm>
          <a:prstGeom prst="rect">
            <a:avLst/>
          </a:prstGeom>
        </p:spPr>
        <p:txBody>
          <a:bodyPr spcFirstLastPara="1" wrap="square" lIns="91425" tIns="91425" rIns="91425" bIns="91425" anchor="t" anchorCtr="0">
            <a:noAutofit/>
          </a:bodyPr>
          <a:lstStyle/>
          <a:p>
            <a:pPr algn="r" rtl="1"/>
            <a:r>
              <a:rPr lang="ar-DZ" sz="2800" b="1" dirty="0" smtClean="0">
                <a:latin typeface="Sakkal Majalla" panose="02000000000000000000" pitchFamily="2" charset="-78"/>
                <a:cs typeface="Sakkal Majalla" panose="02000000000000000000" pitchFamily="2" charset="-78"/>
              </a:rPr>
              <a:t>منتصف القرن 20: </a:t>
            </a:r>
            <a:r>
              <a:rPr lang="fr-FR" sz="2800" b="1" dirty="0" smtClean="0">
                <a:latin typeface="Sakkal Majalla" panose="02000000000000000000" pitchFamily="2" charset="-78"/>
                <a:cs typeface="Sakkal Majalla" panose="02000000000000000000" pitchFamily="2" charset="-78"/>
              </a:rPr>
              <a:t/>
            </a:r>
            <a:br>
              <a:rPr lang="fr-FR" sz="2800" b="1" dirty="0" smtClean="0">
                <a:latin typeface="Sakkal Majalla" panose="02000000000000000000" pitchFamily="2" charset="-78"/>
                <a:cs typeface="Sakkal Majalla" panose="02000000000000000000" pitchFamily="2" charset="-78"/>
              </a:rPr>
            </a:br>
            <a:r>
              <a:rPr lang="ar-DZ" sz="2800" b="1" dirty="0" smtClean="0">
                <a:latin typeface="Sakkal Majalla" panose="02000000000000000000" pitchFamily="2" charset="-78"/>
                <a:cs typeface="Sakkal Majalla" panose="02000000000000000000" pitchFamily="2" charset="-78"/>
              </a:rPr>
              <a:t>البعد النفسي في بيئة العمل</a:t>
            </a:r>
            <a:r>
              <a:rPr lang="ar-DZ" sz="2800" dirty="0" smtClean="0">
                <a:latin typeface="Sakkal Majalla" panose="02000000000000000000" pitchFamily="2" charset="-78"/>
                <a:cs typeface="Sakkal Majalla" panose="02000000000000000000" pitchFamily="2" charset="-78"/>
              </a:rPr>
              <a:t/>
            </a:r>
            <a:br>
              <a:rPr lang="ar-DZ" sz="2800" dirty="0" smtClean="0">
                <a:latin typeface="Sakkal Majalla" panose="02000000000000000000" pitchFamily="2" charset="-78"/>
                <a:cs typeface="Sakkal Majalla" panose="02000000000000000000" pitchFamily="2" charset="-78"/>
              </a:rPr>
            </a:br>
            <a:endParaRPr>
              <a:highlight>
                <a:schemeClr val="lt2"/>
              </a:highlight>
              <a:latin typeface="Sakkal Majalla" panose="02000000000000000000" pitchFamily="2" charset="-78"/>
              <a:cs typeface="Sakkal Majalla" panose="02000000000000000000" pitchFamily="2" charset="-78"/>
            </a:endParaRPr>
          </a:p>
        </p:txBody>
      </p:sp>
      <p:sp>
        <p:nvSpPr>
          <p:cNvPr id="752" name="Google Shape;752;p46"/>
          <p:cNvSpPr txBox="1">
            <a:spLocks noGrp="1"/>
          </p:cNvSpPr>
          <p:nvPr>
            <p:ph type="subTitle" idx="1"/>
          </p:nvPr>
        </p:nvSpPr>
        <p:spPr>
          <a:xfrm>
            <a:off x="642910" y="1357304"/>
            <a:ext cx="4709256" cy="1935000"/>
          </a:xfrm>
          <a:prstGeom prst="rect">
            <a:avLst/>
          </a:prstGeom>
        </p:spPr>
        <p:txBody>
          <a:bodyPr spcFirstLastPara="1" wrap="square" lIns="91425" tIns="91425" rIns="91425" bIns="91425" anchor="t" anchorCtr="0">
            <a:noAutofit/>
          </a:bodyPr>
          <a:lstStyle/>
          <a:p>
            <a:pPr algn="r" rtl="1">
              <a:buNone/>
            </a:pPr>
            <a:r>
              <a:rPr lang="fr-FR" sz="2000" dirty="0" smtClean="0">
                <a:latin typeface="Sakkal Majalla" panose="02000000000000000000" pitchFamily="2" charset="-78"/>
                <a:cs typeface="Sakkal Majalla" panose="02000000000000000000" pitchFamily="2" charset="-78"/>
              </a:rPr>
              <a:t>		</a:t>
            </a:r>
            <a:endParaRPr lang="ar-DZ" sz="2000" dirty="0" smtClean="0">
              <a:latin typeface="Sakkal Majalla" panose="02000000000000000000" pitchFamily="2" charset="-78"/>
              <a:cs typeface="Sakkal Majalla" panose="02000000000000000000" pitchFamily="2" charset="-78"/>
            </a:endParaRPr>
          </a:p>
          <a:p>
            <a:pPr algn="just" rtl="1">
              <a:buNone/>
            </a:pPr>
            <a:r>
              <a:rPr lang="fr-FR" sz="2000" dirty="0" smtClean="0">
                <a:latin typeface="Sakkal Majalla" panose="02000000000000000000" pitchFamily="2" charset="-78"/>
                <a:cs typeface="Sakkal Majalla" panose="02000000000000000000" pitchFamily="2" charset="-78"/>
              </a:rPr>
              <a:t>		</a:t>
            </a:r>
            <a:endParaRPr lang="ar-DZ" sz="2000" dirty="0" smtClean="0">
              <a:latin typeface="Sakkal Majalla" panose="02000000000000000000" pitchFamily="2" charset="-78"/>
              <a:cs typeface="Sakkal Majalla" panose="02000000000000000000" pitchFamily="2" charset="-78"/>
            </a:endParaRPr>
          </a:p>
          <a:p>
            <a:pPr algn="just" rtl="1">
              <a:buNone/>
            </a:pPr>
            <a:r>
              <a:rPr lang="fr-FR" sz="2000" dirty="0" smtClean="0">
                <a:latin typeface="Sakkal Majalla" panose="02000000000000000000" pitchFamily="2" charset="-78"/>
                <a:cs typeface="Sakkal Majalla" panose="02000000000000000000" pitchFamily="2" charset="-78"/>
              </a:rPr>
              <a:t>		</a:t>
            </a:r>
            <a:r>
              <a:rPr lang="ar-DZ" sz="2000" dirty="0" smtClean="0">
                <a:latin typeface="Sakkal Majalla" panose="02000000000000000000" pitchFamily="2" charset="-78"/>
                <a:cs typeface="Sakkal Majalla" panose="02000000000000000000" pitchFamily="2" charset="-78"/>
              </a:rPr>
              <a:t>بحلول منتصف القرن 20، توسع الاهتمام ليشمل الصحة النفسية للعاملين في بيئات العمل. بدأ علماء النفس في دراسة تأثير التوتر والإجهاد المرتبط بالعمل على صحة الأفراد. مفاهيم مثل "الإرهاق المهني"و"الإجهاد النفسي"أصبحت جزءًا من الاهتمامات الأساسية في دراسات علم نفس العمل. هذا التحول أبرز أهمية الوقاية من التوتر والعمل على تحسين الظروف النفسية في بيئة العمل.</a:t>
            </a:r>
          </a:p>
          <a:p>
            <a:pPr marL="0" lvl="0" indent="0" algn="r" rtl="1">
              <a:spcBef>
                <a:spcPts val="0"/>
              </a:spcBef>
              <a:spcAft>
                <a:spcPts val="0"/>
              </a:spcAft>
              <a:buClr>
                <a:schemeClr val="dk1"/>
              </a:buClr>
              <a:buSzPts val="1100"/>
              <a:buFont typeface="Arial" panose="020B0604020202020204"/>
              <a:buNone/>
            </a:pPr>
            <a:endParaRPr lang="en-GB" sz="1400" dirty="0"/>
          </a:p>
        </p:txBody>
      </p:sp>
      <p:grpSp>
        <p:nvGrpSpPr>
          <p:cNvPr id="2" name="Google Shape;753;p46"/>
          <p:cNvGrpSpPr/>
          <p:nvPr/>
        </p:nvGrpSpPr>
        <p:grpSpPr>
          <a:xfrm>
            <a:off x="5752725" y="788176"/>
            <a:ext cx="1538760" cy="3815848"/>
            <a:chOff x="5752725" y="788176"/>
            <a:chExt cx="1538760" cy="3815848"/>
          </a:xfrm>
        </p:grpSpPr>
        <p:sp>
          <p:nvSpPr>
            <p:cNvPr id="754" name="Google Shape;754;p46"/>
            <p:cNvSpPr/>
            <p:nvPr/>
          </p:nvSpPr>
          <p:spPr>
            <a:xfrm>
              <a:off x="6121454" y="2497985"/>
              <a:ext cx="400566" cy="2006080"/>
            </a:xfrm>
            <a:custGeom>
              <a:avLst/>
              <a:gdLst/>
              <a:ahLst/>
              <a:cxnLst/>
              <a:rect l="l" t="t" r="r" b="b"/>
              <a:pathLst>
                <a:path w="7021" h="35162" extrusionOk="0">
                  <a:moveTo>
                    <a:pt x="890" y="0"/>
                  </a:moveTo>
                  <a:cubicBezTo>
                    <a:pt x="890" y="0"/>
                    <a:pt x="492" y="2465"/>
                    <a:pt x="388" y="4558"/>
                  </a:cubicBezTo>
                  <a:cubicBezTo>
                    <a:pt x="352" y="5285"/>
                    <a:pt x="341" y="7066"/>
                    <a:pt x="341" y="9083"/>
                  </a:cubicBezTo>
                  <a:cubicBezTo>
                    <a:pt x="1" y="9703"/>
                    <a:pt x="266" y="10069"/>
                    <a:pt x="341" y="10524"/>
                  </a:cubicBezTo>
                  <a:cubicBezTo>
                    <a:pt x="352" y="13960"/>
                    <a:pt x="388" y="17515"/>
                    <a:pt x="388" y="17515"/>
                  </a:cubicBezTo>
                  <a:cubicBezTo>
                    <a:pt x="388" y="17515"/>
                    <a:pt x="48" y="18206"/>
                    <a:pt x="388" y="19331"/>
                  </a:cubicBezTo>
                  <a:cubicBezTo>
                    <a:pt x="438" y="20291"/>
                    <a:pt x="782" y="26372"/>
                    <a:pt x="929" y="31499"/>
                  </a:cubicBezTo>
                  <a:cubicBezTo>
                    <a:pt x="947" y="32180"/>
                    <a:pt x="961" y="32847"/>
                    <a:pt x="976" y="33484"/>
                  </a:cubicBezTo>
                  <a:cubicBezTo>
                    <a:pt x="696" y="33896"/>
                    <a:pt x="757" y="34237"/>
                    <a:pt x="986" y="34481"/>
                  </a:cubicBezTo>
                  <a:lnTo>
                    <a:pt x="4340" y="35161"/>
                  </a:lnTo>
                  <a:cubicBezTo>
                    <a:pt x="4340" y="35161"/>
                    <a:pt x="5118" y="34721"/>
                    <a:pt x="4544" y="33151"/>
                  </a:cubicBezTo>
                  <a:cubicBezTo>
                    <a:pt x="4967" y="29762"/>
                    <a:pt x="5953" y="22405"/>
                    <a:pt x="5953" y="21033"/>
                  </a:cubicBezTo>
                  <a:cubicBezTo>
                    <a:pt x="5953" y="19173"/>
                    <a:pt x="5587" y="17511"/>
                    <a:pt x="5587" y="17511"/>
                  </a:cubicBezTo>
                  <a:cubicBezTo>
                    <a:pt x="5587" y="17511"/>
                    <a:pt x="5999" y="14193"/>
                    <a:pt x="6354" y="11326"/>
                  </a:cubicBezTo>
                  <a:cubicBezTo>
                    <a:pt x="6468" y="10592"/>
                    <a:pt x="6565" y="9918"/>
                    <a:pt x="6640" y="9320"/>
                  </a:cubicBezTo>
                  <a:cubicBezTo>
                    <a:pt x="6891" y="7285"/>
                    <a:pt x="6913" y="6074"/>
                    <a:pt x="6913" y="6074"/>
                  </a:cubicBezTo>
                  <a:lnTo>
                    <a:pt x="7020"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46"/>
            <p:cNvSpPr/>
            <p:nvPr/>
          </p:nvSpPr>
          <p:spPr>
            <a:xfrm>
              <a:off x="6096522" y="4447187"/>
              <a:ext cx="281155" cy="156837"/>
            </a:xfrm>
            <a:custGeom>
              <a:avLst/>
              <a:gdLst/>
              <a:ahLst/>
              <a:cxnLst/>
              <a:rect l="l" t="t" r="r" b="b"/>
              <a:pathLst>
                <a:path w="4928" h="2749" extrusionOk="0">
                  <a:moveTo>
                    <a:pt x="2437" y="0"/>
                  </a:moveTo>
                  <a:cubicBezTo>
                    <a:pt x="1973" y="0"/>
                    <a:pt x="1573" y="79"/>
                    <a:pt x="1416" y="316"/>
                  </a:cubicBezTo>
                  <a:cubicBezTo>
                    <a:pt x="1212" y="634"/>
                    <a:pt x="886" y="896"/>
                    <a:pt x="592" y="1086"/>
                  </a:cubicBezTo>
                  <a:cubicBezTo>
                    <a:pt x="194" y="1351"/>
                    <a:pt x="1" y="1838"/>
                    <a:pt x="108" y="2304"/>
                  </a:cubicBezTo>
                  <a:lnTo>
                    <a:pt x="144" y="2447"/>
                  </a:lnTo>
                  <a:cubicBezTo>
                    <a:pt x="187" y="2623"/>
                    <a:pt x="345" y="2748"/>
                    <a:pt x="524" y="2748"/>
                  </a:cubicBezTo>
                  <a:lnTo>
                    <a:pt x="4569" y="2748"/>
                  </a:lnTo>
                  <a:cubicBezTo>
                    <a:pt x="4569" y="2748"/>
                    <a:pt x="4928" y="2311"/>
                    <a:pt x="4928" y="1820"/>
                  </a:cubicBezTo>
                  <a:cubicBezTo>
                    <a:pt x="4928" y="1602"/>
                    <a:pt x="4852" y="1283"/>
                    <a:pt x="4766" y="996"/>
                  </a:cubicBezTo>
                  <a:cubicBezTo>
                    <a:pt x="4763" y="975"/>
                    <a:pt x="4752" y="957"/>
                    <a:pt x="4748" y="935"/>
                  </a:cubicBezTo>
                  <a:cubicBezTo>
                    <a:pt x="4637" y="545"/>
                    <a:pt x="4315" y="255"/>
                    <a:pt x="3917" y="172"/>
                  </a:cubicBezTo>
                  <a:cubicBezTo>
                    <a:pt x="3495" y="89"/>
                    <a:pt x="2930" y="0"/>
                    <a:pt x="24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46"/>
            <p:cNvSpPr/>
            <p:nvPr/>
          </p:nvSpPr>
          <p:spPr>
            <a:xfrm>
              <a:off x="6518082" y="2497586"/>
              <a:ext cx="395602" cy="2006251"/>
            </a:xfrm>
            <a:custGeom>
              <a:avLst/>
              <a:gdLst/>
              <a:ahLst/>
              <a:cxnLst/>
              <a:rect l="l" t="t" r="r" b="b"/>
              <a:pathLst>
                <a:path w="6934" h="35165" extrusionOk="0">
                  <a:moveTo>
                    <a:pt x="68" y="0"/>
                  </a:moveTo>
                  <a:lnTo>
                    <a:pt x="68" y="6073"/>
                  </a:lnTo>
                  <a:cubicBezTo>
                    <a:pt x="68" y="6073"/>
                    <a:pt x="0" y="9872"/>
                    <a:pt x="731" y="12964"/>
                  </a:cubicBezTo>
                  <a:cubicBezTo>
                    <a:pt x="857" y="13508"/>
                    <a:pt x="928" y="13967"/>
                    <a:pt x="968" y="14361"/>
                  </a:cubicBezTo>
                  <a:cubicBezTo>
                    <a:pt x="968" y="14365"/>
                    <a:pt x="968" y="14379"/>
                    <a:pt x="975" y="14419"/>
                  </a:cubicBezTo>
                  <a:cubicBezTo>
                    <a:pt x="978" y="14440"/>
                    <a:pt x="978" y="14469"/>
                    <a:pt x="982" y="14501"/>
                  </a:cubicBezTo>
                  <a:cubicBezTo>
                    <a:pt x="1075" y="15712"/>
                    <a:pt x="867" y="16368"/>
                    <a:pt x="1086" y="17514"/>
                  </a:cubicBezTo>
                  <a:cubicBezTo>
                    <a:pt x="1086" y="17514"/>
                    <a:pt x="928" y="19177"/>
                    <a:pt x="928" y="21033"/>
                  </a:cubicBezTo>
                  <a:cubicBezTo>
                    <a:pt x="928" y="22409"/>
                    <a:pt x="2129" y="29765"/>
                    <a:pt x="2551" y="33155"/>
                  </a:cubicBezTo>
                  <a:cubicBezTo>
                    <a:pt x="1982" y="34720"/>
                    <a:pt x="2756" y="35165"/>
                    <a:pt x="2756" y="35165"/>
                  </a:cubicBezTo>
                  <a:lnTo>
                    <a:pt x="6106" y="34484"/>
                  </a:lnTo>
                  <a:cubicBezTo>
                    <a:pt x="6339" y="34237"/>
                    <a:pt x="6396" y="33896"/>
                    <a:pt x="6120" y="33484"/>
                  </a:cubicBezTo>
                  <a:cubicBezTo>
                    <a:pt x="6135" y="32635"/>
                    <a:pt x="6160" y="31703"/>
                    <a:pt x="6192" y="30736"/>
                  </a:cubicBezTo>
                  <a:cubicBezTo>
                    <a:pt x="6357" y="25583"/>
                    <a:pt x="6711" y="19438"/>
                    <a:pt x="6708" y="18786"/>
                  </a:cubicBezTo>
                  <a:cubicBezTo>
                    <a:pt x="6934" y="18073"/>
                    <a:pt x="6708" y="17514"/>
                    <a:pt x="6708" y="17514"/>
                  </a:cubicBezTo>
                  <a:cubicBezTo>
                    <a:pt x="6708" y="17514"/>
                    <a:pt x="6808" y="6654"/>
                    <a:pt x="6708" y="4561"/>
                  </a:cubicBezTo>
                  <a:cubicBezTo>
                    <a:pt x="6604" y="2469"/>
                    <a:pt x="6206" y="0"/>
                    <a:pt x="620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6"/>
            <p:cNvSpPr/>
            <p:nvPr/>
          </p:nvSpPr>
          <p:spPr>
            <a:xfrm>
              <a:off x="6666475" y="4447187"/>
              <a:ext cx="281155" cy="156837"/>
            </a:xfrm>
            <a:custGeom>
              <a:avLst/>
              <a:gdLst/>
              <a:ahLst/>
              <a:cxnLst/>
              <a:rect l="l" t="t" r="r" b="b"/>
              <a:pathLst>
                <a:path w="4928" h="2749" extrusionOk="0">
                  <a:moveTo>
                    <a:pt x="2486" y="0"/>
                  </a:moveTo>
                  <a:cubicBezTo>
                    <a:pt x="1994" y="0"/>
                    <a:pt x="1430" y="89"/>
                    <a:pt x="1007" y="172"/>
                  </a:cubicBezTo>
                  <a:cubicBezTo>
                    <a:pt x="606" y="255"/>
                    <a:pt x="284" y="545"/>
                    <a:pt x="173" y="935"/>
                  </a:cubicBezTo>
                  <a:cubicBezTo>
                    <a:pt x="169" y="953"/>
                    <a:pt x="162" y="975"/>
                    <a:pt x="155" y="996"/>
                  </a:cubicBezTo>
                  <a:cubicBezTo>
                    <a:pt x="72" y="1283"/>
                    <a:pt x="1" y="1605"/>
                    <a:pt x="1" y="1820"/>
                  </a:cubicBezTo>
                  <a:cubicBezTo>
                    <a:pt x="1" y="2315"/>
                    <a:pt x="359" y="2748"/>
                    <a:pt x="359" y="2748"/>
                  </a:cubicBezTo>
                  <a:lnTo>
                    <a:pt x="4401" y="2748"/>
                  </a:lnTo>
                  <a:cubicBezTo>
                    <a:pt x="4587" y="2748"/>
                    <a:pt x="4741" y="2623"/>
                    <a:pt x="4784" y="2447"/>
                  </a:cubicBezTo>
                  <a:lnTo>
                    <a:pt x="4820" y="2304"/>
                  </a:lnTo>
                  <a:cubicBezTo>
                    <a:pt x="4927" y="1835"/>
                    <a:pt x="4734" y="1351"/>
                    <a:pt x="4329" y="1086"/>
                  </a:cubicBezTo>
                  <a:cubicBezTo>
                    <a:pt x="4039" y="892"/>
                    <a:pt x="3716" y="634"/>
                    <a:pt x="3505" y="316"/>
                  </a:cubicBezTo>
                  <a:cubicBezTo>
                    <a:pt x="3348" y="79"/>
                    <a:pt x="2949" y="0"/>
                    <a:pt x="24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6"/>
            <p:cNvSpPr/>
            <p:nvPr/>
          </p:nvSpPr>
          <p:spPr>
            <a:xfrm>
              <a:off x="5877384" y="1483590"/>
              <a:ext cx="386417" cy="1336797"/>
            </a:xfrm>
            <a:custGeom>
              <a:avLst/>
              <a:gdLst/>
              <a:ahLst/>
              <a:cxnLst/>
              <a:rect l="l" t="t" r="r" b="b"/>
              <a:pathLst>
                <a:path w="6773" h="23431" extrusionOk="0">
                  <a:moveTo>
                    <a:pt x="5023" y="0"/>
                  </a:moveTo>
                  <a:cubicBezTo>
                    <a:pt x="4864" y="0"/>
                    <a:pt x="4592" y="51"/>
                    <a:pt x="4437" y="366"/>
                  </a:cubicBezTo>
                  <a:cubicBezTo>
                    <a:pt x="3788" y="696"/>
                    <a:pt x="3028" y="1749"/>
                    <a:pt x="2968" y="2642"/>
                  </a:cubicBezTo>
                  <a:cubicBezTo>
                    <a:pt x="2964" y="2749"/>
                    <a:pt x="2950" y="2932"/>
                    <a:pt x="2932" y="3172"/>
                  </a:cubicBezTo>
                  <a:cubicBezTo>
                    <a:pt x="2799" y="4956"/>
                    <a:pt x="2366" y="10023"/>
                    <a:pt x="1559" y="13079"/>
                  </a:cubicBezTo>
                  <a:cubicBezTo>
                    <a:pt x="1230" y="14315"/>
                    <a:pt x="1104" y="16849"/>
                    <a:pt x="438" y="20650"/>
                  </a:cubicBezTo>
                  <a:cubicBezTo>
                    <a:pt x="183" y="20855"/>
                    <a:pt x="180" y="21095"/>
                    <a:pt x="327" y="21285"/>
                  </a:cubicBezTo>
                  <a:cubicBezTo>
                    <a:pt x="216" y="21887"/>
                    <a:pt x="126" y="22356"/>
                    <a:pt x="1" y="22976"/>
                  </a:cubicBezTo>
                  <a:lnTo>
                    <a:pt x="2108" y="23431"/>
                  </a:lnTo>
                  <a:cubicBezTo>
                    <a:pt x="2108" y="23431"/>
                    <a:pt x="2226" y="23119"/>
                    <a:pt x="2391" y="22653"/>
                  </a:cubicBezTo>
                  <a:cubicBezTo>
                    <a:pt x="2466" y="22442"/>
                    <a:pt x="2552" y="22205"/>
                    <a:pt x="2638" y="21947"/>
                  </a:cubicBezTo>
                  <a:cubicBezTo>
                    <a:pt x="2778" y="21869"/>
                    <a:pt x="3075" y="21596"/>
                    <a:pt x="2874" y="21245"/>
                  </a:cubicBezTo>
                  <a:cubicBezTo>
                    <a:pt x="3057" y="20683"/>
                    <a:pt x="3236" y="20099"/>
                    <a:pt x="3362" y="19615"/>
                  </a:cubicBezTo>
                  <a:cubicBezTo>
                    <a:pt x="3613" y="18647"/>
                    <a:pt x="4322" y="17476"/>
                    <a:pt x="4659" y="15369"/>
                  </a:cubicBezTo>
                  <a:cubicBezTo>
                    <a:pt x="4881" y="13961"/>
                    <a:pt x="5221" y="12588"/>
                    <a:pt x="5719" y="11252"/>
                  </a:cubicBezTo>
                  <a:cubicBezTo>
                    <a:pt x="5727" y="11234"/>
                    <a:pt x="5737" y="11216"/>
                    <a:pt x="5741" y="11198"/>
                  </a:cubicBezTo>
                  <a:cubicBezTo>
                    <a:pt x="6182" y="10030"/>
                    <a:pt x="6468" y="8059"/>
                    <a:pt x="6579" y="7264"/>
                  </a:cubicBezTo>
                  <a:cubicBezTo>
                    <a:pt x="6773" y="5895"/>
                    <a:pt x="5150" y="12"/>
                    <a:pt x="5150" y="12"/>
                  </a:cubicBezTo>
                  <a:cubicBezTo>
                    <a:pt x="5150" y="12"/>
                    <a:pt x="5099" y="0"/>
                    <a:pt x="50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6"/>
            <p:cNvSpPr/>
            <p:nvPr/>
          </p:nvSpPr>
          <p:spPr>
            <a:xfrm>
              <a:off x="5837961" y="2945848"/>
              <a:ext cx="69547" cy="168077"/>
            </a:xfrm>
            <a:custGeom>
              <a:avLst/>
              <a:gdLst/>
              <a:ahLst/>
              <a:cxnLst/>
              <a:rect l="l" t="t" r="r" b="b"/>
              <a:pathLst>
                <a:path w="1219" h="2946" extrusionOk="0">
                  <a:moveTo>
                    <a:pt x="588" y="1"/>
                  </a:moveTo>
                  <a:cubicBezTo>
                    <a:pt x="588" y="1"/>
                    <a:pt x="0" y="2602"/>
                    <a:pt x="11" y="2796"/>
                  </a:cubicBezTo>
                  <a:cubicBezTo>
                    <a:pt x="16" y="2887"/>
                    <a:pt x="136" y="2945"/>
                    <a:pt x="240" y="2945"/>
                  </a:cubicBezTo>
                  <a:cubicBezTo>
                    <a:pt x="298" y="2945"/>
                    <a:pt x="352" y="2927"/>
                    <a:pt x="376" y="2885"/>
                  </a:cubicBezTo>
                  <a:cubicBezTo>
                    <a:pt x="444" y="2767"/>
                    <a:pt x="1218" y="184"/>
                    <a:pt x="1218" y="184"/>
                  </a:cubicBezTo>
                  <a:lnTo>
                    <a:pt x="58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6"/>
            <p:cNvSpPr/>
            <p:nvPr/>
          </p:nvSpPr>
          <p:spPr>
            <a:xfrm>
              <a:off x="5802132" y="2926849"/>
              <a:ext cx="69604" cy="164539"/>
            </a:xfrm>
            <a:custGeom>
              <a:avLst/>
              <a:gdLst/>
              <a:ahLst/>
              <a:cxnLst/>
              <a:rect l="l" t="t" r="r" b="b"/>
              <a:pathLst>
                <a:path w="1220" h="2884" extrusionOk="0">
                  <a:moveTo>
                    <a:pt x="664" y="1"/>
                  </a:moveTo>
                  <a:cubicBezTo>
                    <a:pt x="664" y="1"/>
                    <a:pt x="23" y="2473"/>
                    <a:pt x="12" y="2652"/>
                  </a:cubicBezTo>
                  <a:cubicBezTo>
                    <a:pt x="0" y="2779"/>
                    <a:pt x="118" y="2884"/>
                    <a:pt x="231" y="2884"/>
                  </a:cubicBezTo>
                  <a:cubicBezTo>
                    <a:pt x="294" y="2884"/>
                    <a:pt x="355" y="2852"/>
                    <a:pt x="392" y="2774"/>
                  </a:cubicBezTo>
                  <a:cubicBezTo>
                    <a:pt x="553" y="2423"/>
                    <a:pt x="1219" y="334"/>
                    <a:pt x="1219" y="334"/>
                  </a:cubicBezTo>
                  <a:lnTo>
                    <a:pt x="66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46"/>
            <p:cNvSpPr/>
            <p:nvPr/>
          </p:nvSpPr>
          <p:spPr>
            <a:xfrm>
              <a:off x="5878012" y="2956289"/>
              <a:ext cx="67950" cy="157864"/>
            </a:xfrm>
            <a:custGeom>
              <a:avLst/>
              <a:gdLst/>
              <a:ahLst/>
              <a:cxnLst/>
              <a:rect l="l" t="t" r="r" b="b"/>
              <a:pathLst>
                <a:path w="1191" h="2767" extrusionOk="0">
                  <a:moveTo>
                    <a:pt x="516" y="1"/>
                  </a:moveTo>
                  <a:cubicBezTo>
                    <a:pt x="516" y="1"/>
                    <a:pt x="0" y="2348"/>
                    <a:pt x="26" y="2566"/>
                  </a:cubicBezTo>
                  <a:cubicBezTo>
                    <a:pt x="38" y="2691"/>
                    <a:pt x="133" y="2766"/>
                    <a:pt x="234" y="2766"/>
                  </a:cubicBezTo>
                  <a:cubicBezTo>
                    <a:pt x="313" y="2766"/>
                    <a:pt x="395" y="2721"/>
                    <a:pt x="445" y="2620"/>
                  </a:cubicBezTo>
                  <a:cubicBezTo>
                    <a:pt x="563" y="2387"/>
                    <a:pt x="1190" y="11"/>
                    <a:pt x="1190" y="11"/>
                  </a:cubicBezTo>
                  <a:lnTo>
                    <a:pt x="51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46"/>
            <p:cNvSpPr/>
            <p:nvPr/>
          </p:nvSpPr>
          <p:spPr>
            <a:xfrm>
              <a:off x="5919546" y="2956517"/>
              <a:ext cx="63785" cy="146739"/>
            </a:xfrm>
            <a:custGeom>
              <a:avLst/>
              <a:gdLst/>
              <a:ahLst/>
              <a:cxnLst/>
              <a:rect l="l" t="t" r="r" b="b"/>
              <a:pathLst>
                <a:path w="1118" h="2572" extrusionOk="0">
                  <a:moveTo>
                    <a:pt x="462" y="0"/>
                  </a:moveTo>
                  <a:cubicBezTo>
                    <a:pt x="462" y="0"/>
                    <a:pt x="183" y="1577"/>
                    <a:pt x="25" y="2351"/>
                  </a:cubicBezTo>
                  <a:cubicBezTo>
                    <a:pt x="1" y="2479"/>
                    <a:pt x="163" y="2571"/>
                    <a:pt x="286" y="2571"/>
                  </a:cubicBezTo>
                  <a:cubicBezTo>
                    <a:pt x="345" y="2571"/>
                    <a:pt x="396" y="2550"/>
                    <a:pt x="412" y="2501"/>
                  </a:cubicBezTo>
                  <a:cubicBezTo>
                    <a:pt x="534" y="2139"/>
                    <a:pt x="1118" y="11"/>
                    <a:pt x="1118" y="11"/>
                  </a:cubicBezTo>
                  <a:lnTo>
                    <a:pt x="46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6"/>
            <p:cNvSpPr/>
            <p:nvPr/>
          </p:nvSpPr>
          <p:spPr>
            <a:xfrm>
              <a:off x="5840015" y="2794373"/>
              <a:ext cx="164368" cy="165795"/>
            </a:xfrm>
            <a:custGeom>
              <a:avLst/>
              <a:gdLst/>
              <a:ahLst/>
              <a:cxnLst/>
              <a:rect l="l" t="t" r="r" b="b"/>
              <a:pathLst>
                <a:path w="2881" h="2906" extrusionOk="0">
                  <a:moveTo>
                    <a:pt x="692" y="1"/>
                  </a:moveTo>
                  <a:cubicBezTo>
                    <a:pt x="287" y="384"/>
                    <a:pt x="0" y="2323"/>
                    <a:pt x="0" y="2323"/>
                  </a:cubicBezTo>
                  <a:cubicBezTo>
                    <a:pt x="0" y="2323"/>
                    <a:pt x="405" y="2781"/>
                    <a:pt x="842" y="2871"/>
                  </a:cubicBezTo>
                  <a:cubicBezTo>
                    <a:pt x="969" y="2897"/>
                    <a:pt x="1160" y="2906"/>
                    <a:pt x="1369" y="2906"/>
                  </a:cubicBezTo>
                  <a:cubicBezTo>
                    <a:pt x="1888" y="2906"/>
                    <a:pt x="2512" y="2849"/>
                    <a:pt x="2512" y="2849"/>
                  </a:cubicBezTo>
                  <a:cubicBezTo>
                    <a:pt x="2512" y="2849"/>
                    <a:pt x="2881" y="1470"/>
                    <a:pt x="2755" y="434"/>
                  </a:cubicBezTo>
                  <a:lnTo>
                    <a:pt x="69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46"/>
            <p:cNvSpPr/>
            <p:nvPr/>
          </p:nvSpPr>
          <p:spPr>
            <a:xfrm>
              <a:off x="5752725" y="2793974"/>
              <a:ext cx="203050" cy="116330"/>
            </a:xfrm>
            <a:custGeom>
              <a:avLst/>
              <a:gdLst/>
              <a:ahLst/>
              <a:cxnLst/>
              <a:rect l="l" t="t" r="r" b="b"/>
              <a:pathLst>
                <a:path w="3559" h="2039" extrusionOk="0">
                  <a:moveTo>
                    <a:pt x="2193" y="1"/>
                  </a:moveTo>
                  <a:lnTo>
                    <a:pt x="1781" y="122"/>
                  </a:lnTo>
                  <a:cubicBezTo>
                    <a:pt x="1544" y="194"/>
                    <a:pt x="1333" y="337"/>
                    <a:pt x="1182" y="531"/>
                  </a:cubicBezTo>
                  <a:cubicBezTo>
                    <a:pt x="967" y="807"/>
                    <a:pt x="598" y="1248"/>
                    <a:pt x="108" y="1695"/>
                  </a:cubicBezTo>
                  <a:cubicBezTo>
                    <a:pt x="0" y="1792"/>
                    <a:pt x="43" y="1968"/>
                    <a:pt x="183" y="2004"/>
                  </a:cubicBezTo>
                  <a:cubicBezTo>
                    <a:pt x="271" y="2026"/>
                    <a:pt x="361" y="2038"/>
                    <a:pt x="449" y="2038"/>
                  </a:cubicBezTo>
                  <a:cubicBezTo>
                    <a:pt x="656" y="2038"/>
                    <a:pt x="852" y="1971"/>
                    <a:pt x="975" y="1810"/>
                  </a:cubicBezTo>
                  <a:lnTo>
                    <a:pt x="1641" y="1337"/>
                  </a:lnTo>
                  <a:cubicBezTo>
                    <a:pt x="1641" y="1337"/>
                    <a:pt x="1813" y="1378"/>
                    <a:pt x="2056" y="1378"/>
                  </a:cubicBezTo>
                  <a:cubicBezTo>
                    <a:pt x="2535" y="1378"/>
                    <a:pt x="3292" y="1220"/>
                    <a:pt x="3558" y="284"/>
                  </a:cubicBezTo>
                  <a:lnTo>
                    <a:pt x="219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46"/>
            <p:cNvSpPr/>
            <p:nvPr/>
          </p:nvSpPr>
          <p:spPr>
            <a:xfrm>
              <a:off x="5820389" y="2855591"/>
              <a:ext cx="106118" cy="34117"/>
            </a:xfrm>
            <a:custGeom>
              <a:avLst/>
              <a:gdLst/>
              <a:ahLst/>
              <a:cxnLst/>
              <a:rect l="l" t="t" r="r" b="b"/>
              <a:pathLst>
                <a:path w="1860" h="598" extrusionOk="0">
                  <a:moveTo>
                    <a:pt x="1821" y="0"/>
                  </a:moveTo>
                  <a:cubicBezTo>
                    <a:pt x="1816" y="0"/>
                    <a:pt x="1810" y="2"/>
                    <a:pt x="1806" y="6"/>
                  </a:cubicBezTo>
                  <a:cubicBezTo>
                    <a:pt x="1503" y="218"/>
                    <a:pt x="1148" y="267"/>
                    <a:pt x="880" y="267"/>
                  </a:cubicBezTo>
                  <a:cubicBezTo>
                    <a:pt x="643" y="267"/>
                    <a:pt x="474" y="228"/>
                    <a:pt x="469" y="228"/>
                  </a:cubicBezTo>
                  <a:cubicBezTo>
                    <a:pt x="467" y="227"/>
                    <a:pt x="465" y="227"/>
                    <a:pt x="462" y="227"/>
                  </a:cubicBezTo>
                  <a:cubicBezTo>
                    <a:pt x="456" y="227"/>
                    <a:pt x="449" y="230"/>
                    <a:pt x="444" y="232"/>
                  </a:cubicBezTo>
                  <a:lnTo>
                    <a:pt x="18" y="537"/>
                  </a:lnTo>
                  <a:cubicBezTo>
                    <a:pt x="4" y="551"/>
                    <a:pt x="0" y="569"/>
                    <a:pt x="7" y="583"/>
                  </a:cubicBezTo>
                  <a:cubicBezTo>
                    <a:pt x="18" y="594"/>
                    <a:pt x="25" y="598"/>
                    <a:pt x="36" y="598"/>
                  </a:cubicBezTo>
                  <a:cubicBezTo>
                    <a:pt x="39" y="598"/>
                    <a:pt x="43" y="598"/>
                    <a:pt x="54" y="587"/>
                  </a:cubicBezTo>
                  <a:lnTo>
                    <a:pt x="469" y="293"/>
                  </a:lnTo>
                  <a:cubicBezTo>
                    <a:pt x="516" y="304"/>
                    <a:pt x="673" y="334"/>
                    <a:pt x="881" y="334"/>
                  </a:cubicBezTo>
                  <a:cubicBezTo>
                    <a:pt x="1158" y="334"/>
                    <a:pt x="1525" y="281"/>
                    <a:pt x="1842" y="60"/>
                  </a:cubicBezTo>
                  <a:cubicBezTo>
                    <a:pt x="1853" y="46"/>
                    <a:pt x="1860" y="28"/>
                    <a:pt x="1849" y="13"/>
                  </a:cubicBezTo>
                  <a:cubicBezTo>
                    <a:pt x="1840" y="5"/>
                    <a:pt x="1830" y="0"/>
                    <a:pt x="18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46"/>
            <p:cNvSpPr/>
            <p:nvPr/>
          </p:nvSpPr>
          <p:spPr>
            <a:xfrm>
              <a:off x="5877783" y="2689511"/>
              <a:ext cx="151360" cy="130479"/>
            </a:xfrm>
            <a:custGeom>
              <a:avLst/>
              <a:gdLst/>
              <a:ahLst/>
              <a:cxnLst/>
              <a:rect l="l" t="t" r="r" b="b"/>
              <a:pathLst>
                <a:path w="2653" h="2287" extrusionOk="0">
                  <a:moveTo>
                    <a:pt x="642" y="0"/>
                  </a:moveTo>
                  <a:cubicBezTo>
                    <a:pt x="437" y="0"/>
                    <a:pt x="255" y="149"/>
                    <a:pt x="227" y="355"/>
                  </a:cubicBezTo>
                  <a:lnTo>
                    <a:pt x="1" y="1828"/>
                  </a:lnTo>
                  <a:lnTo>
                    <a:pt x="2111" y="2287"/>
                  </a:lnTo>
                  <a:cubicBezTo>
                    <a:pt x="2111" y="2287"/>
                    <a:pt x="2351" y="1660"/>
                    <a:pt x="2613" y="1036"/>
                  </a:cubicBezTo>
                  <a:cubicBezTo>
                    <a:pt x="2645" y="965"/>
                    <a:pt x="2652" y="882"/>
                    <a:pt x="2638" y="803"/>
                  </a:cubicBezTo>
                  <a:cubicBezTo>
                    <a:pt x="2620" y="692"/>
                    <a:pt x="2556" y="588"/>
                    <a:pt x="2452" y="520"/>
                  </a:cubicBezTo>
                  <a:cubicBezTo>
                    <a:pt x="2405" y="495"/>
                    <a:pt x="2366" y="466"/>
                    <a:pt x="2323" y="445"/>
                  </a:cubicBezTo>
                  <a:cubicBezTo>
                    <a:pt x="1721" y="108"/>
                    <a:pt x="1058" y="19"/>
                    <a:pt x="657" y="1"/>
                  </a:cubicBezTo>
                  <a:cubicBezTo>
                    <a:pt x="652" y="0"/>
                    <a:pt x="647" y="0"/>
                    <a:pt x="6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46"/>
            <p:cNvSpPr/>
            <p:nvPr/>
          </p:nvSpPr>
          <p:spPr>
            <a:xfrm>
              <a:off x="6780352" y="1482962"/>
              <a:ext cx="386017" cy="1337254"/>
            </a:xfrm>
            <a:custGeom>
              <a:avLst/>
              <a:gdLst/>
              <a:ahLst/>
              <a:cxnLst/>
              <a:rect l="l" t="t" r="r" b="b"/>
              <a:pathLst>
                <a:path w="6766" h="23439" extrusionOk="0">
                  <a:moveTo>
                    <a:pt x="1736" y="0"/>
                  </a:moveTo>
                  <a:cubicBezTo>
                    <a:pt x="1660" y="0"/>
                    <a:pt x="1609" y="12"/>
                    <a:pt x="1609" y="12"/>
                  </a:cubicBezTo>
                  <a:cubicBezTo>
                    <a:pt x="1609" y="12"/>
                    <a:pt x="0" y="5903"/>
                    <a:pt x="194" y="7275"/>
                  </a:cubicBezTo>
                  <a:cubicBezTo>
                    <a:pt x="305" y="8070"/>
                    <a:pt x="588" y="10041"/>
                    <a:pt x="1025" y="11209"/>
                  </a:cubicBezTo>
                  <a:cubicBezTo>
                    <a:pt x="1538" y="12564"/>
                    <a:pt x="1885" y="13954"/>
                    <a:pt x="2111" y="15380"/>
                  </a:cubicBezTo>
                  <a:cubicBezTo>
                    <a:pt x="2448" y="17487"/>
                    <a:pt x="3157" y="18658"/>
                    <a:pt x="3404" y="19626"/>
                  </a:cubicBezTo>
                  <a:cubicBezTo>
                    <a:pt x="3530" y="20113"/>
                    <a:pt x="3709" y="20697"/>
                    <a:pt x="3892" y="21256"/>
                  </a:cubicBezTo>
                  <a:cubicBezTo>
                    <a:pt x="3691" y="21607"/>
                    <a:pt x="3996" y="21880"/>
                    <a:pt x="4132" y="21958"/>
                  </a:cubicBezTo>
                  <a:cubicBezTo>
                    <a:pt x="4168" y="22073"/>
                    <a:pt x="4207" y="22181"/>
                    <a:pt x="4243" y="22288"/>
                  </a:cubicBezTo>
                  <a:cubicBezTo>
                    <a:pt x="4476" y="22955"/>
                    <a:pt x="4655" y="23438"/>
                    <a:pt x="4655" y="23438"/>
                  </a:cubicBezTo>
                  <a:lnTo>
                    <a:pt x="6765" y="22980"/>
                  </a:lnTo>
                  <a:cubicBezTo>
                    <a:pt x="6640" y="22367"/>
                    <a:pt x="6543" y="21894"/>
                    <a:pt x="6432" y="21288"/>
                  </a:cubicBezTo>
                  <a:cubicBezTo>
                    <a:pt x="6579" y="21095"/>
                    <a:pt x="6579" y="20858"/>
                    <a:pt x="6321" y="20651"/>
                  </a:cubicBezTo>
                  <a:cubicBezTo>
                    <a:pt x="5655" y="16849"/>
                    <a:pt x="5529" y="14319"/>
                    <a:pt x="5199" y="13083"/>
                  </a:cubicBezTo>
                  <a:cubicBezTo>
                    <a:pt x="4286" y="9604"/>
                    <a:pt x="3849" y="3534"/>
                    <a:pt x="3791" y="2642"/>
                  </a:cubicBezTo>
                  <a:cubicBezTo>
                    <a:pt x="3730" y="1757"/>
                    <a:pt x="2971" y="700"/>
                    <a:pt x="2322" y="367"/>
                  </a:cubicBezTo>
                  <a:cubicBezTo>
                    <a:pt x="2169" y="51"/>
                    <a:pt x="1897" y="0"/>
                    <a:pt x="17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46"/>
            <p:cNvSpPr/>
            <p:nvPr/>
          </p:nvSpPr>
          <p:spPr>
            <a:xfrm>
              <a:off x="6780352" y="1482734"/>
              <a:ext cx="352299" cy="1271415"/>
            </a:xfrm>
            <a:custGeom>
              <a:avLst/>
              <a:gdLst/>
              <a:ahLst/>
              <a:cxnLst/>
              <a:rect l="l" t="t" r="r" b="b"/>
              <a:pathLst>
                <a:path w="6175" h="22285" extrusionOk="0">
                  <a:moveTo>
                    <a:pt x="1736" y="1"/>
                  </a:moveTo>
                  <a:cubicBezTo>
                    <a:pt x="1660" y="1"/>
                    <a:pt x="1609" y="12"/>
                    <a:pt x="1609" y="12"/>
                  </a:cubicBezTo>
                  <a:cubicBezTo>
                    <a:pt x="1609" y="12"/>
                    <a:pt x="0" y="5903"/>
                    <a:pt x="194" y="7272"/>
                  </a:cubicBezTo>
                  <a:cubicBezTo>
                    <a:pt x="305" y="8071"/>
                    <a:pt x="588" y="10041"/>
                    <a:pt x="1025" y="11210"/>
                  </a:cubicBezTo>
                  <a:cubicBezTo>
                    <a:pt x="1538" y="12560"/>
                    <a:pt x="1885" y="13954"/>
                    <a:pt x="2111" y="15380"/>
                  </a:cubicBezTo>
                  <a:cubicBezTo>
                    <a:pt x="2448" y="17484"/>
                    <a:pt x="3157" y="18659"/>
                    <a:pt x="3404" y="19626"/>
                  </a:cubicBezTo>
                  <a:cubicBezTo>
                    <a:pt x="3530" y="20114"/>
                    <a:pt x="3709" y="20698"/>
                    <a:pt x="3892" y="21257"/>
                  </a:cubicBezTo>
                  <a:cubicBezTo>
                    <a:pt x="3691" y="21604"/>
                    <a:pt x="3996" y="21876"/>
                    <a:pt x="4132" y="21959"/>
                  </a:cubicBezTo>
                  <a:cubicBezTo>
                    <a:pt x="4168" y="22070"/>
                    <a:pt x="4207" y="22177"/>
                    <a:pt x="4243" y="22285"/>
                  </a:cubicBezTo>
                  <a:cubicBezTo>
                    <a:pt x="4519" y="22220"/>
                    <a:pt x="6102" y="21808"/>
                    <a:pt x="6174" y="21156"/>
                  </a:cubicBezTo>
                  <a:cubicBezTo>
                    <a:pt x="6018" y="21126"/>
                    <a:pt x="5862" y="21114"/>
                    <a:pt x="5711" y="21114"/>
                  </a:cubicBezTo>
                  <a:cubicBezTo>
                    <a:pt x="4903" y="21114"/>
                    <a:pt x="4207" y="21472"/>
                    <a:pt x="4207" y="21472"/>
                  </a:cubicBezTo>
                  <a:cubicBezTo>
                    <a:pt x="4207" y="21472"/>
                    <a:pt x="3637" y="19393"/>
                    <a:pt x="2953" y="16498"/>
                  </a:cubicBezTo>
                  <a:cubicBezTo>
                    <a:pt x="2236" y="13481"/>
                    <a:pt x="2010" y="10364"/>
                    <a:pt x="2279" y="7272"/>
                  </a:cubicBezTo>
                  <a:cubicBezTo>
                    <a:pt x="2580" y="3825"/>
                    <a:pt x="2322" y="367"/>
                    <a:pt x="2322" y="367"/>
                  </a:cubicBezTo>
                  <a:cubicBezTo>
                    <a:pt x="2169" y="52"/>
                    <a:pt x="1897" y="1"/>
                    <a:pt x="1736" y="1"/>
                  </a:cubicBezTo>
                  <a:close/>
                </a:path>
              </a:pathLst>
            </a:custGeom>
            <a:solidFill>
              <a:srgbClr val="C9DEF7">
                <a:alpha val="52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46"/>
            <p:cNvSpPr/>
            <p:nvPr/>
          </p:nvSpPr>
          <p:spPr>
            <a:xfrm>
              <a:off x="7136644" y="2945848"/>
              <a:ext cx="69547" cy="168077"/>
            </a:xfrm>
            <a:custGeom>
              <a:avLst/>
              <a:gdLst/>
              <a:ahLst/>
              <a:cxnLst/>
              <a:rect l="l" t="t" r="r" b="b"/>
              <a:pathLst>
                <a:path w="1219" h="2946" extrusionOk="0">
                  <a:moveTo>
                    <a:pt x="631" y="1"/>
                  </a:moveTo>
                  <a:lnTo>
                    <a:pt x="1" y="184"/>
                  </a:lnTo>
                  <a:cubicBezTo>
                    <a:pt x="1" y="184"/>
                    <a:pt x="775" y="2767"/>
                    <a:pt x="843" y="2885"/>
                  </a:cubicBezTo>
                  <a:cubicBezTo>
                    <a:pt x="866" y="2927"/>
                    <a:pt x="919" y="2945"/>
                    <a:pt x="978" y="2945"/>
                  </a:cubicBezTo>
                  <a:cubicBezTo>
                    <a:pt x="1082" y="2945"/>
                    <a:pt x="1204" y="2887"/>
                    <a:pt x="1208" y="2796"/>
                  </a:cubicBezTo>
                  <a:cubicBezTo>
                    <a:pt x="1219" y="2602"/>
                    <a:pt x="631" y="1"/>
                    <a:pt x="63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46"/>
            <p:cNvSpPr/>
            <p:nvPr/>
          </p:nvSpPr>
          <p:spPr>
            <a:xfrm>
              <a:off x="7172416" y="2926849"/>
              <a:ext cx="69604" cy="164539"/>
            </a:xfrm>
            <a:custGeom>
              <a:avLst/>
              <a:gdLst/>
              <a:ahLst/>
              <a:cxnLst/>
              <a:rect l="l" t="t" r="r" b="b"/>
              <a:pathLst>
                <a:path w="1220" h="2884" extrusionOk="0">
                  <a:moveTo>
                    <a:pt x="556" y="1"/>
                  </a:moveTo>
                  <a:lnTo>
                    <a:pt x="1" y="334"/>
                  </a:lnTo>
                  <a:cubicBezTo>
                    <a:pt x="1" y="334"/>
                    <a:pt x="664" y="2423"/>
                    <a:pt x="828" y="2774"/>
                  </a:cubicBezTo>
                  <a:cubicBezTo>
                    <a:pt x="865" y="2852"/>
                    <a:pt x="926" y="2884"/>
                    <a:pt x="989" y="2884"/>
                  </a:cubicBezTo>
                  <a:cubicBezTo>
                    <a:pt x="1102" y="2884"/>
                    <a:pt x="1220" y="2779"/>
                    <a:pt x="1208" y="2652"/>
                  </a:cubicBezTo>
                  <a:cubicBezTo>
                    <a:pt x="1194" y="2473"/>
                    <a:pt x="556" y="1"/>
                    <a:pt x="5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6"/>
            <p:cNvSpPr/>
            <p:nvPr/>
          </p:nvSpPr>
          <p:spPr>
            <a:xfrm>
              <a:off x="7098248" y="2956289"/>
              <a:ext cx="67721" cy="157864"/>
            </a:xfrm>
            <a:custGeom>
              <a:avLst/>
              <a:gdLst/>
              <a:ahLst/>
              <a:cxnLst/>
              <a:rect l="l" t="t" r="r" b="b"/>
              <a:pathLst>
                <a:path w="1187" h="2767" extrusionOk="0">
                  <a:moveTo>
                    <a:pt x="674" y="1"/>
                  </a:moveTo>
                  <a:lnTo>
                    <a:pt x="0" y="11"/>
                  </a:lnTo>
                  <a:cubicBezTo>
                    <a:pt x="0" y="11"/>
                    <a:pt x="627" y="2387"/>
                    <a:pt x="745" y="2620"/>
                  </a:cubicBezTo>
                  <a:cubicBezTo>
                    <a:pt x="795" y="2721"/>
                    <a:pt x="877" y="2766"/>
                    <a:pt x="956" y="2766"/>
                  </a:cubicBezTo>
                  <a:cubicBezTo>
                    <a:pt x="1057" y="2766"/>
                    <a:pt x="1152" y="2691"/>
                    <a:pt x="1165" y="2566"/>
                  </a:cubicBezTo>
                  <a:cubicBezTo>
                    <a:pt x="1186" y="2348"/>
                    <a:pt x="674" y="1"/>
                    <a:pt x="67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46"/>
            <p:cNvSpPr/>
            <p:nvPr/>
          </p:nvSpPr>
          <p:spPr>
            <a:xfrm>
              <a:off x="7060593" y="2956517"/>
              <a:ext cx="63785" cy="146739"/>
            </a:xfrm>
            <a:custGeom>
              <a:avLst/>
              <a:gdLst/>
              <a:ahLst/>
              <a:cxnLst/>
              <a:rect l="l" t="t" r="r" b="b"/>
              <a:pathLst>
                <a:path w="1118" h="2572" extrusionOk="0">
                  <a:moveTo>
                    <a:pt x="660" y="0"/>
                  </a:moveTo>
                  <a:lnTo>
                    <a:pt x="1" y="11"/>
                  </a:lnTo>
                  <a:cubicBezTo>
                    <a:pt x="1" y="11"/>
                    <a:pt x="588" y="2139"/>
                    <a:pt x="710" y="2501"/>
                  </a:cubicBezTo>
                  <a:cubicBezTo>
                    <a:pt x="727" y="2550"/>
                    <a:pt x="776" y="2571"/>
                    <a:pt x="835" y="2571"/>
                  </a:cubicBezTo>
                  <a:cubicBezTo>
                    <a:pt x="957" y="2571"/>
                    <a:pt x="1118" y="2479"/>
                    <a:pt x="1094" y="2351"/>
                  </a:cubicBezTo>
                  <a:cubicBezTo>
                    <a:pt x="940" y="1577"/>
                    <a:pt x="660" y="0"/>
                    <a:pt x="6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46"/>
            <p:cNvSpPr/>
            <p:nvPr/>
          </p:nvSpPr>
          <p:spPr>
            <a:xfrm>
              <a:off x="7039940" y="2794373"/>
              <a:ext cx="164254" cy="165795"/>
            </a:xfrm>
            <a:custGeom>
              <a:avLst/>
              <a:gdLst/>
              <a:ahLst/>
              <a:cxnLst/>
              <a:rect l="l" t="t" r="r" b="b"/>
              <a:pathLst>
                <a:path w="2879" h="2906" extrusionOk="0">
                  <a:moveTo>
                    <a:pt x="2187" y="1"/>
                  </a:moveTo>
                  <a:lnTo>
                    <a:pt x="123" y="434"/>
                  </a:lnTo>
                  <a:cubicBezTo>
                    <a:pt x="1" y="1470"/>
                    <a:pt x="363" y="2849"/>
                    <a:pt x="363" y="2849"/>
                  </a:cubicBezTo>
                  <a:cubicBezTo>
                    <a:pt x="363" y="2849"/>
                    <a:pt x="989" y="2906"/>
                    <a:pt x="1508" y="2906"/>
                  </a:cubicBezTo>
                  <a:cubicBezTo>
                    <a:pt x="1717" y="2906"/>
                    <a:pt x="1909" y="2897"/>
                    <a:pt x="2036" y="2871"/>
                  </a:cubicBezTo>
                  <a:cubicBezTo>
                    <a:pt x="2473" y="2781"/>
                    <a:pt x="2878" y="2323"/>
                    <a:pt x="2878" y="2323"/>
                  </a:cubicBezTo>
                  <a:cubicBezTo>
                    <a:pt x="2878" y="2323"/>
                    <a:pt x="2591" y="384"/>
                    <a:pt x="218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46"/>
            <p:cNvSpPr/>
            <p:nvPr/>
          </p:nvSpPr>
          <p:spPr>
            <a:xfrm>
              <a:off x="7088206" y="2793974"/>
              <a:ext cx="203278" cy="116330"/>
            </a:xfrm>
            <a:custGeom>
              <a:avLst/>
              <a:gdLst/>
              <a:ahLst/>
              <a:cxnLst/>
              <a:rect l="l" t="t" r="r" b="b"/>
              <a:pathLst>
                <a:path w="3563" h="2039" extrusionOk="0">
                  <a:moveTo>
                    <a:pt x="1369" y="1"/>
                  </a:moveTo>
                  <a:lnTo>
                    <a:pt x="1" y="284"/>
                  </a:lnTo>
                  <a:cubicBezTo>
                    <a:pt x="269" y="1220"/>
                    <a:pt x="1025" y="1378"/>
                    <a:pt x="1503" y="1378"/>
                  </a:cubicBezTo>
                  <a:cubicBezTo>
                    <a:pt x="1746" y="1378"/>
                    <a:pt x="1917" y="1337"/>
                    <a:pt x="1917" y="1337"/>
                  </a:cubicBezTo>
                  <a:lnTo>
                    <a:pt x="2588" y="1810"/>
                  </a:lnTo>
                  <a:cubicBezTo>
                    <a:pt x="2708" y="1971"/>
                    <a:pt x="2903" y="2038"/>
                    <a:pt x="3111" y="2038"/>
                  </a:cubicBezTo>
                  <a:cubicBezTo>
                    <a:pt x="3199" y="2038"/>
                    <a:pt x="3291" y="2026"/>
                    <a:pt x="3379" y="2004"/>
                  </a:cubicBezTo>
                  <a:cubicBezTo>
                    <a:pt x="3516" y="1968"/>
                    <a:pt x="3562" y="1792"/>
                    <a:pt x="3455" y="1695"/>
                  </a:cubicBezTo>
                  <a:cubicBezTo>
                    <a:pt x="2960" y="1248"/>
                    <a:pt x="2595" y="807"/>
                    <a:pt x="2380" y="531"/>
                  </a:cubicBezTo>
                  <a:cubicBezTo>
                    <a:pt x="2229" y="337"/>
                    <a:pt x="2018" y="194"/>
                    <a:pt x="1781" y="122"/>
                  </a:cubicBezTo>
                  <a:lnTo>
                    <a:pt x="136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46"/>
            <p:cNvSpPr/>
            <p:nvPr/>
          </p:nvSpPr>
          <p:spPr>
            <a:xfrm>
              <a:off x="7101271" y="2839730"/>
              <a:ext cx="117414" cy="46098"/>
            </a:xfrm>
            <a:custGeom>
              <a:avLst/>
              <a:gdLst/>
              <a:ahLst/>
              <a:cxnLst/>
              <a:rect l="l" t="t" r="r" b="b"/>
              <a:pathLst>
                <a:path w="2058" h="808" extrusionOk="0">
                  <a:moveTo>
                    <a:pt x="33" y="0"/>
                  </a:moveTo>
                  <a:cubicBezTo>
                    <a:pt x="27" y="0"/>
                    <a:pt x="21" y="2"/>
                    <a:pt x="15" y="5"/>
                  </a:cubicBezTo>
                  <a:cubicBezTo>
                    <a:pt x="1" y="19"/>
                    <a:pt x="1" y="37"/>
                    <a:pt x="8" y="51"/>
                  </a:cubicBezTo>
                  <a:cubicBezTo>
                    <a:pt x="362" y="519"/>
                    <a:pt x="904" y="613"/>
                    <a:pt x="1277" y="613"/>
                  </a:cubicBezTo>
                  <a:cubicBezTo>
                    <a:pt x="1481" y="613"/>
                    <a:pt x="1636" y="585"/>
                    <a:pt x="1681" y="575"/>
                  </a:cubicBezTo>
                  <a:cubicBezTo>
                    <a:pt x="1681" y="575"/>
                    <a:pt x="2004" y="804"/>
                    <a:pt x="2022" y="807"/>
                  </a:cubicBezTo>
                  <a:cubicBezTo>
                    <a:pt x="2029" y="807"/>
                    <a:pt x="2040" y="804"/>
                    <a:pt x="2047" y="793"/>
                  </a:cubicBezTo>
                  <a:cubicBezTo>
                    <a:pt x="2058" y="775"/>
                    <a:pt x="2054" y="757"/>
                    <a:pt x="2040" y="750"/>
                  </a:cubicBezTo>
                  <a:lnTo>
                    <a:pt x="1706" y="514"/>
                  </a:lnTo>
                  <a:cubicBezTo>
                    <a:pt x="1699" y="506"/>
                    <a:pt x="1688" y="506"/>
                    <a:pt x="1681" y="506"/>
                  </a:cubicBezTo>
                  <a:cubicBezTo>
                    <a:pt x="1677" y="509"/>
                    <a:pt x="1510" y="548"/>
                    <a:pt x="1275" y="548"/>
                  </a:cubicBezTo>
                  <a:cubicBezTo>
                    <a:pt x="916" y="548"/>
                    <a:pt x="398" y="458"/>
                    <a:pt x="58" y="12"/>
                  </a:cubicBezTo>
                  <a:cubicBezTo>
                    <a:pt x="50" y="4"/>
                    <a:pt x="41" y="0"/>
                    <a:pt x="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46"/>
            <p:cNvSpPr/>
            <p:nvPr/>
          </p:nvSpPr>
          <p:spPr>
            <a:xfrm>
              <a:off x="7012954" y="2689682"/>
              <a:ext cx="153585" cy="130536"/>
            </a:xfrm>
            <a:custGeom>
              <a:avLst/>
              <a:gdLst/>
              <a:ahLst/>
              <a:cxnLst/>
              <a:rect l="l" t="t" r="r" b="b"/>
              <a:pathLst>
                <a:path w="2692" h="2288" extrusionOk="0">
                  <a:moveTo>
                    <a:pt x="2047" y="1"/>
                  </a:moveTo>
                  <a:cubicBezTo>
                    <a:pt x="2042" y="1"/>
                    <a:pt x="2037" y="1"/>
                    <a:pt x="2033" y="1"/>
                  </a:cubicBezTo>
                  <a:cubicBezTo>
                    <a:pt x="1599" y="19"/>
                    <a:pt x="872" y="123"/>
                    <a:pt x="241" y="528"/>
                  </a:cubicBezTo>
                  <a:cubicBezTo>
                    <a:pt x="69" y="635"/>
                    <a:pt x="1" y="847"/>
                    <a:pt x="80" y="1037"/>
                  </a:cubicBezTo>
                  <a:cubicBezTo>
                    <a:pt x="338" y="1660"/>
                    <a:pt x="581" y="2287"/>
                    <a:pt x="581" y="2287"/>
                  </a:cubicBezTo>
                  <a:lnTo>
                    <a:pt x="2692" y="1829"/>
                  </a:lnTo>
                  <a:lnTo>
                    <a:pt x="2466" y="356"/>
                  </a:lnTo>
                  <a:cubicBezTo>
                    <a:pt x="2431" y="149"/>
                    <a:pt x="2252" y="1"/>
                    <a:pt x="20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46"/>
            <p:cNvSpPr/>
            <p:nvPr/>
          </p:nvSpPr>
          <p:spPr>
            <a:xfrm>
              <a:off x="6171945" y="788176"/>
              <a:ext cx="700434" cy="1764006"/>
            </a:xfrm>
            <a:custGeom>
              <a:avLst/>
              <a:gdLst/>
              <a:ahLst/>
              <a:cxnLst/>
              <a:rect l="l" t="t" r="r" b="b"/>
              <a:pathLst>
                <a:path w="12277" h="30919" extrusionOk="0">
                  <a:moveTo>
                    <a:pt x="6137" y="0"/>
                  </a:moveTo>
                  <a:cubicBezTo>
                    <a:pt x="5671" y="0"/>
                    <a:pt x="5205" y="36"/>
                    <a:pt x="4953" y="108"/>
                  </a:cubicBezTo>
                  <a:cubicBezTo>
                    <a:pt x="3466" y="527"/>
                    <a:pt x="2549" y="2756"/>
                    <a:pt x="2817" y="4264"/>
                  </a:cubicBezTo>
                  <a:lnTo>
                    <a:pt x="2975" y="5722"/>
                  </a:lnTo>
                  <a:cubicBezTo>
                    <a:pt x="2975" y="5722"/>
                    <a:pt x="3211" y="7514"/>
                    <a:pt x="3283" y="7632"/>
                  </a:cubicBezTo>
                  <a:cubicBezTo>
                    <a:pt x="3749" y="8381"/>
                    <a:pt x="3953" y="9263"/>
                    <a:pt x="3821" y="10130"/>
                  </a:cubicBezTo>
                  <a:cubicBezTo>
                    <a:pt x="3817" y="10180"/>
                    <a:pt x="3806" y="10226"/>
                    <a:pt x="3803" y="10266"/>
                  </a:cubicBezTo>
                  <a:cubicBezTo>
                    <a:pt x="3785" y="10373"/>
                    <a:pt x="3695" y="10452"/>
                    <a:pt x="3584" y="10463"/>
                  </a:cubicBezTo>
                  <a:cubicBezTo>
                    <a:pt x="3409" y="10477"/>
                    <a:pt x="3140" y="10560"/>
                    <a:pt x="2835" y="10925"/>
                  </a:cubicBezTo>
                  <a:cubicBezTo>
                    <a:pt x="2667" y="11004"/>
                    <a:pt x="2491" y="11086"/>
                    <a:pt x="2312" y="11169"/>
                  </a:cubicBezTo>
                  <a:cubicBezTo>
                    <a:pt x="1671" y="11473"/>
                    <a:pt x="1015" y="11778"/>
                    <a:pt x="829" y="11857"/>
                  </a:cubicBezTo>
                  <a:cubicBezTo>
                    <a:pt x="812" y="11856"/>
                    <a:pt x="795" y="11855"/>
                    <a:pt x="778" y="11855"/>
                  </a:cubicBezTo>
                  <a:cubicBezTo>
                    <a:pt x="292" y="11855"/>
                    <a:pt x="1" y="12197"/>
                    <a:pt x="1" y="12197"/>
                  </a:cubicBezTo>
                  <a:lnTo>
                    <a:pt x="1" y="14132"/>
                  </a:lnTo>
                  <a:cubicBezTo>
                    <a:pt x="1" y="15891"/>
                    <a:pt x="105" y="17651"/>
                    <a:pt x="313" y="19403"/>
                  </a:cubicBezTo>
                  <a:cubicBezTo>
                    <a:pt x="313" y="19403"/>
                    <a:pt x="707" y="24802"/>
                    <a:pt x="607" y="26218"/>
                  </a:cubicBezTo>
                  <a:lnTo>
                    <a:pt x="1" y="29966"/>
                  </a:lnTo>
                  <a:cubicBezTo>
                    <a:pt x="1" y="29966"/>
                    <a:pt x="753" y="30464"/>
                    <a:pt x="2957" y="30743"/>
                  </a:cubicBezTo>
                  <a:cubicBezTo>
                    <a:pt x="3792" y="30847"/>
                    <a:pt x="4842" y="30919"/>
                    <a:pt x="6135" y="30919"/>
                  </a:cubicBezTo>
                  <a:cubicBezTo>
                    <a:pt x="10844" y="30919"/>
                    <a:pt x="12273" y="29962"/>
                    <a:pt x="12273" y="29962"/>
                  </a:cubicBezTo>
                  <a:lnTo>
                    <a:pt x="11668" y="26214"/>
                  </a:lnTo>
                  <a:cubicBezTo>
                    <a:pt x="11564" y="24799"/>
                    <a:pt x="11958" y="19399"/>
                    <a:pt x="11958" y="19399"/>
                  </a:cubicBezTo>
                  <a:cubicBezTo>
                    <a:pt x="12169" y="17647"/>
                    <a:pt x="12273" y="15888"/>
                    <a:pt x="12277" y="14125"/>
                  </a:cubicBezTo>
                  <a:lnTo>
                    <a:pt x="12277" y="12190"/>
                  </a:lnTo>
                  <a:cubicBezTo>
                    <a:pt x="12277" y="12190"/>
                    <a:pt x="9568" y="10961"/>
                    <a:pt x="9163" y="10775"/>
                  </a:cubicBezTo>
                  <a:cubicBezTo>
                    <a:pt x="9002" y="10556"/>
                    <a:pt x="8808" y="10488"/>
                    <a:pt x="8676" y="10477"/>
                  </a:cubicBezTo>
                  <a:cubicBezTo>
                    <a:pt x="8572" y="10463"/>
                    <a:pt x="8493" y="10388"/>
                    <a:pt x="8468" y="10273"/>
                  </a:cubicBezTo>
                  <a:cubicBezTo>
                    <a:pt x="8299" y="9370"/>
                    <a:pt x="8479" y="8435"/>
                    <a:pt x="8977" y="7654"/>
                  </a:cubicBezTo>
                  <a:cubicBezTo>
                    <a:pt x="9056" y="7528"/>
                    <a:pt x="9116" y="7406"/>
                    <a:pt x="9131" y="7306"/>
                  </a:cubicBezTo>
                  <a:lnTo>
                    <a:pt x="9317" y="5597"/>
                  </a:lnTo>
                  <a:lnTo>
                    <a:pt x="9460" y="4264"/>
                  </a:lnTo>
                  <a:cubicBezTo>
                    <a:pt x="9729" y="2756"/>
                    <a:pt x="8808" y="527"/>
                    <a:pt x="7321" y="108"/>
                  </a:cubicBezTo>
                  <a:cubicBezTo>
                    <a:pt x="7069" y="36"/>
                    <a:pt x="6603" y="0"/>
                    <a:pt x="6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46"/>
            <p:cNvSpPr/>
            <p:nvPr/>
          </p:nvSpPr>
          <p:spPr>
            <a:xfrm>
              <a:off x="6836377" y="1481992"/>
              <a:ext cx="37426" cy="697353"/>
            </a:xfrm>
            <a:custGeom>
              <a:avLst/>
              <a:gdLst/>
              <a:ahLst/>
              <a:cxnLst/>
              <a:rect l="l" t="t" r="r" b="b"/>
              <a:pathLst>
                <a:path w="656" h="12223" extrusionOk="0">
                  <a:moveTo>
                    <a:pt x="627" y="0"/>
                  </a:moveTo>
                  <a:cubicBezTo>
                    <a:pt x="609" y="0"/>
                    <a:pt x="595" y="11"/>
                    <a:pt x="595" y="29"/>
                  </a:cubicBezTo>
                  <a:lnTo>
                    <a:pt x="595" y="1964"/>
                  </a:lnTo>
                  <a:cubicBezTo>
                    <a:pt x="595" y="3720"/>
                    <a:pt x="491" y="5493"/>
                    <a:pt x="283" y="7238"/>
                  </a:cubicBezTo>
                  <a:cubicBezTo>
                    <a:pt x="283" y="7263"/>
                    <a:pt x="72" y="10112"/>
                    <a:pt x="0" y="12190"/>
                  </a:cubicBezTo>
                  <a:cubicBezTo>
                    <a:pt x="0" y="12208"/>
                    <a:pt x="14" y="12222"/>
                    <a:pt x="29" y="12222"/>
                  </a:cubicBezTo>
                  <a:cubicBezTo>
                    <a:pt x="50" y="12222"/>
                    <a:pt x="61" y="12208"/>
                    <a:pt x="61" y="12190"/>
                  </a:cubicBezTo>
                  <a:cubicBezTo>
                    <a:pt x="133" y="10112"/>
                    <a:pt x="344" y="7267"/>
                    <a:pt x="344" y="7242"/>
                  </a:cubicBezTo>
                  <a:cubicBezTo>
                    <a:pt x="552" y="5500"/>
                    <a:pt x="656" y="3720"/>
                    <a:pt x="656" y="1964"/>
                  </a:cubicBezTo>
                  <a:lnTo>
                    <a:pt x="656" y="29"/>
                  </a:lnTo>
                  <a:cubicBezTo>
                    <a:pt x="656" y="11"/>
                    <a:pt x="645" y="0"/>
                    <a:pt x="627" y="0"/>
                  </a:cubicBezTo>
                  <a:close/>
                </a:path>
              </a:pathLst>
            </a:custGeom>
            <a:solidFill>
              <a:srgbClr val="6786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46"/>
            <p:cNvSpPr/>
            <p:nvPr/>
          </p:nvSpPr>
          <p:spPr>
            <a:xfrm>
              <a:off x="6170120" y="1481992"/>
              <a:ext cx="38682" cy="729816"/>
            </a:xfrm>
            <a:custGeom>
              <a:avLst/>
              <a:gdLst/>
              <a:ahLst/>
              <a:cxnLst/>
              <a:rect l="l" t="t" r="r" b="b"/>
              <a:pathLst>
                <a:path w="678" h="12792" extrusionOk="0">
                  <a:moveTo>
                    <a:pt x="33" y="0"/>
                  </a:moveTo>
                  <a:cubicBezTo>
                    <a:pt x="15" y="0"/>
                    <a:pt x="1" y="11"/>
                    <a:pt x="1" y="29"/>
                  </a:cubicBezTo>
                  <a:lnTo>
                    <a:pt x="1" y="1964"/>
                  </a:lnTo>
                  <a:cubicBezTo>
                    <a:pt x="1" y="3720"/>
                    <a:pt x="105" y="5500"/>
                    <a:pt x="316" y="7242"/>
                  </a:cubicBezTo>
                  <a:cubicBezTo>
                    <a:pt x="320" y="7278"/>
                    <a:pt x="567" y="10671"/>
                    <a:pt x="613" y="12760"/>
                  </a:cubicBezTo>
                  <a:cubicBezTo>
                    <a:pt x="613" y="12778"/>
                    <a:pt x="628" y="12792"/>
                    <a:pt x="646" y="12792"/>
                  </a:cubicBezTo>
                  <a:cubicBezTo>
                    <a:pt x="664" y="12785"/>
                    <a:pt x="678" y="12774"/>
                    <a:pt x="678" y="12760"/>
                  </a:cubicBezTo>
                  <a:cubicBezTo>
                    <a:pt x="628" y="10671"/>
                    <a:pt x="381" y="7274"/>
                    <a:pt x="377" y="7238"/>
                  </a:cubicBezTo>
                  <a:cubicBezTo>
                    <a:pt x="173" y="5493"/>
                    <a:pt x="65" y="3720"/>
                    <a:pt x="65" y="1964"/>
                  </a:cubicBezTo>
                  <a:lnTo>
                    <a:pt x="65" y="29"/>
                  </a:lnTo>
                  <a:cubicBezTo>
                    <a:pt x="65" y="11"/>
                    <a:pt x="51" y="0"/>
                    <a:pt x="33" y="0"/>
                  </a:cubicBezTo>
                  <a:close/>
                </a:path>
              </a:pathLst>
            </a:custGeom>
            <a:solidFill>
              <a:srgbClr val="6786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46"/>
            <p:cNvSpPr/>
            <p:nvPr/>
          </p:nvSpPr>
          <p:spPr>
            <a:xfrm>
              <a:off x="6353885" y="929837"/>
              <a:ext cx="336382" cy="385903"/>
            </a:xfrm>
            <a:custGeom>
              <a:avLst/>
              <a:gdLst/>
              <a:ahLst/>
              <a:cxnLst/>
              <a:rect l="l" t="t" r="r" b="b"/>
              <a:pathLst>
                <a:path w="5896" h="6764" extrusionOk="0">
                  <a:moveTo>
                    <a:pt x="1514" y="0"/>
                  </a:moveTo>
                  <a:cubicBezTo>
                    <a:pt x="1151" y="0"/>
                    <a:pt x="840" y="92"/>
                    <a:pt x="624" y="427"/>
                  </a:cubicBezTo>
                  <a:cubicBezTo>
                    <a:pt x="413" y="756"/>
                    <a:pt x="259" y="1301"/>
                    <a:pt x="151" y="1896"/>
                  </a:cubicBezTo>
                  <a:cubicBezTo>
                    <a:pt x="151" y="1914"/>
                    <a:pt x="148" y="1928"/>
                    <a:pt x="148" y="1932"/>
                  </a:cubicBezTo>
                  <a:cubicBezTo>
                    <a:pt x="123" y="2068"/>
                    <a:pt x="98" y="2200"/>
                    <a:pt x="80" y="2340"/>
                  </a:cubicBezTo>
                  <a:cubicBezTo>
                    <a:pt x="65" y="2440"/>
                    <a:pt x="55" y="2534"/>
                    <a:pt x="40" y="2641"/>
                  </a:cubicBezTo>
                  <a:cubicBezTo>
                    <a:pt x="5" y="2946"/>
                    <a:pt x="1" y="3247"/>
                    <a:pt x="22" y="3540"/>
                  </a:cubicBezTo>
                  <a:cubicBezTo>
                    <a:pt x="112" y="4594"/>
                    <a:pt x="581" y="5550"/>
                    <a:pt x="1320" y="6099"/>
                  </a:cubicBezTo>
                  <a:cubicBezTo>
                    <a:pt x="1495" y="6228"/>
                    <a:pt x="1674" y="6350"/>
                    <a:pt x="1857" y="6457"/>
                  </a:cubicBezTo>
                  <a:cubicBezTo>
                    <a:pt x="2203" y="6661"/>
                    <a:pt x="2574" y="6763"/>
                    <a:pt x="2944" y="6763"/>
                  </a:cubicBezTo>
                  <a:cubicBezTo>
                    <a:pt x="3315" y="6763"/>
                    <a:pt x="3686" y="6661"/>
                    <a:pt x="4032" y="6457"/>
                  </a:cubicBezTo>
                  <a:cubicBezTo>
                    <a:pt x="4215" y="6350"/>
                    <a:pt x="4394" y="6228"/>
                    <a:pt x="4569" y="6099"/>
                  </a:cubicBezTo>
                  <a:cubicBezTo>
                    <a:pt x="5308" y="5550"/>
                    <a:pt x="5777" y="4594"/>
                    <a:pt x="5867" y="3540"/>
                  </a:cubicBezTo>
                  <a:cubicBezTo>
                    <a:pt x="5895" y="3250"/>
                    <a:pt x="5884" y="2946"/>
                    <a:pt x="5838" y="2612"/>
                  </a:cubicBezTo>
                  <a:cubicBezTo>
                    <a:pt x="5824" y="2516"/>
                    <a:pt x="5809" y="2419"/>
                    <a:pt x="5795" y="2322"/>
                  </a:cubicBezTo>
                  <a:cubicBezTo>
                    <a:pt x="5773" y="2161"/>
                    <a:pt x="5748" y="2000"/>
                    <a:pt x="5716" y="1842"/>
                  </a:cubicBezTo>
                  <a:cubicBezTo>
                    <a:pt x="5609" y="1269"/>
                    <a:pt x="5462" y="746"/>
                    <a:pt x="5254" y="427"/>
                  </a:cubicBezTo>
                  <a:cubicBezTo>
                    <a:pt x="5038" y="92"/>
                    <a:pt x="4728" y="0"/>
                    <a:pt x="4365" y="0"/>
                  </a:cubicBezTo>
                  <a:cubicBezTo>
                    <a:pt x="3940" y="0"/>
                    <a:pt x="3442" y="127"/>
                    <a:pt x="2939" y="136"/>
                  </a:cubicBezTo>
                  <a:cubicBezTo>
                    <a:pt x="2438" y="127"/>
                    <a:pt x="1940" y="0"/>
                    <a:pt x="1514" y="0"/>
                  </a:cubicBezTo>
                  <a:close/>
                </a:path>
              </a:pathLst>
            </a:custGeom>
            <a:solidFill>
              <a:srgbClr val="BA72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46"/>
            <p:cNvSpPr/>
            <p:nvPr/>
          </p:nvSpPr>
          <p:spPr>
            <a:xfrm>
              <a:off x="6355141" y="1090726"/>
              <a:ext cx="333472" cy="224958"/>
            </a:xfrm>
            <a:custGeom>
              <a:avLst/>
              <a:gdLst/>
              <a:ahLst/>
              <a:cxnLst/>
              <a:rect l="l" t="t" r="r" b="b"/>
              <a:pathLst>
                <a:path w="5845" h="3943" extrusionOk="0">
                  <a:moveTo>
                    <a:pt x="2921" y="0"/>
                  </a:moveTo>
                  <a:cubicBezTo>
                    <a:pt x="2104" y="0"/>
                    <a:pt x="1226" y="527"/>
                    <a:pt x="255" y="688"/>
                  </a:cubicBezTo>
                  <a:cubicBezTo>
                    <a:pt x="172" y="702"/>
                    <a:pt x="86" y="713"/>
                    <a:pt x="0" y="720"/>
                  </a:cubicBezTo>
                  <a:cubicBezTo>
                    <a:pt x="90" y="1774"/>
                    <a:pt x="559" y="2730"/>
                    <a:pt x="1298" y="3279"/>
                  </a:cubicBezTo>
                  <a:cubicBezTo>
                    <a:pt x="1473" y="3408"/>
                    <a:pt x="1652" y="3530"/>
                    <a:pt x="1835" y="3637"/>
                  </a:cubicBezTo>
                  <a:cubicBezTo>
                    <a:pt x="2181" y="3840"/>
                    <a:pt x="2551" y="3942"/>
                    <a:pt x="2921" y="3942"/>
                  </a:cubicBezTo>
                  <a:cubicBezTo>
                    <a:pt x="3042" y="3942"/>
                    <a:pt x="3163" y="3931"/>
                    <a:pt x="3283" y="3909"/>
                  </a:cubicBezTo>
                  <a:cubicBezTo>
                    <a:pt x="3530" y="3866"/>
                    <a:pt x="3777" y="3770"/>
                    <a:pt x="4010" y="3637"/>
                  </a:cubicBezTo>
                  <a:cubicBezTo>
                    <a:pt x="4193" y="3530"/>
                    <a:pt x="4372" y="3408"/>
                    <a:pt x="4547" y="3279"/>
                  </a:cubicBezTo>
                  <a:cubicBezTo>
                    <a:pt x="5286" y="2730"/>
                    <a:pt x="5755" y="1774"/>
                    <a:pt x="5845" y="720"/>
                  </a:cubicBezTo>
                  <a:cubicBezTo>
                    <a:pt x="4777" y="627"/>
                    <a:pt x="3816" y="0"/>
                    <a:pt x="292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46"/>
            <p:cNvSpPr/>
            <p:nvPr/>
          </p:nvSpPr>
          <p:spPr>
            <a:xfrm>
              <a:off x="6542386" y="983581"/>
              <a:ext cx="101839" cy="36399"/>
            </a:xfrm>
            <a:custGeom>
              <a:avLst/>
              <a:gdLst/>
              <a:ahLst/>
              <a:cxnLst/>
              <a:rect l="l" t="t" r="r" b="b"/>
              <a:pathLst>
                <a:path w="1785" h="638" extrusionOk="0">
                  <a:moveTo>
                    <a:pt x="241" y="1"/>
                  </a:moveTo>
                  <a:cubicBezTo>
                    <a:pt x="205" y="4"/>
                    <a:pt x="169" y="4"/>
                    <a:pt x="126" y="11"/>
                  </a:cubicBezTo>
                  <a:cubicBezTo>
                    <a:pt x="122" y="11"/>
                    <a:pt x="122" y="11"/>
                    <a:pt x="126" y="26"/>
                  </a:cubicBezTo>
                  <a:cubicBezTo>
                    <a:pt x="51" y="40"/>
                    <a:pt x="1" y="112"/>
                    <a:pt x="15" y="183"/>
                  </a:cubicBezTo>
                  <a:cubicBezTo>
                    <a:pt x="28" y="247"/>
                    <a:pt x="85" y="293"/>
                    <a:pt x="150" y="293"/>
                  </a:cubicBezTo>
                  <a:cubicBezTo>
                    <a:pt x="159" y="293"/>
                    <a:pt x="167" y="293"/>
                    <a:pt x="176" y="291"/>
                  </a:cubicBezTo>
                  <a:cubicBezTo>
                    <a:pt x="205" y="287"/>
                    <a:pt x="234" y="284"/>
                    <a:pt x="266" y="277"/>
                  </a:cubicBezTo>
                  <a:cubicBezTo>
                    <a:pt x="298" y="273"/>
                    <a:pt x="330" y="269"/>
                    <a:pt x="359" y="269"/>
                  </a:cubicBezTo>
                  <a:cubicBezTo>
                    <a:pt x="391" y="266"/>
                    <a:pt x="423" y="266"/>
                    <a:pt x="456" y="266"/>
                  </a:cubicBezTo>
                  <a:lnTo>
                    <a:pt x="552" y="266"/>
                  </a:lnTo>
                  <a:cubicBezTo>
                    <a:pt x="678" y="269"/>
                    <a:pt x="807" y="284"/>
                    <a:pt x="932" y="309"/>
                  </a:cubicBezTo>
                  <a:cubicBezTo>
                    <a:pt x="964" y="320"/>
                    <a:pt x="997" y="323"/>
                    <a:pt x="1029" y="330"/>
                  </a:cubicBezTo>
                  <a:lnTo>
                    <a:pt x="1122" y="359"/>
                  </a:lnTo>
                  <a:cubicBezTo>
                    <a:pt x="1154" y="366"/>
                    <a:pt x="1179" y="380"/>
                    <a:pt x="1212" y="391"/>
                  </a:cubicBezTo>
                  <a:lnTo>
                    <a:pt x="1255" y="409"/>
                  </a:lnTo>
                  <a:lnTo>
                    <a:pt x="1301" y="427"/>
                  </a:lnTo>
                  <a:lnTo>
                    <a:pt x="1387" y="466"/>
                  </a:lnTo>
                  <a:lnTo>
                    <a:pt x="1470" y="517"/>
                  </a:lnTo>
                  <a:cubicBezTo>
                    <a:pt x="1484" y="520"/>
                    <a:pt x="1498" y="527"/>
                    <a:pt x="1513" y="538"/>
                  </a:cubicBezTo>
                  <a:lnTo>
                    <a:pt x="1552" y="563"/>
                  </a:lnTo>
                  <a:cubicBezTo>
                    <a:pt x="1552" y="563"/>
                    <a:pt x="1627" y="617"/>
                    <a:pt x="1638" y="624"/>
                  </a:cubicBezTo>
                  <a:cubicBezTo>
                    <a:pt x="1653" y="633"/>
                    <a:pt x="1670" y="637"/>
                    <a:pt x="1687" y="637"/>
                  </a:cubicBezTo>
                  <a:cubicBezTo>
                    <a:pt x="1713" y="637"/>
                    <a:pt x="1738" y="627"/>
                    <a:pt x="1753" y="606"/>
                  </a:cubicBezTo>
                  <a:cubicBezTo>
                    <a:pt x="1785" y="570"/>
                    <a:pt x="1774" y="517"/>
                    <a:pt x="1738" y="484"/>
                  </a:cubicBezTo>
                  <a:lnTo>
                    <a:pt x="1656" y="416"/>
                  </a:lnTo>
                  <a:lnTo>
                    <a:pt x="1613" y="384"/>
                  </a:lnTo>
                  <a:cubicBezTo>
                    <a:pt x="1602" y="373"/>
                    <a:pt x="1584" y="363"/>
                    <a:pt x="1570" y="355"/>
                  </a:cubicBezTo>
                  <a:lnTo>
                    <a:pt x="1480" y="294"/>
                  </a:lnTo>
                  <a:lnTo>
                    <a:pt x="1387" y="248"/>
                  </a:lnTo>
                  <a:lnTo>
                    <a:pt x="1337" y="219"/>
                  </a:lnTo>
                  <a:lnTo>
                    <a:pt x="1287" y="198"/>
                  </a:lnTo>
                  <a:cubicBezTo>
                    <a:pt x="1255" y="183"/>
                    <a:pt x="1219" y="173"/>
                    <a:pt x="1190" y="158"/>
                  </a:cubicBezTo>
                  <a:lnTo>
                    <a:pt x="1086" y="122"/>
                  </a:lnTo>
                  <a:cubicBezTo>
                    <a:pt x="1050" y="108"/>
                    <a:pt x="1018" y="97"/>
                    <a:pt x="982" y="90"/>
                  </a:cubicBezTo>
                  <a:cubicBezTo>
                    <a:pt x="843" y="54"/>
                    <a:pt x="706" y="29"/>
                    <a:pt x="563" y="15"/>
                  </a:cubicBezTo>
                  <a:lnTo>
                    <a:pt x="456" y="4"/>
                  </a:lnTo>
                  <a:cubicBezTo>
                    <a:pt x="420" y="1"/>
                    <a:pt x="384" y="1"/>
                    <a:pt x="34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46"/>
            <p:cNvSpPr/>
            <p:nvPr/>
          </p:nvSpPr>
          <p:spPr>
            <a:xfrm>
              <a:off x="6399927" y="983581"/>
              <a:ext cx="101839" cy="36399"/>
            </a:xfrm>
            <a:custGeom>
              <a:avLst/>
              <a:gdLst/>
              <a:ahLst/>
              <a:cxnLst/>
              <a:rect l="l" t="t" r="r" b="b"/>
              <a:pathLst>
                <a:path w="1785" h="638" extrusionOk="0">
                  <a:moveTo>
                    <a:pt x="1437" y="1"/>
                  </a:moveTo>
                  <a:cubicBezTo>
                    <a:pt x="1401" y="1"/>
                    <a:pt x="1365" y="1"/>
                    <a:pt x="1330" y="4"/>
                  </a:cubicBezTo>
                  <a:lnTo>
                    <a:pt x="1222" y="15"/>
                  </a:lnTo>
                  <a:cubicBezTo>
                    <a:pt x="1079" y="29"/>
                    <a:pt x="939" y="54"/>
                    <a:pt x="803" y="90"/>
                  </a:cubicBezTo>
                  <a:cubicBezTo>
                    <a:pt x="763" y="97"/>
                    <a:pt x="735" y="108"/>
                    <a:pt x="699" y="122"/>
                  </a:cubicBezTo>
                  <a:lnTo>
                    <a:pt x="595" y="158"/>
                  </a:lnTo>
                  <a:cubicBezTo>
                    <a:pt x="563" y="173"/>
                    <a:pt x="527" y="183"/>
                    <a:pt x="495" y="198"/>
                  </a:cubicBezTo>
                  <a:lnTo>
                    <a:pt x="448" y="219"/>
                  </a:lnTo>
                  <a:lnTo>
                    <a:pt x="398" y="248"/>
                  </a:lnTo>
                  <a:lnTo>
                    <a:pt x="305" y="294"/>
                  </a:lnTo>
                  <a:lnTo>
                    <a:pt x="215" y="355"/>
                  </a:lnTo>
                  <a:cubicBezTo>
                    <a:pt x="201" y="363"/>
                    <a:pt x="183" y="373"/>
                    <a:pt x="169" y="384"/>
                  </a:cubicBezTo>
                  <a:lnTo>
                    <a:pt x="129" y="416"/>
                  </a:lnTo>
                  <a:lnTo>
                    <a:pt x="43" y="484"/>
                  </a:lnTo>
                  <a:cubicBezTo>
                    <a:pt x="7" y="517"/>
                    <a:pt x="0" y="570"/>
                    <a:pt x="29" y="606"/>
                  </a:cubicBezTo>
                  <a:cubicBezTo>
                    <a:pt x="46" y="627"/>
                    <a:pt x="72" y="637"/>
                    <a:pt x="98" y="637"/>
                  </a:cubicBezTo>
                  <a:cubicBezTo>
                    <a:pt x="115" y="637"/>
                    <a:pt x="133" y="633"/>
                    <a:pt x="147" y="624"/>
                  </a:cubicBezTo>
                  <a:cubicBezTo>
                    <a:pt x="154" y="617"/>
                    <a:pt x="233" y="563"/>
                    <a:pt x="233" y="563"/>
                  </a:cubicBezTo>
                  <a:lnTo>
                    <a:pt x="272" y="538"/>
                  </a:lnTo>
                  <a:cubicBezTo>
                    <a:pt x="287" y="527"/>
                    <a:pt x="298" y="520"/>
                    <a:pt x="312" y="517"/>
                  </a:cubicBezTo>
                  <a:lnTo>
                    <a:pt x="398" y="466"/>
                  </a:lnTo>
                  <a:lnTo>
                    <a:pt x="484" y="427"/>
                  </a:lnTo>
                  <a:lnTo>
                    <a:pt x="527" y="409"/>
                  </a:lnTo>
                  <a:lnTo>
                    <a:pt x="573" y="391"/>
                  </a:lnTo>
                  <a:cubicBezTo>
                    <a:pt x="602" y="380"/>
                    <a:pt x="631" y="366"/>
                    <a:pt x="663" y="359"/>
                  </a:cubicBezTo>
                  <a:lnTo>
                    <a:pt x="756" y="330"/>
                  </a:lnTo>
                  <a:cubicBezTo>
                    <a:pt x="788" y="323"/>
                    <a:pt x="821" y="320"/>
                    <a:pt x="849" y="309"/>
                  </a:cubicBezTo>
                  <a:cubicBezTo>
                    <a:pt x="975" y="284"/>
                    <a:pt x="1104" y="269"/>
                    <a:pt x="1236" y="266"/>
                  </a:cubicBezTo>
                  <a:lnTo>
                    <a:pt x="1333" y="266"/>
                  </a:lnTo>
                  <a:cubicBezTo>
                    <a:pt x="1365" y="266"/>
                    <a:pt x="1398" y="266"/>
                    <a:pt x="1426" y="269"/>
                  </a:cubicBezTo>
                  <a:cubicBezTo>
                    <a:pt x="1458" y="269"/>
                    <a:pt x="1491" y="273"/>
                    <a:pt x="1523" y="277"/>
                  </a:cubicBezTo>
                  <a:cubicBezTo>
                    <a:pt x="1552" y="284"/>
                    <a:pt x="1584" y="287"/>
                    <a:pt x="1613" y="291"/>
                  </a:cubicBezTo>
                  <a:cubicBezTo>
                    <a:pt x="1621" y="293"/>
                    <a:pt x="1630" y="293"/>
                    <a:pt x="1638" y="293"/>
                  </a:cubicBezTo>
                  <a:cubicBezTo>
                    <a:pt x="1704" y="293"/>
                    <a:pt x="1761" y="247"/>
                    <a:pt x="1774" y="183"/>
                  </a:cubicBezTo>
                  <a:cubicBezTo>
                    <a:pt x="1785" y="112"/>
                    <a:pt x="1738" y="40"/>
                    <a:pt x="1659" y="26"/>
                  </a:cubicBezTo>
                  <a:cubicBezTo>
                    <a:pt x="1666" y="11"/>
                    <a:pt x="1663" y="11"/>
                    <a:pt x="1656" y="11"/>
                  </a:cubicBezTo>
                  <a:cubicBezTo>
                    <a:pt x="1616" y="4"/>
                    <a:pt x="1580" y="4"/>
                    <a:pt x="154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46"/>
            <p:cNvSpPr/>
            <p:nvPr/>
          </p:nvSpPr>
          <p:spPr>
            <a:xfrm>
              <a:off x="6356795" y="1043714"/>
              <a:ext cx="26815" cy="36000"/>
            </a:xfrm>
            <a:custGeom>
              <a:avLst/>
              <a:gdLst/>
              <a:ahLst/>
              <a:cxnLst/>
              <a:rect l="l" t="t" r="r" b="b"/>
              <a:pathLst>
                <a:path w="470" h="631" extrusionOk="0">
                  <a:moveTo>
                    <a:pt x="384" y="0"/>
                  </a:moveTo>
                  <a:lnTo>
                    <a:pt x="40" y="348"/>
                  </a:lnTo>
                  <a:lnTo>
                    <a:pt x="0" y="631"/>
                  </a:lnTo>
                  <a:lnTo>
                    <a:pt x="0" y="631"/>
                  </a:lnTo>
                  <a:lnTo>
                    <a:pt x="470" y="409"/>
                  </a:lnTo>
                  <a:lnTo>
                    <a:pt x="38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46"/>
            <p:cNvSpPr/>
            <p:nvPr/>
          </p:nvSpPr>
          <p:spPr>
            <a:xfrm>
              <a:off x="6661341" y="1043087"/>
              <a:ext cx="26073" cy="36457"/>
            </a:xfrm>
            <a:custGeom>
              <a:avLst/>
              <a:gdLst/>
              <a:ahLst/>
              <a:cxnLst/>
              <a:rect l="l" t="t" r="r" b="b"/>
              <a:pathLst>
                <a:path w="457" h="639" extrusionOk="0">
                  <a:moveTo>
                    <a:pt x="65" y="0"/>
                  </a:moveTo>
                  <a:lnTo>
                    <a:pt x="1" y="423"/>
                  </a:lnTo>
                  <a:lnTo>
                    <a:pt x="456" y="638"/>
                  </a:lnTo>
                  <a:cubicBezTo>
                    <a:pt x="449" y="538"/>
                    <a:pt x="435" y="441"/>
                    <a:pt x="417" y="344"/>
                  </a:cubicBezTo>
                  <a:lnTo>
                    <a:pt x="6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46"/>
            <p:cNvSpPr/>
            <p:nvPr/>
          </p:nvSpPr>
          <p:spPr>
            <a:xfrm>
              <a:off x="6375794" y="1007087"/>
              <a:ext cx="292394" cy="92653"/>
            </a:xfrm>
            <a:custGeom>
              <a:avLst/>
              <a:gdLst/>
              <a:ahLst/>
              <a:cxnLst/>
              <a:rect l="l" t="t" r="r" b="b"/>
              <a:pathLst>
                <a:path w="5125" h="1624" extrusionOk="0">
                  <a:moveTo>
                    <a:pt x="2562" y="1"/>
                  </a:moveTo>
                  <a:cubicBezTo>
                    <a:pt x="1129" y="1"/>
                    <a:pt x="373" y="398"/>
                    <a:pt x="104" y="578"/>
                  </a:cubicBezTo>
                  <a:cubicBezTo>
                    <a:pt x="33" y="628"/>
                    <a:pt x="0" y="714"/>
                    <a:pt x="25" y="793"/>
                  </a:cubicBezTo>
                  <a:lnTo>
                    <a:pt x="172" y="1344"/>
                  </a:lnTo>
                  <a:cubicBezTo>
                    <a:pt x="218" y="1515"/>
                    <a:pt x="373" y="1622"/>
                    <a:pt x="541" y="1622"/>
                  </a:cubicBezTo>
                  <a:cubicBezTo>
                    <a:pt x="585" y="1622"/>
                    <a:pt x="630" y="1614"/>
                    <a:pt x="674" y="1599"/>
                  </a:cubicBezTo>
                  <a:cubicBezTo>
                    <a:pt x="1032" y="1470"/>
                    <a:pt x="1538" y="1344"/>
                    <a:pt x="2229" y="1312"/>
                  </a:cubicBezTo>
                  <a:cubicBezTo>
                    <a:pt x="2337" y="1309"/>
                    <a:pt x="2448" y="1305"/>
                    <a:pt x="2562" y="1305"/>
                  </a:cubicBezTo>
                  <a:cubicBezTo>
                    <a:pt x="2681" y="1305"/>
                    <a:pt x="2792" y="1309"/>
                    <a:pt x="2899" y="1312"/>
                  </a:cubicBezTo>
                  <a:cubicBezTo>
                    <a:pt x="3583" y="1341"/>
                    <a:pt x="4096" y="1466"/>
                    <a:pt x="4454" y="1599"/>
                  </a:cubicBezTo>
                  <a:cubicBezTo>
                    <a:pt x="4498" y="1615"/>
                    <a:pt x="4543" y="1623"/>
                    <a:pt x="4587" y="1623"/>
                  </a:cubicBezTo>
                  <a:cubicBezTo>
                    <a:pt x="4753" y="1623"/>
                    <a:pt x="4908" y="1514"/>
                    <a:pt x="4956" y="1344"/>
                  </a:cubicBezTo>
                  <a:lnTo>
                    <a:pt x="5103" y="793"/>
                  </a:lnTo>
                  <a:cubicBezTo>
                    <a:pt x="5124" y="714"/>
                    <a:pt x="5088" y="624"/>
                    <a:pt x="5024" y="578"/>
                  </a:cubicBezTo>
                  <a:cubicBezTo>
                    <a:pt x="4755" y="398"/>
                    <a:pt x="3992" y="1"/>
                    <a:pt x="25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46"/>
            <p:cNvSpPr/>
            <p:nvPr/>
          </p:nvSpPr>
          <p:spPr>
            <a:xfrm>
              <a:off x="6382526" y="1013020"/>
              <a:ext cx="279329" cy="80786"/>
            </a:xfrm>
            <a:custGeom>
              <a:avLst/>
              <a:gdLst/>
              <a:ahLst/>
              <a:cxnLst/>
              <a:rect l="l" t="t" r="r" b="b"/>
              <a:pathLst>
                <a:path w="4896" h="1416" extrusionOk="0">
                  <a:moveTo>
                    <a:pt x="2448" y="1"/>
                  </a:moveTo>
                  <a:cubicBezTo>
                    <a:pt x="1040" y="1"/>
                    <a:pt x="298" y="388"/>
                    <a:pt x="47" y="560"/>
                  </a:cubicBezTo>
                  <a:cubicBezTo>
                    <a:pt x="11" y="581"/>
                    <a:pt x="1" y="620"/>
                    <a:pt x="8" y="663"/>
                  </a:cubicBezTo>
                  <a:lnTo>
                    <a:pt x="155" y="1215"/>
                  </a:lnTo>
                  <a:cubicBezTo>
                    <a:pt x="191" y="1330"/>
                    <a:pt x="298" y="1416"/>
                    <a:pt x="423" y="1416"/>
                  </a:cubicBezTo>
                  <a:cubicBezTo>
                    <a:pt x="459" y="1416"/>
                    <a:pt x="491" y="1412"/>
                    <a:pt x="524" y="1398"/>
                  </a:cubicBezTo>
                  <a:cubicBezTo>
                    <a:pt x="950" y="1237"/>
                    <a:pt x="1441" y="1144"/>
                    <a:pt x="1993" y="1108"/>
                  </a:cubicBezTo>
                  <a:cubicBezTo>
                    <a:pt x="2072" y="1101"/>
                    <a:pt x="2136" y="1043"/>
                    <a:pt x="2143" y="968"/>
                  </a:cubicBezTo>
                  <a:cubicBezTo>
                    <a:pt x="2158" y="864"/>
                    <a:pt x="2244" y="789"/>
                    <a:pt x="2351" y="789"/>
                  </a:cubicBezTo>
                  <a:lnTo>
                    <a:pt x="2545" y="789"/>
                  </a:lnTo>
                  <a:cubicBezTo>
                    <a:pt x="2645" y="789"/>
                    <a:pt x="2735" y="864"/>
                    <a:pt x="2749" y="968"/>
                  </a:cubicBezTo>
                  <a:cubicBezTo>
                    <a:pt x="2760" y="1043"/>
                    <a:pt x="2828" y="1101"/>
                    <a:pt x="2903" y="1108"/>
                  </a:cubicBezTo>
                  <a:cubicBezTo>
                    <a:pt x="3448" y="1144"/>
                    <a:pt x="3942" y="1240"/>
                    <a:pt x="4372" y="1398"/>
                  </a:cubicBezTo>
                  <a:cubicBezTo>
                    <a:pt x="4401" y="1412"/>
                    <a:pt x="4440" y="1416"/>
                    <a:pt x="4469" y="1416"/>
                  </a:cubicBezTo>
                  <a:cubicBezTo>
                    <a:pt x="4594" y="1416"/>
                    <a:pt x="4709" y="1334"/>
                    <a:pt x="4737" y="1215"/>
                  </a:cubicBezTo>
                  <a:lnTo>
                    <a:pt x="4888" y="663"/>
                  </a:lnTo>
                  <a:cubicBezTo>
                    <a:pt x="4895" y="620"/>
                    <a:pt x="4881" y="581"/>
                    <a:pt x="4849" y="560"/>
                  </a:cubicBezTo>
                  <a:cubicBezTo>
                    <a:pt x="4598" y="388"/>
                    <a:pt x="3856" y="1"/>
                    <a:pt x="24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46"/>
            <p:cNvSpPr/>
            <p:nvPr/>
          </p:nvSpPr>
          <p:spPr>
            <a:xfrm>
              <a:off x="6453670" y="1035499"/>
              <a:ext cx="17458" cy="35829"/>
            </a:xfrm>
            <a:custGeom>
              <a:avLst/>
              <a:gdLst/>
              <a:ahLst/>
              <a:cxnLst/>
              <a:rect l="l" t="t" r="r" b="b"/>
              <a:pathLst>
                <a:path w="306" h="628" extrusionOk="0">
                  <a:moveTo>
                    <a:pt x="155" y="1"/>
                  </a:moveTo>
                  <a:cubicBezTo>
                    <a:pt x="72" y="1"/>
                    <a:pt x="1" y="140"/>
                    <a:pt x="1" y="312"/>
                  </a:cubicBezTo>
                  <a:cubicBezTo>
                    <a:pt x="1" y="488"/>
                    <a:pt x="72" y="628"/>
                    <a:pt x="155" y="628"/>
                  </a:cubicBezTo>
                  <a:cubicBezTo>
                    <a:pt x="237" y="628"/>
                    <a:pt x="305" y="488"/>
                    <a:pt x="305" y="312"/>
                  </a:cubicBezTo>
                  <a:cubicBezTo>
                    <a:pt x="305" y="140"/>
                    <a:pt x="237" y="1"/>
                    <a:pt x="1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46"/>
            <p:cNvSpPr/>
            <p:nvPr/>
          </p:nvSpPr>
          <p:spPr>
            <a:xfrm>
              <a:off x="6572624" y="1035499"/>
              <a:ext cx="17458" cy="35829"/>
            </a:xfrm>
            <a:custGeom>
              <a:avLst/>
              <a:gdLst/>
              <a:ahLst/>
              <a:cxnLst/>
              <a:rect l="l" t="t" r="r" b="b"/>
              <a:pathLst>
                <a:path w="306" h="628" extrusionOk="0">
                  <a:moveTo>
                    <a:pt x="151" y="1"/>
                  </a:moveTo>
                  <a:cubicBezTo>
                    <a:pt x="69" y="1"/>
                    <a:pt x="1" y="137"/>
                    <a:pt x="1" y="312"/>
                  </a:cubicBezTo>
                  <a:cubicBezTo>
                    <a:pt x="1" y="488"/>
                    <a:pt x="69" y="628"/>
                    <a:pt x="151" y="628"/>
                  </a:cubicBezTo>
                  <a:cubicBezTo>
                    <a:pt x="237" y="628"/>
                    <a:pt x="305" y="488"/>
                    <a:pt x="305" y="312"/>
                  </a:cubicBezTo>
                  <a:cubicBezTo>
                    <a:pt x="305" y="137"/>
                    <a:pt x="237" y="1"/>
                    <a:pt x="1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46"/>
            <p:cNvSpPr/>
            <p:nvPr/>
          </p:nvSpPr>
          <p:spPr>
            <a:xfrm>
              <a:off x="6003527" y="1987136"/>
              <a:ext cx="168476" cy="173839"/>
            </a:xfrm>
            <a:custGeom>
              <a:avLst/>
              <a:gdLst/>
              <a:ahLst/>
              <a:cxnLst/>
              <a:rect l="l" t="t" r="r" b="b"/>
              <a:pathLst>
                <a:path w="2953" h="3047" extrusionOk="0">
                  <a:moveTo>
                    <a:pt x="2953" y="0"/>
                  </a:moveTo>
                  <a:cubicBezTo>
                    <a:pt x="2799" y="319"/>
                    <a:pt x="2609" y="616"/>
                    <a:pt x="2394" y="899"/>
                  </a:cubicBezTo>
                  <a:cubicBezTo>
                    <a:pt x="2172" y="1172"/>
                    <a:pt x="1932" y="1433"/>
                    <a:pt x="1681" y="1681"/>
                  </a:cubicBezTo>
                  <a:cubicBezTo>
                    <a:pt x="1423" y="1924"/>
                    <a:pt x="1154" y="2154"/>
                    <a:pt x="878" y="2372"/>
                  </a:cubicBezTo>
                  <a:cubicBezTo>
                    <a:pt x="595" y="2587"/>
                    <a:pt x="312" y="2799"/>
                    <a:pt x="15" y="2988"/>
                  </a:cubicBezTo>
                  <a:cubicBezTo>
                    <a:pt x="4" y="2992"/>
                    <a:pt x="1" y="3006"/>
                    <a:pt x="1" y="3017"/>
                  </a:cubicBezTo>
                  <a:cubicBezTo>
                    <a:pt x="4" y="3033"/>
                    <a:pt x="18" y="3046"/>
                    <a:pt x="34" y="3046"/>
                  </a:cubicBezTo>
                  <a:cubicBezTo>
                    <a:pt x="36" y="3046"/>
                    <a:pt x="38" y="3046"/>
                    <a:pt x="40" y="3046"/>
                  </a:cubicBezTo>
                  <a:cubicBezTo>
                    <a:pt x="273" y="3010"/>
                    <a:pt x="506" y="2963"/>
                    <a:pt x="735" y="2917"/>
                  </a:cubicBezTo>
                  <a:cubicBezTo>
                    <a:pt x="968" y="2867"/>
                    <a:pt x="1197" y="2806"/>
                    <a:pt x="1419" y="2741"/>
                  </a:cubicBezTo>
                  <a:cubicBezTo>
                    <a:pt x="1645" y="2677"/>
                    <a:pt x="1867" y="2601"/>
                    <a:pt x="2082" y="2508"/>
                  </a:cubicBezTo>
                  <a:cubicBezTo>
                    <a:pt x="2297" y="2415"/>
                    <a:pt x="2512" y="2308"/>
                    <a:pt x="2688" y="2150"/>
                  </a:cubicBezTo>
                  <a:lnTo>
                    <a:pt x="2688" y="2150"/>
                  </a:lnTo>
                  <a:cubicBezTo>
                    <a:pt x="2505" y="2297"/>
                    <a:pt x="2290" y="2397"/>
                    <a:pt x="2075" y="2480"/>
                  </a:cubicBezTo>
                  <a:cubicBezTo>
                    <a:pt x="1857" y="2566"/>
                    <a:pt x="1631" y="2637"/>
                    <a:pt x="1409" y="2695"/>
                  </a:cubicBezTo>
                  <a:cubicBezTo>
                    <a:pt x="1179" y="2759"/>
                    <a:pt x="950" y="2813"/>
                    <a:pt x="721" y="2856"/>
                  </a:cubicBezTo>
                  <a:cubicBezTo>
                    <a:pt x="545" y="2892"/>
                    <a:pt x="368" y="2926"/>
                    <a:pt x="188" y="2955"/>
                  </a:cubicBezTo>
                  <a:lnTo>
                    <a:pt x="188" y="2955"/>
                  </a:lnTo>
                  <a:cubicBezTo>
                    <a:pt x="442" y="2786"/>
                    <a:pt x="687" y="2608"/>
                    <a:pt x="921" y="2422"/>
                  </a:cubicBezTo>
                  <a:cubicBezTo>
                    <a:pt x="1201" y="2204"/>
                    <a:pt x="1470" y="1967"/>
                    <a:pt x="1724" y="1720"/>
                  </a:cubicBezTo>
                  <a:cubicBezTo>
                    <a:pt x="1975" y="1469"/>
                    <a:pt x="2208" y="1200"/>
                    <a:pt x="2423" y="917"/>
                  </a:cubicBezTo>
                  <a:cubicBezTo>
                    <a:pt x="2634" y="631"/>
                    <a:pt x="2813" y="326"/>
                    <a:pt x="29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46"/>
            <p:cNvSpPr/>
            <p:nvPr/>
          </p:nvSpPr>
          <p:spPr>
            <a:xfrm>
              <a:off x="5945904" y="2355468"/>
              <a:ext cx="176463" cy="233744"/>
            </a:xfrm>
            <a:custGeom>
              <a:avLst/>
              <a:gdLst/>
              <a:ahLst/>
              <a:cxnLst/>
              <a:rect l="l" t="t" r="r" b="b"/>
              <a:pathLst>
                <a:path w="3093" h="4097" extrusionOk="0">
                  <a:moveTo>
                    <a:pt x="3092" y="1"/>
                  </a:moveTo>
                  <a:cubicBezTo>
                    <a:pt x="2981" y="427"/>
                    <a:pt x="2813" y="832"/>
                    <a:pt x="2609" y="1216"/>
                  </a:cubicBezTo>
                  <a:cubicBezTo>
                    <a:pt x="2404" y="1599"/>
                    <a:pt x="2179" y="1975"/>
                    <a:pt x="1906" y="2316"/>
                  </a:cubicBezTo>
                  <a:cubicBezTo>
                    <a:pt x="1638" y="2656"/>
                    <a:pt x="1351" y="2989"/>
                    <a:pt x="1025" y="3279"/>
                  </a:cubicBezTo>
                  <a:cubicBezTo>
                    <a:pt x="871" y="3433"/>
                    <a:pt x="692" y="3562"/>
                    <a:pt x="527" y="3706"/>
                  </a:cubicBezTo>
                  <a:cubicBezTo>
                    <a:pt x="441" y="3777"/>
                    <a:pt x="351" y="3835"/>
                    <a:pt x="262" y="3903"/>
                  </a:cubicBezTo>
                  <a:lnTo>
                    <a:pt x="0" y="4096"/>
                  </a:lnTo>
                  <a:lnTo>
                    <a:pt x="276" y="3917"/>
                  </a:lnTo>
                  <a:cubicBezTo>
                    <a:pt x="366" y="3860"/>
                    <a:pt x="466" y="3803"/>
                    <a:pt x="548" y="3731"/>
                  </a:cubicBezTo>
                  <a:cubicBezTo>
                    <a:pt x="724" y="3598"/>
                    <a:pt x="903" y="3473"/>
                    <a:pt x="1064" y="3322"/>
                  </a:cubicBezTo>
                  <a:cubicBezTo>
                    <a:pt x="1150" y="3251"/>
                    <a:pt x="1229" y="3175"/>
                    <a:pt x="1311" y="3100"/>
                  </a:cubicBezTo>
                  <a:lnTo>
                    <a:pt x="1541" y="2864"/>
                  </a:lnTo>
                  <a:cubicBezTo>
                    <a:pt x="1620" y="2789"/>
                    <a:pt x="1688" y="2703"/>
                    <a:pt x="1759" y="2617"/>
                  </a:cubicBezTo>
                  <a:cubicBezTo>
                    <a:pt x="1831" y="2534"/>
                    <a:pt x="1906" y="2452"/>
                    <a:pt x="1971" y="2362"/>
                  </a:cubicBezTo>
                  <a:lnTo>
                    <a:pt x="2168" y="2093"/>
                  </a:lnTo>
                  <a:lnTo>
                    <a:pt x="2347" y="1817"/>
                  </a:lnTo>
                  <a:cubicBezTo>
                    <a:pt x="2404" y="1721"/>
                    <a:pt x="2454" y="1624"/>
                    <a:pt x="2512" y="1531"/>
                  </a:cubicBezTo>
                  <a:cubicBezTo>
                    <a:pt x="2569" y="1434"/>
                    <a:pt x="2616" y="1337"/>
                    <a:pt x="2662" y="1237"/>
                  </a:cubicBezTo>
                  <a:cubicBezTo>
                    <a:pt x="2759" y="1040"/>
                    <a:pt x="2841" y="839"/>
                    <a:pt x="2920" y="635"/>
                  </a:cubicBezTo>
                  <a:cubicBezTo>
                    <a:pt x="2992" y="427"/>
                    <a:pt x="3053" y="216"/>
                    <a:pt x="309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46"/>
            <p:cNvSpPr/>
            <p:nvPr/>
          </p:nvSpPr>
          <p:spPr>
            <a:xfrm>
              <a:off x="5912585" y="2647520"/>
              <a:ext cx="95278" cy="14434"/>
            </a:xfrm>
            <a:custGeom>
              <a:avLst/>
              <a:gdLst/>
              <a:ahLst/>
              <a:cxnLst/>
              <a:rect l="l" t="t" r="r" b="b"/>
              <a:pathLst>
                <a:path w="1670" h="253" extrusionOk="0">
                  <a:moveTo>
                    <a:pt x="1043" y="1"/>
                  </a:moveTo>
                  <a:cubicBezTo>
                    <a:pt x="960" y="1"/>
                    <a:pt x="877" y="4"/>
                    <a:pt x="795" y="13"/>
                  </a:cubicBezTo>
                  <a:cubicBezTo>
                    <a:pt x="659" y="24"/>
                    <a:pt x="520" y="49"/>
                    <a:pt x="387" y="88"/>
                  </a:cubicBezTo>
                  <a:cubicBezTo>
                    <a:pt x="251" y="128"/>
                    <a:pt x="118" y="178"/>
                    <a:pt x="0" y="253"/>
                  </a:cubicBezTo>
                  <a:cubicBezTo>
                    <a:pt x="122" y="181"/>
                    <a:pt x="251" y="138"/>
                    <a:pt x="391" y="106"/>
                  </a:cubicBezTo>
                  <a:cubicBezTo>
                    <a:pt x="523" y="74"/>
                    <a:pt x="663" y="56"/>
                    <a:pt x="803" y="49"/>
                  </a:cubicBezTo>
                  <a:cubicBezTo>
                    <a:pt x="841" y="47"/>
                    <a:pt x="879" y="46"/>
                    <a:pt x="917" y="46"/>
                  </a:cubicBezTo>
                  <a:cubicBezTo>
                    <a:pt x="1017" y="46"/>
                    <a:pt x="1118" y="52"/>
                    <a:pt x="1218" y="59"/>
                  </a:cubicBezTo>
                  <a:cubicBezTo>
                    <a:pt x="1290" y="67"/>
                    <a:pt x="1358" y="77"/>
                    <a:pt x="1423" y="88"/>
                  </a:cubicBezTo>
                  <a:cubicBezTo>
                    <a:pt x="1491" y="102"/>
                    <a:pt x="1559" y="120"/>
                    <a:pt x="1630" y="131"/>
                  </a:cubicBezTo>
                  <a:cubicBezTo>
                    <a:pt x="1648" y="131"/>
                    <a:pt x="1666" y="120"/>
                    <a:pt x="1670" y="102"/>
                  </a:cubicBezTo>
                  <a:cubicBezTo>
                    <a:pt x="1670" y="85"/>
                    <a:pt x="1655" y="67"/>
                    <a:pt x="1637" y="59"/>
                  </a:cubicBezTo>
                  <a:cubicBezTo>
                    <a:pt x="1566" y="49"/>
                    <a:pt x="1501" y="34"/>
                    <a:pt x="1430" y="24"/>
                  </a:cubicBezTo>
                  <a:cubicBezTo>
                    <a:pt x="1358" y="20"/>
                    <a:pt x="1290" y="13"/>
                    <a:pt x="1218" y="6"/>
                  </a:cubicBezTo>
                  <a:cubicBezTo>
                    <a:pt x="1160" y="3"/>
                    <a:pt x="1102" y="1"/>
                    <a:pt x="10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46"/>
            <p:cNvSpPr/>
            <p:nvPr/>
          </p:nvSpPr>
          <p:spPr>
            <a:xfrm>
              <a:off x="6047914" y="1519818"/>
              <a:ext cx="108400" cy="334214"/>
            </a:xfrm>
            <a:custGeom>
              <a:avLst/>
              <a:gdLst/>
              <a:ahLst/>
              <a:cxnLst/>
              <a:rect l="l" t="t" r="r" b="b"/>
              <a:pathLst>
                <a:path w="1900" h="5858" extrusionOk="0">
                  <a:moveTo>
                    <a:pt x="1419" y="0"/>
                  </a:moveTo>
                  <a:cubicBezTo>
                    <a:pt x="1458" y="505"/>
                    <a:pt x="1448" y="1014"/>
                    <a:pt x="1412" y="1512"/>
                  </a:cubicBezTo>
                  <a:cubicBezTo>
                    <a:pt x="1372" y="2017"/>
                    <a:pt x="1290" y="2519"/>
                    <a:pt x="1179" y="3014"/>
                  </a:cubicBezTo>
                  <a:cubicBezTo>
                    <a:pt x="1129" y="3264"/>
                    <a:pt x="1053" y="3504"/>
                    <a:pt x="982" y="3748"/>
                  </a:cubicBezTo>
                  <a:cubicBezTo>
                    <a:pt x="942" y="3870"/>
                    <a:pt x="896" y="3985"/>
                    <a:pt x="856" y="4106"/>
                  </a:cubicBezTo>
                  <a:lnTo>
                    <a:pt x="795" y="4286"/>
                  </a:lnTo>
                  <a:lnTo>
                    <a:pt x="717" y="4461"/>
                  </a:lnTo>
                  <a:cubicBezTo>
                    <a:pt x="670" y="4576"/>
                    <a:pt x="624" y="4694"/>
                    <a:pt x="570" y="4809"/>
                  </a:cubicBezTo>
                  <a:lnTo>
                    <a:pt x="394" y="5149"/>
                  </a:lnTo>
                  <a:cubicBezTo>
                    <a:pt x="366" y="5206"/>
                    <a:pt x="337" y="5267"/>
                    <a:pt x="305" y="5321"/>
                  </a:cubicBezTo>
                  <a:lnTo>
                    <a:pt x="208" y="5482"/>
                  </a:lnTo>
                  <a:lnTo>
                    <a:pt x="17" y="5793"/>
                  </a:lnTo>
                  <a:lnTo>
                    <a:pt x="17" y="5793"/>
                  </a:lnTo>
                  <a:cubicBezTo>
                    <a:pt x="16" y="5793"/>
                    <a:pt x="15" y="5794"/>
                    <a:pt x="14" y="5794"/>
                  </a:cubicBezTo>
                  <a:lnTo>
                    <a:pt x="15" y="5795"/>
                  </a:lnTo>
                  <a:lnTo>
                    <a:pt x="15" y="5795"/>
                  </a:lnTo>
                  <a:lnTo>
                    <a:pt x="7" y="5808"/>
                  </a:lnTo>
                  <a:cubicBezTo>
                    <a:pt x="0" y="5815"/>
                    <a:pt x="0" y="5830"/>
                    <a:pt x="7" y="5841"/>
                  </a:cubicBezTo>
                  <a:cubicBezTo>
                    <a:pt x="9" y="5852"/>
                    <a:pt x="19" y="5857"/>
                    <a:pt x="29" y="5857"/>
                  </a:cubicBezTo>
                  <a:cubicBezTo>
                    <a:pt x="35" y="5857"/>
                    <a:pt x="41" y="5855"/>
                    <a:pt x="47" y="5851"/>
                  </a:cubicBezTo>
                  <a:cubicBezTo>
                    <a:pt x="262" y="5737"/>
                    <a:pt x="466" y="5601"/>
                    <a:pt x="659" y="5454"/>
                  </a:cubicBezTo>
                  <a:cubicBezTo>
                    <a:pt x="853" y="5307"/>
                    <a:pt x="1032" y="5142"/>
                    <a:pt x="1200" y="4966"/>
                  </a:cubicBezTo>
                  <a:cubicBezTo>
                    <a:pt x="1369" y="4787"/>
                    <a:pt x="1516" y="4594"/>
                    <a:pt x="1641" y="4382"/>
                  </a:cubicBezTo>
                  <a:cubicBezTo>
                    <a:pt x="1763" y="4174"/>
                    <a:pt x="1845" y="3945"/>
                    <a:pt x="1899" y="3709"/>
                  </a:cubicBezTo>
                  <a:lnTo>
                    <a:pt x="1899" y="3709"/>
                  </a:lnTo>
                  <a:cubicBezTo>
                    <a:pt x="1838" y="3942"/>
                    <a:pt x="1745" y="4164"/>
                    <a:pt x="1620" y="4372"/>
                  </a:cubicBezTo>
                  <a:cubicBezTo>
                    <a:pt x="1487" y="4572"/>
                    <a:pt x="1337" y="4758"/>
                    <a:pt x="1172" y="4934"/>
                  </a:cubicBezTo>
                  <a:cubicBezTo>
                    <a:pt x="1000" y="5110"/>
                    <a:pt x="817" y="5267"/>
                    <a:pt x="624" y="5411"/>
                  </a:cubicBezTo>
                  <a:cubicBezTo>
                    <a:pt x="462" y="5524"/>
                    <a:pt x="292" y="5638"/>
                    <a:pt x="118" y="5738"/>
                  </a:cubicBezTo>
                  <a:lnTo>
                    <a:pt x="118" y="5738"/>
                  </a:lnTo>
                  <a:lnTo>
                    <a:pt x="258" y="5511"/>
                  </a:lnTo>
                  <a:lnTo>
                    <a:pt x="358" y="5350"/>
                  </a:lnTo>
                  <a:cubicBezTo>
                    <a:pt x="391" y="5292"/>
                    <a:pt x="419" y="5239"/>
                    <a:pt x="448" y="5181"/>
                  </a:cubicBezTo>
                  <a:lnTo>
                    <a:pt x="624" y="4841"/>
                  </a:lnTo>
                  <a:cubicBezTo>
                    <a:pt x="677" y="4730"/>
                    <a:pt x="727" y="4608"/>
                    <a:pt x="778" y="4490"/>
                  </a:cubicBezTo>
                  <a:lnTo>
                    <a:pt x="853" y="4318"/>
                  </a:lnTo>
                  <a:lnTo>
                    <a:pt x="914" y="4139"/>
                  </a:lnTo>
                  <a:cubicBezTo>
                    <a:pt x="957" y="4017"/>
                    <a:pt x="1000" y="3895"/>
                    <a:pt x="1039" y="3773"/>
                  </a:cubicBezTo>
                  <a:cubicBezTo>
                    <a:pt x="1107" y="3529"/>
                    <a:pt x="1186" y="3286"/>
                    <a:pt x="1233" y="3035"/>
                  </a:cubicBezTo>
                  <a:cubicBezTo>
                    <a:pt x="1347" y="2537"/>
                    <a:pt x="1419" y="2032"/>
                    <a:pt x="1448" y="1523"/>
                  </a:cubicBezTo>
                  <a:lnTo>
                    <a:pt x="1466" y="1140"/>
                  </a:lnTo>
                  <a:cubicBezTo>
                    <a:pt x="1466" y="1014"/>
                    <a:pt x="1473" y="885"/>
                    <a:pt x="1466" y="760"/>
                  </a:cubicBezTo>
                  <a:cubicBezTo>
                    <a:pt x="1462" y="505"/>
                    <a:pt x="1448" y="247"/>
                    <a:pt x="14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46"/>
            <p:cNvSpPr/>
            <p:nvPr/>
          </p:nvSpPr>
          <p:spPr>
            <a:xfrm>
              <a:off x="6933880" y="1852207"/>
              <a:ext cx="126771" cy="387444"/>
            </a:xfrm>
            <a:custGeom>
              <a:avLst/>
              <a:gdLst/>
              <a:ahLst/>
              <a:cxnLst/>
              <a:rect l="l" t="t" r="r" b="b"/>
              <a:pathLst>
                <a:path w="2222" h="6791" extrusionOk="0">
                  <a:moveTo>
                    <a:pt x="7" y="0"/>
                  </a:moveTo>
                  <a:cubicBezTo>
                    <a:pt x="0" y="602"/>
                    <a:pt x="72" y="1204"/>
                    <a:pt x="172" y="1806"/>
                  </a:cubicBezTo>
                  <a:cubicBezTo>
                    <a:pt x="273" y="2397"/>
                    <a:pt x="423" y="2981"/>
                    <a:pt x="606" y="3562"/>
                  </a:cubicBezTo>
                  <a:lnTo>
                    <a:pt x="677" y="3777"/>
                  </a:lnTo>
                  <a:cubicBezTo>
                    <a:pt x="699" y="3841"/>
                    <a:pt x="728" y="3913"/>
                    <a:pt x="753" y="3985"/>
                  </a:cubicBezTo>
                  <a:cubicBezTo>
                    <a:pt x="806" y="4128"/>
                    <a:pt x="860" y="4271"/>
                    <a:pt x="914" y="4411"/>
                  </a:cubicBezTo>
                  <a:cubicBezTo>
                    <a:pt x="1039" y="4683"/>
                    <a:pt x="1147" y="4970"/>
                    <a:pt x="1290" y="5235"/>
                  </a:cubicBezTo>
                  <a:cubicBezTo>
                    <a:pt x="1358" y="5371"/>
                    <a:pt x="1419" y="5507"/>
                    <a:pt x="1498" y="5640"/>
                  </a:cubicBezTo>
                  <a:lnTo>
                    <a:pt x="1724" y="6034"/>
                  </a:lnTo>
                  <a:cubicBezTo>
                    <a:pt x="1767" y="6095"/>
                    <a:pt x="1795" y="6163"/>
                    <a:pt x="1842" y="6224"/>
                  </a:cubicBezTo>
                  <a:lnTo>
                    <a:pt x="1967" y="6414"/>
                  </a:lnTo>
                  <a:lnTo>
                    <a:pt x="2222" y="6790"/>
                  </a:lnTo>
                  <a:lnTo>
                    <a:pt x="1985" y="6403"/>
                  </a:lnTo>
                  <a:lnTo>
                    <a:pt x="1863" y="6213"/>
                  </a:lnTo>
                  <a:cubicBezTo>
                    <a:pt x="1824" y="6149"/>
                    <a:pt x="1792" y="6081"/>
                    <a:pt x="1756" y="6016"/>
                  </a:cubicBezTo>
                  <a:lnTo>
                    <a:pt x="1537" y="5622"/>
                  </a:lnTo>
                  <a:cubicBezTo>
                    <a:pt x="1466" y="5486"/>
                    <a:pt x="1408" y="5346"/>
                    <a:pt x="1340" y="5214"/>
                  </a:cubicBezTo>
                  <a:cubicBezTo>
                    <a:pt x="1208" y="4945"/>
                    <a:pt x="1097" y="4665"/>
                    <a:pt x="978" y="4390"/>
                  </a:cubicBezTo>
                  <a:cubicBezTo>
                    <a:pt x="925" y="4246"/>
                    <a:pt x="875" y="4106"/>
                    <a:pt x="821" y="3963"/>
                  </a:cubicBezTo>
                  <a:cubicBezTo>
                    <a:pt x="796" y="3895"/>
                    <a:pt x="767" y="3823"/>
                    <a:pt x="746" y="3752"/>
                  </a:cubicBezTo>
                  <a:lnTo>
                    <a:pt x="677" y="3537"/>
                  </a:lnTo>
                  <a:cubicBezTo>
                    <a:pt x="581" y="3257"/>
                    <a:pt x="502" y="2963"/>
                    <a:pt x="423" y="2673"/>
                  </a:cubicBezTo>
                  <a:lnTo>
                    <a:pt x="319" y="2236"/>
                  </a:lnTo>
                  <a:cubicBezTo>
                    <a:pt x="287" y="2086"/>
                    <a:pt x="262" y="1939"/>
                    <a:pt x="230" y="1792"/>
                  </a:cubicBezTo>
                  <a:cubicBezTo>
                    <a:pt x="197" y="1641"/>
                    <a:pt x="176" y="1494"/>
                    <a:pt x="151" y="1347"/>
                  </a:cubicBezTo>
                  <a:cubicBezTo>
                    <a:pt x="126" y="1201"/>
                    <a:pt x="108" y="1047"/>
                    <a:pt x="86" y="900"/>
                  </a:cubicBezTo>
                  <a:cubicBezTo>
                    <a:pt x="47" y="599"/>
                    <a:pt x="18" y="298"/>
                    <a:pt x="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46"/>
            <p:cNvSpPr/>
            <p:nvPr/>
          </p:nvSpPr>
          <p:spPr>
            <a:xfrm>
              <a:off x="7013182" y="2637365"/>
              <a:ext cx="115760" cy="54143"/>
            </a:xfrm>
            <a:custGeom>
              <a:avLst/>
              <a:gdLst/>
              <a:ahLst/>
              <a:cxnLst/>
              <a:rect l="l" t="t" r="r" b="b"/>
              <a:pathLst>
                <a:path w="2029" h="949" extrusionOk="0">
                  <a:moveTo>
                    <a:pt x="921" y="1"/>
                  </a:moveTo>
                  <a:cubicBezTo>
                    <a:pt x="821" y="37"/>
                    <a:pt x="717" y="83"/>
                    <a:pt x="617" y="134"/>
                  </a:cubicBezTo>
                  <a:cubicBezTo>
                    <a:pt x="520" y="191"/>
                    <a:pt x="430" y="255"/>
                    <a:pt x="344" y="331"/>
                  </a:cubicBezTo>
                  <a:cubicBezTo>
                    <a:pt x="266" y="409"/>
                    <a:pt x="187" y="495"/>
                    <a:pt x="130" y="592"/>
                  </a:cubicBezTo>
                  <a:cubicBezTo>
                    <a:pt x="72" y="689"/>
                    <a:pt x="26" y="793"/>
                    <a:pt x="4" y="911"/>
                  </a:cubicBezTo>
                  <a:cubicBezTo>
                    <a:pt x="1" y="918"/>
                    <a:pt x="4" y="929"/>
                    <a:pt x="8" y="936"/>
                  </a:cubicBezTo>
                  <a:cubicBezTo>
                    <a:pt x="16" y="944"/>
                    <a:pt x="25" y="949"/>
                    <a:pt x="35" y="949"/>
                  </a:cubicBezTo>
                  <a:cubicBezTo>
                    <a:pt x="42" y="949"/>
                    <a:pt x="50" y="946"/>
                    <a:pt x="58" y="940"/>
                  </a:cubicBezTo>
                  <a:cubicBezTo>
                    <a:pt x="194" y="832"/>
                    <a:pt x="348" y="750"/>
                    <a:pt x="502" y="667"/>
                  </a:cubicBezTo>
                  <a:cubicBezTo>
                    <a:pt x="660" y="592"/>
                    <a:pt x="825" y="531"/>
                    <a:pt x="989" y="481"/>
                  </a:cubicBezTo>
                  <a:cubicBezTo>
                    <a:pt x="1161" y="435"/>
                    <a:pt x="1330" y="399"/>
                    <a:pt x="1505" y="392"/>
                  </a:cubicBezTo>
                  <a:cubicBezTo>
                    <a:pt x="1558" y="387"/>
                    <a:pt x="1611" y="385"/>
                    <a:pt x="1664" y="385"/>
                  </a:cubicBezTo>
                  <a:cubicBezTo>
                    <a:pt x="1785" y="385"/>
                    <a:pt x="1907" y="396"/>
                    <a:pt x="2029" y="413"/>
                  </a:cubicBezTo>
                  <a:cubicBezTo>
                    <a:pt x="1876" y="375"/>
                    <a:pt x="1718" y="351"/>
                    <a:pt x="1557" y="351"/>
                  </a:cubicBezTo>
                  <a:cubicBezTo>
                    <a:pt x="1536" y="351"/>
                    <a:pt x="1516" y="351"/>
                    <a:pt x="1495" y="352"/>
                  </a:cubicBezTo>
                  <a:cubicBezTo>
                    <a:pt x="1316" y="356"/>
                    <a:pt x="1144" y="377"/>
                    <a:pt x="968" y="420"/>
                  </a:cubicBezTo>
                  <a:cubicBezTo>
                    <a:pt x="792" y="467"/>
                    <a:pt x="628" y="535"/>
                    <a:pt x="466" y="610"/>
                  </a:cubicBezTo>
                  <a:cubicBezTo>
                    <a:pt x="332" y="676"/>
                    <a:pt x="208" y="753"/>
                    <a:pt x="88" y="842"/>
                  </a:cubicBezTo>
                  <a:lnTo>
                    <a:pt x="88" y="842"/>
                  </a:lnTo>
                  <a:cubicBezTo>
                    <a:pt x="109" y="769"/>
                    <a:pt x="141" y="696"/>
                    <a:pt x="180" y="628"/>
                  </a:cubicBezTo>
                  <a:cubicBezTo>
                    <a:pt x="233" y="535"/>
                    <a:pt x="301" y="445"/>
                    <a:pt x="377" y="366"/>
                  </a:cubicBezTo>
                  <a:cubicBezTo>
                    <a:pt x="527" y="212"/>
                    <a:pt x="721" y="91"/>
                    <a:pt x="92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46"/>
            <p:cNvSpPr/>
            <p:nvPr/>
          </p:nvSpPr>
          <p:spPr>
            <a:xfrm>
              <a:off x="6702475" y="2837505"/>
              <a:ext cx="152330" cy="599451"/>
            </a:xfrm>
            <a:custGeom>
              <a:avLst/>
              <a:gdLst/>
              <a:ahLst/>
              <a:cxnLst/>
              <a:rect l="l" t="t" r="r" b="b"/>
              <a:pathLst>
                <a:path w="2670" h="10507" extrusionOk="0">
                  <a:moveTo>
                    <a:pt x="2533" y="1"/>
                  </a:moveTo>
                  <a:cubicBezTo>
                    <a:pt x="2498" y="1"/>
                    <a:pt x="2462" y="26"/>
                    <a:pt x="2462" y="69"/>
                  </a:cubicBezTo>
                  <a:cubicBezTo>
                    <a:pt x="2444" y="413"/>
                    <a:pt x="2408" y="760"/>
                    <a:pt x="2365" y="1108"/>
                  </a:cubicBezTo>
                  <a:cubicBezTo>
                    <a:pt x="2347" y="1280"/>
                    <a:pt x="2315" y="1452"/>
                    <a:pt x="2293" y="1628"/>
                  </a:cubicBezTo>
                  <a:lnTo>
                    <a:pt x="2204" y="2140"/>
                  </a:lnTo>
                  <a:cubicBezTo>
                    <a:pt x="2071" y="2828"/>
                    <a:pt x="1910" y="3509"/>
                    <a:pt x="1713" y="4179"/>
                  </a:cubicBezTo>
                  <a:cubicBezTo>
                    <a:pt x="1659" y="4344"/>
                    <a:pt x="1616" y="4516"/>
                    <a:pt x="1559" y="4680"/>
                  </a:cubicBezTo>
                  <a:lnTo>
                    <a:pt x="1383" y="5178"/>
                  </a:lnTo>
                  <a:cubicBezTo>
                    <a:pt x="1355" y="5264"/>
                    <a:pt x="1319" y="5343"/>
                    <a:pt x="1290" y="5426"/>
                  </a:cubicBezTo>
                  <a:lnTo>
                    <a:pt x="1190" y="5666"/>
                  </a:lnTo>
                  <a:lnTo>
                    <a:pt x="1093" y="5909"/>
                  </a:lnTo>
                  <a:cubicBezTo>
                    <a:pt x="1061" y="5992"/>
                    <a:pt x="1021" y="6071"/>
                    <a:pt x="986" y="6149"/>
                  </a:cubicBezTo>
                  <a:lnTo>
                    <a:pt x="771" y="6630"/>
                  </a:lnTo>
                  <a:lnTo>
                    <a:pt x="527" y="7095"/>
                  </a:lnTo>
                  <a:lnTo>
                    <a:pt x="409" y="7328"/>
                  </a:lnTo>
                  <a:lnTo>
                    <a:pt x="272" y="7550"/>
                  </a:lnTo>
                  <a:lnTo>
                    <a:pt x="0" y="8005"/>
                  </a:lnTo>
                  <a:lnTo>
                    <a:pt x="305" y="7565"/>
                  </a:lnTo>
                  <a:lnTo>
                    <a:pt x="448" y="7346"/>
                  </a:lnTo>
                  <a:lnTo>
                    <a:pt x="577" y="7117"/>
                  </a:lnTo>
                  <a:lnTo>
                    <a:pt x="831" y="6655"/>
                  </a:lnTo>
                  <a:lnTo>
                    <a:pt x="1064" y="6182"/>
                  </a:lnTo>
                  <a:cubicBezTo>
                    <a:pt x="1365" y="5544"/>
                    <a:pt x="1620" y="4888"/>
                    <a:pt x="1828" y="4215"/>
                  </a:cubicBezTo>
                  <a:cubicBezTo>
                    <a:pt x="2039" y="3545"/>
                    <a:pt x="2211" y="2857"/>
                    <a:pt x="2344" y="2169"/>
                  </a:cubicBezTo>
                  <a:lnTo>
                    <a:pt x="2433" y="1649"/>
                  </a:lnTo>
                  <a:cubicBezTo>
                    <a:pt x="2458" y="1473"/>
                    <a:pt x="2487" y="1298"/>
                    <a:pt x="2508" y="1126"/>
                  </a:cubicBezTo>
                  <a:cubicBezTo>
                    <a:pt x="2509" y="1122"/>
                    <a:pt x="2509" y="1117"/>
                    <a:pt x="2510" y="1113"/>
                  </a:cubicBezTo>
                  <a:lnTo>
                    <a:pt x="2510" y="1113"/>
                  </a:lnTo>
                  <a:cubicBezTo>
                    <a:pt x="2512" y="1207"/>
                    <a:pt x="2514" y="1301"/>
                    <a:pt x="2516" y="1395"/>
                  </a:cubicBezTo>
                  <a:cubicBezTo>
                    <a:pt x="2526" y="1832"/>
                    <a:pt x="2526" y="2276"/>
                    <a:pt x="2523" y="2713"/>
                  </a:cubicBezTo>
                  <a:cubicBezTo>
                    <a:pt x="2508" y="3598"/>
                    <a:pt x="2469" y="4480"/>
                    <a:pt x="2390" y="5358"/>
                  </a:cubicBezTo>
                  <a:cubicBezTo>
                    <a:pt x="2354" y="5795"/>
                    <a:pt x="2308" y="6235"/>
                    <a:pt x="2247" y="6673"/>
                  </a:cubicBezTo>
                  <a:cubicBezTo>
                    <a:pt x="2189" y="7110"/>
                    <a:pt x="2121" y="7547"/>
                    <a:pt x="2032" y="7977"/>
                  </a:cubicBezTo>
                  <a:cubicBezTo>
                    <a:pt x="1863" y="8840"/>
                    <a:pt x="1627" y="9697"/>
                    <a:pt x="1272" y="10506"/>
                  </a:cubicBezTo>
                  <a:cubicBezTo>
                    <a:pt x="1466" y="10109"/>
                    <a:pt x="1627" y="9697"/>
                    <a:pt x="1759" y="9277"/>
                  </a:cubicBezTo>
                  <a:cubicBezTo>
                    <a:pt x="1899" y="8855"/>
                    <a:pt x="2010" y="8428"/>
                    <a:pt x="2103" y="7995"/>
                  </a:cubicBezTo>
                  <a:cubicBezTo>
                    <a:pt x="2200" y="7561"/>
                    <a:pt x="2275" y="7128"/>
                    <a:pt x="2344" y="6687"/>
                  </a:cubicBezTo>
                  <a:cubicBezTo>
                    <a:pt x="2408" y="6253"/>
                    <a:pt x="2462" y="5809"/>
                    <a:pt x="2508" y="5372"/>
                  </a:cubicBezTo>
                  <a:cubicBezTo>
                    <a:pt x="2594" y="4487"/>
                    <a:pt x="2634" y="3605"/>
                    <a:pt x="2652" y="2720"/>
                  </a:cubicBezTo>
                  <a:cubicBezTo>
                    <a:pt x="2669" y="1860"/>
                    <a:pt x="2660" y="1007"/>
                    <a:pt x="2607" y="147"/>
                  </a:cubicBezTo>
                  <a:lnTo>
                    <a:pt x="2607" y="147"/>
                  </a:lnTo>
                  <a:cubicBezTo>
                    <a:pt x="2609" y="122"/>
                    <a:pt x="2611" y="97"/>
                    <a:pt x="2612" y="72"/>
                  </a:cubicBezTo>
                  <a:lnTo>
                    <a:pt x="2602" y="72"/>
                  </a:lnTo>
                  <a:cubicBezTo>
                    <a:pt x="2602" y="69"/>
                    <a:pt x="2602" y="65"/>
                    <a:pt x="2602" y="62"/>
                  </a:cubicBezTo>
                  <a:cubicBezTo>
                    <a:pt x="2598" y="33"/>
                    <a:pt x="2569" y="1"/>
                    <a:pt x="25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46"/>
            <p:cNvSpPr/>
            <p:nvPr/>
          </p:nvSpPr>
          <p:spPr>
            <a:xfrm>
              <a:off x="6196478" y="4250527"/>
              <a:ext cx="144229" cy="152102"/>
            </a:xfrm>
            <a:custGeom>
              <a:avLst/>
              <a:gdLst/>
              <a:ahLst/>
              <a:cxnLst/>
              <a:rect l="l" t="t" r="r" b="b"/>
              <a:pathLst>
                <a:path w="2528" h="2666" extrusionOk="0">
                  <a:moveTo>
                    <a:pt x="1836" y="0"/>
                  </a:moveTo>
                  <a:lnTo>
                    <a:pt x="1836" y="0"/>
                  </a:lnTo>
                  <a:cubicBezTo>
                    <a:pt x="1599" y="136"/>
                    <a:pt x="1377" y="301"/>
                    <a:pt x="1169" y="484"/>
                  </a:cubicBezTo>
                  <a:cubicBezTo>
                    <a:pt x="968" y="674"/>
                    <a:pt x="779" y="885"/>
                    <a:pt x="624" y="1107"/>
                  </a:cubicBezTo>
                  <a:cubicBezTo>
                    <a:pt x="467" y="1337"/>
                    <a:pt x="338" y="1577"/>
                    <a:pt x="230" y="1835"/>
                  </a:cubicBezTo>
                  <a:cubicBezTo>
                    <a:pt x="126" y="2089"/>
                    <a:pt x="40" y="2354"/>
                    <a:pt x="5" y="2630"/>
                  </a:cubicBezTo>
                  <a:cubicBezTo>
                    <a:pt x="1" y="2634"/>
                    <a:pt x="5" y="2645"/>
                    <a:pt x="8" y="2652"/>
                  </a:cubicBezTo>
                  <a:cubicBezTo>
                    <a:pt x="15" y="2660"/>
                    <a:pt x="25" y="2665"/>
                    <a:pt x="36" y="2665"/>
                  </a:cubicBezTo>
                  <a:cubicBezTo>
                    <a:pt x="44" y="2665"/>
                    <a:pt x="51" y="2663"/>
                    <a:pt x="58" y="2659"/>
                  </a:cubicBezTo>
                  <a:cubicBezTo>
                    <a:pt x="227" y="2537"/>
                    <a:pt x="427" y="2437"/>
                    <a:pt x="624" y="2358"/>
                  </a:cubicBezTo>
                  <a:cubicBezTo>
                    <a:pt x="818" y="2283"/>
                    <a:pt x="1026" y="2215"/>
                    <a:pt x="1237" y="2164"/>
                  </a:cubicBezTo>
                  <a:cubicBezTo>
                    <a:pt x="1551" y="2095"/>
                    <a:pt x="1875" y="2059"/>
                    <a:pt x="2199" y="2059"/>
                  </a:cubicBezTo>
                  <a:cubicBezTo>
                    <a:pt x="2309" y="2059"/>
                    <a:pt x="2418" y="2063"/>
                    <a:pt x="2527" y="2071"/>
                  </a:cubicBezTo>
                  <a:cubicBezTo>
                    <a:pt x="2345" y="2047"/>
                    <a:pt x="2161" y="2038"/>
                    <a:pt x="1979" y="2038"/>
                  </a:cubicBezTo>
                  <a:cubicBezTo>
                    <a:pt x="1945" y="2038"/>
                    <a:pt x="1912" y="2038"/>
                    <a:pt x="1879" y="2039"/>
                  </a:cubicBezTo>
                  <a:cubicBezTo>
                    <a:pt x="1656" y="2043"/>
                    <a:pt x="1441" y="2071"/>
                    <a:pt x="1226" y="2114"/>
                  </a:cubicBezTo>
                  <a:cubicBezTo>
                    <a:pt x="1011" y="2157"/>
                    <a:pt x="804" y="2218"/>
                    <a:pt x="599" y="2301"/>
                  </a:cubicBezTo>
                  <a:cubicBezTo>
                    <a:pt x="423" y="2373"/>
                    <a:pt x="248" y="2457"/>
                    <a:pt x="85" y="2562"/>
                  </a:cubicBezTo>
                  <a:lnTo>
                    <a:pt x="85" y="2562"/>
                  </a:lnTo>
                  <a:cubicBezTo>
                    <a:pt x="127" y="2324"/>
                    <a:pt x="203" y="2084"/>
                    <a:pt x="291" y="1856"/>
                  </a:cubicBezTo>
                  <a:cubicBezTo>
                    <a:pt x="392" y="1605"/>
                    <a:pt x="521" y="1362"/>
                    <a:pt x="671" y="1140"/>
                  </a:cubicBezTo>
                  <a:cubicBezTo>
                    <a:pt x="825" y="910"/>
                    <a:pt x="1001" y="699"/>
                    <a:pt x="1198" y="513"/>
                  </a:cubicBezTo>
                  <a:cubicBezTo>
                    <a:pt x="1395" y="323"/>
                    <a:pt x="1610" y="154"/>
                    <a:pt x="1836" y="0"/>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46"/>
            <p:cNvSpPr/>
            <p:nvPr/>
          </p:nvSpPr>
          <p:spPr>
            <a:xfrm>
              <a:off x="6695515" y="4357728"/>
              <a:ext cx="154213" cy="43474"/>
            </a:xfrm>
            <a:custGeom>
              <a:avLst/>
              <a:gdLst/>
              <a:ahLst/>
              <a:cxnLst/>
              <a:rect l="l" t="t" r="r" b="b"/>
              <a:pathLst>
                <a:path w="2703" h="762" extrusionOk="0">
                  <a:moveTo>
                    <a:pt x="261" y="1"/>
                  </a:moveTo>
                  <a:cubicBezTo>
                    <a:pt x="173" y="1"/>
                    <a:pt x="87" y="4"/>
                    <a:pt x="0" y="10"/>
                  </a:cubicBezTo>
                  <a:cubicBezTo>
                    <a:pt x="237" y="27"/>
                    <a:pt x="477" y="45"/>
                    <a:pt x="703" y="85"/>
                  </a:cubicBezTo>
                  <a:lnTo>
                    <a:pt x="878" y="110"/>
                  </a:lnTo>
                  <a:lnTo>
                    <a:pt x="1054" y="146"/>
                  </a:lnTo>
                  <a:cubicBezTo>
                    <a:pt x="1111" y="160"/>
                    <a:pt x="1165" y="174"/>
                    <a:pt x="1222" y="189"/>
                  </a:cubicBezTo>
                  <a:cubicBezTo>
                    <a:pt x="1283" y="207"/>
                    <a:pt x="1333" y="214"/>
                    <a:pt x="1394" y="232"/>
                  </a:cubicBezTo>
                  <a:cubicBezTo>
                    <a:pt x="1624" y="289"/>
                    <a:pt x="1846" y="368"/>
                    <a:pt x="2064" y="450"/>
                  </a:cubicBezTo>
                  <a:cubicBezTo>
                    <a:pt x="2172" y="497"/>
                    <a:pt x="2279" y="547"/>
                    <a:pt x="2387" y="594"/>
                  </a:cubicBezTo>
                  <a:cubicBezTo>
                    <a:pt x="2494" y="644"/>
                    <a:pt x="2598" y="701"/>
                    <a:pt x="2702" y="762"/>
                  </a:cubicBezTo>
                  <a:cubicBezTo>
                    <a:pt x="2512" y="612"/>
                    <a:pt x="2304" y="500"/>
                    <a:pt x="2089" y="404"/>
                  </a:cubicBezTo>
                  <a:cubicBezTo>
                    <a:pt x="1871" y="303"/>
                    <a:pt x="1645" y="225"/>
                    <a:pt x="1416" y="160"/>
                  </a:cubicBezTo>
                  <a:cubicBezTo>
                    <a:pt x="1183" y="103"/>
                    <a:pt x="950" y="53"/>
                    <a:pt x="713" y="31"/>
                  </a:cubicBezTo>
                  <a:cubicBezTo>
                    <a:pt x="595" y="13"/>
                    <a:pt x="477" y="13"/>
                    <a:pt x="359" y="2"/>
                  </a:cubicBezTo>
                  <a:cubicBezTo>
                    <a:pt x="326" y="1"/>
                    <a:pt x="294" y="1"/>
                    <a:pt x="261" y="1"/>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46"/>
            <p:cNvSpPr/>
            <p:nvPr/>
          </p:nvSpPr>
          <p:spPr>
            <a:xfrm>
              <a:off x="6156028" y="3197108"/>
              <a:ext cx="115988" cy="239621"/>
            </a:xfrm>
            <a:custGeom>
              <a:avLst/>
              <a:gdLst/>
              <a:ahLst/>
              <a:cxnLst/>
              <a:rect l="l" t="t" r="r" b="b"/>
              <a:pathLst>
                <a:path w="2033" h="4200" extrusionOk="0">
                  <a:moveTo>
                    <a:pt x="1" y="1"/>
                  </a:moveTo>
                  <a:lnTo>
                    <a:pt x="1" y="1"/>
                  </a:lnTo>
                  <a:cubicBezTo>
                    <a:pt x="97" y="380"/>
                    <a:pt x="215" y="757"/>
                    <a:pt x="341" y="1115"/>
                  </a:cubicBezTo>
                  <a:cubicBezTo>
                    <a:pt x="473" y="1487"/>
                    <a:pt x="617" y="1853"/>
                    <a:pt x="778" y="2211"/>
                  </a:cubicBezTo>
                  <a:cubicBezTo>
                    <a:pt x="943" y="2570"/>
                    <a:pt x="1111" y="2924"/>
                    <a:pt x="1319" y="3261"/>
                  </a:cubicBezTo>
                  <a:cubicBezTo>
                    <a:pt x="1523" y="3594"/>
                    <a:pt x="1753" y="3924"/>
                    <a:pt x="2032" y="4200"/>
                  </a:cubicBezTo>
                  <a:lnTo>
                    <a:pt x="1846" y="3971"/>
                  </a:lnTo>
                  <a:cubicBezTo>
                    <a:pt x="1785" y="3895"/>
                    <a:pt x="1735" y="3817"/>
                    <a:pt x="1677" y="3734"/>
                  </a:cubicBezTo>
                  <a:cubicBezTo>
                    <a:pt x="1620" y="3655"/>
                    <a:pt x="1566" y="3573"/>
                    <a:pt x="1516" y="3487"/>
                  </a:cubicBezTo>
                  <a:cubicBezTo>
                    <a:pt x="1466" y="3408"/>
                    <a:pt x="1412" y="3322"/>
                    <a:pt x="1369" y="3236"/>
                  </a:cubicBezTo>
                  <a:cubicBezTo>
                    <a:pt x="1172" y="2903"/>
                    <a:pt x="1004" y="2548"/>
                    <a:pt x="843" y="2190"/>
                  </a:cubicBezTo>
                  <a:cubicBezTo>
                    <a:pt x="678" y="1835"/>
                    <a:pt x="534" y="1473"/>
                    <a:pt x="395" y="1104"/>
                  </a:cubicBezTo>
                  <a:cubicBezTo>
                    <a:pt x="323" y="921"/>
                    <a:pt x="262" y="739"/>
                    <a:pt x="194" y="556"/>
                  </a:cubicBezTo>
                  <a:cubicBezTo>
                    <a:pt x="126" y="370"/>
                    <a:pt x="65" y="187"/>
                    <a:pt x="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46"/>
            <p:cNvSpPr/>
            <p:nvPr/>
          </p:nvSpPr>
          <p:spPr>
            <a:xfrm>
              <a:off x="6666475" y="1510804"/>
              <a:ext cx="148279" cy="679609"/>
            </a:xfrm>
            <a:custGeom>
              <a:avLst/>
              <a:gdLst/>
              <a:ahLst/>
              <a:cxnLst/>
              <a:rect l="l" t="t" r="r" b="b"/>
              <a:pathLst>
                <a:path w="2599" h="11912" extrusionOk="0">
                  <a:moveTo>
                    <a:pt x="2598" y="0"/>
                  </a:moveTo>
                  <a:cubicBezTo>
                    <a:pt x="2466" y="484"/>
                    <a:pt x="2351" y="971"/>
                    <a:pt x="2244" y="1459"/>
                  </a:cubicBezTo>
                  <a:cubicBezTo>
                    <a:pt x="2136" y="1950"/>
                    <a:pt x="2036" y="2441"/>
                    <a:pt x="1953" y="2935"/>
                  </a:cubicBezTo>
                  <a:cubicBezTo>
                    <a:pt x="1778" y="3920"/>
                    <a:pt x="1642" y="4913"/>
                    <a:pt x="1552" y="5913"/>
                  </a:cubicBezTo>
                  <a:cubicBezTo>
                    <a:pt x="1470" y="6909"/>
                    <a:pt x="1427" y="7912"/>
                    <a:pt x="1462" y="8915"/>
                  </a:cubicBezTo>
                  <a:cubicBezTo>
                    <a:pt x="1480" y="9417"/>
                    <a:pt x="1527" y="9922"/>
                    <a:pt x="1595" y="10417"/>
                  </a:cubicBezTo>
                  <a:cubicBezTo>
                    <a:pt x="1649" y="10830"/>
                    <a:pt x="1727" y="11239"/>
                    <a:pt x="1828" y="11645"/>
                  </a:cubicBezTo>
                  <a:lnTo>
                    <a:pt x="1828" y="11645"/>
                  </a:lnTo>
                  <a:cubicBezTo>
                    <a:pt x="1592" y="11192"/>
                    <a:pt x="1379" y="10729"/>
                    <a:pt x="1179" y="10259"/>
                  </a:cubicBezTo>
                  <a:cubicBezTo>
                    <a:pt x="946" y="9714"/>
                    <a:pt x="742" y="9159"/>
                    <a:pt x="567" y="8589"/>
                  </a:cubicBezTo>
                  <a:cubicBezTo>
                    <a:pt x="395" y="8019"/>
                    <a:pt x="251" y="7443"/>
                    <a:pt x="147" y="6862"/>
                  </a:cubicBezTo>
                  <a:cubicBezTo>
                    <a:pt x="97" y="6568"/>
                    <a:pt x="61" y="6274"/>
                    <a:pt x="36" y="5981"/>
                  </a:cubicBezTo>
                  <a:cubicBezTo>
                    <a:pt x="18" y="5680"/>
                    <a:pt x="8" y="5382"/>
                    <a:pt x="18" y="5088"/>
                  </a:cubicBezTo>
                  <a:lnTo>
                    <a:pt x="18" y="5088"/>
                  </a:lnTo>
                  <a:cubicBezTo>
                    <a:pt x="1" y="5382"/>
                    <a:pt x="4" y="5683"/>
                    <a:pt x="22" y="5981"/>
                  </a:cubicBezTo>
                  <a:cubicBezTo>
                    <a:pt x="40" y="6274"/>
                    <a:pt x="76" y="6572"/>
                    <a:pt x="119" y="6866"/>
                  </a:cubicBezTo>
                  <a:cubicBezTo>
                    <a:pt x="169" y="7156"/>
                    <a:pt x="223" y="7450"/>
                    <a:pt x="294" y="7740"/>
                  </a:cubicBezTo>
                  <a:cubicBezTo>
                    <a:pt x="362" y="8027"/>
                    <a:pt x="441" y="8313"/>
                    <a:pt x="527" y="8600"/>
                  </a:cubicBezTo>
                  <a:cubicBezTo>
                    <a:pt x="703" y="9166"/>
                    <a:pt x="903" y="9729"/>
                    <a:pt x="1133" y="10280"/>
                  </a:cubicBezTo>
                  <a:cubicBezTo>
                    <a:pt x="1362" y="10829"/>
                    <a:pt x="1613" y="11373"/>
                    <a:pt x="1892" y="11896"/>
                  </a:cubicBezTo>
                  <a:cubicBezTo>
                    <a:pt x="1902" y="11903"/>
                    <a:pt x="1914" y="11911"/>
                    <a:pt x="1924" y="11911"/>
                  </a:cubicBezTo>
                  <a:cubicBezTo>
                    <a:pt x="1925" y="11911"/>
                    <a:pt x="1927" y="11911"/>
                    <a:pt x="1928" y="11911"/>
                  </a:cubicBezTo>
                  <a:cubicBezTo>
                    <a:pt x="1946" y="11904"/>
                    <a:pt x="1957" y="11893"/>
                    <a:pt x="1953" y="11871"/>
                  </a:cubicBezTo>
                  <a:cubicBezTo>
                    <a:pt x="1688" y="10911"/>
                    <a:pt x="1581" y="9911"/>
                    <a:pt x="1534" y="8912"/>
                  </a:cubicBezTo>
                  <a:cubicBezTo>
                    <a:pt x="1495" y="7912"/>
                    <a:pt x="1531" y="6909"/>
                    <a:pt x="1613" y="5916"/>
                  </a:cubicBezTo>
                  <a:cubicBezTo>
                    <a:pt x="1692" y="4920"/>
                    <a:pt x="1828" y="3928"/>
                    <a:pt x="1993" y="2942"/>
                  </a:cubicBezTo>
                  <a:cubicBezTo>
                    <a:pt x="2161" y="1953"/>
                    <a:pt x="2351" y="971"/>
                    <a:pt x="259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46"/>
            <p:cNvSpPr/>
            <p:nvPr/>
          </p:nvSpPr>
          <p:spPr>
            <a:xfrm>
              <a:off x="6435470" y="1337136"/>
              <a:ext cx="124945" cy="1514173"/>
            </a:xfrm>
            <a:custGeom>
              <a:avLst/>
              <a:gdLst/>
              <a:ahLst/>
              <a:cxnLst/>
              <a:rect l="l" t="t" r="r" b="b"/>
              <a:pathLst>
                <a:path w="2190" h="26540" extrusionOk="0">
                  <a:moveTo>
                    <a:pt x="1723" y="1"/>
                  </a:moveTo>
                  <a:cubicBezTo>
                    <a:pt x="1636" y="1"/>
                    <a:pt x="1554" y="3"/>
                    <a:pt x="1480" y="6"/>
                  </a:cubicBezTo>
                  <a:cubicBezTo>
                    <a:pt x="1301" y="17"/>
                    <a:pt x="1158" y="156"/>
                    <a:pt x="1147" y="336"/>
                  </a:cubicBezTo>
                  <a:cubicBezTo>
                    <a:pt x="975" y="2453"/>
                    <a:pt x="1" y="15460"/>
                    <a:pt x="742" y="26181"/>
                  </a:cubicBezTo>
                  <a:cubicBezTo>
                    <a:pt x="753" y="26360"/>
                    <a:pt x="900" y="26503"/>
                    <a:pt x="1083" y="26514"/>
                  </a:cubicBezTo>
                  <a:lnTo>
                    <a:pt x="1667" y="26539"/>
                  </a:lnTo>
                  <a:cubicBezTo>
                    <a:pt x="1673" y="26539"/>
                    <a:pt x="1679" y="26539"/>
                    <a:pt x="1685" y="26539"/>
                  </a:cubicBezTo>
                  <a:cubicBezTo>
                    <a:pt x="1895" y="26539"/>
                    <a:pt x="2060" y="26364"/>
                    <a:pt x="2043" y="26159"/>
                  </a:cubicBezTo>
                  <a:cubicBezTo>
                    <a:pt x="1416" y="18094"/>
                    <a:pt x="2068" y="2833"/>
                    <a:pt x="2179" y="379"/>
                  </a:cubicBezTo>
                  <a:cubicBezTo>
                    <a:pt x="2190" y="178"/>
                    <a:pt x="2032" y="6"/>
                    <a:pt x="1832" y="2"/>
                  </a:cubicBezTo>
                  <a:cubicBezTo>
                    <a:pt x="1795" y="1"/>
                    <a:pt x="1758" y="1"/>
                    <a:pt x="172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46"/>
            <p:cNvSpPr/>
            <p:nvPr/>
          </p:nvSpPr>
          <p:spPr>
            <a:xfrm>
              <a:off x="6433645" y="1334968"/>
              <a:ext cx="88774" cy="1516741"/>
            </a:xfrm>
            <a:custGeom>
              <a:avLst/>
              <a:gdLst/>
              <a:ahLst/>
              <a:cxnLst/>
              <a:rect l="l" t="t" r="r" b="b"/>
              <a:pathLst>
                <a:path w="1556" h="26585" extrusionOk="0">
                  <a:moveTo>
                    <a:pt x="1512" y="1"/>
                  </a:moveTo>
                  <a:cubicBezTo>
                    <a:pt x="1315" y="15"/>
                    <a:pt x="1161" y="169"/>
                    <a:pt x="1143" y="363"/>
                  </a:cubicBezTo>
                  <a:cubicBezTo>
                    <a:pt x="946" y="2814"/>
                    <a:pt x="0" y="15577"/>
                    <a:pt x="739" y="26215"/>
                  </a:cubicBezTo>
                  <a:cubicBezTo>
                    <a:pt x="753" y="26416"/>
                    <a:pt x="914" y="26573"/>
                    <a:pt x="1115" y="26584"/>
                  </a:cubicBezTo>
                  <a:cubicBezTo>
                    <a:pt x="1133" y="26584"/>
                    <a:pt x="1151" y="26570"/>
                    <a:pt x="1154" y="26541"/>
                  </a:cubicBezTo>
                  <a:cubicBezTo>
                    <a:pt x="1154" y="26523"/>
                    <a:pt x="1136" y="26505"/>
                    <a:pt x="1118" y="26505"/>
                  </a:cubicBezTo>
                  <a:cubicBezTo>
                    <a:pt x="953" y="26498"/>
                    <a:pt x="824" y="26369"/>
                    <a:pt x="810" y="26208"/>
                  </a:cubicBezTo>
                  <a:cubicBezTo>
                    <a:pt x="72" y="15573"/>
                    <a:pt x="1018" y="2817"/>
                    <a:pt x="1215" y="366"/>
                  </a:cubicBezTo>
                  <a:cubicBezTo>
                    <a:pt x="1226" y="212"/>
                    <a:pt x="1358" y="80"/>
                    <a:pt x="1520" y="73"/>
                  </a:cubicBezTo>
                  <a:cubicBezTo>
                    <a:pt x="1541" y="69"/>
                    <a:pt x="1555" y="51"/>
                    <a:pt x="1555" y="33"/>
                  </a:cubicBezTo>
                  <a:cubicBezTo>
                    <a:pt x="1548" y="15"/>
                    <a:pt x="1530" y="1"/>
                    <a:pt x="1512" y="1"/>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46"/>
            <p:cNvSpPr/>
            <p:nvPr/>
          </p:nvSpPr>
          <p:spPr>
            <a:xfrm>
              <a:off x="6767857" y="3601896"/>
              <a:ext cx="104349" cy="544851"/>
            </a:xfrm>
            <a:custGeom>
              <a:avLst/>
              <a:gdLst/>
              <a:ahLst/>
              <a:cxnLst/>
              <a:rect l="l" t="t" r="r" b="b"/>
              <a:pathLst>
                <a:path w="1829" h="9550" extrusionOk="0">
                  <a:moveTo>
                    <a:pt x="1828" y="0"/>
                  </a:moveTo>
                  <a:cubicBezTo>
                    <a:pt x="1499" y="745"/>
                    <a:pt x="1230" y="1523"/>
                    <a:pt x="986" y="2297"/>
                  </a:cubicBezTo>
                  <a:cubicBezTo>
                    <a:pt x="746" y="3082"/>
                    <a:pt x="549" y="3873"/>
                    <a:pt x="384" y="4676"/>
                  </a:cubicBezTo>
                  <a:lnTo>
                    <a:pt x="273" y="5278"/>
                  </a:lnTo>
                  <a:lnTo>
                    <a:pt x="184" y="5884"/>
                  </a:lnTo>
                  <a:cubicBezTo>
                    <a:pt x="169" y="5987"/>
                    <a:pt x="151" y="6084"/>
                    <a:pt x="144" y="6188"/>
                  </a:cubicBezTo>
                  <a:lnTo>
                    <a:pt x="112" y="6493"/>
                  </a:lnTo>
                  <a:lnTo>
                    <a:pt x="80" y="6797"/>
                  </a:lnTo>
                  <a:cubicBezTo>
                    <a:pt x="72" y="6901"/>
                    <a:pt x="62" y="6998"/>
                    <a:pt x="58" y="7102"/>
                  </a:cubicBezTo>
                  <a:cubicBezTo>
                    <a:pt x="1" y="7919"/>
                    <a:pt x="15" y="8736"/>
                    <a:pt x="90" y="9549"/>
                  </a:cubicBezTo>
                  <a:lnTo>
                    <a:pt x="62" y="8940"/>
                  </a:lnTo>
                  <a:cubicBezTo>
                    <a:pt x="62" y="8836"/>
                    <a:pt x="47" y="8736"/>
                    <a:pt x="55" y="8635"/>
                  </a:cubicBezTo>
                  <a:lnTo>
                    <a:pt x="58" y="8331"/>
                  </a:lnTo>
                  <a:lnTo>
                    <a:pt x="62" y="8026"/>
                  </a:lnTo>
                  <a:cubicBezTo>
                    <a:pt x="62" y="7922"/>
                    <a:pt x="62" y="7822"/>
                    <a:pt x="72" y="7722"/>
                  </a:cubicBezTo>
                  <a:lnTo>
                    <a:pt x="112" y="7113"/>
                  </a:lnTo>
                  <a:cubicBezTo>
                    <a:pt x="187" y="6299"/>
                    <a:pt x="295" y="5489"/>
                    <a:pt x="463" y="4694"/>
                  </a:cubicBezTo>
                  <a:cubicBezTo>
                    <a:pt x="617" y="3895"/>
                    <a:pt x="814" y="3103"/>
                    <a:pt x="1043" y="2318"/>
                  </a:cubicBezTo>
                  <a:cubicBezTo>
                    <a:pt x="1155" y="1924"/>
                    <a:pt x="1280" y="1534"/>
                    <a:pt x="1409" y="1150"/>
                  </a:cubicBezTo>
                  <a:cubicBezTo>
                    <a:pt x="1538" y="760"/>
                    <a:pt x="1678" y="380"/>
                    <a:pt x="182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46"/>
            <p:cNvSpPr/>
            <p:nvPr/>
          </p:nvSpPr>
          <p:spPr>
            <a:xfrm>
              <a:off x="6160934" y="3029886"/>
              <a:ext cx="339405" cy="1474180"/>
            </a:xfrm>
            <a:custGeom>
              <a:avLst/>
              <a:gdLst/>
              <a:ahLst/>
              <a:cxnLst/>
              <a:rect l="l" t="t" r="r" b="b"/>
              <a:pathLst>
                <a:path w="5949" h="25839" extrusionOk="0">
                  <a:moveTo>
                    <a:pt x="5948" y="1"/>
                  </a:moveTo>
                  <a:cubicBezTo>
                    <a:pt x="5948" y="1"/>
                    <a:pt x="3276" y="4838"/>
                    <a:pt x="3799" y="12452"/>
                  </a:cubicBezTo>
                  <a:cubicBezTo>
                    <a:pt x="4250" y="18970"/>
                    <a:pt x="3101" y="22227"/>
                    <a:pt x="757" y="22227"/>
                  </a:cubicBezTo>
                  <a:cubicBezTo>
                    <a:pt x="589" y="22227"/>
                    <a:pt x="414" y="22210"/>
                    <a:pt x="233" y="22176"/>
                  </a:cubicBezTo>
                  <a:lnTo>
                    <a:pt x="233" y="22176"/>
                  </a:lnTo>
                  <a:cubicBezTo>
                    <a:pt x="251" y="22857"/>
                    <a:pt x="266" y="23524"/>
                    <a:pt x="276" y="24158"/>
                  </a:cubicBezTo>
                  <a:cubicBezTo>
                    <a:pt x="1" y="24573"/>
                    <a:pt x="58" y="24914"/>
                    <a:pt x="291" y="25158"/>
                  </a:cubicBezTo>
                  <a:cubicBezTo>
                    <a:pt x="447" y="24921"/>
                    <a:pt x="847" y="24842"/>
                    <a:pt x="1311" y="24842"/>
                  </a:cubicBezTo>
                  <a:cubicBezTo>
                    <a:pt x="1804" y="24842"/>
                    <a:pt x="2369" y="24931"/>
                    <a:pt x="2792" y="25014"/>
                  </a:cubicBezTo>
                  <a:cubicBezTo>
                    <a:pt x="3189" y="25097"/>
                    <a:pt x="3512" y="25387"/>
                    <a:pt x="3623" y="25777"/>
                  </a:cubicBezTo>
                  <a:cubicBezTo>
                    <a:pt x="3627" y="25795"/>
                    <a:pt x="3637" y="25817"/>
                    <a:pt x="3641" y="25838"/>
                  </a:cubicBezTo>
                  <a:cubicBezTo>
                    <a:pt x="3641" y="25838"/>
                    <a:pt x="4422" y="25398"/>
                    <a:pt x="3849" y="23828"/>
                  </a:cubicBezTo>
                  <a:cubicBezTo>
                    <a:pt x="4268" y="20439"/>
                    <a:pt x="5253" y="13082"/>
                    <a:pt x="5253" y="11710"/>
                  </a:cubicBezTo>
                  <a:cubicBezTo>
                    <a:pt x="5253" y="9850"/>
                    <a:pt x="4891" y="8188"/>
                    <a:pt x="4891" y="8188"/>
                  </a:cubicBezTo>
                  <a:cubicBezTo>
                    <a:pt x="4891" y="8188"/>
                    <a:pt x="5304" y="4870"/>
                    <a:pt x="5658" y="2003"/>
                  </a:cubicBezTo>
                  <a:cubicBezTo>
                    <a:pt x="5780" y="1269"/>
                    <a:pt x="5873" y="595"/>
                    <a:pt x="59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46"/>
            <p:cNvSpPr/>
            <p:nvPr/>
          </p:nvSpPr>
          <p:spPr>
            <a:xfrm>
              <a:off x="6573879" y="3320398"/>
              <a:ext cx="228" cy="4507"/>
            </a:xfrm>
            <a:custGeom>
              <a:avLst/>
              <a:gdLst/>
              <a:ahLst/>
              <a:cxnLst/>
              <a:rect l="l" t="t" r="r" b="b"/>
              <a:pathLst>
                <a:path w="4" h="79" extrusionOk="0">
                  <a:moveTo>
                    <a:pt x="0" y="0"/>
                  </a:moveTo>
                  <a:cubicBezTo>
                    <a:pt x="0" y="29"/>
                    <a:pt x="4" y="50"/>
                    <a:pt x="4" y="79"/>
                  </a:cubicBezTo>
                  <a:cubicBezTo>
                    <a:pt x="4" y="47"/>
                    <a:pt x="0" y="25"/>
                    <a:pt x="0" y="0"/>
                  </a:cubicBezTo>
                  <a:close/>
                </a:path>
              </a:pathLst>
            </a:custGeom>
            <a:solidFill>
              <a:srgbClr val="E1E9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46"/>
            <p:cNvSpPr/>
            <p:nvPr/>
          </p:nvSpPr>
          <p:spPr>
            <a:xfrm>
              <a:off x="6567546" y="3324848"/>
              <a:ext cx="315671" cy="1178990"/>
            </a:xfrm>
            <a:custGeom>
              <a:avLst/>
              <a:gdLst/>
              <a:ahLst/>
              <a:cxnLst/>
              <a:rect l="l" t="t" r="r" b="b"/>
              <a:pathLst>
                <a:path w="5533" h="20665" extrusionOk="0">
                  <a:moveTo>
                    <a:pt x="115" y="1"/>
                  </a:moveTo>
                  <a:cubicBezTo>
                    <a:pt x="212" y="1212"/>
                    <a:pt x="0" y="1868"/>
                    <a:pt x="219" y="3014"/>
                  </a:cubicBezTo>
                  <a:cubicBezTo>
                    <a:pt x="219" y="3014"/>
                    <a:pt x="61" y="4677"/>
                    <a:pt x="61" y="6533"/>
                  </a:cubicBezTo>
                  <a:cubicBezTo>
                    <a:pt x="61" y="7909"/>
                    <a:pt x="1262" y="15265"/>
                    <a:pt x="1684" y="18655"/>
                  </a:cubicBezTo>
                  <a:cubicBezTo>
                    <a:pt x="1115" y="20220"/>
                    <a:pt x="1889" y="20665"/>
                    <a:pt x="1889" y="20665"/>
                  </a:cubicBezTo>
                  <a:cubicBezTo>
                    <a:pt x="1892" y="20643"/>
                    <a:pt x="1903" y="20625"/>
                    <a:pt x="1907" y="20604"/>
                  </a:cubicBezTo>
                  <a:cubicBezTo>
                    <a:pt x="2018" y="20213"/>
                    <a:pt x="2344" y="19923"/>
                    <a:pt x="2741" y="19841"/>
                  </a:cubicBezTo>
                  <a:cubicBezTo>
                    <a:pt x="3164" y="19758"/>
                    <a:pt x="3728" y="19669"/>
                    <a:pt x="4220" y="19669"/>
                  </a:cubicBezTo>
                  <a:cubicBezTo>
                    <a:pt x="4683" y="19669"/>
                    <a:pt x="5082" y="19748"/>
                    <a:pt x="5239" y="19984"/>
                  </a:cubicBezTo>
                  <a:cubicBezTo>
                    <a:pt x="5468" y="19744"/>
                    <a:pt x="5533" y="19403"/>
                    <a:pt x="5250" y="18981"/>
                  </a:cubicBezTo>
                  <a:cubicBezTo>
                    <a:pt x="5260" y="18131"/>
                    <a:pt x="5289" y="17200"/>
                    <a:pt x="5321" y="16232"/>
                  </a:cubicBezTo>
                  <a:cubicBezTo>
                    <a:pt x="1613" y="15544"/>
                    <a:pt x="255" y="1563"/>
                    <a:pt x="1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46"/>
            <p:cNvSpPr/>
            <p:nvPr/>
          </p:nvSpPr>
          <p:spPr>
            <a:xfrm>
              <a:off x="6009860" y="1483590"/>
              <a:ext cx="194036" cy="1252588"/>
            </a:xfrm>
            <a:custGeom>
              <a:avLst/>
              <a:gdLst/>
              <a:ahLst/>
              <a:cxnLst/>
              <a:rect l="l" t="t" r="r" b="b"/>
              <a:pathLst>
                <a:path w="3401" h="21955" extrusionOk="0">
                  <a:moveTo>
                    <a:pt x="2705" y="0"/>
                  </a:moveTo>
                  <a:cubicBezTo>
                    <a:pt x="2546" y="0"/>
                    <a:pt x="2275" y="51"/>
                    <a:pt x="2122" y="366"/>
                  </a:cubicBezTo>
                  <a:cubicBezTo>
                    <a:pt x="1470" y="696"/>
                    <a:pt x="710" y="1749"/>
                    <a:pt x="653" y="2642"/>
                  </a:cubicBezTo>
                  <a:cubicBezTo>
                    <a:pt x="646" y="2749"/>
                    <a:pt x="631" y="2932"/>
                    <a:pt x="613" y="3172"/>
                  </a:cubicBezTo>
                  <a:cubicBezTo>
                    <a:pt x="1312" y="4157"/>
                    <a:pt x="2502" y="6178"/>
                    <a:pt x="2563" y="8557"/>
                  </a:cubicBezTo>
                  <a:cubicBezTo>
                    <a:pt x="2645" y="11660"/>
                    <a:pt x="871" y="19418"/>
                    <a:pt x="1" y="21596"/>
                  </a:cubicBezTo>
                  <a:cubicBezTo>
                    <a:pt x="47" y="21618"/>
                    <a:pt x="87" y="21643"/>
                    <a:pt x="133" y="21672"/>
                  </a:cubicBezTo>
                  <a:cubicBezTo>
                    <a:pt x="233" y="21740"/>
                    <a:pt x="302" y="21840"/>
                    <a:pt x="319" y="21955"/>
                  </a:cubicBezTo>
                  <a:cubicBezTo>
                    <a:pt x="459" y="21872"/>
                    <a:pt x="760" y="21600"/>
                    <a:pt x="556" y="21249"/>
                  </a:cubicBezTo>
                  <a:cubicBezTo>
                    <a:pt x="742" y="20686"/>
                    <a:pt x="921" y="20102"/>
                    <a:pt x="1047" y="19618"/>
                  </a:cubicBezTo>
                  <a:cubicBezTo>
                    <a:pt x="1298" y="18651"/>
                    <a:pt x="2004" y="17479"/>
                    <a:pt x="2340" y="15372"/>
                  </a:cubicBezTo>
                  <a:cubicBezTo>
                    <a:pt x="2563" y="13968"/>
                    <a:pt x="2903" y="12592"/>
                    <a:pt x="3401" y="11259"/>
                  </a:cubicBezTo>
                  <a:cubicBezTo>
                    <a:pt x="3312" y="9331"/>
                    <a:pt x="3154" y="7217"/>
                    <a:pt x="3147" y="7217"/>
                  </a:cubicBezTo>
                  <a:cubicBezTo>
                    <a:pt x="3147" y="7217"/>
                    <a:pt x="3147" y="7217"/>
                    <a:pt x="3147" y="7217"/>
                  </a:cubicBezTo>
                  <a:cubicBezTo>
                    <a:pt x="2935" y="5472"/>
                    <a:pt x="2831" y="3709"/>
                    <a:pt x="2831" y="1947"/>
                  </a:cubicBezTo>
                  <a:lnTo>
                    <a:pt x="2831" y="12"/>
                  </a:lnTo>
                  <a:cubicBezTo>
                    <a:pt x="2831" y="12"/>
                    <a:pt x="2781" y="0"/>
                    <a:pt x="2705" y="0"/>
                  </a:cubicBezTo>
                  <a:close/>
                </a:path>
              </a:pathLst>
            </a:custGeom>
            <a:solidFill>
              <a:srgbClr val="C9DEF7">
                <a:alpha val="52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46"/>
            <p:cNvSpPr/>
            <p:nvPr/>
          </p:nvSpPr>
          <p:spPr>
            <a:xfrm>
              <a:off x="6363128" y="930066"/>
              <a:ext cx="317725" cy="108343"/>
            </a:xfrm>
            <a:custGeom>
              <a:avLst/>
              <a:gdLst/>
              <a:ahLst/>
              <a:cxnLst/>
              <a:rect l="l" t="t" r="r" b="b"/>
              <a:pathLst>
                <a:path w="5569" h="1899" extrusionOk="0">
                  <a:moveTo>
                    <a:pt x="1363" y="0"/>
                  </a:moveTo>
                  <a:cubicBezTo>
                    <a:pt x="999" y="0"/>
                    <a:pt x="686" y="93"/>
                    <a:pt x="470" y="430"/>
                  </a:cubicBezTo>
                  <a:cubicBezTo>
                    <a:pt x="258" y="756"/>
                    <a:pt x="108" y="1301"/>
                    <a:pt x="0" y="1899"/>
                  </a:cubicBezTo>
                  <a:cubicBezTo>
                    <a:pt x="43" y="1677"/>
                    <a:pt x="319" y="509"/>
                    <a:pt x="1161" y="380"/>
                  </a:cubicBezTo>
                  <a:cubicBezTo>
                    <a:pt x="1282" y="361"/>
                    <a:pt x="1401" y="353"/>
                    <a:pt x="1518" y="353"/>
                  </a:cubicBezTo>
                  <a:cubicBezTo>
                    <a:pt x="2049" y="353"/>
                    <a:pt x="2549" y="511"/>
                    <a:pt x="3126" y="511"/>
                  </a:cubicBezTo>
                  <a:cubicBezTo>
                    <a:pt x="3391" y="511"/>
                    <a:pt x="3673" y="478"/>
                    <a:pt x="3981" y="380"/>
                  </a:cubicBezTo>
                  <a:cubicBezTo>
                    <a:pt x="4082" y="347"/>
                    <a:pt x="4178" y="333"/>
                    <a:pt x="4268" y="333"/>
                  </a:cubicBezTo>
                  <a:cubicBezTo>
                    <a:pt x="5172" y="333"/>
                    <a:pt x="5555" y="1800"/>
                    <a:pt x="5568" y="1845"/>
                  </a:cubicBezTo>
                  <a:cubicBezTo>
                    <a:pt x="5457" y="1268"/>
                    <a:pt x="5307" y="752"/>
                    <a:pt x="5099" y="430"/>
                  </a:cubicBezTo>
                  <a:cubicBezTo>
                    <a:pt x="4882" y="93"/>
                    <a:pt x="4571" y="0"/>
                    <a:pt x="4208" y="0"/>
                  </a:cubicBezTo>
                  <a:cubicBezTo>
                    <a:pt x="3783" y="0"/>
                    <a:pt x="3286" y="126"/>
                    <a:pt x="2784" y="136"/>
                  </a:cubicBezTo>
                  <a:cubicBezTo>
                    <a:pt x="2286" y="126"/>
                    <a:pt x="1789" y="0"/>
                    <a:pt x="1363" y="0"/>
                  </a:cubicBezTo>
                  <a:close/>
                </a:path>
              </a:pathLst>
            </a:custGeom>
            <a:solidFill>
              <a:srgbClr val="582A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46"/>
            <p:cNvSpPr/>
            <p:nvPr/>
          </p:nvSpPr>
          <p:spPr>
            <a:xfrm>
              <a:off x="6355369" y="1129978"/>
              <a:ext cx="187475" cy="185706"/>
            </a:xfrm>
            <a:custGeom>
              <a:avLst/>
              <a:gdLst/>
              <a:ahLst/>
              <a:cxnLst/>
              <a:rect l="l" t="t" r="r" b="b"/>
              <a:pathLst>
                <a:path w="3286" h="3255" extrusionOk="0">
                  <a:moveTo>
                    <a:pt x="258" y="0"/>
                  </a:moveTo>
                  <a:cubicBezTo>
                    <a:pt x="172" y="14"/>
                    <a:pt x="86" y="25"/>
                    <a:pt x="0" y="32"/>
                  </a:cubicBezTo>
                  <a:cubicBezTo>
                    <a:pt x="90" y="1086"/>
                    <a:pt x="563" y="2042"/>
                    <a:pt x="1301" y="2591"/>
                  </a:cubicBezTo>
                  <a:cubicBezTo>
                    <a:pt x="1476" y="2720"/>
                    <a:pt x="1655" y="2842"/>
                    <a:pt x="1838" y="2949"/>
                  </a:cubicBezTo>
                  <a:cubicBezTo>
                    <a:pt x="2181" y="3152"/>
                    <a:pt x="2551" y="3254"/>
                    <a:pt x="2922" y="3254"/>
                  </a:cubicBezTo>
                  <a:cubicBezTo>
                    <a:pt x="3043" y="3254"/>
                    <a:pt x="3165" y="3243"/>
                    <a:pt x="3286" y="3221"/>
                  </a:cubicBezTo>
                  <a:cubicBezTo>
                    <a:pt x="351" y="2856"/>
                    <a:pt x="258" y="0"/>
                    <a:pt x="25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46"/>
            <p:cNvSpPr/>
            <p:nvPr/>
          </p:nvSpPr>
          <p:spPr>
            <a:xfrm>
              <a:off x="6295863" y="1756130"/>
              <a:ext cx="93281" cy="504344"/>
            </a:xfrm>
            <a:custGeom>
              <a:avLst/>
              <a:gdLst/>
              <a:ahLst/>
              <a:cxnLst/>
              <a:rect l="l" t="t" r="r" b="b"/>
              <a:pathLst>
                <a:path w="1635" h="8840" extrusionOk="0">
                  <a:moveTo>
                    <a:pt x="1301" y="0"/>
                  </a:moveTo>
                  <a:lnTo>
                    <a:pt x="1301" y="0"/>
                  </a:lnTo>
                  <a:cubicBezTo>
                    <a:pt x="1362" y="376"/>
                    <a:pt x="1409" y="753"/>
                    <a:pt x="1434" y="1136"/>
                  </a:cubicBezTo>
                  <a:cubicBezTo>
                    <a:pt x="1469" y="1512"/>
                    <a:pt x="1487" y="1888"/>
                    <a:pt x="1491" y="2268"/>
                  </a:cubicBezTo>
                  <a:cubicBezTo>
                    <a:pt x="1498" y="2645"/>
                    <a:pt x="1491" y="3028"/>
                    <a:pt x="1469" y="3404"/>
                  </a:cubicBezTo>
                  <a:cubicBezTo>
                    <a:pt x="1448" y="3780"/>
                    <a:pt x="1416" y="4157"/>
                    <a:pt x="1366" y="4533"/>
                  </a:cubicBezTo>
                  <a:cubicBezTo>
                    <a:pt x="1319" y="4909"/>
                    <a:pt x="1254" y="5285"/>
                    <a:pt x="1176" y="5651"/>
                  </a:cubicBezTo>
                  <a:cubicBezTo>
                    <a:pt x="1097" y="6023"/>
                    <a:pt x="1004" y="6385"/>
                    <a:pt x="889" y="6747"/>
                  </a:cubicBezTo>
                  <a:cubicBezTo>
                    <a:pt x="839" y="6926"/>
                    <a:pt x="767" y="7105"/>
                    <a:pt x="710" y="7285"/>
                  </a:cubicBezTo>
                  <a:lnTo>
                    <a:pt x="606" y="7550"/>
                  </a:lnTo>
                  <a:lnTo>
                    <a:pt x="556" y="7686"/>
                  </a:lnTo>
                  <a:lnTo>
                    <a:pt x="498" y="7815"/>
                  </a:lnTo>
                  <a:cubicBezTo>
                    <a:pt x="355" y="8170"/>
                    <a:pt x="176" y="8506"/>
                    <a:pt x="0" y="8840"/>
                  </a:cubicBezTo>
                  <a:cubicBezTo>
                    <a:pt x="412" y="8195"/>
                    <a:pt x="753" y="7507"/>
                    <a:pt x="996" y="6779"/>
                  </a:cubicBezTo>
                  <a:cubicBezTo>
                    <a:pt x="1247" y="6059"/>
                    <a:pt x="1412" y="5307"/>
                    <a:pt x="1509" y="4551"/>
                  </a:cubicBezTo>
                  <a:cubicBezTo>
                    <a:pt x="1609" y="3788"/>
                    <a:pt x="1634" y="3024"/>
                    <a:pt x="1606" y="2261"/>
                  </a:cubicBezTo>
                  <a:cubicBezTo>
                    <a:pt x="1570" y="1502"/>
                    <a:pt x="1480" y="738"/>
                    <a:pt x="130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46"/>
            <p:cNvSpPr/>
            <p:nvPr/>
          </p:nvSpPr>
          <p:spPr>
            <a:xfrm>
              <a:off x="6567946" y="2386961"/>
              <a:ext cx="232717" cy="165224"/>
            </a:xfrm>
            <a:custGeom>
              <a:avLst/>
              <a:gdLst/>
              <a:ahLst/>
              <a:cxnLst/>
              <a:rect l="l" t="t" r="r" b="b"/>
              <a:pathLst>
                <a:path w="4079" h="2896" extrusionOk="0">
                  <a:moveTo>
                    <a:pt x="4078" y="1"/>
                  </a:moveTo>
                  <a:cubicBezTo>
                    <a:pt x="3931" y="413"/>
                    <a:pt x="3720" y="803"/>
                    <a:pt x="3437" y="1133"/>
                  </a:cubicBezTo>
                  <a:cubicBezTo>
                    <a:pt x="3161" y="1470"/>
                    <a:pt x="2820" y="1753"/>
                    <a:pt x="2451" y="1986"/>
                  </a:cubicBezTo>
                  <a:cubicBezTo>
                    <a:pt x="2086" y="2222"/>
                    <a:pt x="1685" y="2412"/>
                    <a:pt x="1272" y="2559"/>
                  </a:cubicBezTo>
                  <a:cubicBezTo>
                    <a:pt x="1068" y="2634"/>
                    <a:pt x="857" y="2699"/>
                    <a:pt x="645" y="2756"/>
                  </a:cubicBezTo>
                  <a:cubicBezTo>
                    <a:pt x="434" y="2810"/>
                    <a:pt x="223" y="2860"/>
                    <a:pt x="0" y="2896"/>
                  </a:cubicBezTo>
                  <a:cubicBezTo>
                    <a:pt x="441" y="2853"/>
                    <a:pt x="875" y="2752"/>
                    <a:pt x="1290" y="2606"/>
                  </a:cubicBezTo>
                  <a:cubicBezTo>
                    <a:pt x="1713" y="2469"/>
                    <a:pt x="2115" y="2276"/>
                    <a:pt x="2491" y="2043"/>
                  </a:cubicBezTo>
                  <a:cubicBezTo>
                    <a:pt x="2677" y="1921"/>
                    <a:pt x="2856" y="1789"/>
                    <a:pt x="3021" y="1645"/>
                  </a:cubicBezTo>
                  <a:cubicBezTo>
                    <a:pt x="3186" y="1495"/>
                    <a:pt x="3340" y="1341"/>
                    <a:pt x="3476" y="1165"/>
                  </a:cubicBezTo>
                  <a:cubicBezTo>
                    <a:pt x="3616" y="990"/>
                    <a:pt x="3734" y="803"/>
                    <a:pt x="3834" y="610"/>
                  </a:cubicBezTo>
                  <a:lnTo>
                    <a:pt x="3906" y="463"/>
                  </a:lnTo>
                  <a:lnTo>
                    <a:pt x="3971" y="309"/>
                  </a:lnTo>
                  <a:lnTo>
                    <a:pt x="4003" y="234"/>
                  </a:lnTo>
                  <a:lnTo>
                    <a:pt x="4028" y="158"/>
                  </a:lnTo>
                  <a:lnTo>
                    <a:pt x="4078"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 name="Google Shape;812;p46"/>
          <p:cNvGrpSpPr/>
          <p:nvPr/>
        </p:nvGrpSpPr>
        <p:grpSpPr>
          <a:xfrm>
            <a:off x="6792400" y="445013"/>
            <a:ext cx="1137900" cy="768600"/>
            <a:chOff x="6792400" y="445013"/>
            <a:chExt cx="1137900" cy="768600"/>
          </a:xfrm>
        </p:grpSpPr>
        <p:grpSp>
          <p:nvGrpSpPr>
            <p:cNvPr id="4" name="Google Shape;813;p46"/>
            <p:cNvGrpSpPr/>
            <p:nvPr/>
          </p:nvGrpSpPr>
          <p:grpSpPr>
            <a:xfrm>
              <a:off x="7323977" y="730141"/>
              <a:ext cx="444039" cy="198372"/>
              <a:chOff x="7444327" y="1303703"/>
              <a:chExt cx="444039" cy="198372"/>
            </a:xfrm>
          </p:grpSpPr>
          <p:sp>
            <p:nvSpPr>
              <p:cNvPr id="814" name="Google Shape;814;p46"/>
              <p:cNvSpPr/>
              <p:nvPr/>
            </p:nvSpPr>
            <p:spPr>
              <a:xfrm>
                <a:off x="7444327" y="1326182"/>
                <a:ext cx="163170" cy="144001"/>
              </a:xfrm>
              <a:custGeom>
                <a:avLst/>
                <a:gdLst/>
                <a:ahLst/>
                <a:cxnLst/>
                <a:rect l="l" t="t" r="r" b="b"/>
                <a:pathLst>
                  <a:path w="2860" h="2524" extrusionOk="0">
                    <a:moveTo>
                      <a:pt x="692" y="1"/>
                    </a:moveTo>
                    <a:cubicBezTo>
                      <a:pt x="312" y="1"/>
                      <a:pt x="0" y="309"/>
                      <a:pt x="0" y="692"/>
                    </a:cubicBezTo>
                    <a:cubicBezTo>
                      <a:pt x="0" y="1703"/>
                      <a:pt x="828" y="2523"/>
                      <a:pt x="1846" y="2523"/>
                    </a:cubicBezTo>
                    <a:lnTo>
                      <a:pt x="1975" y="2523"/>
                    </a:lnTo>
                    <a:lnTo>
                      <a:pt x="1975" y="2362"/>
                    </a:lnTo>
                    <a:lnTo>
                      <a:pt x="1846" y="2362"/>
                    </a:lnTo>
                    <a:cubicBezTo>
                      <a:pt x="914" y="2362"/>
                      <a:pt x="162" y="1613"/>
                      <a:pt x="162" y="692"/>
                    </a:cubicBezTo>
                    <a:cubicBezTo>
                      <a:pt x="162" y="399"/>
                      <a:pt x="398" y="162"/>
                      <a:pt x="692" y="162"/>
                    </a:cubicBezTo>
                    <a:lnTo>
                      <a:pt x="2860" y="162"/>
                    </a:lnTo>
                    <a:lnTo>
                      <a:pt x="2860"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46"/>
              <p:cNvSpPr/>
              <p:nvPr/>
            </p:nvSpPr>
            <p:spPr>
              <a:xfrm>
                <a:off x="7724968" y="1326182"/>
                <a:ext cx="163398" cy="144001"/>
              </a:xfrm>
              <a:custGeom>
                <a:avLst/>
                <a:gdLst/>
                <a:ahLst/>
                <a:cxnLst/>
                <a:rect l="l" t="t" r="r" b="b"/>
                <a:pathLst>
                  <a:path w="2864" h="2524" extrusionOk="0">
                    <a:moveTo>
                      <a:pt x="1" y="1"/>
                    </a:moveTo>
                    <a:lnTo>
                      <a:pt x="1" y="162"/>
                    </a:lnTo>
                    <a:lnTo>
                      <a:pt x="2169" y="162"/>
                    </a:lnTo>
                    <a:cubicBezTo>
                      <a:pt x="2466" y="162"/>
                      <a:pt x="2703" y="399"/>
                      <a:pt x="2703" y="692"/>
                    </a:cubicBezTo>
                    <a:cubicBezTo>
                      <a:pt x="2703" y="1613"/>
                      <a:pt x="1950" y="2362"/>
                      <a:pt x="1019" y="2362"/>
                    </a:cubicBezTo>
                    <a:lnTo>
                      <a:pt x="890" y="2362"/>
                    </a:lnTo>
                    <a:lnTo>
                      <a:pt x="890" y="2523"/>
                    </a:lnTo>
                    <a:lnTo>
                      <a:pt x="1019" y="2523"/>
                    </a:lnTo>
                    <a:cubicBezTo>
                      <a:pt x="2036" y="2523"/>
                      <a:pt x="2864" y="1703"/>
                      <a:pt x="2864" y="692"/>
                    </a:cubicBezTo>
                    <a:cubicBezTo>
                      <a:pt x="2864" y="309"/>
                      <a:pt x="2549" y="1"/>
                      <a:pt x="21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46"/>
              <p:cNvSpPr/>
              <p:nvPr/>
            </p:nvSpPr>
            <p:spPr>
              <a:xfrm>
                <a:off x="7501551" y="1303703"/>
                <a:ext cx="329592" cy="198372"/>
              </a:xfrm>
              <a:custGeom>
                <a:avLst/>
                <a:gdLst/>
                <a:ahLst/>
                <a:cxnLst/>
                <a:rect l="l" t="t" r="r" b="b"/>
                <a:pathLst>
                  <a:path w="5777" h="3477" extrusionOk="0">
                    <a:moveTo>
                      <a:pt x="2351" y="1"/>
                    </a:moveTo>
                    <a:cubicBezTo>
                      <a:pt x="2061" y="1"/>
                      <a:pt x="1785" y="141"/>
                      <a:pt x="1620" y="377"/>
                    </a:cubicBezTo>
                    <a:lnTo>
                      <a:pt x="416" y="2086"/>
                    </a:lnTo>
                    <a:cubicBezTo>
                      <a:pt x="1" y="2670"/>
                      <a:pt x="423" y="3476"/>
                      <a:pt x="1147" y="3476"/>
                    </a:cubicBezTo>
                    <a:lnTo>
                      <a:pt x="4634" y="3476"/>
                    </a:lnTo>
                    <a:cubicBezTo>
                      <a:pt x="5357" y="3476"/>
                      <a:pt x="5777" y="2670"/>
                      <a:pt x="5365" y="2086"/>
                    </a:cubicBezTo>
                    <a:lnTo>
                      <a:pt x="4161" y="377"/>
                    </a:lnTo>
                    <a:cubicBezTo>
                      <a:pt x="3996" y="141"/>
                      <a:pt x="3720" y="1"/>
                      <a:pt x="343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7" name="Google Shape;817;p46"/>
            <p:cNvSpPr/>
            <p:nvPr/>
          </p:nvSpPr>
          <p:spPr>
            <a:xfrm>
              <a:off x="7161700" y="4450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18" name="Google Shape;818;p46"/>
            <p:cNvCxnSpPr>
              <a:stCxn id="817" idx="2"/>
            </p:cNvCxnSpPr>
            <p:nvPr/>
          </p:nvCxnSpPr>
          <p:spPr>
            <a:xfrm flipH="1">
              <a:off x="6792400" y="829313"/>
              <a:ext cx="369300" cy="351000"/>
            </a:xfrm>
            <a:prstGeom prst="straightConnector1">
              <a:avLst/>
            </a:prstGeom>
            <a:noFill/>
            <a:ln w="9525" cap="flat" cmpd="sng">
              <a:solidFill>
                <a:schemeClr val="accent5"/>
              </a:solidFill>
              <a:prstDash val="solid"/>
              <a:round/>
              <a:headEnd type="none" w="med" len="med"/>
              <a:tailEnd type="oval" w="med" len="med"/>
            </a:ln>
          </p:spPr>
        </p:cxnSp>
      </p:grpSp>
      <p:grpSp>
        <p:nvGrpSpPr>
          <p:cNvPr id="5" name="Google Shape;819;p46"/>
          <p:cNvGrpSpPr/>
          <p:nvPr/>
        </p:nvGrpSpPr>
        <p:grpSpPr>
          <a:xfrm>
            <a:off x="4984125" y="1180313"/>
            <a:ext cx="1297800" cy="768600"/>
            <a:chOff x="4984125" y="1180313"/>
            <a:chExt cx="1297800" cy="768600"/>
          </a:xfrm>
        </p:grpSpPr>
        <p:grpSp>
          <p:nvGrpSpPr>
            <p:cNvPr id="6" name="Google Shape;820;p46"/>
            <p:cNvGrpSpPr/>
            <p:nvPr/>
          </p:nvGrpSpPr>
          <p:grpSpPr>
            <a:xfrm>
              <a:off x="5086700" y="1447959"/>
              <a:ext cx="563449" cy="233345"/>
              <a:chOff x="7366850" y="3029259"/>
              <a:chExt cx="563449" cy="233345"/>
            </a:xfrm>
          </p:grpSpPr>
          <p:sp>
            <p:nvSpPr>
              <p:cNvPr id="821" name="Google Shape;821;p46"/>
              <p:cNvSpPr/>
              <p:nvPr/>
            </p:nvSpPr>
            <p:spPr>
              <a:xfrm>
                <a:off x="7411807" y="3029259"/>
                <a:ext cx="473707" cy="169332"/>
              </a:xfrm>
              <a:custGeom>
                <a:avLst/>
                <a:gdLst/>
                <a:ahLst/>
                <a:cxnLst/>
                <a:rect l="l" t="t" r="r" b="b"/>
                <a:pathLst>
                  <a:path w="8303" h="2968" extrusionOk="0">
                    <a:moveTo>
                      <a:pt x="581" y="1"/>
                    </a:moveTo>
                    <a:cubicBezTo>
                      <a:pt x="248" y="1"/>
                      <a:pt x="1" y="320"/>
                      <a:pt x="87" y="642"/>
                    </a:cubicBezTo>
                    <a:lnTo>
                      <a:pt x="595" y="2588"/>
                    </a:lnTo>
                    <a:cubicBezTo>
                      <a:pt x="653" y="2810"/>
                      <a:pt x="861" y="2968"/>
                      <a:pt x="1093" y="2968"/>
                    </a:cubicBezTo>
                    <a:lnTo>
                      <a:pt x="2924" y="2968"/>
                    </a:lnTo>
                    <a:cubicBezTo>
                      <a:pt x="3132" y="2968"/>
                      <a:pt x="3301" y="2835"/>
                      <a:pt x="3383" y="2645"/>
                    </a:cubicBezTo>
                    <a:cubicBezTo>
                      <a:pt x="3508" y="2351"/>
                      <a:pt x="3806" y="2140"/>
                      <a:pt x="4153" y="2140"/>
                    </a:cubicBezTo>
                    <a:cubicBezTo>
                      <a:pt x="4497" y="2140"/>
                      <a:pt x="4798" y="2344"/>
                      <a:pt x="4924" y="2645"/>
                    </a:cubicBezTo>
                    <a:cubicBezTo>
                      <a:pt x="5003" y="2835"/>
                      <a:pt x="5171" y="2968"/>
                      <a:pt x="5379" y="2968"/>
                    </a:cubicBezTo>
                    <a:lnTo>
                      <a:pt x="7210" y="2968"/>
                    </a:lnTo>
                    <a:cubicBezTo>
                      <a:pt x="7443" y="2968"/>
                      <a:pt x="7651" y="2810"/>
                      <a:pt x="7708" y="2588"/>
                    </a:cubicBezTo>
                    <a:lnTo>
                      <a:pt x="8217" y="642"/>
                    </a:lnTo>
                    <a:cubicBezTo>
                      <a:pt x="8303" y="320"/>
                      <a:pt x="8059" y="4"/>
                      <a:pt x="77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46"/>
              <p:cNvSpPr/>
              <p:nvPr/>
            </p:nvSpPr>
            <p:spPr>
              <a:xfrm>
                <a:off x="7366850" y="3065887"/>
                <a:ext cx="66694" cy="196717"/>
              </a:xfrm>
              <a:custGeom>
                <a:avLst/>
                <a:gdLst/>
                <a:ahLst/>
                <a:cxnLst/>
                <a:rect l="l" t="t" r="r" b="b"/>
                <a:pathLst>
                  <a:path w="1169" h="3448" extrusionOk="0">
                    <a:moveTo>
                      <a:pt x="864" y="0"/>
                    </a:moveTo>
                    <a:lnTo>
                      <a:pt x="0" y="3322"/>
                    </a:lnTo>
                    <a:lnTo>
                      <a:pt x="219" y="3447"/>
                    </a:lnTo>
                    <a:lnTo>
                      <a:pt x="1168" y="1157"/>
                    </a:lnTo>
                    <a:lnTo>
                      <a:pt x="864"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46"/>
              <p:cNvSpPr/>
              <p:nvPr/>
            </p:nvSpPr>
            <p:spPr>
              <a:xfrm>
                <a:off x="7863605" y="3065887"/>
                <a:ext cx="66694" cy="196717"/>
              </a:xfrm>
              <a:custGeom>
                <a:avLst/>
                <a:gdLst/>
                <a:ahLst/>
                <a:cxnLst/>
                <a:rect l="l" t="t" r="r" b="b"/>
                <a:pathLst>
                  <a:path w="1169" h="3448" extrusionOk="0">
                    <a:moveTo>
                      <a:pt x="305" y="0"/>
                    </a:moveTo>
                    <a:lnTo>
                      <a:pt x="0" y="1157"/>
                    </a:lnTo>
                    <a:lnTo>
                      <a:pt x="946" y="3447"/>
                    </a:lnTo>
                    <a:lnTo>
                      <a:pt x="1168" y="3322"/>
                    </a:lnTo>
                    <a:lnTo>
                      <a:pt x="30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46"/>
              <p:cNvSpPr/>
              <p:nvPr/>
            </p:nvSpPr>
            <p:spPr>
              <a:xfrm>
                <a:off x="7429208" y="3043807"/>
                <a:ext cx="438506" cy="140292"/>
              </a:xfrm>
              <a:custGeom>
                <a:avLst/>
                <a:gdLst/>
                <a:ahLst/>
                <a:cxnLst/>
                <a:rect l="l" t="t" r="r" b="b"/>
                <a:pathLst>
                  <a:path w="7686" h="2459" extrusionOk="0">
                    <a:moveTo>
                      <a:pt x="272" y="0"/>
                    </a:moveTo>
                    <a:cubicBezTo>
                      <a:pt x="194" y="0"/>
                      <a:pt x="115" y="36"/>
                      <a:pt x="68" y="97"/>
                    </a:cubicBezTo>
                    <a:cubicBezTo>
                      <a:pt x="18" y="161"/>
                      <a:pt x="0" y="240"/>
                      <a:pt x="22" y="315"/>
                    </a:cubicBezTo>
                    <a:lnTo>
                      <a:pt x="534" y="2261"/>
                    </a:lnTo>
                    <a:cubicBezTo>
                      <a:pt x="563" y="2372"/>
                      <a:pt x="667" y="2455"/>
                      <a:pt x="785" y="2455"/>
                    </a:cubicBezTo>
                    <a:lnTo>
                      <a:pt x="2619" y="2455"/>
                    </a:lnTo>
                    <a:cubicBezTo>
                      <a:pt x="2702" y="2455"/>
                      <a:pt x="2763" y="2408"/>
                      <a:pt x="2809" y="2354"/>
                    </a:cubicBezTo>
                    <a:cubicBezTo>
                      <a:pt x="2820" y="2333"/>
                      <a:pt x="2834" y="2311"/>
                      <a:pt x="2845" y="2286"/>
                    </a:cubicBezTo>
                    <a:cubicBezTo>
                      <a:pt x="3014" y="1885"/>
                      <a:pt x="3408" y="1623"/>
                      <a:pt x="3848" y="1623"/>
                    </a:cubicBezTo>
                    <a:cubicBezTo>
                      <a:pt x="4038" y="1623"/>
                      <a:pt x="4225" y="1677"/>
                      <a:pt x="4386" y="1767"/>
                    </a:cubicBezTo>
                    <a:cubicBezTo>
                      <a:pt x="4590" y="1881"/>
                      <a:pt x="4755" y="2060"/>
                      <a:pt x="4852" y="2286"/>
                    </a:cubicBezTo>
                    <a:cubicBezTo>
                      <a:pt x="4880" y="2369"/>
                      <a:pt x="4963" y="2458"/>
                      <a:pt x="5074" y="2458"/>
                    </a:cubicBezTo>
                    <a:lnTo>
                      <a:pt x="6905" y="2458"/>
                    </a:lnTo>
                    <a:cubicBezTo>
                      <a:pt x="7023" y="2458"/>
                      <a:pt x="7127" y="2376"/>
                      <a:pt x="7156" y="2265"/>
                    </a:cubicBezTo>
                    <a:lnTo>
                      <a:pt x="7668" y="323"/>
                    </a:lnTo>
                    <a:cubicBezTo>
                      <a:pt x="7686" y="244"/>
                      <a:pt x="7672" y="165"/>
                      <a:pt x="7629" y="97"/>
                    </a:cubicBezTo>
                    <a:cubicBezTo>
                      <a:pt x="7578" y="36"/>
                      <a:pt x="7503" y="0"/>
                      <a:pt x="74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46"/>
              <p:cNvSpPr/>
              <p:nvPr/>
            </p:nvSpPr>
            <p:spPr>
              <a:xfrm>
                <a:off x="7527509" y="3043579"/>
                <a:ext cx="118612" cy="140520"/>
              </a:xfrm>
              <a:custGeom>
                <a:avLst/>
                <a:gdLst/>
                <a:ahLst/>
                <a:cxnLst/>
                <a:rect l="l" t="t" r="r" b="b"/>
                <a:pathLst>
                  <a:path w="2079" h="2463" extrusionOk="0">
                    <a:moveTo>
                      <a:pt x="1050" y="1"/>
                    </a:moveTo>
                    <a:lnTo>
                      <a:pt x="1" y="2462"/>
                    </a:lnTo>
                    <a:lnTo>
                      <a:pt x="889" y="2462"/>
                    </a:lnTo>
                    <a:cubicBezTo>
                      <a:pt x="968" y="2462"/>
                      <a:pt x="1033" y="2416"/>
                      <a:pt x="1076" y="2362"/>
                    </a:cubicBezTo>
                    <a:lnTo>
                      <a:pt x="2079" y="4"/>
                    </a:lnTo>
                    <a:lnTo>
                      <a:pt x="207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46"/>
              <p:cNvSpPr/>
              <p:nvPr/>
            </p:nvSpPr>
            <p:spPr>
              <a:xfrm>
                <a:off x="7679383" y="3043807"/>
                <a:ext cx="125401" cy="140292"/>
              </a:xfrm>
              <a:custGeom>
                <a:avLst/>
                <a:gdLst/>
                <a:ahLst/>
                <a:cxnLst/>
                <a:rect l="l" t="t" r="r" b="b"/>
                <a:pathLst>
                  <a:path w="2198" h="2459" extrusionOk="0">
                    <a:moveTo>
                      <a:pt x="753" y="0"/>
                    </a:moveTo>
                    <a:lnTo>
                      <a:pt x="1" y="1767"/>
                    </a:lnTo>
                    <a:cubicBezTo>
                      <a:pt x="205" y="1881"/>
                      <a:pt x="370" y="2060"/>
                      <a:pt x="467" y="2286"/>
                    </a:cubicBezTo>
                    <a:cubicBezTo>
                      <a:pt x="495" y="2369"/>
                      <a:pt x="578" y="2458"/>
                      <a:pt x="689" y="2458"/>
                    </a:cubicBezTo>
                    <a:lnTo>
                      <a:pt x="1151" y="2458"/>
                    </a:lnTo>
                    <a:lnTo>
                      <a:pt x="2197"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7" name="Google Shape;827;p46"/>
            <p:cNvSpPr/>
            <p:nvPr/>
          </p:nvSpPr>
          <p:spPr>
            <a:xfrm>
              <a:off x="4984125" y="1180313"/>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28" name="Google Shape;828;p46"/>
            <p:cNvCxnSpPr>
              <a:stCxn id="827" idx="6"/>
            </p:cNvCxnSpPr>
            <p:nvPr/>
          </p:nvCxnSpPr>
          <p:spPr>
            <a:xfrm rot="10800000" flipH="1">
              <a:off x="5752725" y="1228313"/>
              <a:ext cx="529200" cy="336300"/>
            </a:xfrm>
            <a:prstGeom prst="straightConnector1">
              <a:avLst/>
            </a:prstGeom>
            <a:noFill/>
            <a:ln w="9525" cap="flat" cmpd="sng">
              <a:solidFill>
                <a:schemeClr val="accent5"/>
              </a:solidFill>
              <a:prstDash val="solid"/>
              <a:round/>
              <a:headEnd type="none" w="med" len="med"/>
              <a:tailEnd type="oval" w="med" len="med"/>
            </a:ln>
          </p:spPr>
        </p:cxnSp>
      </p:grpSp>
      <p:grpSp>
        <p:nvGrpSpPr>
          <p:cNvPr id="7" name="Google Shape;829;p46"/>
          <p:cNvGrpSpPr/>
          <p:nvPr/>
        </p:nvGrpSpPr>
        <p:grpSpPr>
          <a:xfrm>
            <a:off x="4908738" y="3029250"/>
            <a:ext cx="1173600" cy="768600"/>
            <a:chOff x="4908738" y="3029250"/>
            <a:chExt cx="1173600" cy="768600"/>
          </a:xfrm>
        </p:grpSpPr>
        <p:sp>
          <p:nvSpPr>
            <p:cNvPr id="830" name="Google Shape;830;p46"/>
            <p:cNvSpPr/>
            <p:nvPr/>
          </p:nvSpPr>
          <p:spPr>
            <a:xfrm>
              <a:off x="5086262" y="3162686"/>
              <a:ext cx="413574" cy="501720"/>
            </a:xfrm>
            <a:custGeom>
              <a:avLst/>
              <a:gdLst/>
              <a:ahLst/>
              <a:cxnLst/>
              <a:rect l="l" t="t" r="r" b="b"/>
              <a:pathLst>
                <a:path w="7249" h="8794" extrusionOk="0">
                  <a:moveTo>
                    <a:pt x="3078" y="0"/>
                  </a:moveTo>
                  <a:lnTo>
                    <a:pt x="2938" y="240"/>
                  </a:lnTo>
                  <a:cubicBezTo>
                    <a:pt x="2483" y="305"/>
                    <a:pt x="2078" y="545"/>
                    <a:pt x="1810" y="918"/>
                  </a:cubicBezTo>
                  <a:lnTo>
                    <a:pt x="0" y="3412"/>
                  </a:lnTo>
                  <a:lnTo>
                    <a:pt x="527" y="3788"/>
                  </a:lnTo>
                  <a:lnTo>
                    <a:pt x="2404" y="1813"/>
                  </a:lnTo>
                  <a:lnTo>
                    <a:pt x="1702" y="8793"/>
                  </a:lnTo>
                  <a:lnTo>
                    <a:pt x="2315" y="8793"/>
                  </a:lnTo>
                  <a:lnTo>
                    <a:pt x="3486" y="4942"/>
                  </a:lnTo>
                  <a:lnTo>
                    <a:pt x="3766" y="4942"/>
                  </a:lnTo>
                  <a:lnTo>
                    <a:pt x="4938" y="8793"/>
                  </a:lnTo>
                  <a:lnTo>
                    <a:pt x="5550" y="8793"/>
                  </a:lnTo>
                  <a:lnTo>
                    <a:pt x="4848" y="1813"/>
                  </a:lnTo>
                  <a:lnTo>
                    <a:pt x="6726" y="3788"/>
                  </a:lnTo>
                  <a:lnTo>
                    <a:pt x="7249" y="3412"/>
                  </a:lnTo>
                  <a:lnTo>
                    <a:pt x="5439" y="918"/>
                  </a:lnTo>
                  <a:cubicBezTo>
                    <a:pt x="5163" y="538"/>
                    <a:pt x="4741" y="291"/>
                    <a:pt x="4275" y="237"/>
                  </a:cubicBezTo>
                  <a:lnTo>
                    <a:pt x="41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46"/>
            <p:cNvSpPr/>
            <p:nvPr/>
          </p:nvSpPr>
          <p:spPr>
            <a:xfrm>
              <a:off x="4908738" y="302925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32" name="Google Shape;832;p46"/>
            <p:cNvCxnSpPr>
              <a:stCxn id="831" idx="6"/>
            </p:cNvCxnSpPr>
            <p:nvPr/>
          </p:nvCxnSpPr>
          <p:spPr>
            <a:xfrm>
              <a:off x="5677338" y="3413550"/>
              <a:ext cx="405000" cy="311700"/>
            </a:xfrm>
            <a:prstGeom prst="straightConnector1">
              <a:avLst/>
            </a:prstGeom>
            <a:noFill/>
            <a:ln w="9525" cap="flat" cmpd="sng">
              <a:solidFill>
                <a:schemeClr val="accent5"/>
              </a:solidFill>
              <a:prstDash val="solid"/>
              <a:round/>
              <a:headEnd type="none" w="med" len="med"/>
              <a:tailEnd type="oval" w="med" len="med"/>
            </a:ln>
          </p:spPr>
        </p:cxnSp>
      </p:grpSp>
      <p:grpSp>
        <p:nvGrpSpPr>
          <p:cNvPr id="8" name="Google Shape;833;p46"/>
          <p:cNvGrpSpPr/>
          <p:nvPr/>
        </p:nvGrpSpPr>
        <p:grpSpPr>
          <a:xfrm>
            <a:off x="7282163" y="1881350"/>
            <a:ext cx="768600" cy="975000"/>
            <a:chOff x="7282163" y="1881350"/>
            <a:chExt cx="768600" cy="975000"/>
          </a:xfrm>
        </p:grpSpPr>
        <p:grpSp>
          <p:nvGrpSpPr>
            <p:cNvPr id="9" name="Google Shape;834;p46"/>
            <p:cNvGrpSpPr/>
            <p:nvPr/>
          </p:nvGrpSpPr>
          <p:grpSpPr>
            <a:xfrm>
              <a:off x="7413576" y="2036487"/>
              <a:ext cx="502175" cy="509080"/>
              <a:chOff x="7413576" y="2036487"/>
              <a:chExt cx="502175" cy="509080"/>
            </a:xfrm>
          </p:grpSpPr>
          <p:sp>
            <p:nvSpPr>
              <p:cNvPr id="835" name="Google Shape;835;p46"/>
              <p:cNvSpPr/>
              <p:nvPr/>
            </p:nvSpPr>
            <p:spPr>
              <a:xfrm>
                <a:off x="7457563" y="2055827"/>
                <a:ext cx="157693" cy="162314"/>
              </a:xfrm>
              <a:custGeom>
                <a:avLst/>
                <a:gdLst/>
                <a:ahLst/>
                <a:cxnLst/>
                <a:rect l="l" t="t" r="r" b="b"/>
                <a:pathLst>
                  <a:path w="2764" h="2845" extrusionOk="0">
                    <a:moveTo>
                      <a:pt x="316" y="0"/>
                    </a:moveTo>
                    <a:cubicBezTo>
                      <a:pt x="173" y="0"/>
                      <a:pt x="1" y="196"/>
                      <a:pt x="62" y="319"/>
                    </a:cubicBezTo>
                    <a:cubicBezTo>
                      <a:pt x="134" y="459"/>
                      <a:pt x="2180" y="2845"/>
                      <a:pt x="2180" y="2845"/>
                    </a:cubicBezTo>
                    <a:lnTo>
                      <a:pt x="2764" y="2347"/>
                    </a:lnTo>
                    <a:cubicBezTo>
                      <a:pt x="2764" y="2347"/>
                      <a:pt x="582" y="129"/>
                      <a:pt x="385" y="18"/>
                    </a:cubicBezTo>
                    <a:cubicBezTo>
                      <a:pt x="363" y="6"/>
                      <a:pt x="340" y="0"/>
                      <a:pt x="31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46"/>
              <p:cNvSpPr/>
              <p:nvPr/>
            </p:nvSpPr>
            <p:spPr>
              <a:xfrm>
                <a:off x="7501665" y="2036487"/>
                <a:ext cx="151817" cy="153471"/>
              </a:xfrm>
              <a:custGeom>
                <a:avLst/>
                <a:gdLst/>
                <a:ahLst/>
                <a:cxnLst/>
                <a:rect l="l" t="t" r="r" b="b"/>
                <a:pathLst>
                  <a:path w="2661" h="2690" extrusionOk="0">
                    <a:moveTo>
                      <a:pt x="331" y="0"/>
                    </a:moveTo>
                    <a:cubicBezTo>
                      <a:pt x="165" y="0"/>
                      <a:pt x="1" y="158"/>
                      <a:pt x="113" y="339"/>
                    </a:cubicBezTo>
                    <a:cubicBezTo>
                      <a:pt x="350" y="719"/>
                      <a:pt x="1984" y="2690"/>
                      <a:pt x="1984" y="2690"/>
                    </a:cubicBezTo>
                    <a:lnTo>
                      <a:pt x="2661" y="2363"/>
                    </a:lnTo>
                    <a:cubicBezTo>
                      <a:pt x="2661" y="2363"/>
                      <a:pt x="636" y="174"/>
                      <a:pt x="475" y="49"/>
                    </a:cubicBezTo>
                    <a:cubicBezTo>
                      <a:pt x="432" y="15"/>
                      <a:pt x="381" y="0"/>
                      <a:pt x="3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46"/>
              <p:cNvSpPr/>
              <p:nvPr/>
            </p:nvSpPr>
            <p:spPr>
              <a:xfrm>
                <a:off x="7430863" y="2096107"/>
                <a:ext cx="151075" cy="159062"/>
              </a:xfrm>
              <a:custGeom>
                <a:avLst/>
                <a:gdLst/>
                <a:ahLst/>
                <a:cxnLst/>
                <a:rect l="l" t="t" r="r" b="b"/>
                <a:pathLst>
                  <a:path w="2648" h="2788" extrusionOk="0">
                    <a:moveTo>
                      <a:pt x="320" y="1"/>
                    </a:moveTo>
                    <a:cubicBezTo>
                      <a:pt x="141" y="1"/>
                      <a:pt x="0" y="195"/>
                      <a:pt x="129" y="408"/>
                    </a:cubicBezTo>
                    <a:cubicBezTo>
                      <a:pt x="283" y="670"/>
                      <a:pt x="2218" y="2788"/>
                      <a:pt x="2218" y="2788"/>
                    </a:cubicBezTo>
                    <a:lnTo>
                      <a:pt x="2648" y="2139"/>
                    </a:lnTo>
                    <a:cubicBezTo>
                      <a:pt x="2648" y="2139"/>
                      <a:pt x="673" y="150"/>
                      <a:pt x="444" y="32"/>
                    </a:cubicBezTo>
                    <a:cubicBezTo>
                      <a:pt x="403" y="10"/>
                      <a:pt x="360" y="1"/>
                      <a:pt x="3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46"/>
              <p:cNvSpPr/>
              <p:nvPr/>
            </p:nvSpPr>
            <p:spPr>
              <a:xfrm>
                <a:off x="7413576" y="2143175"/>
                <a:ext cx="143658" cy="147766"/>
              </a:xfrm>
              <a:custGeom>
                <a:avLst/>
                <a:gdLst/>
                <a:ahLst/>
                <a:cxnLst/>
                <a:rect l="l" t="t" r="r" b="b"/>
                <a:pathLst>
                  <a:path w="2518" h="2590" extrusionOk="0">
                    <a:moveTo>
                      <a:pt x="369" y="0"/>
                    </a:moveTo>
                    <a:cubicBezTo>
                      <a:pt x="203" y="0"/>
                      <a:pt x="1" y="211"/>
                      <a:pt x="95" y="325"/>
                    </a:cubicBezTo>
                    <a:cubicBezTo>
                      <a:pt x="371" y="669"/>
                      <a:pt x="2091" y="2590"/>
                      <a:pt x="2091" y="2590"/>
                    </a:cubicBezTo>
                    <a:lnTo>
                      <a:pt x="2517" y="1959"/>
                    </a:lnTo>
                    <a:cubicBezTo>
                      <a:pt x="2517" y="1959"/>
                      <a:pt x="1148" y="687"/>
                      <a:pt x="482" y="46"/>
                    </a:cubicBezTo>
                    <a:cubicBezTo>
                      <a:pt x="450" y="14"/>
                      <a:pt x="411" y="0"/>
                      <a:pt x="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46"/>
              <p:cNvSpPr/>
              <p:nvPr/>
            </p:nvSpPr>
            <p:spPr>
              <a:xfrm>
                <a:off x="7533215" y="2171302"/>
                <a:ext cx="225586" cy="220622"/>
              </a:xfrm>
              <a:custGeom>
                <a:avLst/>
                <a:gdLst/>
                <a:ahLst/>
                <a:cxnLst/>
                <a:rect l="l" t="t" r="r" b="b"/>
                <a:pathLst>
                  <a:path w="3954" h="3867" extrusionOk="0">
                    <a:moveTo>
                      <a:pt x="2108" y="0"/>
                    </a:moveTo>
                    <a:cubicBezTo>
                      <a:pt x="2108" y="0"/>
                      <a:pt x="1406" y="104"/>
                      <a:pt x="1040" y="466"/>
                    </a:cubicBezTo>
                    <a:cubicBezTo>
                      <a:pt x="671" y="832"/>
                      <a:pt x="1" y="2097"/>
                      <a:pt x="1" y="2097"/>
                    </a:cubicBezTo>
                    <a:cubicBezTo>
                      <a:pt x="1" y="2097"/>
                      <a:pt x="1122" y="3329"/>
                      <a:pt x="2215" y="3867"/>
                    </a:cubicBezTo>
                    <a:lnTo>
                      <a:pt x="3953" y="2143"/>
                    </a:lnTo>
                    <a:cubicBezTo>
                      <a:pt x="3835" y="1505"/>
                      <a:pt x="2108" y="0"/>
                      <a:pt x="21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46"/>
              <p:cNvSpPr/>
              <p:nvPr/>
            </p:nvSpPr>
            <p:spPr>
              <a:xfrm>
                <a:off x="7629747" y="2105577"/>
                <a:ext cx="139665" cy="251830"/>
              </a:xfrm>
              <a:custGeom>
                <a:avLst/>
                <a:gdLst/>
                <a:ahLst/>
                <a:cxnLst/>
                <a:rect l="l" t="t" r="r" b="b"/>
                <a:pathLst>
                  <a:path w="2448" h="4414" extrusionOk="0">
                    <a:moveTo>
                      <a:pt x="1728" y="1"/>
                    </a:moveTo>
                    <a:cubicBezTo>
                      <a:pt x="1678" y="1"/>
                      <a:pt x="1628" y="18"/>
                      <a:pt x="1588" y="56"/>
                    </a:cubicBezTo>
                    <a:cubicBezTo>
                      <a:pt x="1326" y="293"/>
                      <a:pt x="1211" y="572"/>
                      <a:pt x="1272" y="941"/>
                    </a:cubicBezTo>
                    <a:lnTo>
                      <a:pt x="1319" y="1891"/>
                    </a:lnTo>
                    <a:cubicBezTo>
                      <a:pt x="1319" y="1891"/>
                      <a:pt x="0" y="3127"/>
                      <a:pt x="1140" y="4413"/>
                    </a:cubicBezTo>
                    <a:lnTo>
                      <a:pt x="2279" y="3277"/>
                    </a:lnTo>
                    <a:cubicBezTo>
                      <a:pt x="2447" y="2715"/>
                      <a:pt x="2440" y="2123"/>
                      <a:pt x="2272" y="1565"/>
                    </a:cubicBezTo>
                    <a:cubicBezTo>
                      <a:pt x="2161" y="1199"/>
                      <a:pt x="2035" y="719"/>
                      <a:pt x="1939" y="178"/>
                    </a:cubicBezTo>
                    <a:cubicBezTo>
                      <a:pt x="1922" y="67"/>
                      <a:pt x="1826" y="1"/>
                      <a:pt x="172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46"/>
              <p:cNvSpPr/>
              <p:nvPr/>
            </p:nvSpPr>
            <p:spPr>
              <a:xfrm>
                <a:off x="7664492" y="2231378"/>
                <a:ext cx="29667" cy="125801"/>
              </a:xfrm>
              <a:custGeom>
                <a:avLst/>
                <a:gdLst/>
                <a:ahLst/>
                <a:cxnLst/>
                <a:rect l="l" t="t" r="r" b="b"/>
                <a:pathLst>
                  <a:path w="520" h="2205" extrusionOk="0">
                    <a:moveTo>
                      <a:pt x="445" y="1"/>
                    </a:moveTo>
                    <a:lnTo>
                      <a:pt x="445" y="1"/>
                    </a:lnTo>
                    <a:cubicBezTo>
                      <a:pt x="308" y="151"/>
                      <a:pt x="201" y="327"/>
                      <a:pt x="122" y="517"/>
                    </a:cubicBezTo>
                    <a:cubicBezTo>
                      <a:pt x="47" y="707"/>
                      <a:pt x="0" y="915"/>
                      <a:pt x="4" y="1119"/>
                    </a:cubicBezTo>
                    <a:cubicBezTo>
                      <a:pt x="11" y="1327"/>
                      <a:pt x="65" y="1538"/>
                      <a:pt x="154" y="1721"/>
                    </a:cubicBezTo>
                    <a:cubicBezTo>
                      <a:pt x="197" y="1814"/>
                      <a:pt x="255" y="1900"/>
                      <a:pt x="316" y="1979"/>
                    </a:cubicBezTo>
                    <a:lnTo>
                      <a:pt x="362" y="2040"/>
                    </a:lnTo>
                    <a:cubicBezTo>
                      <a:pt x="380" y="2058"/>
                      <a:pt x="398" y="2079"/>
                      <a:pt x="412" y="2097"/>
                    </a:cubicBezTo>
                    <a:cubicBezTo>
                      <a:pt x="448" y="2136"/>
                      <a:pt x="484" y="2169"/>
                      <a:pt x="520" y="2205"/>
                    </a:cubicBezTo>
                    <a:cubicBezTo>
                      <a:pt x="463" y="2119"/>
                      <a:pt x="409" y="2040"/>
                      <a:pt x="359" y="1950"/>
                    </a:cubicBezTo>
                    <a:cubicBezTo>
                      <a:pt x="308" y="1864"/>
                      <a:pt x="269" y="1775"/>
                      <a:pt x="230" y="1685"/>
                    </a:cubicBezTo>
                    <a:cubicBezTo>
                      <a:pt x="158" y="1502"/>
                      <a:pt x="119" y="1312"/>
                      <a:pt x="111" y="1115"/>
                    </a:cubicBezTo>
                    <a:cubicBezTo>
                      <a:pt x="108" y="922"/>
                      <a:pt x="140" y="732"/>
                      <a:pt x="197" y="542"/>
                    </a:cubicBezTo>
                    <a:cubicBezTo>
                      <a:pt x="265" y="359"/>
                      <a:pt x="351" y="180"/>
                      <a:pt x="4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46"/>
              <p:cNvSpPr/>
              <p:nvPr/>
            </p:nvSpPr>
            <p:spPr>
              <a:xfrm>
                <a:off x="7659586" y="2292539"/>
                <a:ext cx="256166" cy="253028"/>
              </a:xfrm>
              <a:custGeom>
                <a:avLst/>
                <a:gdLst/>
                <a:ahLst/>
                <a:cxnLst/>
                <a:rect l="l" t="t" r="r" b="b"/>
                <a:pathLst>
                  <a:path w="4490" h="4435" extrusionOk="0">
                    <a:moveTo>
                      <a:pt x="1763" y="0"/>
                    </a:moveTo>
                    <a:cubicBezTo>
                      <a:pt x="1749" y="0"/>
                      <a:pt x="0" y="1738"/>
                      <a:pt x="0" y="1738"/>
                    </a:cubicBezTo>
                    <a:cubicBezTo>
                      <a:pt x="1380" y="3107"/>
                      <a:pt x="2007" y="3967"/>
                      <a:pt x="2344" y="4375"/>
                    </a:cubicBezTo>
                    <a:cubicBezTo>
                      <a:pt x="2377" y="4413"/>
                      <a:pt x="2425" y="4435"/>
                      <a:pt x="2473" y="4435"/>
                    </a:cubicBezTo>
                    <a:cubicBezTo>
                      <a:pt x="2501" y="4435"/>
                      <a:pt x="2530" y="4427"/>
                      <a:pt x="2555" y="4411"/>
                    </a:cubicBezTo>
                    <a:cubicBezTo>
                      <a:pt x="2784" y="4271"/>
                      <a:pt x="3286" y="3949"/>
                      <a:pt x="3612" y="3626"/>
                    </a:cubicBezTo>
                    <a:cubicBezTo>
                      <a:pt x="3849" y="3393"/>
                      <a:pt x="4096" y="3053"/>
                      <a:pt x="4275" y="2795"/>
                    </a:cubicBezTo>
                    <a:cubicBezTo>
                      <a:pt x="4347" y="2688"/>
                      <a:pt x="4408" y="2598"/>
                      <a:pt x="4451" y="2526"/>
                    </a:cubicBezTo>
                    <a:cubicBezTo>
                      <a:pt x="4490" y="2458"/>
                      <a:pt x="4479" y="2372"/>
                      <a:pt x="4422" y="2319"/>
                    </a:cubicBezTo>
                    <a:cubicBezTo>
                      <a:pt x="3386" y="1401"/>
                      <a:pt x="3290" y="1512"/>
                      <a:pt x="1763" y="0"/>
                    </a:cubicBezTo>
                    <a:cubicBezTo>
                      <a:pt x="1763" y="0"/>
                      <a:pt x="1763" y="0"/>
                      <a:pt x="176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46"/>
              <p:cNvSpPr/>
              <p:nvPr/>
            </p:nvSpPr>
            <p:spPr>
              <a:xfrm>
                <a:off x="7573094" y="2194808"/>
                <a:ext cx="86549" cy="105946"/>
              </a:xfrm>
              <a:custGeom>
                <a:avLst/>
                <a:gdLst/>
                <a:ahLst/>
                <a:cxnLst/>
                <a:rect l="l" t="t" r="r" b="b"/>
                <a:pathLst>
                  <a:path w="1517" h="1857" extrusionOk="0">
                    <a:moveTo>
                      <a:pt x="1516" y="1"/>
                    </a:moveTo>
                    <a:cubicBezTo>
                      <a:pt x="1423" y="51"/>
                      <a:pt x="1337" y="104"/>
                      <a:pt x="1248" y="158"/>
                    </a:cubicBezTo>
                    <a:cubicBezTo>
                      <a:pt x="1165" y="216"/>
                      <a:pt x="1079" y="273"/>
                      <a:pt x="997" y="337"/>
                    </a:cubicBezTo>
                    <a:cubicBezTo>
                      <a:pt x="836" y="463"/>
                      <a:pt x="678" y="602"/>
                      <a:pt x="542" y="757"/>
                    </a:cubicBezTo>
                    <a:cubicBezTo>
                      <a:pt x="470" y="835"/>
                      <a:pt x="402" y="914"/>
                      <a:pt x="345" y="1000"/>
                    </a:cubicBezTo>
                    <a:cubicBezTo>
                      <a:pt x="334" y="1007"/>
                      <a:pt x="327" y="1022"/>
                      <a:pt x="323" y="1032"/>
                    </a:cubicBezTo>
                    <a:lnTo>
                      <a:pt x="298" y="1061"/>
                    </a:lnTo>
                    <a:cubicBezTo>
                      <a:pt x="284" y="1086"/>
                      <a:pt x="269" y="1108"/>
                      <a:pt x="255" y="1129"/>
                    </a:cubicBezTo>
                    <a:lnTo>
                      <a:pt x="216" y="1197"/>
                    </a:lnTo>
                    <a:lnTo>
                      <a:pt x="180" y="1265"/>
                    </a:lnTo>
                    <a:cubicBezTo>
                      <a:pt x="130" y="1355"/>
                      <a:pt x="90" y="1452"/>
                      <a:pt x="58" y="1552"/>
                    </a:cubicBezTo>
                    <a:cubicBezTo>
                      <a:pt x="26" y="1649"/>
                      <a:pt x="4" y="1753"/>
                      <a:pt x="1" y="1857"/>
                    </a:cubicBezTo>
                    <a:cubicBezTo>
                      <a:pt x="22" y="1756"/>
                      <a:pt x="54" y="1660"/>
                      <a:pt x="90" y="1563"/>
                    </a:cubicBezTo>
                    <a:lnTo>
                      <a:pt x="119" y="1491"/>
                    </a:lnTo>
                    <a:cubicBezTo>
                      <a:pt x="130" y="1470"/>
                      <a:pt x="144" y="1448"/>
                      <a:pt x="155" y="1427"/>
                    </a:cubicBezTo>
                    <a:cubicBezTo>
                      <a:pt x="165" y="1402"/>
                      <a:pt x="180" y="1380"/>
                      <a:pt x="191" y="1359"/>
                    </a:cubicBezTo>
                    <a:cubicBezTo>
                      <a:pt x="205" y="1337"/>
                      <a:pt x="216" y="1312"/>
                      <a:pt x="234" y="1290"/>
                    </a:cubicBezTo>
                    <a:cubicBezTo>
                      <a:pt x="280" y="1204"/>
                      <a:pt x="345" y="1122"/>
                      <a:pt x="402" y="1040"/>
                    </a:cubicBezTo>
                    <a:cubicBezTo>
                      <a:pt x="463" y="961"/>
                      <a:pt x="531" y="882"/>
                      <a:pt x="599" y="807"/>
                    </a:cubicBezTo>
                    <a:cubicBezTo>
                      <a:pt x="635" y="767"/>
                      <a:pt x="667" y="731"/>
                      <a:pt x="703" y="696"/>
                    </a:cubicBezTo>
                    <a:lnTo>
                      <a:pt x="757" y="642"/>
                    </a:lnTo>
                    <a:lnTo>
                      <a:pt x="810" y="588"/>
                    </a:lnTo>
                    <a:cubicBezTo>
                      <a:pt x="882" y="517"/>
                      <a:pt x="957" y="448"/>
                      <a:pt x="1040" y="380"/>
                    </a:cubicBezTo>
                    <a:cubicBezTo>
                      <a:pt x="1115" y="316"/>
                      <a:pt x="1194" y="251"/>
                      <a:pt x="1276" y="190"/>
                    </a:cubicBezTo>
                    <a:cubicBezTo>
                      <a:pt x="1352" y="122"/>
                      <a:pt x="1434" y="58"/>
                      <a:pt x="15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4" name="Google Shape;844;p46"/>
            <p:cNvSpPr/>
            <p:nvPr/>
          </p:nvSpPr>
          <p:spPr>
            <a:xfrm>
              <a:off x="7282163" y="1881350"/>
              <a:ext cx="768600" cy="768600"/>
            </a:xfrm>
            <a:prstGeom prst="ellipse">
              <a:avLst/>
            </a:prstGeom>
            <a:no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45" name="Google Shape;845;p46"/>
            <p:cNvCxnSpPr>
              <a:stCxn id="844" idx="4"/>
            </p:cNvCxnSpPr>
            <p:nvPr/>
          </p:nvCxnSpPr>
          <p:spPr>
            <a:xfrm flipH="1">
              <a:off x="7390763" y="2649950"/>
              <a:ext cx="275700" cy="206400"/>
            </a:xfrm>
            <a:prstGeom prst="straightConnector1">
              <a:avLst/>
            </a:prstGeom>
            <a:noFill/>
            <a:ln w="9525" cap="flat" cmpd="sng">
              <a:solidFill>
                <a:schemeClr val="accent5"/>
              </a:solidFill>
              <a:prstDash val="solid"/>
              <a:round/>
              <a:headEnd type="none" w="med" len="med"/>
              <a:tailEnd type="oval" w="med" len="med"/>
            </a:ln>
          </p:spPr>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Personal Protective Equipment (PPE) at Work by Slidesgo">
  <a:themeElements>
    <a:clrScheme name="Simple Light">
      <a:dk1>
        <a:srgbClr val="1E1E1E"/>
      </a:dk1>
      <a:lt1>
        <a:srgbClr val="F7F7F7"/>
      </a:lt1>
      <a:dk2>
        <a:srgbClr val="D9D9D9"/>
      </a:dk2>
      <a:lt2>
        <a:srgbClr val="FFB91B"/>
      </a:lt2>
      <a:accent1>
        <a:srgbClr val="F47D3B"/>
      </a:accent1>
      <a:accent2>
        <a:srgbClr val="E03451"/>
      </a:accent2>
      <a:accent3>
        <a:srgbClr val="C9DEF7"/>
      </a:accent3>
      <a:accent4>
        <a:srgbClr val="9FC1F4"/>
      </a:accent4>
      <a:accent5>
        <a:srgbClr val="3258A5"/>
      </a:accent5>
      <a:accent6>
        <a:srgbClr val="39485E"/>
      </a:accent6>
      <a:hlink>
        <a:srgbClr val="1E1E1E"/>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1808</TotalTime>
  <Words>556</Words>
  <Application>WPS Presentation</Application>
  <PresentationFormat>Affichage à l'écran (16:9)</PresentationFormat>
  <Paragraphs>68</Paragraphs>
  <Slides>28</Slides>
  <Notes>25</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28</vt:i4>
      </vt:variant>
    </vt:vector>
  </HeadingPairs>
  <TitlesOfParts>
    <vt:vector size="40" baseType="lpstr">
      <vt:lpstr>Arial</vt:lpstr>
      <vt:lpstr>Sakkal Majalla</vt:lpstr>
      <vt:lpstr>Archivo ExtraBold</vt:lpstr>
      <vt:lpstr>Archivo SemiBold</vt:lpstr>
      <vt:lpstr>Archivo</vt:lpstr>
      <vt:lpstr>Nunito Light</vt:lpstr>
      <vt:lpstr>Wingdings</vt:lpstr>
      <vt:lpstr>Raleway</vt:lpstr>
      <vt:lpstr>Bebas Neue</vt:lpstr>
      <vt:lpstr>Anton</vt:lpstr>
      <vt:lpstr>PT Sans</vt:lpstr>
      <vt:lpstr>Personal Protective Equipment (PPE) at Work by Slidesgo</vt:lpstr>
      <vt:lpstr>الأمن والوقاية في العمل  مدخل وتعريف   </vt:lpstr>
      <vt:lpstr>المحور 01: مدخل إلى الأمن والوقاية في العمل </vt:lpstr>
      <vt:lpstr> يحتل موضوع حوادث العمل مركزا مهما في دراسات علم النفس الصناعي ذلك أن العاملين في مجال الصناعة يتعرضون للعديد من الأخطار وتقع الحوادث يوميا في المصانع وتتراوح هذه الحوادث بين خدوش أو كدمات بسيطة إلى إصابات جسمية ينتج عنها الوفاة. ويقدر ”شولتز ”عدد الذين يقتلون سنويا بما يزيد على 14 ألف عامل في الولايات المتحدة الأمريكية كما يحدد عدد الإصابات السنوية بما يقارب 2,2 مليون إصابة وهي أرقام مخيفة. تؤدي هذه الحوادث إلى كلفة اقتصادية عالية حيث تفقد بلايين الدولارات نتيجة تعطل العمل في مهن معينة مثل أمراض الجهاز التنفسي والدوري والعصبي في صناعات يعينها مثل الغزل والنسيج والصناعات الكيماوية وصناعات المناجم والمحاجر، ومن خصائص هذه الأمراض أنها لا تظهر فجأة بل تتسلل إلى العامل بطريقة بطيئة . </vt:lpstr>
      <vt:lpstr>42032 حادث عمل</vt:lpstr>
      <vt:lpstr>لمحة تاريخية حول تطور الأمن والوقاية في العمل </vt:lpstr>
      <vt:lpstr>Diapositive 6</vt:lpstr>
      <vt:lpstr>المرحلة الصناعية المبكرة (القرن 18 - أوائل القرن 20) </vt:lpstr>
      <vt:lpstr>بداية القرن 20: التحولات الاجتماعية  </vt:lpstr>
      <vt:lpstr>منتصف القرن 20:  البعد النفسي في بيئة العمل </vt:lpstr>
      <vt:lpstr>العصر الحديث: التكامل بين الجوانب الصناعية والنفسية والاجتماعية </vt:lpstr>
      <vt:lpstr>Diapositive 11</vt:lpstr>
      <vt:lpstr>المحور 2: تعريف الوقاية والأمن في العمل  </vt:lpstr>
      <vt:lpstr> الوقاية والأمن في العمل هي استراتيجيات وممارسات تهدف إلى حماية العاملين من المخاطر المحتملة والإصابات والأمراض المهنية. تعتبر هذه الاستراتيجيات ضرورية لضمان بيئة عمل آمنة وصحية، مما يسهم في تحسين الإنتاجية وتقليل التكاليف المرتبطة بالحوادث والإصابات.  </vt:lpstr>
      <vt:lpstr>  1.التحكم في المخاطر   </vt:lpstr>
      <vt:lpstr>Diapositive 15</vt:lpstr>
      <vt:lpstr>Diapositive 16</vt:lpstr>
      <vt:lpstr> 2 .التدريب والوعي:    </vt:lpstr>
      <vt:lpstr>Diapositive 18</vt:lpstr>
      <vt:lpstr>Diapositive 19</vt:lpstr>
      <vt:lpstr>Diapositive 20</vt:lpstr>
      <vt:lpstr>Diapositive 21</vt:lpstr>
      <vt:lpstr>أ. حماية العمال: التقليل من الإصابات والأمراض:حماية العمال من المخاطر التي قد تؤدي إلى الإعاقة أو الوفاة. ب. تحسين الإنتاجية: زيادة الكفاءة:توفير بيئة عمل آمنة يعزز راحة العمال ويزيد من إنتاجيتهم. ج. خفض التكاليف: تقليل النفقات:تقليل التكاليف المرتبطة بالحوادث والإصابات مثل النفقات الطبية وتعطيل الإنتاج. </vt:lpstr>
      <vt:lpstr>Diapositive 23</vt:lpstr>
      <vt:lpstr>Diapositive 24</vt:lpstr>
      <vt:lpstr>Diapositive 25</vt:lpstr>
      <vt:lpstr>Diapositive 26</vt:lpstr>
      <vt:lpstr>Diapositive 27</vt:lpstr>
      <vt:lpstr>Diapositive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الأمن والوقاية في العمل  مدخل وتعريف   </dc:title>
  <dc:creator/>
  <cp:lastModifiedBy>pc</cp:lastModifiedBy>
  <cp:revision>6</cp:revision>
  <dcterms:created xsi:type="dcterms:W3CDTF">2024-08-21T00:52:00Z</dcterms:created>
  <dcterms:modified xsi:type="dcterms:W3CDTF">2024-08-31T00:39:43Z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BA87A9FE11B34CA9BC08F398C5C71572_12</vt:lpwstr>
  </property>
  <property fmtid="{D5CDD505-2E9C-101B-9397-08002B2CF9AE}" pid="3" name="KSOProductBuildVer">
    <vt:lpwstr>1033-12.2.0.17562</vt:lpwstr>
  </property>
</Properties>
</file>