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180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858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84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61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21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88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468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7138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432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6118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8610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CA6AF-7EC7-4CDD-9581-4C4F729519F0}" type="datetimeFigureOut">
              <a:rPr lang="fr-FR" smtClean="0"/>
              <a:t>04/12/2025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8AA80-F73E-43E4-AE5C-C30390DF79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186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Triggered by favorable conditions:</a:t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Oxygen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Suitable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temperature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 </a:t>
            </a:r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light/dark requirements</a:t>
            </a:r>
            <a:r>
              <a:rPr lang="en-US" dirty="0" smtClean="0"/>
              <a:t/>
            </a:r>
            <a:br>
              <a:rPr lang="en-US" dirty="0" smtClean="0"/>
            </a:br>
            <a:endParaRPr lang="fr-FR" dirty="0"/>
          </a:p>
        </p:txBody>
      </p:sp>
      <p:sp>
        <p:nvSpPr>
          <p:cNvPr id="4" name="AutoShape 2" descr="https://media.geeksforgeeks.org/wp-content/uploads/20240328111848/Diagram-of-Seed-Germination.png?utm_source=chatgpt.com"/>
          <p:cNvSpPr>
            <a:spLocks noGrp="1" noChangeAspect="1" noChangeArrowheads="1"/>
          </p:cNvSpPr>
          <p:nvPr>
            <p:ph type="subTitle" idx="1"/>
          </p:nvPr>
        </p:nvSpPr>
        <p:spPr bwMode="auto">
          <a:xfrm>
            <a:off x="3994557" y="11232402"/>
            <a:ext cx="1984626" cy="246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55000" lnSpcReduction="20000"/>
          </a:bodyPr>
          <a:lstStyle/>
          <a:p>
            <a:endParaRPr lang="fr-FR" dirty="0"/>
          </a:p>
        </p:txBody>
      </p:sp>
      <p:pic>
        <p:nvPicPr>
          <p:cNvPr id="1030" name="Picture 6" descr="https://www.edinburghgardenschool.com/wp-content/uploads/2020/09/epigeal-hypogeal-germination.jpg?utm_source=chatgpt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8543" y="3016155"/>
            <a:ext cx="4899548" cy="316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4612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304100"/>
            <a:ext cx="9926307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seed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absorbs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water →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swells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coat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breaks.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embryo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resumes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growth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Radicle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emerges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first →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root</a:t>
            </a:r>
            <a:r>
              <a:rPr kumimoji="0" lang="fr-FR" alt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system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Plumule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emerges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next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kumimoji="0" lang="fr-FR" altLang="fr-FR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shoot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Germination types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Epigeal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cotyledons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rise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above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soil</a:t>
            </a:r>
            <a:endParaRPr kumimoji="0" lang="fr-FR" alt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Hypogeal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remain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below</a:t>
            </a:r>
            <a:endParaRPr kumimoji="0" lang="fr-FR" altLang="fr-FR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plant: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Arabidopsis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fr-FR" altLang="fr-FR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thaliana</a:t>
            </a:r>
            <a:r>
              <a:rPr kumimoji="0" lang="fr-FR" altLang="fr-FR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life cycle </a:t>
            </a:r>
            <a:r>
              <a:rPr kumimoji="0" lang="fr-FR" altLang="fr-FR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kumimoji="0" lang="fr-FR" altLang="fr-F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5976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61</Words>
  <Application>Microsoft Office PowerPoint</Application>
  <PresentationFormat>Grand écran</PresentationFormat>
  <Paragraphs>9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Thème Office</vt:lpstr>
      <vt:lpstr>Triggered by favorable conditions: Water Oxygen Suitable temperature Sometimes light/dark requirements 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Triggered by favorable conditions: Water Oxygen Suitable temperature Sometimes light/dark requirements </dc:title>
  <dc:creator>dell</dc:creator>
  <cp:lastModifiedBy>dell</cp:lastModifiedBy>
  <cp:revision>4</cp:revision>
  <dcterms:created xsi:type="dcterms:W3CDTF">2025-12-04T08:05:04Z</dcterms:created>
  <dcterms:modified xsi:type="dcterms:W3CDTF">2025-12-04T08:10:04Z</dcterms:modified>
</cp:coreProperties>
</file>