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CA6AF-7EC7-4CDD-9581-4C4F729519F0}" type="datetimeFigureOut">
              <a:rPr lang="fr-FR" smtClean="0"/>
              <a:t>04/12/2025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8AA80-F73E-43E4-AE5C-C30390DF79C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61806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CA6AF-7EC7-4CDD-9581-4C4F729519F0}" type="datetimeFigureOut">
              <a:rPr lang="fr-FR" smtClean="0"/>
              <a:t>04/12/2025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8AA80-F73E-43E4-AE5C-C30390DF79C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58589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CA6AF-7EC7-4CDD-9581-4C4F729519F0}" type="datetimeFigureOut">
              <a:rPr lang="fr-FR" smtClean="0"/>
              <a:t>04/12/2025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8AA80-F73E-43E4-AE5C-C30390DF79C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58432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CA6AF-7EC7-4CDD-9581-4C4F729519F0}" type="datetimeFigureOut">
              <a:rPr lang="fr-FR" smtClean="0"/>
              <a:t>04/12/2025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8AA80-F73E-43E4-AE5C-C30390DF79C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9617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CA6AF-7EC7-4CDD-9581-4C4F729519F0}" type="datetimeFigureOut">
              <a:rPr lang="fr-FR" smtClean="0"/>
              <a:t>04/12/2025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8AA80-F73E-43E4-AE5C-C30390DF79C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02149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CA6AF-7EC7-4CDD-9581-4C4F729519F0}" type="datetimeFigureOut">
              <a:rPr lang="fr-FR" smtClean="0"/>
              <a:t>04/12/2025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8AA80-F73E-43E4-AE5C-C30390DF79C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8863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CA6AF-7EC7-4CDD-9581-4C4F729519F0}" type="datetimeFigureOut">
              <a:rPr lang="fr-FR" smtClean="0"/>
              <a:t>04/12/2025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8AA80-F73E-43E4-AE5C-C30390DF79C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46840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CA6AF-7EC7-4CDD-9581-4C4F729519F0}" type="datetimeFigureOut">
              <a:rPr lang="fr-FR" smtClean="0"/>
              <a:t>04/12/2025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8AA80-F73E-43E4-AE5C-C30390DF79C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71388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CA6AF-7EC7-4CDD-9581-4C4F729519F0}" type="datetimeFigureOut">
              <a:rPr lang="fr-FR" smtClean="0"/>
              <a:t>04/12/2025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8AA80-F73E-43E4-AE5C-C30390DF79C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4329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CA6AF-7EC7-4CDD-9581-4C4F729519F0}" type="datetimeFigureOut">
              <a:rPr lang="fr-FR" smtClean="0"/>
              <a:t>04/12/2025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8AA80-F73E-43E4-AE5C-C30390DF79C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61183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CA6AF-7EC7-4CDD-9581-4C4F729519F0}" type="datetimeFigureOut">
              <a:rPr lang="fr-FR" smtClean="0"/>
              <a:t>04/12/2025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8AA80-F73E-43E4-AE5C-C30390DF79C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86105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0CA6AF-7EC7-4CDD-9581-4C4F729519F0}" type="datetimeFigureOut">
              <a:rPr lang="fr-FR" smtClean="0"/>
              <a:t>04/12/2025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E8AA80-F73E-43E4-AE5C-C30390DF79C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85186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Triggered by favorable conditions:</a:t>
            </a:r>
            <a:b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Water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Oxygen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Suitable 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temperature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Sometimes 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light/dark requirements</a:t>
            </a:r>
            <a:r>
              <a:rPr lang="en-US" dirty="0" smtClean="0"/>
              <a:t/>
            </a:r>
            <a:br>
              <a:rPr lang="en-US" dirty="0" smtClean="0"/>
            </a:br>
            <a:endParaRPr lang="fr-FR" dirty="0"/>
          </a:p>
        </p:txBody>
      </p:sp>
      <p:sp>
        <p:nvSpPr>
          <p:cNvPr id="4" name="AutoShape 2" descr="https://media.geeksforgeeks.org/wp-content/uploads/20240328111848/Diagram-of-Seed-Germination.png?utm_source=chatgpt.com"/>
          <p:cNvSpPr>
            <a:spLocks noGrp="1" noChangeAspect="1" noChangeArrowheads="1"/>
          </p:cNvSpPr>
          <p:nvPr>
            <p:ph type="subTitle" idx="1"/>
          </p:nvPr>
        </p:nvSpPr>
        <p:spPr bwMode="auto">
          <a:xfrm>
            <a:off x="3994557" y="11232402"/>
            <a:ext cx="1984626" cy="246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55000" lnSpcReduction="20000"/>
          </a:bodyPr>
          <a:lstStyle/>
          <a:p>
            <a:endParaRPr lang="fr-FR" dirty="0"/>
          </a:p>
        </p:txBody>
      </p:sp>
      <p:pic>
        <p:nvPicPr>
          <p:cNvPr id="1030" name="Picture 6" descr="https://www.edinburghgardenschool.com/wp-content/uploads/2020/09/epigeal-hypogeal-germination.jpg?utm_source=chatgpt.co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8543" y="3016155"/>
            <a:ext cx="4899548" cy="3166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46121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838200" y="304100"/>
            <a:ext cx="9926307" cy="4801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fr-F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kumimoji="0" lang="fr-FR" altLang="fr-FR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seed</a:t>
            </a:r>
            <a:r>
              <a:rPr kumimoji="0" lang="fr-FR" altLang="fr-F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fr-FR" altLang="fr-FR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absorbs</a:t>
            </a:r>
            <a:r>
              <a:rPr kumimoji="0" lang="fr-FR" altLang="fr-F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water → </a:t>
            </a:r>
            <a:r>
              <a:rPr kumimoji="0" lang="fr-FR" altLang="fr-FR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swells</a:t>
            </a:r>
            <a:r>
              <a:rPr kumimoji="0" lang="fr-FR" altLang="fr-F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→ </a:t>
            </a:r>
            <a:r>
              <a:rPr kumimoji="0" lang="fr-FR" altLang="fr-FR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coat</a:t>
            </a:r>
            <a:r>
              <a:rPr kumimoji="0" lang="fr-FR" altLang="fr-F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breaks.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fr-F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kumimoji="0" lang="fr-FR" altLang="fr-FR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embryo</a:t>
            </a:r>
            <a:r>
              <a:rPr kumimoji="0" lang="fr-FR" altLang="fr-F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fr-FR" altLang="fr-FR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resumes</a:t>
            </a:r>
            <a:r>
              <a:rPr kumimoji="0" lang="fr-FR" altLang="fr-F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fr-FR" altLang="fr-FR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growth</a:t>
            </a:r>
            <a:r>
              <a:rPr kumimoji="0" lang="fr-FR" altLang="fr-F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fr-FR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Radicle</a:t>
            </a:r>
            <a:r>
              <a:rPr kumimoji="0" lang="fr-FR" altLang="fr-F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fr-FR" altLang="fr-FR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emerges</a:t>
            </a:r>
            <a:r>
              <a:rPr kumimoji="0" lang="fr-FR" altLang="fr-F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first → </a:t>
            </a:r>
            <a:r>
              <a:rPr kumimoji="0" lang="fr-FR" altLang="fr-FR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forms</a:t>
            </a:r>
            <a:r>
              <a:rPr kumimoji="0" lang="fr-FR" altLang="fr-F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kumimoji="0" lang="fr-FR" altLang="fr-FR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root</a:t>
            </a:r>
            <a:r>
              <a:rPr kumimoji="0" lang="fr-FR" altLang="fr-FR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system</a:t>
            </a:r>
            <a:r>
              <a:rPr kumimoji="0" lang="fr-FR" altLang="fr-F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fr-FR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Plumule</a:t>
            </a:r>
            <a:r>
              <a:rPr kumimoji="0" lang="fr-FR" altLang="fr-F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fr-FR" altLang="fr-FR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emerges</a:t>
            </a:r>
            <a:r>
              <a:rPr kumimoji="0" lang="fr-FR" altLang="fr-F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fr-FR" altLang="fr-FR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next</a:t>
            </a:r>
            <a:r>
              <a:rPr kumimoji="0" lang="fr-FR" altLang="fr-F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→ </a:t>
            </a:r>
            <a:r>
              <a:rPr kumimoji="0" lang="fr-FR" altLang="fr-FR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forms</a:t>
            </a:r>
            <a:r>
              <a:rPr kumimoji="0" lang="fr-FR" altLang="fr-F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kumimoji="0" lang="fr-FR" altLang="fr-FR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shoot</a:t>
            </a:r>
            <a:r>
              <a:rPr kumimoji="0" lang="fr-FR" altLang="fr-F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fr-F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Germination types </a:t>
            </a:r>
            <a:r>
              <a:rPr kumimoji="0" lang="fr-FR" altLang="fr-FR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include</a:t>
            </a:r>
            <a:r>
              <a:rPr kumimoji="0" lang="fr-FR" altLang="fr-F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fr-FR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Epigeal</a:t>
            </a:r>
            <a:r>
              <a:rPr kumimoji="0" lang="fr-FR" altLang="fr-F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kumimoji="0" lang="fr-FR" altLang="fr-FR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cotyledons</a:t>
            </a:r>
            <a:r>
              <a:rPr kumimoji="0" lang="fr-FR" altLang="fr-F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fr-FR" altLang="fr-FR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rise</a:t>
            </a:r>
            <a:r>
              <a:rPr kumimoji="0" lang="fr-FR" altLang="fr-F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fr-FR" altLang="fr-FR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above</a:t>
            </a:r>
            <a:r>
              <a:rPr kumimoji="0" lang="fr-FR" altLang="fr-F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fr-FR" altLang="fr-FR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soil</a:t>
            </a:r>
            <a:endParaRPr kumimoji="0" lang="fr-FR" altLang="fr-FR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fr-FR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Hypogeal</a:t>
            </a:r>
            <a:r>
              <a:rPr kumimoji="0" lang="fr-FR" altLang="fr-F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kumimoji="0" lang="fr-FR" altLang="fr-FR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remain</a:t>
            </a:r>
            <a:r>
              <a:rPr kumimoji="0" lang="fr-FR" altLang="fr-F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fr-FR" altLang="fr-FR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below</a:t>
            </a:r>
            <a:endParaRPr kumimoji="0" lang="fr-FR" altLang="fr-FR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fr-F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kumimoji="0" lang="fr-FR" altLang="fr-FR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example</a:t>
            </a:r>
            <a:r>
              <a:rPr kumimoji="0" lang="fr-FR" altLang="fr-F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plant: </a:t>
            </a:r>
            <a:r>
              <a:rPr kumimoji="0" lang="fr-FR" altLang="fr-FR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Arabidopsis</a:t>
            </a:r>
            <a:r>
              <a:rPr kumimoji="0" lang="fr-FR" altLang="fr-F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fr-FR" altLang="fr-FR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thaliana</a:t>
            </a:r>
            <a:r>
              <a:rPr kumimoji="0" lang="fr-FR" altLang="fr-F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life cycle </a:t>
            </a:r>
            <a:r>
              <a:rPr kumimoji="0" lang="fr-FR" altLang="fr-FR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example</a:t>
            </a:r>
            <a:r>
              <a:rPr kumimoji="0" lang="fr-FR" alt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759768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61</Words>
  <Application>Microsoft Office PowerPoint</Application>
  <PresentationFormat>Grand écran</PresentationFormat>
  <Paragraphs>9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Thème Office</vt:lpstr>
      <vt:lpstr>Triggered by favorable conditions: Water Oxygen Suitable temperature Sometimes light/dark requirements </vt:lpstr>
      <vt:lpstr>Présentation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Triggered by favorable conditions: Water Oxygen Suitable temperature Sometimes light/dark requirements </dc:title>
  <dc:creator>dell</dc:creator>
  <cp:lastModifiedBy>dell</cp:lastModifiedBy>
  <cp:revision>4</cp:revision>
  <dcterms:created xsi:type="dcterms:W3CDTF">2025-12-04T08:05:04Z</dcterms:created>
  <dcterms:modified xsi:type="dcterms:W3CDTF">2025-12-04T08:10:04Z</dcterms:modified>
</cp:coreProperties>
</file>