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256" r:id="rId2"/>
    <p:sldId id="290" r:id="rId3"/>
    <p:sldId id="308" r:id="rId4"/>
    <p:sldId id="291" r:id="rId5"/>
    <p:sldId id="300" r:id="rId6"/>
    <p:sldId id="292" r:id="rId7"/>
    <p:sldId id="301" r:id="rId8"/>
    <p:sldId id="302" r:id="rId9"/>
    <p:sldId id="303" r:id="rId10"/>
    <p:sldId id="304" r:id="rId11"/>
    <p:sldId id="305" r:id="rId12"/>
    <p:sldId id="293" r:id="rId13"/>
    <p:sldId id="306" r:id="rId14"/>
    <p:sldId id="307" r:id="rId15"/>
    <p:sldId id="309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1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5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3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4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10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58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88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7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351" y="2724545"/>
            <a:ext cx="7315200" cy="704455"/>
          </a:xfrm>
        </p:spPr>
        <p:txBody>
          <a:bodyPr>
            <a:noAutofit/>
          </a:bodyPr>
          <a:lstStyle/>
          <a:p>
            <a:pPr algn="ctr"/>
            <a:r>
              <a:rPr lang="en-GB" sz="4000" spc="0" dirty="0">
                <a:solidFill>
                  <a:schemeClr val="bg1"/>
                </a:solidFill>
                <a:latin typeface="Lucida Bright" panose="02040602050505020304" pitchFamily="18" charset="0"/>
                <a:ea typeface="+mn-ea"/>
                <a:cs typeface="+mn-cs"/>
              </a:rPr>
              <a:t>Quantitative and Qualitative Research Questions and Hypotheses</a:t>
            </a:r>
            <a:endParaRPr lang="en-US" sz="4000" spc="0" dirty="0">
              <a:solidFill>
                <a:schemeClr val="bg1"/>
              </a:solidFill>
              <a:latin typeface="Lucida Bright" panose="02040602050505020304" pitchFamily="18" charset="0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978" y="3908487"/>
            <a:ext cx="7315200" cy="1647582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Lucida Bright" panose="02040602050505020304" pitchFamily="18" charset="0"/>
              </a:rPr>
              <a:t>Dr.DJOUDI Hanane</a:t>
            </a:r>
          </a:p>
          <a:p>
            <a:r>
              <a:rPr lang="fr-FR" dirty="0">
                <a:solidFill>
                  <a:schemeClr val="bg1"/>
                </a:solidFill>
                <a:latin typeface="Lucida Bright" panose="02040602050505020304" pitchFamily="18" charset="0"/>
              </a:rPr>
              <a:t>Faculty of ECMS/ University of Biskra</a:t>
            </a:r>
          </a:p>
          <a:p>
            <a:r>
              <a:rPr lang="fr-FR" dirty="0">
                <a:latin typeface="Lucida Bright" panose="02040602050505020304" pitchFamily="18" charset="0"/>
              </a:rPr>
              <a:t>                                                                            </a:t>
            </a:r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 txBox="1">
            <a:spLocks/>
          </p:cNvSpPr>
          <p:nvPr/>
        </p:nvSpPr>
        <p:spPr>
          <a:xfrm>
            <a:off x="2779060" y="5701553"/>
            <a:ext cx="6427416" cy="372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latin typeface="Lucida Bright" panose="02040602050505020304" pitchFamily="18" charset="0"/>
            </a:endParaRPr>
          </a:p>
          <a:p>
            <a:endParaRPr lang="fr-FR" dirty="0">
              <a:latin typeface="Lucida Bright" panose="02040602050505020304" pitchFamily="18" charset="0"/>
            </a:endParaRPr>
          </a:p>
          <a:p>
            <a:endParaRPr lang="fr-FR" dirty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3C9F34-7EB3-96EE-9236-327B26EE35D5}"/>
              </a:ext>
            </a:extLst>
          </p:cNvPr>
          <p:cNvSpPr txBox="1"/>
          <p:nvPr/>
        </p:nvSpPr>
        <p:spPr>
          <a:xfrm>
            <a:off x="4545385" y="5573891"/>
            <a:ext cx="642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Lucida Bright" panose="02040602050505020304" pitchFamily="18" charset="0"/>
              </a:rPr>
              <a:t>REF: (</a:t>
            </a:r>
            <a:r>
              <a:rPr lang="en-GB" sz="1600" b="1" dirty="0">
                <a:solidFill>
                  <a:schemeClr val="bg1"/>
                </a:solidFill>
                <a:latin typeface="Lucida Bright" panose="02040602050505020304" pitchFamily="18" charset="0"/>
              </a:rPr>
              <a:t>E. Barroga, G.J. Matanguihan,2022)</a:t>
            </a:r>
            <a:r>
              <a:rPr lang="en-GB" sz="1600" dirty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24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C03B6-94CE-ABD6-754F-EBC683E2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Lucida Bright" panose="02040602050505020304" pitchFamily="18" charset="0"/>
              </a:rPr>
              <a:t>Research questions in qualitative research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647613D-C81F-27B0-F435-1B89F2335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3129" y="950259"/>
            <a:ext cx="7844118" cy="489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4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DC75AC-A1B5-4AA5-FCED-BFDEB2B13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Lucida Bright" panose="02040602050505020304" pitchFamily="18" charset="0"/>
              </a:rPr>
              <a:t>Hypotheses in qualitative research </a:t>
            </a:r>
            <a:br>
              <a:rPr lang="en-GB" dirty="0">
                <a:latin typeface="Lucida Bright" panose="02040602050505020304" pitchFamily="18" charset="0"/>
              </a:rPr>
            </a:br>
            <a:endParaRPr lang="en-GB" dirty="0">
              <a:latin typeface="Lucida Bright" panose="02040602050505020304" pitchFamily="18" charset="0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8777F1E-36B8-5D42-3B89-608A33DDA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3811" y="923366"/>
            <a:ext cx="7915835" cy="494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64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A3756-F800-5D3A-42D4-84F76377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73242-FCF3-60CC-4887-2745093E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Lucida Bright" panose="02040602050505020304" pitchFamily="18" charset="0"/>
              </a:rPr>
              <a:t>Research and Hypotheses questions in qualitative </a:t>
            </a:r>
            <a:br>
              <a:rPr lang="en-GB" dirty="0"/>
            </a:br>
            <a:r>
              <a:rPr lang="en-GB" dirty="0">
                <a:latin typeface="Lucida Bright" panose="02040602050505020304" pitchFamily="18" charset="0"/>
              </a:rPr>
              <a:t> research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1AA4E28-1D0B-F182-BD8C-4A1BB3167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917" y="905435"/>
            <a:ext cx="8184777" cy="53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6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583BD4-6ABB-E6B0-DCBD-C14436D4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>
                <a:latin typeface="Lucida Bright" panose="02040602050505020304" pitchFamily="18" charset="0"/>
              </a:rPr>
              <a:t>Examples</a:t>
            </a:r>
            <a:endParaRPr lang="en-GB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D36941E-C2AF-9291-2680-56E66CD0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8306" y="842681"/>
            <a:ext cx="8301318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3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80BBF-4147-C2D1-5DCB-591F3111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Lucida Bright" panose="02040602050505020304" pitchFamily="18" charset="0"/>
              </a:rPr>
              <a:t>Examples</a:t>
            </a:r>
            <a:endParaRPr lang="en-GB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B946150-D272-8370-6AF9-51A1E5EB6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9341" y="851647"/>
            <a:ext cx="8328212" cy="512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60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09B60-AF65-734A-1ECE-0DEA49CF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>
                <a:latin typeface="Lucida Bright" panose="02040602050505020304" pitchFamily="18" charset="0"/>
              </a:rPr>
              <a:t>Examples</a:t>
            </a:r>
            <a:endParaRPr lang="en-GB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45264DA-A4EA-66C7-1ED8-09B25064A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8305" y="768676"/>
            <a:ext cx="8139953" cy="551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1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840" y="2054087"/>
            <a:ext cx="7315200" cy="2862469"/>
          </a:xfrm>
        </p:spPr>
        <p:txBody>
          <a:bodyPr>
            <a:normAutofit/>
          </a:bodyPr>
          <a:lstStyle/>
          <a:p>
            <a:pPr algn="ctr"/>
            <a:r>
              <a:rPr lang="fr-FR" altLang="zh-CN" sz="6700" dirty="0">
                <a:latin typeface="Lucida Fax" panose="02060602050505020204" pitchFamily="18" charset="0"/>
                <a:sym typeface="Impact" panose="020B0806030902050204" pitchFamily="34" charset="0"/>
              </a:rPr>
              <a:t>Thanks</a:t>
            </a:r>
            <a:br>
              <a:rPr lang="fr-FR" altLang="zh-CN" sz="6700" dirty="0">
                <a:solidFill>
                  <a:srgbClr val="FFFFFF"/>
                </a:solidFill>
                <a:latin typeface="Lucida Fax" panose="02060602050505020204" pitchFamily="18" charset="0"/>
                <a:sym typeface="Impact" panose="020B0806030902050204" pitchFamily="34" charset="0"/>
              </a:rPr>
            </a:br>
            <a:endParaRPr lang="en-US" sz="60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235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2AC673-0AD7-1566-C22A-F0817EE8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200" dirty="0">
                <a:latin typeface="Lucida Bright" panose="02040602050505020304" pitchFamily="18" charset="0"/>
              </a:rPr>
              <a:t>TYPES OF RESEARCH QUESTIONS AND HYPOTHESES </a:t>
            </a:r>
            <a:endParaRPr lang="en-GB" dirty="0">
              <a:latin typeface="Lucida Bright" panose="02040602050505020304" pitchFamily="18" charset="0"/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4C49606-01F5-5270-F7CD-1AB194F9A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9671" y="645459"/>
            <a:ext cx="796962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1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50391-2E7B-6450-8EAC-B735D25B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>
                <a:latin typeface="Lucida Bright" panose="02040602050505020304" pitchFamily="18" charset="0"/>
              </a:rPr>
              <a:t>TYPES OF RESEARCH QUESTIONS</a:t>
            </a:r>
            <a:endParaRPr lang="en-GB" sz="3200" dirty="0">
              <a:latin typeface="Lucida Bright" panose="02040602050505020304" pitchFamily="18" charset="0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BCDCE82-C3ED-3785-90B6-0FBC7639A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8988" y="407894"/>
            <a:ext cx="8301318" cy="60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4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FBBDEA-5A43-45E6-0E1D-37C825E0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Lucida Bright" panose="02040602050505020304" pitchFamily="18" charset="0"/>
              </a:rPr>
              <a:t>Research questions in quantitative research </a:t>
            </a:r>
            <a:br>
              <a:rPr lang="en-GB" dirty="0">
                <a:latin typeface="Lucida Bright" panose="02040602050505020304" pitchFamily="18" charset="0"/>
              </a:rPr>
            </a:br>
            <a:endParaRPr lang="en-GB" dirty="0">
              <a:latin typeface="Lucida Bright" panose="02040602050505020304" pitchFamily="18" charset="0"/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500CEAF-429D-1668-AF0B-5436800BB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055" y="932329"/>
            <a:ext cx="7315200" cy="31466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14DA992-DB85-03D8-0D35-36D518772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965" y="3705719"/>
            <a:ext cx="7785380" cy="221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1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1B87D-B332-1034-7656-F53CD5CC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Lucida Bright" panose="02040602050505020304" pitchFamily="18" charset="0"/>
              </a:rPr>
              <a:t>Hypotheses in quantitative research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C4C1070-9178-747C-2261-905C9CEB4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917" y="744072"/>
            <a:ext cx="8175811" cy="55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4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B22C7-ADE7-5FB1-BE96-2A7ECBAB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Lucida Bright" panose="02040602050505020304" pitchFamily="18" charset="0"/>
              </a:rPr>
              <a:t>Research and Hypotheses questions in quantitative research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447115C-E375-51BA-B330-552E4958A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1411" y="815789"/>
            <a:ext cx="8373035" cy="52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5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1D0603-9BBD-7693-9783-396CBCFA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66" y="1128408"/>
            <a:ext cx="2947482" cy="4601183"/>
          </a:xfrm>
        </p:spPr>
        <p:txBody>
          <a:bodyPr/>
          <a:lstStyle/>
          <a:p>
            <a:pPr algn="ctr"/>
            <a:r>
              <a:rPr lang="fr-FR" dirty="0">
                <a:latin typeface="Lucida Bright" panose="02040602050505020304" pitchFamily="18" charset="0"/>
              </a:rPr>
              <a:t>Examples</a:t>
            </a:r>
            <a:endParaRPr lang="en-GB" dirty="0">
              <a:latin typeface="Lucida Bright" panose="02040602050505020304" pitchFamily="18" charset="0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3660399-7A9A-D73F-5EC0-8D1C225D8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1412" y="0"/>
            <a:ext cx="8740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4DBA4-72D0-8FCB-3076-90E8C04F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Lucida Bright" panose="02040602050505020304" pitchFamily="18" charset="0"/>
              </a:rPr>
              <a:t>Research questions in qualitative research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EE9A9BB-922A-F316-D846-A55E50F05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1161" y="1123838"/>
            <a:ext cx="7315200" cy="460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1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F7C112-BA28-4446-46AC-2F19FC6C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Lucida Bright" panose="02040602050505020304" pitchFamily="18" charset="0"/>
              </a:rPr>
              <a:t>Research questions in qualitative research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0D81627-FC54-AEC0-3635-2415F50B6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0353" y="753034"/>
            <a:ext cx="7673787" cy="528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79770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2354</TotalTime>
  <Words>99</Words>
  <Application>Microsoft Office PowerPoint</Application>
  <PresentationFormat>Grand écran</PresentationFormat>
  <Paragraphs>22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Corbel</vt:lpstr>
      <vt:lpstr>Lucida Bright</vt:lpstr>
      <vt:lpstr>Lucida Fax</vt:lpstr>
      <vt:lpstr>Wingdings 2</vt:lpstr>
      <vt:lpstr>Cadre</vt:lpstr>
      <vt:lpstr>Quantitative and Qualitative Research Questions and Hypotheses</vt:lpstr>
      <vt:lpstr>TYPES OF RESEARCH QUESTIONS AND HYPOTHESES </vt:lpstr>
      <vt:lpstr>TYPES OF RESEARCH QUESTIONS</vt:lpstr>
      <vt:lpstr>Research questions in quantitative research  </vt:lpstr>
      <vt:lpstr>Hypotheses in quantitative research</vt:lpstr>
      <vt:lpstr>Research and Hypotheses questions in quantitative research</vt:lpstr>
      <vt:lpstr>Examples</vt:lpstr>
      <vt:lpstr>Research questions in qualitative research</vt:lpstr>
      <vt:lpstr>Research questions in qualitative research </vt:lpstr>
      <vt:lpstr>Research questions in qualitative research </vt:lpstr>
      <vt:lpstr>Hypotheses in qualitative research  </vt:lpstr>
      <vt:lpstr>Research and Hypotheses questions in qualitative   research</vt:lpstr>
      <vt:lpstr>Examples</vt:lpstr>
      <vt:lpstr>Examples</vt:lpstr>
      <vt:lpstr>Examples</vt:lpstr>
      <vt:lpstr>Thanks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PME Vs STARTUP Quelles différences? </dc:title>
  <dc:creator>UNIV</dc:creator>
  <cp:lastModifiedBy>ADMIN</cp:lastModifiedBy>
  <cp:revision>154</cp:revision>
  <dcterms:created xsi:type="dcterms:W3CDTF">2023-03-05T16:18:00Z</dcterms:created>
  <dcterms:modified xsi:type="dcterms:W3CDTF">2026-04-23T18:24:33Z</dcterms:modified>
</cp:coreProperties>
</file>