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1FF6DA9-008F-8B48-92A6-B652298478B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1FF6DA9-008F-8B48-92A6-B652298478B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1FF6DA9-008F-8B48-92A6-B652298478BF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CAD085-E8A6-8845-BD4E-CB4CCA059FC4}" type="datetimeFigureOut">
              <a:rPr lang="en-US" smtClean="0"/>
              <a:pPr/>
              <a:t>4/12/2025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1FF6DA9-008F-8B48-92A6-B652298478B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محمد عبده: رائد التنوير والإصلاح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المقدمة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t>من هو محمد عبده؟</a:t>
            </a:r>
          </a:p>
          <a:p>
            <a:pPr algn="r" rtl="1"/>
            <a:r>
              <a:t>ولد عام 1849 في محافظة البحيرة بمصر</a:t>
            </a:r>
          </a:p>
          <a:p>
            <a:pPr algn="r" rtl="1"/>
            <a:r>
              <a:t>توفي عام 1905 في القاهرة</a:t>
            </a:r>
          </a:p>
          <a:p>
            <a:pPr algn="r" rtl="1"/>
            <a:r>
              <a:t>يُعد من أبرز رموز التنوير والإصلاح في العالم الإسلامي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نشأته وتعليمه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t>تلقى تعليمه الديني في الأزهر الشريف</a:t>
            </a:r>
          </a:p>
          <a:p>
            <a:pPr algn="r" rtl="1"/>
            <a:r>
              <a:t>تأثر بأفكار جمال الدين الأفغاني</a:t>
            </a:r>
          </a:p>
          <a:p>
            <a:pPr algn="r" rtl="1"/>
            <a:r>
              <a:t>انخرط في العمل الفكري والدعوي مبكرًا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أفكاره الإصلاحية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t>الدعوة إلى إصلاح التعليم الديني وتحديث مناهجه</a:t>
            </a:r>
          </a:p>
          <a:p>
            <a:pPr algn="r" rtl="1"/>
            <a:r>
              <a:t>الدعوة إلى الاجتهاد ونبذ الجمود في الفقه</a:t>
            </a:r>
          </a:p>
          <a:p>
            <a:pPr algn="r" rtl="1"/>
            <a:r>
              <a:t>تأكيد أهمية العقل في فهم الدين</a:t>
            </a:r>
          </a:p>
          <a:p>
            <a:pPr algn="r" rtl="1"/>
            <a:r>
              <a:t>السعي للتوفيق بين الإسلام والحضارة الغربية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في المجال الديني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t>تولى منصب مفتي الديار المصرية عام 1899</a:t>
            </a:r>
          </a:p>
          <a:p>
            <a:pPr algn="r" rtl="1"/>
            <a:r>
              <a:t>أصدر فتاوى تجديدية جريئة</a:t>
            </a:r>
          </a:p>
          <a:p>
            <a:pPr algn="r" rtl="1"/>
            <a:r>
              <a:t>أعاد تفسير بعض القضايا الدينية بمنهج عقلاني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في التعليم والثقافة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t>ساهم في تطوير التعليم </a:t>
            </a:r>
            <a:r>
              <a:rPr/>
              <a:t>المدني </a:t>
            </a:r>
            <a:r>
              <a:rPr smtClean="0"/>
              <a:t>والديني</a:t>
            </a:r>
            <a:r>
              <a:rPr lang="ar-DZ" dirty="0" smtClean="0"/>
              <a:t>.</a:t>
            </a:r>
            <a:endParaRPr/>
          </a:p>
          <a:p>
            <a:pPr algn="r" rtl="1"/>
            <a:r>
              <a:t>نادى بأهمية </a:t>
            </a:r>
            <a:r>
              <a:rPr/>
              <a:t>تعليم </a:t>
            </a:r>
            <a:r>
              <a:rPr smtClean="0"/>
              <a:t>البنات</a:t>
            </a:r>
            <a:r>
              <a:rPr lang="ar-DZ" dirty="0" smtClean="0"/>
              <a:t>.</a:t>
            </a:r>
            <a:endParaRPr/>
          </a:p>
          <a:p>
            <a:pPr algn="r" rtl="1"/>
            <a:r>
              <a:t>شجع على الانفتاح على الفكر الحديث مع الحفاظ على </a:t>
            </a:r>
            <a:r>
              <a:rPr/>
              <a:t>الهوية </a:t>
            </a:r>
            <a:r>
              <a:rPr smtClean="0"/>
              <a:t>الإسلامية</a:t>
            </a:r>
            <a:r>
              <a:rPr lang="ar-DZ" dirty="0" smtClean="0"/>
              <a:t>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علاقته بجمال الدين الأفغاني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t>كان تلميذًا ومساعدًا للأفغاني</a:t>
            </a:r>
          </a:p>
          <a:p>
            <a:pPr algn="r" rtl="1"/>
            <a:r>
              <a:t>شاركه في إصدار صحيفة "العروة الوثقى"</a:t>
            </a:r>
          </a:p>
          <a:p>
            <a:pPr algn="r" rtl="1"/>
            <a:r>
              <a:t>تابع طريق الإصلاح الفكري والسياسي بعده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أثره في النهضة العربية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t>ألهم أجيالاً من المفكرين والمصلحين</a:t>
            </a:r>
          </a:p>
          <a:p>
            <a:pPr algn="r" rtl="1"/>
            <a:r>
              <a:t>أسهم في تأسيس الفكر الإصلاحي الحديث</a:t>
            </a:r>
          </a:p>
          <a:p>
            <a:pPr algn="r" rtl="1"/>
            <a:r>
              <a:t>جعل من الدين قوة دفع للتقدم لا عائقًا أمامه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الخاتمة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sz="3600">
                <a:latin typeface="Arabic Typesetting" pitchFamily="66" charset="-78"/>
                <a:cs typeface="Arabic Typesetting" pitchFamily="66" charset="-78"/>
              </a:rPr>
              <a:t>محمد عبده شخصية محورية في التاريخ العربي الحديث</a:t>
            </a:r>
          </a:p>
          <a:p>
            <a:pPr algn="r" rtl="1"/>
            <a:r>
              <a:rPr sz="3600">
                <a:latin typeface="Arabic Typesetting" pitchFamily="66" charset="-78"/>
                <a:cs typeface="Arabic Typesetting" pitchFamily="66" charset="-78"/>
              </a:rPr>
              <a:t>مزج بين الأصالة والمعاصرة في الفكر الإسلامي</a:t>
            </a:r>
          </a:p>
          <a:p>
            <a:pPr algn="r" rtl="1"/>
            <a:r>
              <a:rPr sz="3600">
                <a:latin typeface="Arabic Typesetting" pitchFamily="66" charset="-78"/>
                <a:cs typeface="Arabic Typesetting" pitchFamily="66" charset="-78"/>
              </a:rPr>
              <a:t>ترك إرثًا فكريًا لا يزال مؤثرًا حتى اليوم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</TotalTime>
  <Words>198</Words>
  <Application>Microsoft Macintosh PowerPoint</Application>
  <PresentationFormat>Affichage à l'écran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Capitaux</vt:lpstr>
      <vt:lpstr>محمد عبده: رائد التنوير والإصلاح</vt:lpstr>
      <vt:lpstr>المقدمة</vt:lpstr>
      <vt:lpstr>نشأته وتعليمه</vt:lpstr>
      <vt:lpstr>أفكاره الإصلاحية</vt:lpstr>
      <vt:lpstr>في المجال الديني</vt:lpstr>
      <vt:lpstr>في التعليم والثقافة</vt:lpstr>
      <vt:lpstr>علاقته بجمال الدين الأفغاني</vt:lpstr>
      <vt:lpstr>أثره في النهضة العربية</vt:lpstr>
      <vt:lpstr>الخاتمة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محمد عبده: رائد التنوير والإصلاح</dc:title>
  <dc:subject/>
  <dc:creator/>
  <cp:keywords/>
  <dc:description>generated using python-pptx</dc:description>
  <cp:lastModifiedBy>AL FARES</cp:lastModifiedBy>
  <cp:revision>2</cp:revision>
  <dcterms:created xsi:type="dcterms:W3CDTF">2013-01-27T09:14:16Z</dcterms:created>
  <dcterms:modified xsi:type="dcterms:W3CDTF">2025-04-12T01:05:11Z</dcterms:modified>
  <cp:category/>
</cp:coreProperties>
</file>