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sigs" ContentType="application/vnd.openxmlformats-package.digital-signature-origin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_xmlsignatures/sig1.xml" ContentType="application/vnd.openxmlformats-package.digital-signature-xmlsignatur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digital-signature/origin" Target="_xmlsignatures/origin.sigs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13" r:id="rId1"/>
  </p:sldMasterIdLst>
  <p:notesMasterIdLst>
    <p:notesMasterId r:id="rId5"/>
  </p:notesMasterIdLst>
  <p:sldIdLst>
    <p:sldId id="353" r:id="rId2"/>
    <p:sldId id="423" r:id="rId3"/>
    <p:sldId id="424" r:id="rId4"/>
  </p:sldIdLst>
  <p:sldSz cx="9144000" cy="5143500" type="screen16x9"/>
  <p:notesSz cx="7104063" cy="10234613"/>
  <p:embeddedFontLst>
    <p:embeddedFont>
      <p:font typeface="Calibri" pitchFamily="34" charset="0"/>
      <p:regular r:id="rId6"/>
      <p:bold r:id="rId7"/>
      <p:italic r:id="rId8"/>
      <p:boldItalic r:id="rId9"/>
    </p:embeddedFont>
    <p:embeddedFont>
      <p:font typeface="Signika Negative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CFE"/>
    <a:srgbClr val="C5C5C5"/>
  </p:clrMru>
</p:presentationPr>
</file>

<file path=ppt/tableStyles.xml><?xml version="1.0" encoding="utf-8"?>
<a:tblStyleLst xmlns:a="http://schemas.openxmlformats.org/drawingml/2006/main" def="{3F12010B-EBCD-4840-8912-AC1608B03648}">
  <a:tblStyle styleId="{3F12010B-EBCD-4840-8912-AC1608B0364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D99DFA8-19A2-4C61-BD3F-A190EAE94560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037" autoAdjust="0"/>
    <p:restoredTop sz="90727" autoAdjust="0"/>
  </p:normalViewPr>
  <p:slideViewPr>
    <p:cSldViewPr>
      <p:cViewPr varScale="1">
        <p:scale>
          <a:sx n="83" d="100"/>
          <a:sy n="83" d="100"/>
        </p:scale>
        <p:origin x="-992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9900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" name="Google Shape;215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1" name="Google Shape;2151;p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42875" y="768350"/>
            <a:ext cx="6818313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42875" y="768350"/>
            <a:ext cx="6818313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722375" y="1575350"/>
            <a:ext cx="4750500" cy="17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722414" y="3330625"/>
            <a:ext cx="4750500" cy="44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"/>
          <p:cNvSpPr>
            <a:spLocks noGrp="1"/>
          </p:cNvSpPr>
          <p:nvPr>
            <p:ph type="pic" idx="2"/>
          </p:nvPr>
        </p:nvSpPr>
        <p:spPr>
          <a:xfrm>
            <a:off x="5602000" y="539500"/>
            <a:ext cx="2819700" cy="4064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0" name="Google Shape;1820;p25"/>
          <p:cNvSpPr txBox="1">
            <a:spLocks noGrp="1"/>
          </p:cNvSpPr>
          <p:nvPr>
            <p:ph type="title"/>
          </p:nvPr>
        </p:nvSpPr>
        <p:spPr>
          <a:xfrm>
            <a:off x="722375" y="539500"/>
            <a:ext cx="7699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821" name="Google Shape;1821;p25"/>
          <p:cNvSpPr txBox="1">
            <a:spLocks noGrp="1"/>
          </p:cNvSpPr>
          <p:nvPr>
            <p:ph type="subTitle" idx="1"/>
          </p:nvPr>
        </p:nvSpPr>
        <p:spPr>
          <a:xfrm>
            <a:off x="1909400" y="1976600"/>
            <a:ext cx="226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2" name="Google Shape;1822;p25"/>
          <p:cNvSpPr txBox="1">
            <a:spLocks noGrp="1"/>
          </p:cNvSpPr>
          <p:nvPr>
            <p:ph type="subTitle" idx="2"/>
          </p:nvPr>
        </p:nvSpPr>
        <p:spPr>
          <a:xfrm>
            <a:off x="1909400" y="1715425"/>
            <a:ext cx="2265000" cy="3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sz="1800" b="1">
                <a:latin typeface="Signika Negative"/>
                <a:ea typeface="Signika Negative"/>
                <a:cs typeface="Signika Negative"/>
                <a:sym typeface="Signika Negativ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9pPr>
          </a:lstStyle>
          <a:p>
            <a:endParaRPr/>
          </a:p>
        </p:txBody>
      </p:sp>
      <p:sp>
        <p:nvSpPr>
          <p:cNvPr id="1823" name="Google Shape;1823;p25"/>
          <p:cNvSpPr txBox="1">
            <a:spLocks noGrp="1"/>
          </p:cNvSpPr>
          <p:nvPr>
            <p:ph type="subTitle" idx="3"/>
          </p:nvPr>
        </p:nvSpPr>
        <p:spPr>
          <a:xfrm>
            <a:off x="5670350" y="1976600"/>
            <a:ext cx="226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4" name="Google Shape;1824;p25"/>
          <p:cNvSpPr txBox="1">
            <a:spLocks noGrp="1"/>
          </p:cNvSpPr>
          <p:nvPr>
            <p:ph type="subTitle" idx="4"/>
          </p:nvPr>
        </p:nvSpPr>
        <p:spPr>
          <a:xfrm>
            <a:off x="5670348" y="1715425"/>
            <a:ext cx="2265000" cy="3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sz="1800" b="1">
                <a:latin typeface="Signika Negative"/>
                <a:ea typeface="Signika Negative"/>
                <a:cs typeface="Signika Negative"/>
                <a:sym typeface="Signika Negativ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9pPr>
          </a:lstStyle>
          <a:p>
            <a:endParaRPr/>
          </a:p>
        </p:txBody>
      </p:sp>
      <p:sp>
        <p:nvSpPr>
          <p:cNvPr id="1825" name="Google Shape;1825;p25"/>
          <p:cNvSpPr txBox="1">
            <a:spLocks noGrp="1"/>
          </p:cNvSpPr>
          <p:nvPr>
            <p:ph type="subTitle" idx="5"/>
          </p:nvPr>
        </p:nvSpPr>
        <p:spPr>
          <a:xfrm>
            <a:off x="1909400" y="3639575"/>
            <a:ext cx="226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6" name="Google Shape;1826;p25"/>
          <p:cNvSpPr txBox="1">
            <a:spLocks noGrp="1"/>
          </p:cNvSpPr>
          <p:nvPr>
            <p:ph type="subTitle" idx="6"/>
          </p:nvPr>
        </p:nvSpPr>
        <p:spPr>
          <a:xfrm>
            <a:off x="1909400" y="3378400"/>
            <a:ext cx="2265000" cy="3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sz="1800" b="1">
                <a:latin typeface="Signika Negative"/>
                <a:ea typeface="Signika Negative"/>
                <a:cs typeface="Signika Negative"/>
                <a:sym typeface="Signika Negativ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9pPr>
          </a:lstStyle>
          <a:p>
            <a:endParaRPr/>
          </a:p>
        </p:txBody>
      </p:sp>
      <p:sp>
        <p:nvSpPr>
          <p:cNvPr id="1827" name="Google Shape;1827;p25"/>
          <p:cNvSpPr txBox="1">
            <a:spLocks noGrp="1"/>
          </p:cNvSpPr>
          <p:nvPr>
            <p:ph type="subTitle" idx="7"/>
          </p:nvPr>
        </p:nvSpPr>
        <p:spPr>
          <a:xfrm>
            <a:off x="5670350" y="3639575"/>
            <a:ext cx="226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8" name="Google Shape;1828;p25"/>
          <p:cNvSpPr txBox="1">
            <a:spLocks noGrp="1"/>
          </p:cNvSpPr>
          <p:nvPr>
            <p:ph type="subTitle" idx="8"/>
          </p:nvPr>
        </p:nvSpPr>
        <p:spPr>
          <a:xfrm>
            <a:off x="5670348" y="3378400"/>
            <a:ext cx="2265000" cy="36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sz="1800" b="1">
                <a:latin typeface="Signika Negative"/>
                <a:ea typeface="Signika Negative"/>
                <a:cs typeface="Signika Negative"/>
                <a:sym typeface="Signika Negativ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Signika Negative"/>
              <a:buNone/>
              <a:defRPr b="1">
                <a:latin typeface="Signika Negative"/>
                <a:ea typeface="Signika Negative"/>
                <a:cs typeface="Signika Negative"/>
                <a:sym typeface="Signika Negativ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AFD8C-2683-4D7B-AD77-F9492AE2C32C}" type="datetimeFigureOut">
              <a:rPr lang="fr-FR" smtClean="0"/>
              <a:pPr/>
              <a:t>01/03/2026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5C216-1D23-484C-A4F4-6B4A95B8EEF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7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2153;p36"/>
          <p:cNvGrpSpPr/>
          <p:nvPr/>
        </p:nvGrpSpPr>
        <p:grpSpPr>
          <a:xfrm>
            <a:off x="4311521" y="-1620574"/>
            <a:ext cx="2989067" cy="2988839"/>
            <a:chOff x="5909796" y="935051"/>
            <a:chExt cx="2989067" cy="2988839"/>
          </a:xfrm>
        </p:grpSpPr>
        <p:grpSp>
          <p:nvGrpSpPr>
            <p:cNvPr id="3" name="Google Shape;2154;p36"/>
            <p:cNvGrpSpPr/>
            <p:nvPr/>
          </p:nvGrpSpPr>
          <p:grpSpPr>
            <a:xfrm>
              <a:off x="5909796" y="935051"/>
              <a:ext cx="2989067" cy="2988839"/>
              <a:chOff x="5909796" y="935051"/>
              <a:chExt cx="2989067" cy="2988839"/>
            </a:xfrm>
          </p:grpSpPr>
          <p:sp>
            <p:nvSpPr>
              <p:cNvPr id="2155" name="Google Shape;2155;p36"/>
              <p:cNvSpPr/>
              <p:nvPr/>
            </p:nvSpPr>
            <p:spPr>
              <a:xfrm>
                <a:off x="8039622" y="1075909"/>
                <a:ext cx="34270" cy="16563"/>
              </a:xfrm>
              <a:custGeom>
                <a:avLst/>
                <a:gdLst/>
                <a:ahLst/>
                <a:cxnLst/>
                <a:rect l="l" t="t" r="r" b="b"/>
                <a:pathLst>
                  <a:path w="34270" h="16563" extrusionOk="0">
                    <a:moveTo>
                      <a:pt x="34270" y="16563"/>
                    </a:moveTo>
                    <a:cubicBezTo>
                      <a:pt x="22942" y="10852"/>
                      <a:pt x="11519" y="5331"/>
                      <a:pt x="0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6" name="Google Shape;2156;p36"/>
              <p:cNvSpPr/>
              <p:nvPr/>
            </p:nvSpPr>
            <p:spPr>
              <a:xfrm>
                <a:off x="5909796" y="935051"/>
                <a:ext cx="2989067" cy="2988839"/>
              </a:xfrm>
              <a:custGeom>
                <a:avLst/>
                <a:gdLst/>
                <a:ahLst/>
                <a:cxnLst/>
                <a:rect l="l" t="t" r="r" b="b"/>
                <a:pathLst>
                  <a:path w="2989067" h="2988839" extrusionOk="0">
                    <a:moveTo>
                      <a:pt x="2060143" y="110397"/>
                    </a:moveTo>
                    <a:cubicBezTo>
                      <a:pt x="1519523" y="-109682"/>
                      <a:pt x="875235" y="-690"/>
                      <a:pt x="437236" y="437183"/>
                    </a:cubicBezTo>
                    <a:cubicBezTo>
                      <a:pt x="-145745" y="1020125"/>
                      <a:pt x="-145745" y="1968691"/>
                      <a:pt x="437236" y="2551633"/>
                    </a:cubicBezTo>
                    <a:cubicBezTo>
                      <a:pt x="1020218" y="3134575"/>
                      <a:pt x="1968850" y="3134575"/>
                      <a:pt x="2551832" y="2551633"/>
                    </a:cubicBezTo>
                    <a:cubicBezTo>
                      <a:pt x="3134813" y="1968691"/>
                      <a:pt x="3134813" y="1020125"/>
                      <a:pt x="2551832" y="437183"/>
                    </a:cubicBezTo>
                    <a:cubicBezTo>
                      <a:pt x="2519465" y="404819"/>
                      <a:pt x="2485956" y="374263"/>
                      <a:pt x="2451495" y="345515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7" name="Google Shape;2157;p36"/>
              <p:cNvSpPr/>
              <p:nvPr/>
            </p:nvSpPr>
            <p:spPr>
              <a:xfrm>
                <a:off x="8301697" y="1233448"/>
                <a:ext cx="30177" cy="23226"/>
              </a:xfrm>
              <a:custGeom>
                <a:avLst/>
                <a:gdLst/>
                <a:ahLst/>
                <a:cxnLst/>
                <a:rect l="l" t="t" r="r" b="b"/>
                <a:pathLst>
                  <a:path w="30177" h="23226" extrusionOk="0">
                    <a:moveTo>
                      <a:pt x="30177" y="23226"/>
                    </a:moveTo>
                    <a:cubicBezTo>
                      <a:pt x="20182" y="15326"/>
                      <a:pt x="10186" y="7615"/>
                      <a:pt x="0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" name="Google Shape;2158;p36"/>
            <p:cNvGrpSpPr/>
            <p:nvPr/>
          </p:nvGrpSpPr>
          <p:grpSpPr>
            <a:xfrm>
              <a:off x="6682028" y="3411960"/>
              <a:ext cx="1572927" cy="300895"/>
              <a:chOff x="6682028" y="3411960"/>
              <a:chExt cx="1572927" cy="300895"/>
            </a:xfrm>
          </p:grpSpPr>
          <p:sp>
            <p:nvSpPr>
              <p:cNvPr id="2159" name="Google Shape;2159;p36"/>
              <p:cNvSpPr/>
              <p:nvPr/>
            </p:nvSpPr>
            <p:spPr>
              <a:xfrm>
                <a:off x="8225730" y="3411960"/>
                <a:ext cx="29225" cy="24273"/>
              </a:xfrm>
              <a:custGeom>
                <a:avLst/>
                <a:gdLst/>
                <a:ahLst/>
                <a:cxnLst/>
                <a:rect l="l" t="t" r="r" b="b"/>
                <a:pathLst>
                  <a:path w="29225" h="24273" extrusionOk="0">
                    <a:moveTo>
                      <a:pt x="29225" y="0"/>
                    </a:moveTo>
                    <a:cubicBezTo>
                      <a:pt x="19611" y="8281"/>
                      <a:pt x="9805" y="16373"/>
                      <a:pt x="0" y="24274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0" name="Google Shape;2160;p36"/>
              <p:cNvSpPr/>
              <p:nvPr/>
            </p:nvSpPr>
            <p:spPr>
              <a:xfrm>
                <a:off x="6744476" y="3482972"/>
                <a:ext cx="1419471" cy="229883"/>
              </a:xfrm>
              <a:custGeom>
                <a:avLst/>
                <a:gdLst/>
                <a:ahLst/>
                <a:cxnLst/>
                <a:rect l="l" t="t" r="r" b="b"/>
                <a:pathLst>
                  <a:path w="1419471" h="229883" extrusionOk="0">
                    <a:moveTo>
                      <a:pt x="1419472" y="0"/>
                    </a:moveTo>
                    <a:cubicBezTo>
                      <a:pt x="1215085" y="144784"/>
                      <a:pt x="965481" y="229883"/>
                      <a:pt x="695980" y="229883"/>
                    </a:cubicBezTo>
                    <a:cubicBezTo>
                      <a:pt x="426480" y="229883"/>
                      <a:pt x="199055" y="152113"/>
                      <a:pt x="0" y="18847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1" name="Google Shape;2161;p36"/>
              <p:cNvSpPr/>
              <p:nvPr/>
            </p:nvSpPr>
            <p:spPr>
              <a:xfrm>
                <a:off x="6682028" y="3457366"/>
                <a:ext cx="30653" cy="22559"/>
              </a:xfrm>
              <a:custGeom>
                <a:avLst/>
                <a:gdLst/>
                <a:ahLst/>
                <a:cxnLst/>
                <a:rect l="l" t="t" r="r" b="b"/>
                <a:pathLst>
                  <a:path w="30653" h="22559" extrusionOk="0">
                    <a:moveTo>
                      <a:pt x="30653" y="22560"/>
                    </a:moveTo>
                    <a:cubicBezTo>
                      <a:pt x="20372" y="15135"/>
                      <a:pt x="10091" y="7615"/>
                      <a:pt x="0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" name="Google Shape;2162;p36"/>
            <p:cNvGrpSpPr/>
            <p:nvPr/>
          </p:nvGrpSpPr>
          <p:grpSpPr>
            <a:xfrm>
              <a:off x="7175716" y="1207747"/>
              <a:ext cx="1517237" cy="1914932"/>
              <a:chOff x="7175716" y="1207747"/>
              <a:chExt cx="1517237" cy="1914932"/>
            </a:xfrm>
          </p:grpSpPr>
          <p:sp>
            <p:nvSpPr>
              <p:cNvPr id="2163" name="Google Shape;2163;p36"/>
              <p:cNvSpPr/>
              <p:nvPr/>
            </p:nvSpPr>
            <p:spPr>
              <a:xfrm>
                <a:off x="7175716" y="1228403"/>
                <a:ext cx="37316" cy="7424"/>
              </a:xfrm>
              <a:custGeom>
                <a:avLst/>
                <a:gdLst/>
                <a:ahLst/>
                <a:cxnLst/>
                <a:rect l="l" t="t" r="r" b="b"/>
                <a:pathLst>
                  <a:path w="37316" h="7424" extrusionOk="0">
                    <a:moveTo>
                      <a:pt x="0" y="7425"/>
                    </a:moveTo>
                    <a:cubicBezTo>
                      <a:pt x="12375" y="4759"/>
                      <a:pt x="24846" y="2285"/>
                      <a:pt x="37317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4" name="Google Shape;2164;p36"/>
              <p:cNvSpPr/>
              <p:nvPr/>
            </p:nvSpPr>
            <p:spPr>
              <a:xfrm>
                <a:off x="7289285" y="1207747"/>
                <a:ext cx="1403668" cy="1848585"/>
              </a:xfrm>
              <a:custGeom>
                <a:avLst/>
                <a:gdLst/>
                <a:ahLst/>
                <a:cxnLst/>
                <a:rect l="l" t="t" r="r" b="b"/>
                <a:pathLst>
                  <a:path w="1403668" h="1848585" extrusionOk="0">
                    <a:moveTo>
                      <a:pt x="0" y="9043"/>
                    </a:moveTo>
                    <a:cubicBezTo>
                      <a:pt x="49502" y="3046"/>
                      <a:pt x="99956" y="0"/>
                      <a:pt x="151076" y="0"/>
                    </a:cubicBezTo>
                    <a:cubicBezTo>
                      <a:pt x="842868" y="0"/>
                      <a:pt x="1403669" y="560763"/>
                      <a:pt x="1403669" y="1252507"/>
                    </a:cubicBezTo>
                    <a:cubicBezTo>
                      <a:pt x="1403669" y="1468302"/>
                      <a:pt x="1349122" y="1671342"/>
                      <a:pt x="1252973" y="1848585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5" name="Google Shape;2165;p36"/>
              <p:cNvSpPr/>
              <p:nvPr/>
            </p:nvSpPr>
            <p:spPr>
              <a:xfrm>
                <a:off x="8503799" y="3090124"/>
                <a:ext cx="19610" cy="32555"/>
              </a:xfrm>
              <a:custGeom>
                <a:avLst/>
                <a:gdLst/>
                <a:ahLst/>
                <a:cxnLst/>
                <a:rect l="l" t="t" r="r" b="b"/>
                <a:pathLst>
                  <a:path w="19610" h="32555" extrusionOk="0">
                    <a:moveTo>
                      <a:pt x="19610" y="0"/>
                    </a:moveTo>
                    <a:cubicBezTo>
                      <a:pt x="13232" y="10947"/>
                      <a:pt x="6664" y="21799"/>
                      <a:pt x="0" y="32555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" name="Google Shape;2166;p36"/>
            <p:cNvGrpSpPr/>
            <p:nvPr/>
          </p:nvGrpSpPr>
          <p:grpSpPr>
            <a:xfrm>
              <a:off x="6187864" y="1289515"/>
              <a:ext cx="806598" cy="1892657"/>
              <a:chOff x="6187864" y="1289515"/>
              <a:chExt cx="806598" cy="1892657"/>
            </a:xfrm>
          </p:grpSpPr>
          <p:sp>
            <p:nvSpPr>
              <p:cNvPr id="2167" name="Google Shape;2167;p36"/>
              <p:cNvSpPr/>
              <p:nvPr/>
            </p:nvSpPr>
            <p:spPr>
              <a:xfrm>
                <a:off x="6395106" y="3150760"/>
                <a:ext cx="21514" cy="31412"/>
              </a:xfrm>
              <a:custGeom>
                <a:avLst/>
                <a:gdLst/>
                <a:ahLst/>
                <a:cxnLst/>
                <a:rect l="l" t="t" r="r" b="b"/>
                <a:pathLst>
                  <a:path w="21514" h="31412" extrusionOk="0">
                    <a:moveTo>
                      <a:pt x="21514" y="31413"/>
                    </a:moveTo>
                    <a:cubicBezTo>
                      <a:pt x="14184" y="21037"/>
                      <a:pt x="7044" y="10566"/>
                      <a:pt x="0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8" name="Google Shape;2168;p36"/>
              <p:cNvSpPr/>
              <p:nvPr/>
            </p:nvSpPr>
            <p:spPr>
              <a:xfrm>
                <a:off x="6187864" y="1318738"/>
                <a:ext cx="736438" cy="1767388"/>
              </a:xfrm>
              <a:custGeom>
                <a:avLst/>
                <a:gdLst/>
                <a:ahLst/>
                <a:cxnLst/>
                <a:rect l="l" t="t" r="r" b="b"/>
                <a:pathLst>
                  <a:path w="736438" h="1767388" extrusionOk="0">
                    <a:moveTo>
                      <a:pt x="167260" y="1767388"/>
                    </a:moveTo>
                    <a:cubicBezTo>
                      <a:pt x="60831" y="1583291"/>
                      <a:pt x="0" y="1369590"/>
                      <a:pt x="0" y="1141611"/>
                    </a:cubicBezTo>
                    <a:cubicBezTo>
                      <a:pt x="0" y="633869"/>
                      <a:pt x="302153" y="196662"/>
                      <a:pt x="736439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9" name="Google Shape;2169;p36"/>
              <p:cNvSpPr/>
              <p:nvPr/>
            </p:nvSpPr>
            <p:spPr>
              <a:xfrm>
                <a:off x="6959049" y="1289515"/>
                <a:ext cx="35413" cy="14088"/>
              </a:xfrm>
              <a:custGeom>
                <a:avLst/>
                <a:gdLst/>
                <a:ahLst/>
                <a:cxnLst/>
                <a:rect l="l" t="t" r="r" b="b"/>
                <a:pathLst>
                  <a:path w="35413" h="14088" extrusionOk="0">
                    <a:moveTo>
                      <a:pt x="0" y="14088"/>
                    </a:moveTo>
                    <a:cubicBezTo>
                      <a:pt x="11709" y="9233"/>
                      <a:pt x="23513" y="4474"/>
                      <a:pt x="35413" y="0"/>
                    </a:cubicBezTo>
                  </a:path>
                </a:pathLst>
              </a:custGeom>
              <a:noFill/>
              <a:ln w="28525" cap="rnd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170" name="Google Shape;2170;p3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 b="1" dirty="0" smtClean="0"/>
              <a:t>Antibiotiques et phénoméne de résistance </a:t>
            </a:r>
            <a:endParaRPr sz="3100" b="0"/>
          </a:p>
        </p:txBody>
      </p:sp>
      <p:sp>
        <p:nvSpPr>
          <p:cNvPr id="2171" name="Google Shape;2171;p3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Réalisé par : </a:t>
            </a:r>
            <a:r>
              <a:rPr lang="en" b="1" u="sng" dirty="0" smtClean="0"/>
              <a:t>DR.CHARIFI SAMIA </a:t>
            </a:r>
            <a:endParaRPr b="1" u="sng"/>
          </a:p>
        </p:txBody>
      </p:sp>
      <p:pic>
        <p:nvPicPr>
          <p:cNvPr id="2172" name="Google Shape;2172;p3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26875" r="26875"/>
          <a:stretch/>
        </p:blipFill>
        <p:spPr>
          <a:prstGeom prst="rect">
            <a:avLst/>
          </a:prstGeom>
        </p:spPr>
      </p:pic>
      <p:grpSp>
        <p:nvGrpSpPr>
          <p:cNvPr id="7" name="Google Shape;2173;p36"/>
          <p:cNvGrpSpPr/>
          <p:nvPr/>
        </p:nvGrpSpPr>
        <p:grpSpPr>
          <a:xfrm>
            <a:off x="8082536" y="1575348"/>
            <a:ext cx="678197" cy="677149"/>
            <a:chOff x="4689863" y="3888278"/>
            <a:chExt cx="789335" cy="788116"/>
          </a:xfrm>
        </p:grpSpPr>
        <p:sp>
          <p:nvSpPr>
            <p:cNvPr id="2174" name="Google Shape;2174;p36"/>
            <p:cNvSpPr/>
            <p:nvPr/>
          </p:nvSpPr>
          <p:spPr>
            <a:xfrm>
              <a:off x="4689863" y="3888278"/>
              <a:ext cx="789335" cy="788116"/>
            </a:xfrm>
            <a:custGeom>
              <a:avLst/>
              <a:gdLst/>
              <a:ahLst/>
              <a:cxnLst/>
              <a:rect l="l" t="t" r="r" b="b"/>
              <a:pathLst>
                <a:path w="789335" h="788116" extrusionOk="0">
                  <a:moveTo>
                    <a:pt x="607059" y="43608"/>
                  </a:moveTo>
                  <a:cubicBezTo>
                    <a:pt x="502343" y="-8841"/>
                    <a:pt x="378207" y="-14172"/>
                    <a:pt x="269207" y="28664"/>
                  </a:cubicBezTo>
                  <a:cubicBezTo>
                    <a:pt x="167062" y="68834"/>
                    <a:pt x="83955" y="149650"/>
                    <a:pt x="38547" y="249409"/>
                  </a:cubicBezTo>
                  <a:cubicBezTo>
                    <a:pt x="-6862" y="349168"/>
                    <a:pt x="-19142" y="482148"/>
                    <a:pt x="40260" y="582859"/>
                  </a:cubicBezTo>
                  <a:cubicBezTo>
                    <a:pt x="70057" y="633309"/>
                    <a:pt x="114418" y="673765"/>
                    <a:pt x="162683" y="706320"/>
                  </a:cubicBezTo>
                  <a:cubicBezTo>
                    <a:pt x="213517" y="740588"/>
                    <a:pt x="271682" y="765908"/>
                    <a:pt x="331656" y="778854"/>
                  </a:cubicBezTo>
                  <a:cubicBezTo>
                    <a:pt x="443702" y="802842"/>
                    <a:pt x="563554" y="780663"/>
                    <a:pt x="653324" y="707367"/>
                  </a:cubicBezTo>
                  <a:cubicBezTo>
                    <a:pt x="743094" y="634070"/>
                    <a:pt x="785076" y="503851"/>
                    <a:pt x="789074" y="386482"/>
                  </a:cubicBezTo>
                  <a:cubicBezTo>
                    <a:pt x="793072" y="269113"/>
                    <a:pt x="751186" y="151839"/>
                    <a:pt x="660750" y="76544"/>
                  </a:cubicBezTo>
                  <a:cubicBezTo>
                    <a:pt x="620672" y="43228"/>
                    <a:pt x="572027" y="18193"/>
                    <a:pt x="519954" y="11054"/>
                  </a:cubicBezTo>
                  <a:cubicBezTo>
                    <a:pt x="473308" y="4676"/>
                    <a:pt x="418094" y="14004"/>
                    <a:pt x="384871" y="50176"/>
                  </a:cubicBezTo>
                  <a:cubicBezTo>
                    <a:pt x="353837" y="83969"/>
                    <a:pt x="352314" y="133087"/>
                    <a:pt x="375446" y="171734"/>
                  </a:cubicBezTo>
                  <a:cubicBezTo>
                    <a:pt x="398579" y="210381"/>
                    <a:pt x="445606" y="231894"/>
                    <a:pt x="489682" y="215331"/>
                  </a:cubicBezTo>
                  <a:cubicBezTo>
                    <a:pt x="533758" y="198768"/>
                    <a:pt x="568980" y="148412"/>
                    <a:pt x="559175" y="98914"/>
                  </a:cubicBezTo>
                  <a:cubicBezTo>
                    <a:pt x="550512" y="55031"/>
                    <a:pt x="507769" y="24951"/>
                    <a:pt x="465216" y="20096"/>
                  </a:cubicBezTo>
                  <a:cubicBezTo>
                    <a:pt x="443416" y="17622"/>
                    <a:pt x="423425" y="22762"/>
                    <a:pt x="404767" y="33994"/>
                  </a:cubicBezTo>
                  <a:cubicBezTo>
                    <a:pt x="391154" y="42181"/>
                    <a:pt x="403529" y="63598"/>
                    <a:pt x="417237" y="55412"/>
                  </a:cubicBezTo>
                  <a:cubicBezTo>
                    <a:pt x="449319" y="36089"/>
                    <a:pt x="493775" y="48082"/>
                    <a:pt x="517860" y="74640"/>
                  </a:cubicBezTo>
                  <a:cubicBezTo>
                    <a:pt x="548132" y="108052"/>
                    <a:pt x="534614" y="157741"/>
                    <a:pt x="500629" y="182871"/>
                  </a:cubicBezTo>
                  <a:cubicBezTo>
                    <a:pt x="464455" y="209619"/>
                    <a:pt x="418665" y="199625"/>
                    <a:pt x="395342" y="161739"/>
                  </a:cubicBezTo>
                  <a:cubicBezTo>
                    <a:pt x="374018" y="127090"/>
                    <a:pt x="379254" y="83493"/>
                    <a:pt x="412668" y="58553"/>
                  </a:cubicBezTo>
                  <a:cubicBezTo>
                    <a:pt x="446082" y="33614"/>
                    <a:pt x="495489" y="32471"/>
                    <a:pt x="535566" y="42371"/>
                  </a:cubicBezTo>
                  <a:cubicBezTo>
                    <a:pt x="581165" y="53699"/>
                    <a:pt x="622576" y="78258"/>
                    <a:pt x="656371" y="110622"/>
                  </a:cubicBezTo>
                  <a:cubicBezTo>
                    <a:pt x="733575" y="184585"/>
                    <a:pt x="762038" y="290340"/>
                    <a:pt x="758326" y="394859"/>
                  </a:cubicBezTo>
                  <a:cubicBezTo>
                    <a:pt x="754613" y="499377"/>
                    <a:pt x="721866" y="613700"/>
                    <a:pt x="639426" y="683379"/>
                  </a:cubicBezTo>
                  <a:cubicBezTo>
                    <a:pt x="561745" y="749060"/>
                    <a:pt x="454269" y="771620"/>
                    <a:pt x="355360" y="753629"/>
                  </a:cubicBezTo>
                  <a:cubicBezTo>
                    <a:pt x="301193" y="743729"/>
                    <a:pt x="249406" y="723549"/>
                    <a:pt x="202189" y="695373"/>
                  </a:cubicBezTo>
                  <a:cubicBezTo>
                    <a:pt x="157732" y="668910"/>
                    <a:pt x="115751" y="636355"/>
                    <a:pt x="83860" y="595233"/>
                  </a:cubicBezTo>
                  <a:cubicBezTo>
                    <a:pt x="17984" y="510229"/>
                    <a:pt x="15890" y="395430"/>
                    <a:pt x="50161" y="297004"/>
                  </a:cubicBezTo>
                  <a:cubicBezTo>
                    <a:pt x="81480" y="207049"/>
                    <a:pt x="145357" y="128613"/>
                    <a:pt x="227797" y="80733"/>
                  </a:cubicBezTo>
                  <a:cubicBezTo>
                    <a:pt x="316996" y="28854"/>
                    <a:pt x="425805" y="15242"/>
                    <a:pt x="526142" y="36279"/>
                  </a:cubicBezTo>
                  <a:cubicBezTo>
                    <a:pt x="551559" y="41609"/>
                    <a:pt x="576310" y="49415"/>
                    <a:pt x="600205" y="59410"/>
                  </a:cubicBezTo>
                  <a:cubicBezTo>
                    <a:pt x="609248" y="63218"/>
                    <a:pt x="615627" y="47892"/>
                    <a:pt x="606868" y="43513"/>
                  </a:cubicBezTo>
                  <a:lnTo>
                    <a:pt x="606868" y="4351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5" name="Google Shape;2175;p36"/>
            <p:cNvSpPr/>
            <p:nvPr/>
          </p:nvSpPr>
          <p:spPr>
            <a:xfrm>
              <a:off x="4950298" y="4255508"/>
              <a:ext cx="169367" cy="173697"/>
            </a:xfrm>
            <a:custGeom>
              <a:avLst/>
              <a:gdLst/>
              <a:ahLst/>
              <a:cxnLst/>
              <a:rect l="l" t="t" r="r" b="b"/>
              <a:pathLst>
                <a:path w="169367" h="173697" extrusionOk="0">
                  <a:moveTo>
                    <a:pt x="59893" y="881"/>
                  </a:moveTo>
                  <a:cubicBezTo>
                    <a:pt x="41520" y="12399"/>
                    <a:pt x="23242" y="24393"/>
                    <a:pt x="11438" y="43145"/>
                  </a:cubicBezTo>
                  <a:cubicBezTo>
                    <a:pt x="2680" y="57043"/>
                    <a:pt x="-937" y="74272"/>
                    <a:pt x="205" y="90550"/>
                  </a:cubicBezTo>
                  <a:cubicBezTo>
                    <a:pt x="2585" y="124437"/>
                    <a:pt x="22862" y="156326"/>
                    <a:pt x="55133" y="168796"/>
                  </a:cubicBezTo>
                  <a:cubicBezTo>
                    <a:pt x="91593" y="182979"/>
                    <a:pt x="131957" y="164798"/>
                    <a:pt x="153947" y="134623"/>
                  </a:cubicBezTo>
                  <a:cubicBezTo>
                    <a:pt x="175937" y="104447"/>
                    <a:pt x="174319" y="63801"/>
                    <a:pt x="149663" y="35435"/>
                  </a:cubicBezTo>
                  <a:cubicBezTo>
                    <a:pt x="125007" y="7068"/>
                    <a:pt x="79884" y="-6544"/>
                    <a:pt x="44376" y="10686"/>
                  </a:cubicBezTo>
                  <a:cubicBezTo>
                    <a:pt x="30287" y="17539"/>
                    <a:pt x="42663" y="39147"/>
                    <a:pt x="56752" y="31913"/>
                  </a:cubicBezTo>
                  <a:cubicBezTo>
                    <a:pt x="79694" y="20109"/>
                    <a:pt x="108729" y="26106"/>
                    <a:pt x="127482" y="42955"/>
                  </a:cubicBezTo>
                  <a:cubicBezTo>
                    <a:pt x="148330" y="61612"/>
                    <a:pt x="154233" y="89788"/>
                    <a:pt x="139953" y="114442"/>
                  </a:cubicBezTo>
                  <a:cubicBezTo>
                    <a:pt x="125674" y="139096"/>
                    <a:pt x="96924" y="155945"/>
                    <a:pt x="69317" y="149472"/>
                  </a:cubicBezTo>
                  <a:cubicBezTo>
                    <a:pt x="43900" y="143570"/>
                    <a:pt x="26384" y="119868"/>
                    <a:pt x="21053" y="95309"/>
                  </a:cubicBezTo>
                  <a:cubicBezTo>
                    <a:pt x="18102" y="81507"/>
                    <a:pt x="19339" y="66371"/>
                    <a:pt x="25908" y="53711"/>
                  </a:cubicBezTo>
                  <a:cubicBezTo>
                    <a:pt x="35142" y="36006"/>
                    <a:pt x="52182" y="22775"/>
                    <a:pt x="67509" y="10495"/>
                  </a:cubicBezTo>
                  <a:cubicBezTo>
                    <a:pt x="72935" y="6116"/>
                    <a:pt x="65890" y="-2831"/>
                    <a:pt x="60084" y="881"/>
                  </a:cubicBezTo>
                  <a:lnTo>
                    <a:pt x="60084" y="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6" name="Google Shape;2176;p36"/>
            <p:cNvSpPr/>
            <p:nvPr/>
          </p:nvSpPr>
          <p:spPr>
            <a:xfrm>
              <a:off x="5258630" y="4286908"/>
              <a:ext cx="141259" cy="170577"/>
            </a:xfrm>
            <a:custGeom>
              <a:avLst/>
              <a:gdLst/>
              <a:ahLst/>
              <a:cxnLst/>
              <a:rect l="l" t="t" r="r" b="b"/>
              <a:pathLst>
                <a:path w="141259" h="170577" extrusionOk="0">
                  <a:moveTo>
                    <a:pt x="59807" y="8033"/>
                  </a:moveTo>
                  <a:cubicBezTo>
                    <a:pt x="31057" y="20788"/>
                    <a:pt x="7829" y="48489"/>
                    <a:pt x="1642" y="79616"/>
                  </a:cubicBezTo>
                  <a:cubicBezTo>
                    <a:pt x="-4546" y="110743"/>
                    <a:pt x="6877" y="141203"/>
                    <a:pt x="33913" y="158243"/>
                  </a:cubicBezTo>
                  <a:cubicBezTo>
                    <a:pt x="56570" y="172521"/>
                    <a:pt x="88746" y="175757"/>
                    <a:pt x="111879" y="160718"/>
                  </a:cubicBezTo>
                  <a:cubicBezTo>
                    <a:pt x="143770" y="139966"/>
                    <a:pt x="144246" y="98749"/>
                    <a:pt x="138343" y="65147"/>
                  </a:cubicBezTo>
                  <a:cubicBezTo>
                    <a:pt x="134916" y="45633"/>
                    <a:pt x="129109" y="24025"/>
                    <a:pt x="112926" y="10984"/>
                  </a:cubicBezTo>
                  <a:cubicBezTo>
                    <a:pt x="96743" y="-2057"/>
                    <a:pt x="73515" y="-4532"/>
                    <a:pt x="56760" y="9271"/>
                  </a:cubicBezTo>
                  <a:cubicBezTo>
                    <a:pt x="51429" y="13649"/>
                    <a:pt x="52191" y="22692"/>
                    <a:pt x="56760" y="27261"/>
                  </a:cubicBezTo>
                  <a:cubicBezTo>
                    <a:pt x="61996" y="32497"/>
                    <a:pt x="69421" y="31640"/>
                    <a:pt x="74752" y="27261"/>
                  </a:cubicBezTo>
                  <a:cubicBezTo>
                    <a:pt x="81987" y="21360"/>
                    <a:pt x="94268" y="27166"/>
                    <a:pt x="100075" y="33734"/>
                  </a:cubicBezTo>
                  <a:cubicBezTo>
                    <a:pt x="108833" y="43729"/>
                    <a:pt x="111593" y="58198"/>
                    <a:pt x="114068" y="70858"/>
                  </a:cubicBezTo>
                  <a:cubicBezTo>
                    <a:pt x="116543" y="83518"/>
                    <a:pt x="118447" y="97988"/>
                    <a:pt x="115972" y="111123"/>
                  </a:cubicBezTo>
                  <a:cubicBezTo>
                    <a:pt x="114735" y="117692"/>
                    <a:pt x="112640" y="123689"/>
                    <a:pt x="109023" y="129305"/>
                  </a:cubicBezTo>
                  <a:cubicBezTo>
                    <a:pt x="106833" y="132827"/>
                    <a:pt x="102930" y="136825"/>
                    <a:pt x="99884" y="138729"/>
                  </a:cubicBezTo>
                  <a:cubicBezTo>
                    <a:pt x="84938" y="148057"/>
                    <a:pt x="65138" y="146725"/>
                    <a:pt x="48954" y="138062"/>
                  </a:cubicBezTo>
                  <a:cubicBezTo>
                    <a:pt x="40577" y="133493"/>
                    <a:pt x="33913" y="127687"/>
                    <a:pt x="29344" y="119595"/>
                  </a:cubicBezTo>
                  <a:cubicBezTo>
                    <a:pt x="24108" y="110362"/>
                    <a:pt x="22204" y="97988"/>
                    <a:pt x="23346" y="86660"/>
                  </a:cubicBezTo>
                  <a:cubicBezTo>
                    <a:pt x="26012" y="59626"/>
                    <a:pt x="45146" y="35543"/>
                    <a:pt x="68850" y="23454"/>
                  </a:cubicBezTo>
                  <a:cubicBezTo>
                    <a:pt x="79227" y="18123"/>
                    <a:pt x="70088" y="3464"/>
                    <a:pt x="59807" y="8033"/>
                  </a:cubicBezTo>
                  <a:lnTo>
                    <a:pt x="59807" y="80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7" name="Google Shape;2177;p36"/>
            <p:cNvSpPr/>
            <p:nvPr/>
          </p:nvSpPr>
          <p:spPr>
            <a:xfrm>
              <a:off x="5064128" y="4475229"/>
              <a:ext cx="140406" cy="143231"/>
            </a:xfrm>
            <a:custGeom>
              <a:avLst/>
              <a:gdLst/>
              <a:ahLst/>
              <a:cxnLst/>
              <a:rect l="l" t="t" r="r" b="b"/>
              <a:pathLst>
                <a:path w="140406" h="143231" extrusionOk="0">
                  <a:moveTo>
                    <a:pt x="84574" y="25321"/>
                  </a:moveTo>
                  <a:cubicBezTo>
                    <a:pt x="93332" y="28177"/>
                    <a:pt x="100947" y="34364"/>
                    <a:pt x="105612" y="41028"/>
                  </a:cubicBezTo>
                  <a:cubicBezTo>
                    <a:pt x="107040" y="43027"/>
                    <a:pt x="108277" y="45121"/>
                    <a:pt x="109515" y="47310"/>
                  </a:cubicBezTo>
                  <a:cubicBezTo>
                    <a:pt x="110086" y="48357"/>
                    <a:pt x="110562" y="49309"/>
                    <a:pt x="111038" y="50356"/>
                  </a:cubicBezTo>
                  <a:cubicBezTo>
                    <a:pt x="111990" y="52260"/>
                    <a:pt x="111419" y="51023"/>
                    <a:pt x="112180" y="53022"/>
                  </a:cubicBezTo>
                  <a:cubicBezTo>
                    <a:pt x="113989" y="57876"/>
                    <a:pt x="115512" y="62731"/>
                    <a:pt x="116464" y="67871"/>
                  </a:cubicBezTo>
                  <a:cubicBezTo>
                    <a:pt x="116845" y="69965"/>
                    <a:pt x="116464" y="67205"/>
                    <a:pt x="116655" y="69394"/>
                  </a:cubicBezTo>
                  <a:cubicBezTo>
                    <a:pt x="116750" y="70727"/>
                    <a:pt x="116940" y="72060"/>
                    <a:pt x="116940" y="73392"/>
                  </a:cubicBezTo>
                  <a:cubicBezTo>
                    <a:pt x="117035" y="76057"/>
                    <a:pt x="116940" y="78723"/>
                    <a:pt x="116845" y="81388"/>
                  </a:cubicBezTo>
                  <a:cubicBezTo>
                    <a:pt x="116845" y="81959"/>
                    <a:pt x="116750" y="82530"/>
                    <a:pt x="116655" y="83102"/>
                  </a:cubicBezTo>
                  <a:cubicBezTo>
                    <a:pt x="116655" y="82911"/>
                    <a:pt x="116940" y="81388"/>
                    <a:pt x="116655" y="82816"/>
                  </a:cubicBezTo>
                  <a:cubicBezTo>
                    <a:pt x="116464" y="84149"/>
                    <a:pt x="116179" y="85386"/>
                    <a:pt x="115893" y="86719"/>
                  </a:cubicBezTo>
                  <a:cubicBezTo>
                    <a:pt x="115322" y="89289"/>
                    <a:pt x="114560" y="91764"/>
                    <a:pt x="113608" y="94239"/>
                  </a:cubicBezTo>
                  <a:cubicBezTo>
                    <a:pt x="114275" y="92430"/>
                    <a:pt x="113323" y="94905"/>
                    <a:pt x="113037" y="95476"/>
                  </a:cubicBezTo>
                  <a:cubicBezTo>
                    <a:pt x="112561" y="96523"/>
                    <a:pt x="111990" y="97475"/>
                    <a:pt x="111419" y="98427"/>
                  </a:cubicBezTo>
                  <a:cubicBezTo>
                    <a:pt x="110753" y="99569"/>
                    <a:pt x="109991" y="100712"/>
                    <a:pt x="109325" y="101759"/>
                  </a:cubicBezTo>
                  <a:cubicBezTo>
                    <a:pt x="109039" y="102235"/>
                    <a:pt x="108658" y="102711"/>
                    <a:pt x="108373" y="103187"/>
                  </a:cubicBezTo>
                  <a:cubicBezTo>
                    <a:pt x="109134" y="102140"/>
                    <a:pt x="108658" y="102806"/>
                    <a:pt x="108087" y="103377"/>
                  </a:cubicBezTo>
                  <a:cubicBezTo>
                    <a:pt x="106373" y="105281"/>
                    <a:pt x="104660" y="106994"/>
                    <a:pt x="102851" y="108613"/>
                  </a:cubicBezTo>
                  <a:cubicBezTo>
                    <a:pt x="102470" y="108993"/>
                    <a:pt x="101995" y="109374"/>
                    <a:pt x="101518" y="109659"/>
                  </a:cubicBezTo>
                  <a:cubicBezTo>
                    <a:pt x="103232" y="108422"/>
                    <a:pt x="101614" y="109564"/>
                    <a:pt x="101328" y="109659"/>
                  </a:cubicBezTo>
                  <a:cubicBezTo>
                    <a:pt x="100186" y="110326"/>
                    <a:pt x="99139" y="111087"/>
                    <a:pt x="97996" y="111754"/>
                  </a:cubicBezTo>
                  <a:cubicBezTo>
                    <a:pt x="96854" y="112420"/>
                    <a:pt x="95712" y="112991"/>
                    <a:pt x="94569" y="113562"/>
                  </a:cubicBezTo>
                  <a:cubicBezTo>
                    <a:pt x="93903" y="113848"/>
                    <a:pt x="91428" y="114800"/>
                    <a:pt x="93427" y="114133"/>
                  </a:cubicBezTo>
                  <a:cubicBezTo>
                    <a:pt x="90952" y="115085"/>
                    <a:pt x="88477" y="115847"/>
                    <a:pt x="85906" y="116513"/>
                  </a:cubicBezTo>
                  <a:cubicBezTo>
                    <a:pt x="84574" y="116799"/>
                    <a:pt x="83336" y="117084"/>
                    <a:pt x="82003" y="117275"/>
                  </a:cubicBezTo>
                  <a:cubicBezTo>
                    <a:pt x="81432" y="117370"/>
                    <a:pt x="80861" y="117465"/>
                    <a:pt x="80290" y="117560"/>
                  </a:cubicBezTo>
                  <a:cubicBezTo>
                    <a:pt x="80480" y="117560"/>
                    <a:pt x="82384" y="117370"/>
                    <a:pt x="80861" y="117465"/>
                  </a:cubicBezTo>
                  <a:cubicBezTo>
                    <a:pt x="78195" y="117655"/>
                    <a:pt x="75530" y="117846"/>
                    <a:pt x="72864" y="117846"/>
                  </a:cubicBezTo>
                  <a:cubicBezTo>
                    <a:pt x="70389" y="117846"/>
                    <a:pt x="67914" y="117655"/>
                    <a:pt x="65439" y="117275"/>
                  </a:cubicBezTo>
                  <a:cubicBezTo>
                    <a:pt x="67724" y="117560"/>
                    <a:pt x="65249" y="117275"/>
                    <a:pt x="64392" y="116989"/>
                  </a:cubicBezTo>
                  <a:cubicBezTo>
                    <a:pt x="62869" y="116704"/>
                    <a:pt x="61441" y="116323"/>
                    <a:pt x="59918" y="115942"/>
                  </a:cubicBezTo>
                  <a:cubicBezTo>
                    <a:pt x="57538" y="115276"/>
                    <a:pt x="55158" y="114514"/>
                    <a:pt x="52873" y="113658"/>
                  </a:cubicBezTo>
                  <a:cubicBezTo>
                    <a:pt x="51445" y="113181"/>
                    <a:pt x="53159" y="113848"/>
                    <a:pt x="53349" y="113848"/>
                  </a:cubicBezTo>
                  <a:cubicBezTo>
                    <a:pt x="52873" y="113658"/>
                    <a:pt x="52302" y="113372"/>
                    <a:pt x="51826" y="113181"/>
                  </a:cubicBezTo>
                  <a:cubicBezTo>
                    <a:pt x="50493" y="112515"/>
                    <a:pt x="49161" y="111849"/>
                    <a:pt x="47828" y="111087"/>
                  </a:cubicBezTo>
                  <a:cubicBezTo>
                    <a:pt x="45733" y="109850"/>
                    <a:pt x="43639" y="108517"/>
                    <a:pt x="41640" y="107089"/>
                  </a:cubicBezTo>
                  <a:cubicBezTo>
                    <a:pt x="43449" y="108422"/>
                    <a:pt x="41545" y="106899"/>
                    <a:pt x="40783" y="106328"/>
                  </a:cubicBezTo>
                  <a:cubicBezTo>
                    <a:pt x="39641" y="105376"/>
                    <a:pt x="38594" y="104329"/>
                    <a:pt x="37547" y="103187"/>
                  </a:cubicBezTo>
                  <a:cubicBezTo>
                    <a:pt x="36785" y="102330"/>
                    <a:pt x="36023" y="101473"/>
                    <a:pt x="35262" y="100712"/>
                  </a:cubicBezTo>
                  <a:cubicBezTo>
                    <a:pt x="34881" y="100331"/>
                    <a:pt x="33739" y="98713"/>
                    <a:pt x="35262" y="100712"/>
                  </a:cubicBezTo>
                  <a:cubicBezTo>
                    <a:pt x="34976" y="100236"/>
                    <a:pt x="34596" y="99760"/>
                    <a:pt x="34310" y="99284"/>
                  </a:cubicBezTo>
                  <a:cubicBezTo>
                    <a:pt x="32882" y="96999"/>
                    <a:pt x="31549" y="94810"/>
                    <a:pt x="30312" y="92335"/>
                  </a:cubicBezTo>
                  <a:cubicBezTo>
                    <a:pt x="29645" y="91002"/>
                    <a:pt x="30312" y="92525"/>
                    <a:pt x="30502" y="92716"/>
                  </a:cubicBezTo>
                  <a:cubicBezTo>
                    <a:pt x="30312" y="92145"/>
                    <a:pt x="30026" y="91573"/>
                    <a:pt x="29836" y="91002"/>
                  </a:cubicBezTo>
                  <a:cubicBezTo>
                    <a:pt x="29360" y="89670"/>
                    <a:pt x="28979" y="88337"/>
                    <a:pt x="28598" y="86909"/>
                  </a:cubicBezTo>
                  <a:cubicBezTo>
                    <a:pt x="28313" y="85767"/>
                    <a:pt x="28122" y="84530"/>
                    <a:pt x="27837" y="83387"/>
                  </a:cubicBezTo>
                  <a:cubicBezTo>
                    <a:pt x="27837" y="83197"/>
                    <a:pt x="27551" y="81198"/>
                    <a:pt x="27741" y="82816"/>
                  </a:cubicBezTo>
                  <a:cubicBezTo>
                    <a:pt x="27932" y="84625"/>
                    <a:pt x="27646" y="81008"/>
                    <a:pt x="27646" y="81008"/>
                  </a:cubicBezTo>
                  <a:cubicBezTo>
                    <a:pt x="27551" y="78628"/>
                    <a:pt x="27551" y="76153"/>
                    <a:pt x="27646" y="73773"/>
                  </a:cubicBezTo>
                  <a:cubicBezTo>
                    <a:pt x="27646" y="73011"/>
                    <a:pt x="27741" y="72155"/>
                    <a:pt x="27837" y="71393"/>
                  </a:cubicBezTo>
                  <a:cubicBezTo>
                    <a:pt x="27837" y="71584"/>
                    <a:pt x="27456" y="73678"/>
                    <a:pt x="27837" y="72060"/>
                  </a:cubicBezTo>
                  <a:cubicBezTo>
                    <a:pt x="28122" y="70632"/>
                    <a:pt x="28313" y="69299"/>
                    <a:pt x="28693" y="67871"/>
                  </a:cubicBezTo>
                  <a:cubicBezTo>
                    <a:pt x="29455" y="64730"/>
                    <a:pt x="30502" y="61589"/>
                    <a:pt x="31740" y="58543"/>
                  </a:cubicBezTo>
                  <a:cubicBezTo>
                    <a:pt x="30692" y="60922"/>
                    <a:pt x="32311" y="57591"/>
                    <a:pt x="32691" y="56829"/>
                  </a:cubicBezTo>
                  <a:cubicBezTo>
                    <a:pt x="33453" y="55401"/>
                    <a:pt x="34215" y="53973"/>
                    <a:pt x="35071" y="52546"/>
                  </a:cubicBezTo>
                  <a:cubicBezTo>
                    <a:pt x="35833" y="51308"/>
                    <a:pt x="36595" y="50071"/>
                    <a:pt x="37451" y="48928"/>
                  </a:cubicBezTo>
                  <a:cubicBezTo>
                    <a:pt x="37832" y="48453"/>
                    <a:pt x="38213" y="47881"/>
                    <a:pt x="38498" y="47406"/>
                  </a:cubicBezTo>
                  <a:cubicBezTo>
                    <a:pt x="39450" y="46073"/>
                    <a:pt x="37166" y="48833"/>
                    <a:pt x="38974" y="46834"/>
                  </a:cubicBezTo>
                  <a:cubicBezTo>
                    <a:pt x="41069" y="44550"/>
                    <a:pt x="43068" y="42265"/>
                    <a:pt x="45353" y="40171"/>
                  </a:cubicBezTo>
                  <a:cubicBezTo>
                    <a:pt x="46019" y="39600"/>
                    <a:pt x="48875" y="37410"/>
                    <a:pt x="46685" y="38934"/>
                  </a:cubicBezTo>
                  <a:cubicBezTo>
                    <a:pt x="48018" y="37982"/>
                    <a:pt x="49351" y="37030"/>
                    <a:pt x="50684" y="36173"/>
                  </a:cubicBezTo>
                  <a:cubicBezTo>
                    <a:pt x="51921" y="35412"/>
                    <a:pt x="53159" y="34745"/>
                    <a:pt x="54396" y="34079"/>
                  </a:cubicBezTo>
                  <a:cubicBezTo>
                    <a:pt x="55063" y="33698"/>
                    <a:pt x="55919" y="33413"/>
                    <a:pt x="56586" y="33032"/>
                  </a:cubicBezTo>
                  <a:cubicBezTo>
                    <a:pt x="58299" y="31985"/>
                    <a:pt x="54492" y="33698"/>
                    <a:pt x="56395" y="33032"/>
                  </a:cubicBezTo>
                  <a:cubicBezTo>
                    <a:pt x="59251" y="32080"/>
                    <a:pt x="62107" y="31128"/>
                    <a:pt x="65058" y="30462"/>
                  </a:cubicBezTo>
                  <a:cubicBezTo>
                    <a:pt x="66201" y="30271"/>
                    <a:pt x="70580" y="29986"/>
                    <a:pt x="67057" y="30081"/>
                  </a:cubicBezTo>
                  <a:cubicBezTo>
                    <a:pt x="68676" y="30081"/>
                    <a:pt x="70294" y="29890"/>
                    <a:pt x="72008" y="29890"/>
                  </a:cubicBezTo>
                  <a:cubicBezTo>
                    <a:pt x="79814" y="29890"/>
                    <a:pt x="87334" y="23037"/>
                    <a:pt x="86953" y="14946"/>
                  </a:cubicBezTo>
                  <a:cubicBezTo>
                    <a:pt x="86573" y="6855"/>
                    <a:pt x="80385" y="-94"/>
                    <a:pt x="72008" y="1"/>
                  </a:cubicBezTo>
                  <a:cubicBezTo>
                    <a:pt x="40974" y="287"/>
                    <a:pt x="15651" y="23227"/>
                    <a:pt x="4799" y="51023"/>
                  </a:cubicBezTo>
                  <a:cubicBezTo>
                    <a:pt x="-6053" y="78818"/>
                    <a:pt x="1848" y="109469"/>
                    <a:pt x="24981" y="127365"/>
                  </a:cubicBezTo>
                  <a:cubicBezTo>
                    <a:pt x="46400" y="143928"/>
                    <a:pt x="76672" y="147926"/>
                    <a:pt x="101614" y="137455"/>
                  </a:cubicBezTo>
                  <a:cubicBezTo>
                    <a:pt x="126555" y="126984"/>
                    <a:pt x="142072" y="101092"/>
                    <a:pt x="140263" y="73583"/>
                  </a:cubicBezTo>
                  <a:cubicBezTo>
                    <a:pt x="138264" y="43979"/>
                    <a:pt x="119035" y="15707"/>
                    <a:pt x="89048" y="8758"/>
                  </a:cubicBezTo>
                  <a:cubicBezTo>
                    <a:pt x="78386" y="6284"/>
                    <a:pt x="74197" y="21704"/>
                    <a:pt x="84574" y="25131"/>
                  </a:cubicBezTo>
                  <a:lnTo>
                    <a:pt x="84574" y="251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8" name="Google Shape;2178;p36"/>
            <p:cNvSpPr/>
            <p:nvPr/>
          </p:nvSpPr>
          <p:spPr>
            <a:xfrm>
              <a:off x="4805886" y="4072654"/>
              <a:ext cx="147584" cy="148444"/>
            </a:xfrm>
            <a:custGeom>
              <a:avLst/>
              <a:gdLst/>
              <a:ahLst/>
              <a:cxnLst/>
              <a:rect l="l" t="t" r="r" b="b"/>
              <a:pathLst>
                <a:path w="147584" h="148444" extrusionOk="0">
                  <a:moveTo>
                    <a:pt x="45137" y="31717"/>
                  </a:moveTo>
                  <a:cubicBezTo>
                    <a:pt x="39330" y="22578"/>
                    <a:pt x="28383" y="21436"/>
                    <a:pt x="19434" y="26672"/>
                  </a:cubicBezTo>
                  <a:cubicBezTo>
                    <a:pt x="11438" y="31336"/>
                    <a:pt x="6773" y="39332"/>
                    <a:pt x="3727" y="47709"/>
                  </a:cubicBezTo>
                  <a:cubicBezTo>
                    <a:pt x="-1509" y="61987"/>
                    <a:pt x="-938" y="78645"/>
                    <a:pt x="3631" y="93019"/>
                  </a:cubicBezTo>
                  <a:cubicBezTo>
                    <a:pt x="13342" y="123480"/>
                    <a:pt x="41044" y="149371"/>
                    <a:pt x="74362" y="148419"/>
                  </a:cubicBezTo>
                  <a:cubicBezTo>
                    <a:pt x="107681" y="147467"/>
                    <a:pt x="136716" y="120339"/>
                    <a:pt x="145188" y="88545"/>
                  </a:cubicBezTo>
                  <a:cubicBezTo>
                    <a:pt x="153661" y="56752"/>
                    <a:pt x="139191" y="23150"/>
                    <a:pt x="109299" y="8586"/>
                  </a:cubicBezTo>
                  <a:cubicBezTo>
                    <a:pt x="79408" y="-5978"/>
                    <a:pt x="34665" y="-3313"/>
                    <a:pt x="13342" y="26672"/>
                  </a:cubicBezTo>
                  <a:cubicBezTo>
                    <a:pt x="9343" y="32288"/>
                    <a:pt x="11818" y="40855"/>
                    <a:pt x="16959" y="44663"/>
                  </a:cubicBezTo>
                  <a:cubicBezTo>
                    <a:pt x="22480" y="48756"/>
                    <a:pt x="30191" y="48565"/>
                    <a:pt x="35237" y="43616"/>
                  </a:cubicBezTo>
                  <a:cubicBezTo>
                    <a:pt x="37141" y="41712"/>
                    <a:pt x="39140" y="39808"/>
                    <a:pt x="41234" y="37999"/>
                  </a:cubicBezTo>
                  <a:cubicBezTo>
                    <a:pt x="41710" y="37619"/>
                    <a:pt x="42186" y="37142"/>
                    <a:pt x="42662" y="36762"/>
                  </a:cubicBezTo>
                  <a:cubicBezTo>
                    <a:pt x="42472" y="36952"/>
                    <a:pt x="40948" y="37999"/>
                    <a:pt x="42281" y="37142"/>
                  </a:cubicBezTo>
                  <a:cubicBezTo>
                    <a:pt x="43519" y="36286"/>
                    <a:pt x="44661" y="35524"/>
                    <a:pt x="45899" y="34763"/>
                  </a:cubicBezTo>
                  <a:cubicBezTo>
                    <a:pt x="46946" y="34097"/>
                    <a:pt x="48088" y="33526"/>
                    <a:pt x="49135" y="32954"/>
                  </a:cubicBezTo>
                  <a:cubicBezTo>
                    <a:pt x="49706" y="32669"/>
                    <a:pt x="50278" y="32383"/>
                    <a:pt x="50849" y="32097"/>
                  </a:cubicBezTo>
                  <a:cubicBezTo>
                    <a:pt x="52753" y="31146"/>
                    <a:pt x="48850" y="32859"/>
                    <a:pt x="50849" y="32097"/>
                  </a:cubicBezTo>
                  <a:cubicBezTo>
                    <a:pt x="53324" y="31146"/>
                    <a:pt x="55894" y="30289"/>
                    <a:pt x="58560" y="29623"/>
                  </a:cubicBezTo>
                  <a:cubicBezTo>
                    <a:pt x="59797" y="29337"/>
                    <a:pt x="61035" y="29052"/>
                    <a:pt x="62272" y="28861"/>
                  </a:cubicBezTo>
                  <a:cubicBezTo>
                    <a:pt x="62844" y="28766"/>
                    <a:pt x="63510" y="28671"/>
                    <a:pt x="64081" y="28575"/>
                  </a:cubicBezTo>
                  <a:cubicBezTo>
                    <a:pt x="66271" y="28195"/>
                    <a:pt x="61796" y="28766"/>
                    <a:pt x="64081" y="28575"/>
                  </a:cubicBezTo>
                  <a:cubicBezTo>
                    <a:pt x="66842" y="28385"/>
                    <a:pt x="69507" y="28195"/>
                    <a:pt x="72268" y="28195"/>
                  </a:cubicBezTo>
                  <a:cubicBezTo>
                    <a:pt x="73506" y="28195"/>
                    <a:pt x="74838" y="28195"/>
                    <a:pt x="76076" y="28385"/>
                  </a:cubicBezTo>
                  <a:cubicBezTo>
                    <a:pt x="76933" y="28385"/>
                    <a:pt x="80550" y="28861"/>
                    <a:pt x="79217" y="28671"/>
                  </a:cubicBezTo>
                  <a:cubicBezTo>
                    <a:pt x="77694" y="28480"/>
                    <a:pt x="81121" y="29052"/>
                    <a:pt x="81692" y="29147"/>
                  </a:cubicBezTo>
                  <a:cubicBezTo>
                    <a:pt x="83120" y="29432"/>
                    <a:pt x="84548" y="29813"/>
                    <a:pt x="85976" y="30194"/>
                  </a:cubicBezTo>
                  <a:cubicBezTo>
                    <a:pt x="88642" y="30860"/>
                    <a:pt x="91212" y="31812"/>
                    <a:pt x="93782" y="32764"/>
                  </a:cubicBezTo>
                  <a:cubicBezTo>
                    <a:pt x="95306" y="33335"/>
                    <a:pt x="93497" y="32669"/>
                    <a:pt x="93306" y="32574"/>
                  </a:cubicBezTo>
                  <a:cubicBezTo>
                    <a:pt x="93878" y="32859"/>
                    <a:pt x="94449" y="33049"/>
                    <a:pt x="95020" y="33335"/>
                  </a:cubicBezTo>
                  <a:cubicBezTo>
                    <a:pt x="96353" y="34001"/>
                    <a:pt x="97590" y="34668"/>
                    <a:pt x="98923" y="35429"/>
                  </a:cubicBezTo>
                  <a:cubicBezTo>
                    <a:pt x="99970" y="36096"/>
                    <a:pt x="101113" y="36667"/>
                    <a:pt x="102064" y="37428"/>
                  </a:cubicBezTo>
                  <a:cubicBezTo>
                    <a:pt x="102731" y="37904"/>
                    <a:pt x="105587" y="39998"/>
                    <a:pt x="104635" y="39237"/>
                  </a:cubicBezTo>
                  <a:cubicBezTo>
                    <a:pt x="103588" y="38380"/>
                    <a:pt x="106063" y="40569"/>
                    <a:pt x="106539" y="40950"/>
                  </a:cubicBezTo>
                  <a:cubicBezTo>
                    <a:pt x="107586" y="41902"/>
                    <a:pt x="108633" y="42949"/>
                    <a:pt x="109585" y="43996"/>
                  </a:cubicBezTo>
                  <a:cubicBezTo>
                    <a:pt x="110442" y="44948"/>
                    <a:pt x="111203" y="45805"/>
                    <a:pt x="112060" y="46757"/>
                  </a:cubicBezTo>
                  <a:cubicBezTo>
                    <a:pt x="110347" y="44663"/>
                    <a:pt x="112631" y="47709"/>
                    <a:pt x="113107" y="48375"/>
                  </a:cubicBezTo>
                  <a:cubicBezTo>
                    <a:pt x="114630" y="50660"/>
                    <a:pt x="115963" y="53039"/>
                    <a:pt x="117010" y="55609"/>
                  </a:cubicBezTo>
                  <a:cubicBezTo>
                    <a:pt x="116153" y="53610"/>
                    <a:pt x="117296" y="56752"/>
                    <a:pt x="117486" y="57323"/>
                  </a:cubicBezTo>
                  <a:cubicBezTo>
                    <a:pt x="117962" y="58846"/>
                    <a:pt x="118343" y="60369"/>
                    <a:pt x="118724" y="61892"/>
                  </a:cubicBezTo>
                  <a:cubicBezTo>
                    <a:pt x="118914" y="62558"/>
                    <a:pt x="119009" y="63225"/>
                    <a:pt x="119105" y="63891"/>
                  </a:cubicBezTo>
                  <a:cubicBezTo>
                    <a:pt x="119105" y="63605"/>
                    <a:pt x="118914" y="61702"/>
                    <a:pt x="119105" y="63415"/>
                  </a:cubicBezTo>
                  <a:cubicBezTo>
                    <a:pt x="119295" y="64938"/>
                    <a:pt x="119390" y="66556"/>
                    <a:pt x="119390" y="68079"/>
                  </a:cubicBezTo>
                  <a:cubicBezTo>
                    <a:pt x="119390" y="69412"/>
                    <a:pt x="119390" y="70744"/>
                    <a:pt x="119390" y="72077"/>
                  </a:cubicBezTo>
                  <a:cubicBezTo>
                    <a:pt x="119390" y="72934"/>
                    <a:pt x="119295" y="73886"/>
                    <a:pt x="119200" y="74743"/>
                  </a:cubicBezTo>
                  <a:cubicBezTo>
                    <a:pt x="119200" y="74933"/>
                    <a:pt x="118914" y="77122"/>
                    <a:pt x="119200" y="75504"/>
                  </a:cubicBezTo>
                  <a:cubicBezTo>
                    <a:pt x="119390" y="74267"/>
                    <a:pt x="118724" y="77693"/>
                    <a:pt x="118629" y="78265"/>
                  </a:cubicBezTo>
                  <a:cubicBezTo>
                    <a:pt x="118248" y="79788"/>
                    <a:pt x="117867" y="81311"/>
                    <a:pt x="117391" y="82834"/>
                  </a:cubicBezTo>
                  <a:cubicBezTo>
                    <a:pt x="117010" y="84166"/>
                    <a:pt x="116534" y="85404"/>
                    <a:pt x="116058" y="86737"/>
                  </a:cubicBezTo>
                  <a:cubicBezTo>
                    <a:pt x="115202" y="89307"/>
                    <a:pt x="115678" y="87784"/>
                    <a:pt x="115963" y="87117"/>
                  </a:cubicBezTo>
                  <a:cubicBezTo>
                    <a:pt x="115678" y="87784"/>
                    <a:pt x="115392" y="88355"/>
                    <a:pt x="115106" y="89021"/>
                  </a:cubicBezTo>
                  <a:cubicBezTo>
                    <a:pt x="113774" y="91686"/>
                    <a:pt x="112346" y="94352"/>
                    <a:pt x="110822" y="96827"/>
                  </a:cubicBezTo>
                  <a:cubicBezTo>
                    <a:pt x="109966" y="98159"/>
                    <a:pt x="109014" y="99492"/>
                    <a:pt x="108062" y="100824"/>
                  </a:cubicBezTo>
                  <a:cubicBezTo>
                    <a:pt x="107110" y="102157"/>
                    <a:pt x="108062" y="100824"/>
                    <a:pt x="108157" y="100634"/>
                  </a:cubicBezTo>
                  <a:cubicBezTo>
                    <a:pt x="107681" y="101205"/>
                    <a:pt x="107300" y="101681"/>
                    <a:pt x="106824" y="102252"/>
                  </a:cubicBezTo>
                  <a:cubicBezTo>
                    <a:pt x="104825" y="104537"/>
                    <a:pt x="102826" y="106631"/>
                    <a:pt x="100541" y="108630"/>
                  </a:cubicBezTo>
                  <a:cubicBezTo>
                    <a:pt x="97590" y="111295"/>
                    <a:pt x="98447" y="110629"/>
                    <a:pt x="95306" y="112628"/>
                  </a:cubicBezTo>
                  <a:cubicBezTo>
                    <a:pt x="92830" y="114246"/>
                    <a:pt x="90260" y="115579"/>
                    <a:pt x="87595" y="116912"/>
                  </a:cubicBezTo>
                  <a:cubicBezTo>
                    <a:pt x="87595" y="116912"/>
                    <a:pt x="85500" y="117864"/>
                    <a:pt x="86833" y="117292"/>
                  </a:cubicBezTo>
                  <a:cubicBezTo>
                    <a:pt x="88356" y="116626"/>
                    <a:pt x="85691" y="117673"/>
                    <a:pt x="85405" y="117768"/>
                  </a:cubicBezTo>
                  <a:cubicBezTo>
                    <a:pt x="84168" y="118244"/>
                    <a:pt x="82835" y="118625"/>
                    <a:pt x="81502" y="119006"/>
                  </a:cubicBezTo>
                  <a:cubicBezTo>
                    <a:pt x="80169" y="119387"/>
                    <a:pt x="78836" y="119672"/>
                    <a:pt x="77599" y="119958"/>
                  </a:cubicBezTo>
                  <a:cubicBezTo>
                    <a:pt x="76933" y="120053"/>
                    <a:pt x="76266" y="120243"/>
                    <a:pt x="75600" y="120339"/>
                  </a:cubicBezTo>
                  <a:cubicBezTo>
                    <a:pt x="77123" y="120148"/>
                    <a:pt x="76266" y="120339"/>
                    <a:pt x="75314" y="120339"/>
                  </a:cubicBezTo>
                  <a:cubicBezTo>
                    <a:pt x="72363" y="120339"/>
                    <a:pt x="69412" y="120529"/>
                    <a:pt x="66461" y="120148"/>
                  </a:cubicBezTo>
                  <a:cubicBezTo>
                    <a:pt x="64843" y="119958"/>
                    <a:pt x="66556" y="120148"/>
                    <a:pt x="66842" y="120148"/>
                  </a:cubicBezTo>
                  <a:cubicBezTo>
                    <a:pt x="66175" y="120053"/>
                    <a:pt x="65509" y="119958"/>
                    <a:pt x="64938" y="119767"/>
                  </a:cubicBezTo>
                  <a:cubicBezTo>
                    <a:pt x="63415" y="119387"/>
                    <a:pt x="61987" y="119101"/>
                    <a:pt x="60464" y="118625"/>
                  </a:cubicBezTo>
                  <a:cubicBezTo>
                    <a:pt x="59607" y="118339"/>
                    <a:pt x="56561" y="117292"/>
                    <a:pt x="57227" y="117483"/>
                  </a:cubicBezTo>
                  <a:cubicBezTo>
                    <a:pt x="58084" y="117864"/>
                    <a:pt x="55323" y="116531"/>
                    <a:pt x="54752" y="116245"/>
                  </a:cubicBezTo>
                  <a:cubicBezTo>
                    <a:pt x="52277" y="114913"/>
                    <a:pt x="49802" y="113485"/>
                    <a:pt x="47517" y="111867"/>
                  </a:cubicBezTo>
                  <a:cubicBezTo>
                    <a:pt x="47231" y="111676"/>
                    <a:pt x="45518" y="110343"/>
                    <a:pt x="47136" y="111581"/>
                  </a:cubicBezTo>
                  <a:cubicBezTo>
                    <a:pt x="46660" y="111200"/>
                    <a:pt x="46089" y="110724"/>
                    <a:pt x="45613" y="110343"/>
                  </a:cubicBezTo>
                  <a:cubicBezTo>
                    <a:pt x="44661" y="109487"/>
                    <a:pt x="43614" y="108630"/>
                    <a:pt x="42662" y="107678"/>
                  </a:cubicBezTo>
                  <a:cubicBezTo>
                    <a:pt x="40568" y="105679"/>
                    <a:pt x="38664" y="103585"/>
                    <a:pt x="36855" y="101301"/>
                  </a:cubicBezTo>
                  <a:cubicBezTo>
                    <a:pt x="37902" y="102633"/>
                    <a:pt x="35332" y="99111"/>
                    <a:pt x="35046" y="98540"/>
                  </a:cubicBezTo>
                  <a:cubicBezTo>
                    <a:pt x="34190" y="97207"/>
                    <a:pt x="33428" y="95875"/>
                    <a:pt x="32571" y="94542"/>
                  </a:cubicBezTo>
                  <a:cubicBezTo>
                    <a:pt x="31714" y="93209"/>
                    <a:pt x="31048" y="91782"/>
                    <a:pt x="30382" y="90449"/>
                  </a:cubicBezTo>
                  <a:cubicBezTo>
                    <a:pt x="29334" y="88164"/>
                    <a:pt x="29620" y="88831"/>
                    <a:pt x="29049" y="87403"/>
                  </a:cubicBezTo>
                  <a:cubicBezTo>
                    <a:pt x="28002" y="84452"/>
                    <a:pt x="27050" y="81501"/>
                    <a:pt x="26383" y="78455"/>
                  </a:cubicBezTo>
                  <a:cubicBezTo>
                    <a:pt x="26193" y="77789"/>
                    <a:pt x="26098" y="77122"/>
                    <a:pt x="26003" y="76551"/>
                  </a:cubicBezTo>
                  <a:cubicBezTo>
                    <a:pt x="26003" y="76361"/>
                    <a:pt x="25527" y="73981"/>
                    <a:pt x="25717" y="74933"/>
                  </a:cubicBezTo>
                  <a:cubicBezTo>
                    <a:pt x="25717" y="74933"/>
                    <a:pt x="25431" y="71887"/>
                    <a:pt x="25336" y="70744"/>
                  </a:cubicBezTo>
                  <a:cubicBezTo>
                    <a:pt x="25241" y="68270"/>
                    <a:pt x="25336" y="63891"/>
                    <a:pt x="25527" y="62654"/>
                  </a:cubicBezTo>
                  <a:cubicBezTo>
                    <a:pt x="25717" y="61225"/>
                    <a:pt x="26764" y="56657"/>
                    <a:pt x="27621" y="54086"/>
                  </a:cubicBezTo>
                  <a:cubicBezTo>
                    <a:pt x="28668" y="51040"/>
                    <a:pt x="28668" y="49803"/>
                    <a:pt x="30572" y="47138"/>
                  </a:cubicBezTo>
                  <a:cubicBezTo>
                    <a:pt x="30191" y="47709"/>
                    <a:pt x="32571" y="45043"/>
                    <a:pt x="32476" y="45329"/>
                  </a:cubicBezTo>
                  <a:cubicBezTo>
                    <a:pt x="32000" y="46281"/>
                    <a:pt x="33047" y="43139"/>
                    <a:pt x="32762" y="45138"/>
                  </a:cubicBezTo>
                  <a:cubicBezTo>
                    <a:pt x="34285" y="44853"/>
                    <a:pt x="33523" y="44567"/>
                    <a:pt x="30667" y="44282"/>
                  </a:cubicBezTo>
                  <a:cubicBezTo>
                    <a:pt x="27907" y="42949"/>
                    <a:pt x="27240" y="43045"/>
                    <a:pt x="28763" y="44567"/>
                  </a:cubicBezTo>
                  <a:cubicBezTo>
                    <a:pt x="36379" y="54086"/>
                    <a:pt x="51991" y="41712"/>
                    <a:pt x="45613" y="31622"/>
                  </a:cubicBezTo>
                  <a:lnTo>
                    <a:pt x="45613" y="3162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9" name="Google Shape;2179;p36"/>
            <p:cNvSpPr/>
            <p:nvPr/>
          </p:nvSpPr>
          <p:spPr>
            <a:xfrm>
              <a:off x="4819691" y="4343989"/>
              <a:ext cx="125340" cy="151915"/>
            </a:xfrm>
            <a:custGeom>
              <a:avLst/>
              <a:gdLst/>
              <a:ahLst/>
              <a:cxnLst/>
              <a:rect l="l" t="t" r="r" b="b"/>
              <a:pathLst>
                <a:path w="125340" h="151915" extrusionOk="0">
                  <a:moveTo>
                    <a:pt x="41042" y="6733"/>
                  </a:moveTo>
                  <a:cubicBezTo>
                    <a:pt x="14196" y="18822"/>
                    <a:pt x="-2844" y="51662"/>
                    <a:pt x="393" y="80695"/>
                  </a:cubicBezTo>
                  <a:cubicBezTo>
                    <a:pt x="3915" y="111822"/>
                    <a:pt x="25620" y="140760"/>
                    <a:pt x="56178" y="149708"/>
                  </a:cubicBezTo>
                  <a:cubicBezTo>
                    <a:pt x="72837" y="154562"/>
                    <a:pt x="91115" y="151612"/>
                    <a:pt x="103491" y="138856"/>
                  </a:cubicBezTo>
                  <a:cubicBezTo>
                    <a:pt x="114438" y="127624"/>
                    <a:pt x="120626" y="111251"/>
                    <a:pt x="123482" y="96021"/>
                  </a:cubicBezTo>
                  <a:cubicBezTo>
                    <a:pt x="129098" y="65655"/>
                    <a:pt x="122530" y="31577"/>
                    <a:pt x="96351" y="12444"/>
                  </a:cubicBezTo>
                  <a:cubicBezTo>
                    <a:pt x="72837" y="-4880"/>
                    <a:pt x="34092" y="-5356"/>
                    <a:pt x="14863" y="18917"/>
                  </a:cubicBezTo>
                  <a:cubicBezTo>
                    <a:pt x="10103" y="24914"/>
                    <a:pt x="8961" y="33196"/>
                    <a:pt x="14863" y="39098"/>
                  </a:cubicBezTo>
                  <a:cubicBezTo>
                    <a:pt x="19813" y="44047"/>
                    <a:pt x="30285" y="45190"/>
                    <a:pt x="35044" y="39098"/>
                  </a:cubicBezTo>
                  <a:cubicBezTo>
                    <a:pt x="36568" y="37194"/>
                    <a:pt x="38186" y="35385"/>
                    <a:pt x="40090" y="33767"/>
                  </a:cubicBezTo>
                  <a:cubicBezTo>
                    <a:pt x="38662" y="35004"/>
                    <a:pt x="42279" y="32339"/>
                    <a:pt x="43041" y="31863"/>
                  </a:cubicBezTo>
                  <a:cubicBezTo>
                    <a:pt x="45992" y="30150"/>
                    <a:pt x="44278" y="30911"/>
                    <a:pt x="47515" y="29959"/>
                  </a:cubicBezTo>
                  <a:cubicBezTo>
                    <a:pt x="48467" y="29674"/>
                    <a:pt x="49419" y="29388"/>
                    <a:pt x="50276" y="29198"/>
                  </a:cubicBezTo>
                  <a:cubicBezTo>
                    <a:pt x="50276" y="29198"/>
                    <a:pt x="54750" y="28436"/>
                    <a:pt x="52275" y="28722"/>
                  </a:cubicBezTo>
                  <a:cubicBezTo>
                    <a:pt x="54464" y="28436"/>
                    <a:pt x="56749" y="28436"/>
                    <a:pt x="58939" y="28436"/>
                  </a:cubicBezTo>
                  <a:cubicBezTo>
                    <a:pt x="60176" y="28436"/>
                    <a:pt x="61414" y="28531"/>
                    <a:pt x="62651" y="28627"/>
                  </a:cubicBezTo>
                  <a:cubicBezTo>
                    <a:pt x="61985" y="28627"/>
                    <a:pt x="60367" y="28246"/>
                    <a:pt x="63318" y="28722"/>
                  </a:cubicBezTo>
                  <a:cubicBezTo>
                    <a:pt x="65507" y="29102"/>
                    <a:pt x="67792" y="29674"/>
                    <a:pt x="69886" y="30340"/>
                  </a:cubicBezTo>
                  <a:cubicBezTo>
                    <a:pt x="73218" y="31387"/>
                    <a:pt x="72837" y="31292"/>
                    <a:pt x="75598" y="32720"/>
                  </a:cubicBezTo>
                  <a:cubicBezTo>
                    <a:pt x="80168" y="35195"/>
                    <a:pt x="81595" y="36242"/>
                    <a:pt x="84737" y="39478"/>
                  </a:cubicBezTo>
                  <a:cubicBezTo>
                    <a:pt x="88164" y="43000"/>
                    <a:pt x="90829" y="47284"/>
                    <a:pt x="92733" y="51758"/>
                  </a:cubicBezTo>
                  <a:cubicBezTo>
                    <a:pt x="96827" y="60896"/>
                    <a:pt x="97779" y="70986"/>
                    <a:pt x="97112" y="81076"/>
                  </a:cubicBezTo>
                  <a:cubicBezTo>
                    <a:pt x="96160" y="97258"/>
                    <a:pt x="88926" y="127529"/>
                    <a:pt x="67221" y="124007"/>
                  </a:cubicBezTo>
                  <a:cubicBezTo>
                    <a:pt x="46754" y="120770"/>
                    <a:pt x="31141" y="101637"/>
                    <a:pt x="26953" y="82313"/>
                  </a:cubicBezTo>
                  <a:cubicBezTo>
                    <a:pt x="21717" y="58421"/>
                    <a:pt x="34092" y="36051"/>
                    <a:pt x="52275" y="21392"/>
                  </a:cubicBezTo>
                  <a:cubicBezTo>
                    <a:pt x="55892" y="18441"/>
                    <a:pt x="55607" y="12444"/>
                    <a:pt x="53037" y="9113"/>
                  </a:cubicBezTo>
                  <a:cubicBezTo>
                    <a:pt x="49990" y="5210"/>
                    <a:pt x="45230" y="4734"/>
                    <a:pt x="40947" y="6733"/>
                  </a:cubicBezTo>
                  <a:lnTo>
                    <a:pt x="40947" y="67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0" name="Google Shape;2180;p36"/>
            <p:cNvSpPr/>
            <p:nvPr/>
          </p:nvSpPr>
          <p:spPr>
            <a:xfrm>
              <a:off x="5258694" y="4056834"/>
              <a:ext cx="130962" cy="136761"/>
            </a:xfrm>
            <a:custGeom>
              <a:avLst/>
              <a:gdLst/>
              <a:ahLst/>
              <a:cxnLst/>
              <a:rect l="l" t="t" r="r" b="b"/>
              <a:pathLst>
                <a:path w="130962" h="136761" extrusionOk="0">
                  <a:moveTo>
                    <a:pt x="70690" y="9366"/>
                  </a:moveTo>
                  <a:cubicBezTo>
                    <a:pt x="44416" y="-3580"/>
                    <a:pt x="14334" y="13174"/>
                    <a:pt x="3862" y="38875"/>
                  </a:cubicBezTo>
                  <a:cubicBezTo>
                    <a:pt x="-7181" y="66195"/>
                    <a:pt x="6908" y="97988"/>
                    <a:pt x="27756" y="116550"/>
                  </a:cubicBezTo>
                  <a:cubicBezTo>
                    <a:pt x="48604" y="135112"/>
                    <a:pt x="81733" y="145583"/>
                    <a:pt x="106388" y="127021"/>
                  </a:cubicBezTo>
                  <a:cubicBezTo>
                    <a:pt x="126284" y="111981"/>
                    <a:pt x="135423" y="84090"/>
                    <a:pt x="128855" y="60007"/>
                  </a:cubicBezTo>
                  <a:cubicBezTo>
                    <a:pt x="120382" y="29071"/>
                    <a:pt x="92014" y="7558"/>
                    <a:pt x="61741" y="418"/>
                  </a:cubicBezTo>
                  <a:cubicBezTo>
                    <a:pt x="54221" y="-1390"/>
                    <a:pt x="46320" y="2798"/>
                    <a:pt x="44130" y="10413"/>
                  </a:cubicBezTo>
                  <a:cubicBezTo>
                    <a:pt x="42226" y="17172"/>
                    <a:pt x="46415" y="26786"/>
                    <a:pt x="54126" y="28023"/>
                  </a:cubicBezTo>
                  <a:cubicBezTo>
                    <a:pt x="72784" y="30974"/>
                    <a:pt x="91538" y="39446"/>
                    <a:pt x="102009" y="56199"/>
                  </a:cubicBezTo>
                  <a:cubicBezTo>
                    <a:pt x="111053" y="70668"/>
                    <a:pt x="110006" y="89326"/>
                    <a:pt x="99344" y="102747"/>
                  </a:cubicBezTo>
                  <a:cubicBezTo>
                    <a:pt x="94965" y="108268"/>
                    <a:pt x="88777" y="112362"/>
                    <a:pt x="81637" y="113789"/>
                  </a:cubicBezTo>
                  <a:cubicBezTo>
                    <a:pt x="71451" y="115693"/>
                    <a:pt x="60980" y="111790"/>
                    <a:pt x="52507" y="106460"/>
                  </a:cubicBezTo>
                  <a:cubicBezTo>
                    <a:pt x="35943" y="96084"/>
                    <a:pt x="21854" y="76189"/>
                    <a:pt x="23948" y="55819"/>
                  </a:cubicBezTo>
                  <a:cubicBezTo>
                    <a:pt x="24900" y="46776"/>
                    <a:pt x="30136" y="38780"/>
                    <a:pt x="37276" y="33925"/>
                  </a:cubicBezTo>
                  <a:cubicBezTo>
                    <a:pt x="45272" y="28594"/>
                    <a:pt x="53079" y="27167"/>
                    <a:pt x="61837" y="30308"/>
                  </a:cubicBezTo>
                  <a:cubicBezTo>
                    <a:pt x="73927" y="34687"/>
                    <a:pt x="82113" y="15173"/>
                    <a:pt x="70595" y="9557"/>
                  </a:cubicBezTo>
                  <a:lnTo>
                    <a:pt x="70595" y="95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1" name="Google Shape;2181;p36"/>
            <p:cNvSpPr/>
            <p:nvPr/>
          </p:nvSpPr>
          <p:spPr>
            <a:xfrm>
              <a:off x="4738706" y="3905175"/>
              <a:ext cx="493910" cy="517355"/>
            </a:xfrm>
            <a:custGeom>
              <a:avLst/>
              <a:gdLst/>
              <a:ahLst/>
              <a:cxnLst/>
              <a:rect l="l" t="t" r="r" b="b"/>
              <a:pathLst>
                <a:path w="493910" h="517355" extrusionOk="0">
                  <a:moveTo>
                    <a:pt x="285003" y="39944"/>
                  </a:moveTo>
                  <a:cubicBezTo>
                    <a:pt x="247971" y="109623"/>
                    <a:pt x="242164" y="194151"/>
                    <a:pt x="271485" y="267733"/>
                  </a:cubicBezTo>
                  <a:cubicBezTo>
                    <a:pt x="277482" y="282773"/>
                    <a:pt x="299377" y="285153"/>
                    <a:pt x="304518" y="267733"/>
                  </a:cubicBezTo>
                  <a:cubicBezTo>
                    <a:pt x="316989" y="225849"/>
                    <a:pt x="324795" y="182824"/>
                    <a:pt x="328222" y="139227"/>
                  </a:cubicBezTo>
                  <a:cubicBezTo>
                    <a:pt x="329840" y="117809"/>
                    <a:pt x="331268" y="95630"/>
                    <a:pt x="329554" y="74117"/>
                  </a:cubicBezTo>
                  <a:cubicBezTo>
                    <a:pt x="328126" y="56412"/>
                    <a:pt x="322415" y="39087"/>
                    <a:pt x="305660" y="30329"/>
                  </a:cubicBezTo>
                  <a:cubicBezTo>
                    <a:pt x="288906" y="21572"/>
                    <a:pt x="268438" y="27664"/>
                    <a:pt x="252826" y="36898"/>
                  </a:cubicBezTo>
                  <a:cubicBezTo>
                    <a:pt x="234358" y="47844"/>
                    <a:pt x="217413" y="62218"/>
                    <a:pt x="200183" y="74878"/>
                  </a:cubicBezTo>
                  <a:cubicBezTo>
                    <a:pt x="163056" y="102103"/>
                    <a:pt x="126025" y="129517"/>
                    <a:pt x="88993" y="156932"/>
                  </a:cubicBezTo>
                  <a:lnTo>
                    <a:pt x="109937" y="192818"/>
                  </a:lnTo>
                  <a:cubicBezTo>
                    <a:pt x="130118" y="177302"/>
                    <a:pt x="149824" y="161120"/>
                    <a:pt x="169434" y="144843"/>
                  </a:cubicBezTo>
                  <a:cubicBezTo>
                    <a:pt x="184190" y="132563"/>
                    <a:pt x="200183" y="115620"/>
                    <a:pt x="193804" y="94678"/>
                  </a:cubicBezTo>
                  <a:cubicBezTo>
                    <a:pt x="186570" y="70976"/>
                    <a:pt x="159439" y="71547"/>
                    <a:pt x="141637" y="81542"/>
                  </a:cubicBezTo>
                  <a:cubicBezTo>
                    <a:pt x="125073" y="90775"/>
                    <a:pt x="109746" y="103911"/>
                    <a:pt x="96323" y="117238"/>
                  </a:cubicBezTo>
                  <a:cubicBezTo>
                    <a:pt x="36826" y="176160"/>
                    <a:pt x="7601" y="258214"/>
                    <a:pt x="1318" y="340458"/>
                  </a:cubicBezTo>
                  <a:cubicBezTo>
                    <a:pt x="-2776" y="394811"/>
                    <a:pt x="2936" y="449355"/>
                    <a:pt x="14740" y="502471"/>
                  </a:cubicBezTo>
                  <a:cubicBezTo>
                    <a:pt x="19976" y="526173"/>
                    <a:pt x="54247" y="519510"/>
                    <a:pt x="55389" y="496950"/>
                  </a:cubicBezTo>
                  <a:cubicBezTo>
                    <a:pt x="59197" y="422892"/>
                    <a:pt x="70144" y="348835"/>
                    <a:pt x="84424" y="276014"/>
                  </a:cubicBezTo>
                  <a:lnTo>
                    <a:pt x="47297" y="270969"/>
                  </a:lnTo>
                  <a:cubicBezTo>
                    <a:pt x="42062" y="329892"/>
                    <a:pt x="42062" y="388814"/>
                    <a:pt x="48440" y="447641"/>
                  </a:cubicBezTo>
                  <a:cubicBezTo>
                    <a:pt x="49487" y="456970"/>
                    <a:pt x="54818" y="464966"/>
                    <a:pt x="64814" y="466203"/>
                  </a:cubicBezTo>
                  <a:cubicBezTo>
                    <a:pt x="73762" y="467250"/>
                    <a:pt x="83282" y="462015"/>
                    <a:pt x="85471" y="452686"/>
                  </a:cubicBezTo>
                  <a:cubicBezTo>
                    <a:pt x="96133" y="407376"/>
                    <a:pt x="106319" y="361971"/>
                    <a:pt x="116886" y="316660"/>
                  </a:cubicBezTo>
                  <a:lnTo>
                    <a:pt x="81854" y="316660"/>
                  </a:lnTo>
                  <a:cubicBezTo>
                    <a:pt x="88993" y="345122"/>
                    <a:pt x="97371" y="373108"/>
                    <a:pt x="105748" y="401189"/>
                  </a:cubicBezTo>
                  <a:cubicBezTo>
                    <a:pt x="109746" y="414515"/>
                    <a:pt x="131165" y="419751"/>
                    <a:pt x="137829" y="405377"/>
                  </a:cubicBezTo>
                  <a:cubicBezTo>
                    <a:pt x="148491" y="382437"/>
                    <a:pt x="158867" y="359496"/>
                    <a:pt x="169053" y="336364"/>
                  </a:cubicBezTo>
                  <a:lnTo>
                    <a:pt x="135354" y="322181"/>
                  </a:lnTo>
                  <a:cubicBezTo>
                    <a:pt x="129357" y="359115"/>
                    <a:pt x="125073" y="396334"/>
                    <a:pt x="142779" y="430888"/>
                  </a:cubicBezTo>
                  <a:cubicBezTo>
                    <a:pt x="150300" y="445547"/>
                    <a:pt x="172290" y="440978"/>
                    <a:pt x="176669" y="426414"/>
                  </a:cubicBezTo>
                  <a:cubicBezTo>
                    <a:pt x="195613" y="363494"/>
                    <a:pt x="214843" y="300764"/>
                    <a:pt x="233882" y="237938"/>
                  </a:cubicBezTo>
                  <a:lnTo>
                    <a:pt x="196089" y="232798"/>
                  </a:lnTo>
                  <a:cubicBezTo>
                    <a:pt x="196470" y="252598"/>
                    <a:pt x="196756" y="272302"/>
                    <a:pt x="197136" y="292101"/>
                  </a:cubicBezTo>
                  <a:cubicBezTo>
                    <a:pt x="197422" y="309711"/>
                    <a:pt x="195232" y="329225"/>
                    <a:pt x="202753" y="345598"/>
                  </a:cubicBezTo>
                  <a:cubicBezTo>
                    <a:pt x="209417" y="360067"/>
                    <a:pt x="223696" y="369871"/>
                    <a:pt x="239784" y="364255"/>
                  </a:cubicBezTo>
                  <a:cubicBezTo>
                    <a:pt x="251969" y="359972"/>
                    <a:pt x="253493" y="350548"/>
                    <a:pt x="255301" y="339125"/>
                  </a:cubicBezTo>
                  <a:cubicBezTo>
                    <a:pt x="256920" y="329130"/>
                    <a:pt x="258443" y="319230"/>
                    <a:pt x="260061" y="309236"/>
                  </a:cubicBezTo>
                  <a:cubicBezTo>
                    <a:pt x="272817" y="229276"/>
                    <a:pt x="283099" y="148936"/>
                    <a:pt x="288525" y="68120"/>
                  </a:cubicBezTo>
                  <a:cubicBezTo>
                    <a:pt x="289858" y="47940"/>
                    <a:pt x="257967" y="38516"/>
                    <a:pt x="249304" y="57459"/>
                  </a:cubicBezTo>
                  <a:cubicBezTo>
                    <a:pt x="227218" y="105720"/>
                    <a:pt x="214272" y="156741"/>
                    <a:pt x="211797" y="209857"/>
                  </a:cubicBezTo>
                  <a:lnTo>
                    <a:pt x="251017" y="209857"/>
                  </a:lnTo>
                  <a:cubicBezTo>
                    <a:pt x="247210" y="181015"/>
                    <a:pt x="239308" y="154362"/>
                    <a:pt x="224267" y="129327"/>
                  </a:cubicBezTo>
                  <a:cubicBezTo>
                    <a:pt x="214938" y="113811"/>
                    <a:pt x="186665" y="119237"/>
                    <a:pt x="188188" y="139132"/>
                  </a:cubicBezTo>
                  <a:cubicBezTo>
                    <a:pt x="188854" y="147413"/>
                    <a:pt x="189426" y="155695"/>
                    <a:pt x="190092" y="163976"/>
                  </a:cubicBezTo>
                  <a:lnTo>
                    <a:pt x="214462" y="145414"/>
                  </a:lnTo>
                  <a:cubicBezTo>
                    <a:pt x="203610" y="143510"/>
                    <a:pt x="195137" y="139417"/>
                    <a:pt x="187712" y="131326"/>
                  </a:cubicBezTo>
                  <a:lnTo>
                    <a:pt x="192567" y="149793"/>
                  </a:lnTo>
                  <a:cubicBezTo>
                    <a:pt x="213129" y="92679"/>
                    <a:pt x="265678" y="48987"/>
                    <a:pt x="324985" y="36993"/>
                  </a:cubicBezTo>
                  <a:lnTo>
                    <a:pt x="301662" y="13671"/>
                  </a:lnTo>
                  <a:cubicBezTo>
                    <a:pt x="279481" y="118571"/>
                    <a:pt x="256920" y="228419"/>
                    <a:pt x="285574" y="334271"/>
                  </a:cubicBezTo>
                  <a:cubicBezTo>
                    <a:pt x="290334" y="351976"/>
                    <a:pt x="319749" y="353880"/>
                    <a:pt x="323367" y="334271"/>
                  </a:cubicBezTo>
                  <a:cubicBezTo>
                    <a:pt x="331649" y="290007"/>
                    <a:pt x="343739" y="246791"/>
                    <a:pt x="359636" y="204622"/>
                  </a:cubicBezTo>
                  <a:lnTo>
                    <a:pt x="319464" y="199196"/>
                  </a:lnTo>
                  <a:cubicBezTo>
                    <a:pt x="315656" y="243459"/>
                    <a:pt x="320796" y="287723"/>
                    <a:pt x="334314" y="330082"/>
                  </a:cubicBezTo>
                  <a:cubicBezTo>
                    <a:pt x="340312" y="348930"/>
                    <a:pt x="368680" y="350357"/>
                    <a:pt x="374011" y="330082"/>
                  </a:cubicBezTo>
                  <a:cubicBezTo>
                    <a:pt x="384197" y="291435"/>
                    <a:pt x="394098" y="252788"/>
                    <a:pt x="404569" y="214141"/>
                  </a:cubicBezTo>
                  <a:lnTo>
                    <a:pt x="367633" y="218996"/>
                  </a:lnTo>
                  <a:cubicBezTo>
                    <a:pt x="382388" y="247362"/>
                    <a:pt x="379437" y="281155"/>
                    <a:pt x="379723" y="312091"/>
                  </a:cubicBezTo>
                  <a:cubicBezTo>
                    <a:pt x="380008" y="345503"/>
                    <a:pt x="382674" y="379962"/>
                    <a:pt x="402380" y="408233"/>
                  </a:cubicBezTo>
                  <a:cubicBezTo>
                    <a:pt x="411994" y="421940"/>
                    <a:pt x="437888" y="422797"/>
                    <a:pt x="441696" y="403093"/>
                  </a:cubicBezTo>
                  <a:cubicBezTo>
                    <a:pt x="451596" y="351119"/>
                    <a:pt x="454071" y="298003"/>
                    <a:pt x="448931" y="245363"/>
                  </a:cubicBezTo>
                  <a:lnTo>
                    <a:pt x="404283" y="245363"/>
                  </a:lnTo>
                  <a:cubicBezTo>
                    <a:pt x="410852" y="300002"/>
                    <a:pt x="420277" y="354070"/>
                    <a:pt x="433509" y="407471"/>
                  </a:cubicBezTo>
                  <a:cubicBezTo>
                    <a:pt x="438364" y="426985"/>
                    <a:pt x="465399" y="429365"/>
                    <a:pt x="475300" y="412897"/>
                  </a:cubicBezTo>
                  <a:cubicBezTo>
                    <a:pt x="486723" y="394050"/>
                    <a:pt x="492530" y="373584"/>
                    <a:pt x="493863" y="351690"/>
                  </a:cubicBezTo>
                  <a:cubicBezTo>
                    <a:pt x="495577" y="322277"/>
                    <a:pt x="449882" y="322372"/>
                    <a:pt x="448169" y="351690"/>
                  </a:cubicBezTo>
                  <a:cubicBezTo>
                    <a:pt x="447312" y="365493"/>
                    <a:pt x="442933" y="378058"/>
                    <a:pt x="435793" y="389861"/>
                  </a:cubicBezTo>
                  <a:lnTo>
                    <a:pt x="477585" y="395287"/>
                  </a:lnTo>
                  <a:cubicBezTo>
                    <a:pt x="465399" y="345883"/>
                    <a:pt x="455404" y="295814"/>
                    <a:pt x="448931" y="245268"/>
                  </a:cubicBezTo>
                  <a:cubicBezTo>
                    <a:pt x="447407" y="233369"/>
                    <a:pt x="439792" y="222994"/>
                    <a:pt x="426655" y="222994"/>
                  </a:cubicBezTo>
                  <a:cubicBezTo>
                    <a:pt x="415612" y="222994"/>
                    <a:pt x="403046" y="233274"/>
                    <a:pt x="404379" y="245268"/>
                  </a:cubicBezTo>
                  <a:cubicBezTo>
                    <a:pt x="409519" y="294100"/>
                    <a:pt x="408187" y="343123"/>
                    <a:pt x="400190" y="391575"/>
                  </a:cubicBezTo>
                  <a:lnTo>
                    <a:pt x="439506" y="386434"/>
                  </a:lnTo>
                  <a:cubicBezTo>
                    <a:pt x="420372" y="360448"/>
                    <a:pt x="420752" y="328559"/>
                    <a:pt x="420562" y="297717"/>
                  </a:cubicBezTo>
                  <a:cubicBezTo>
                    <a:pt x="420277" y="263544"/>
                    <a:pt x="418848" y="229371"/>
                    <a:pt x="402570" y="198530"/>
                  </a:cubicBezTo>
                  <a:cubicBezTo>
                    <a:pt x="394383" y="183014"/>
                    <a:pt x="369918" y="186917"/>
                    <a:pt x="365634" y="203385"/>
                  </a:cubicBezTo>
                  <a:cubicBezTo>
                    <a:pt x="355448" y="242032"/>
                    <a:pt x="344881" y="280488"/>
                    <a:pt x="334409" y="319135"/>
                  </a:cubicBezTo>
                  <a:lnTo>
                    <a:pt x="374106" y="319135"/>
                  </a:lnTo>
                  <a:cubicBezTo>
                    <a:pt x="362016" y="280203"/>
                    <a:pt x="357542" y="239937"/>
                    <a:pt x="360493" y="199196"/>
                  </a:cubicBezTo>
                  <a:cubicBezTo>
                    <a:pt x="362207" y="174828"/>
                    <a:pt x="327746" y="173305"/>
                    <a:pt x="320320" y="193770"/>
                  </a:cubicBezTo>
                  <a:cubicBezTo>
                    <a:pt x="305089" y="236130"/>
                    <a:pt x="293475" y="279536"/>
                    <a:pt x="285669" y="323895"/>
                  </a:cubicBezTo>
                  <a:lnTo>
                    <a:pt x="323462" y="323895"/>
                  </a:lnTo>
                  <a:cubicBezTo>
                    <a:pt x="295664" y="224707"/>
                    <a:pt x="316893" y="121902"/>
                    <a:pt x="338408" y="23761"/>
                  </a:cubicBezTo>
                  <a:cubicBezTo>
                    <a:pt x="341644" y="9007"/>
                    <a:pt x="329554" y="-2416"/>
                    <a:pt x="315085" y="440"/>
                  </a:cubicBezTo>
                  <a:cubicBezTo>
                    <a:pt x="241022" y="14813"/>
                    <a:pt x="180763" y="68691"/>
                    <a:pt x="156202" y="139703"/>
                  </a:cubicBezTo>
                  <a:cubicBezTo>
                    <a:pt x="154013" y="146176"/>
                    <a:pt x="156678" y="153410"/>
                    <a:pt x="161057" y="158170"/>
                  </a:cubicBezTo>
                  <a:cubicBezTo>
                    <a:pt x="172766" y="170639"/>
                    <a:pt x="187522" y="179301"/>
                    <a:pt x="204466" y="182633"/>
                  </a:cubicBezTo>
                  <a:cubicBezTo>
                    <a:pt x="215890" y="184823"/>
                    <a:pt x="229789" y="177398"/>
                    <a:pt x="228837" y="164071"/>
                  </a:cubicBezTo>
                  <a:cubicBezTo>
                    <a:pt x="228265" y="155790"/>
                    <a:pt x="227694" y="147508"/>
                    <a:pt x="227028" y="139227"/>
                  </a:cubicBezTo>
                  <a:lnTo>
                    <a:pt x="190949" y="149031"/>
                  </a:lnTo>
                  <a:cubicBezTo>
                    <a:pt x="201991" y="167593"/>
                    <a:pt x="209893" y="188440"/>
                    <a:pt x="211892" y="210048"/>
                  </a:cubicBezTo>
                  <a:cubicBezTo>
                    <a:pt x="214272" y="235083"/>
                    <a:pt x="249209" y="235464"/>
                    <a:pt x="251113" y="210048"/>
                  </a:cubicBezTo>
                  <a:cubicBezTo>
                    <a:pt x="254444" y="164642"/>
                    <a:pt x="266058" y="119903"/>
                    <a:pt x="285764" y="78876"/>
                  </a:cubicBezTo>
                  <a:lnTo>
                    <a:pt x="246543" y="68215"/>
                  </a:lnTo>
                  <a:cubicBezTo>
                    <a:pt x="238832" y="159121"/>
                    <a:pt x="230265" y="250123"/>
                    <a:pt x="215890" y="340267"/>
                  </a:cubicBezTo>
                  <a:lnTo>
                    <a:pt x="229503" y="326655"/>
                  </a:lnTo>
                  <a:cubicBezTo>
                    <a:pt x="235596" y="331510"/>
                    <a:pt x="238356" y="332176"/>
                    <a:pt x="237785" y="328749"/>
                  </a:cubicBezTo>
                  <a:lnTo>
                    <a:pt x="237500" y="327702"/>
                  </a:lnTo>
                  <a:cubicBezTo>
                    <a:pt x="237785" y="326655"/>
                    <a:pt x="236643" y="320849"/>
                    <a:pt x="236643" y="319421"/>
                  </a:cubicBezTo>
                  <a:cubicBezTo>
                    <a:pt x="236452" y="309521"/>
                    <a:pt x="236167" y="299621"/>
                    <a:pt x="235977" y="289817"/>
                  </a:cubicBezTo>
                  <a:cubicBezTo>
                    <a:pt x="235596" y="270779"/>
                    <a:pt x="235120" y="251836"/>
                    <a:pt x="234739" y="232798"/>
                  </a:cubicBezTo>
                  <a:cubicBezTo>
                    <a:pt x="234263" y="211095"/>
                    <a:pt x="203229" y="206716"/>
                    <a:pt x="196946" y="227658"/>
                  </a:cubicBezTo>
                  <a:cubicBezTo>
                    <a:pt x="178287" y="290578"/>
                    <a:pt x="159819" y="353594"/>
                    <a:pt x="141066" y="416514"/>
                  </a:cubicBezTo>
                  <a:lnTo>
                    <a:pt x="174956" y="412040"/>
                  </a:lnTo>
                  <a:cubicBezTo>
                    <a:pt x="162295" y="387482"/>
                    <a:pt x="166959" y="358068"/>
                    <a:pt x="171053" y="331891"/>
                  </a:cubicBezTo>
                  <a:cubicBezTo>
                    <a:pt x="172480" y="322848"/>
                    <a:pt x="169529" y="313805"/>
                    <a:pt x="160391" y="310092"/>
                  </a:cubicBezTo>
                  <a:cubicBezTo>
                    <a:pt x="152680" y="307046"/>
                    <a:pt x="141066" y="309140"/>
                    <a:pt x="137353" y="317612"/>
                  </a:cubicBezTo>
                  <a:cubicBezTo>
                    <a:pt x="126596" y="342171"/>
                    <a:pt x="116124" y="366921"/>
                    <a:pt x="105843" y="391670"/>
                  </a:cubicBezTo>
                  <a:lnTo>
                    <a:pt x="139733" y="391670"/>
                  </a:lnTo>
                  <a:cubicBezTo>
                    <a:pt x="130975" y="363779"/>
                    <a:pt x="123740" y="335222"/>
                    <a:pt x="117076" y="306761"/>
                  </a:cubicBezTo>
                  <a:cubicBezTo>
                    <a:pt x="112983" y="289436"/>
                    <a:pt x="86233" y="289531"/>
                    <a:pt x="82044" y="306761"/>
                  </a:cubicBezTo>
                  <a:cubicBezTo>
                    <a:pt x="71192" y="351976"/>
                    <a:pt x="60054" y="397096"/>
                    <a:pt x="49297" y="442406"/>
                  </a:cubicBezTo>
                  <a:lnTo>
                    <a:pt x="86328" y="447451"/>
                  </a:lnTo>
                  <a:cubicBezTo>
                    <a:pt x="79950" y="388814"/>
                    <a:pt x="79188" y="329511"/>
                    <a:pt x="85281" y="270779"/>
                  </a:cubicBezTo>
                  <a:cubicBezTo>
                    <a:pt x="87470" y="249647"/>
                    <a:pt x="52533" y="245078"/>
                    <a:pt x="48154" y="265734"/>
                  </a:cubicBezTo>
                  <a:cubicBezTo>
                    <a:pt x="32066" y="342076"/>
                    <a:pt x="21975" y="419084"/>
                    <a:pt x="14074" y="496664"/>
                  </a:cubicBezTo>
                  <a:lnTo>
                    <a:pt x="54723" y="491143"/>
                  </a:lnTo>
                  <a:cubicBezTo>
                    <a:pt x="42442" y="419275"/>
                    <a:pt x="35969" y="344361"/>
                    <a:pt x="54437" y="272968"/>
                  </a:cubicBezTo>
                  <a:cubicBezTo>
                    <a:pt x="69383" y="215283"/>
                    <a:pt x="100798" y="159026"/>
                    <a:pt x="149348" y="123044"/>
                  </a:cubicBezTo>
                  <a:cubicBezTo>
                    <a:pt x="152775" y="120474"/>
                    <a:pt x="156202" y="117904"/>
                    <a:pt x="159819" y="115620"/>
                  </a:cubicBezTo>
                  <a:cubicBezTo>
                    <a:pt x="165912" y="111717"/>
                    <a:pt x="168863" y="114001"/>
                    <a:pt x="162295" y="107243"/>
                  </a:cubicBezTo>
                  <a:cubicBezTo>
                    <a:pt x="155726" y="100484"/>
                    <a:pt x="157440" y="104102"/>
                    <a:pt x="151728" y="108956"/>
                  </a:cubicBezTo>
                  <a:cubicBezTo>
                    <a:pt x="148015" y="112193"/>
                    <a:pt x="143731" y="114858"/>
                    <a:pt x="139828" y="117809"/>
                  </a:cubicBezTo>
                  <a:cubicBezTo>
                    <a:pt x="121265" y="131612"/>
                    <a:pt x="102797" y="145414"/>
                    <a:pt x="84805" y="159883"/>
                  </a:cubicBezTo>
                  <a:cubicBezTo>
                    <a:pt x="76047" y="166927"/>
                    <a:pt x="77475" y="181967"/>
                    <a:pt x="84805" y="189296"/>
                  </a:cubicBezTo>
                  <a:cubicBezTo>
                    <a:pt x="93563" y="198054"/>
                    <a:pt x="105272" y="196150"/>
                    <a:pt x="114220" y="189296"/>
                  </a:cubicBezTo>
                  <a:cubicBezTo>
                    <a:pt x="144398" y="165975"/>
                    <a:pt x="174765" y="142654"/>
                    <a:pt x="204942" y="119237"/>
                  </a:cubicBezTo>
                  <a:cubicBezTo>
                    <a:pt x="220364" y="107243"/>
                    <a:pt x="235786" y="95154"/>
                    <a:pt x="251208" y="83160"/>
                  </a:cubicBezTo>
                  <a:cubicBezTo>
                    <a:pt x="258633" y="77353"/>
                    <a:pt x="277958" y="57839"/>
                    <a:pt x="289001" y="61171"/>
                  </a:cubicBezTo>
                  <a:cubicBezTo>
                    <a:pt x="297949" y="63836"/>
                    <a:pt x="294903" y="87348"/>
                    <a:pt x="294903" y="94011"/>
                  </a:cubicBezTo>
                  <a:cubicBezTo>
                    <a:pt x="294903" y="112002"/>
                    <a:pt x="294046" y="130088"/>
                    <a:pt x="292428" y="147984"/>
                  </a:cubicBezTo>
                  <a:cubicBezTo>
                    <a:pt x="289001" y="185298"/>
                    <a:pt x="281671" y="222232"/>
                    <a:pt x="271580" y="258404"/>
                  </a:cubicBezTo>
                  <a:lnTo>
                    <a:pt x="304613" y="258404"/>
                  </a:lnTo>
                  <a:cubicBezTo>
                    <a:pt x="277101" y="192914"/>
                    <a:pt x="278053" y="117999"/>
                    <a:pt x="309754" y="54222"/>
                  </a:cubicBezTo>
                  <a:cubicBezTo>
                    <a:pt x="317845" y="37850"/>
                    <a:pt x="293761" y="23476"/>
                    <a:pt x="285098" y="39848"/>
                  </a:cubicBezTo>
                  <a:lnTo>
                    <a:pt x="285098" y="3984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2" name="Google Shape;2182;p36"/>
            <p:cNvSpPr/>
            <p:nvPr/>
          </p:nvSpPr>
          <p:spPr>
            <a:xfrm>
              <a:off x="4714027" y="3936406"/>
              <a:ext cx="744807" cy="691833"/>
            </a:xfrm>
            <a:custGeom>
              <a:avLst/>
              <a:gdLst/>
              <a:ahLst/>
              <a:cxnLst/>
              <a:rect l="l" t="t" r="r" b="b"/>
              <a:pathLst>
                <a:path w="744807" h="691833" extrusionOk="0">
                  <a:moveTo>
                    <a:pt x="538343" y="38412"/>
                  </a:moveTo>
                  <a:cubicBezTo>
                    <a:pt x="568139" y="41172"/>
                    <a:pt x="593081" y="67349"/>
                    <a:pt x="600316" y="94954"/>
                  </a:cubicBezTo>
                  <a:lnTo>
                    <a:pt x="636681" y="79629"/>
                  </a:lnTo>
                  <a:cubicBezTo>
                    <a:pt x="622877" y="60305"/>
                    <a:pt x="609074" y="40982"/>
                    <a:pt x="595270" y="21563"/>
                  </a:cubicBezTo>
                  <a:lnTo>
                    <a:pt x="567473" y="49358"/>
                  </a:lnTo>
                  <a:cubicBezTo>
                    <a:pt x="645534" y="98572"/>
                    <a:pt x="681137" y="189668"/>
                    <a:pt x="693703" y="277528"/>
                  </a:cubicBezTo>
                  <a:cubicBezTo>
                    <a:pt x="700557" y="325314"/>
                    <a:pt x="701700" y="374336"/>
                    <a:pt x="696940" y="422312"/>
                  </a:cubicBezTo>
                  <a:cubicBezTo>
                    <a:pt x="692180" y="470287"/>
                    <a:pt x="679233" y="520453"/>
                    <a:pt x="649056" y="559004"/>
                  </a:cubicBezTo>
                  <a:cubicBezTo>
                    <a:pt x="611930" y="606314"/>
                    <a:pt x="553289" y="628207"/>
                    <a:pt x="498646" y="648197"/>
                  </a:cubicBezTo>
                  <a:lnTo>
                    <a:pt x="519970" y="684845"/>
                  </a:lnTo>
                  <a:cubicBezTo>
                    <a:pt x="540723" y="661048"/>
                    <a:pt x="547006" y="631063"/>
                    <a:pt x="546149" y="600126"/>
                  </a:cubicBezTo>
                  <a:cubicBezTo>
                    <a:pt x="545197" y="565858"/>
                    <a:pt x="539104" y="531209"/>
                    <a:pt x="533297" y="497512"/>
                  </a:cubicBezTo>
                  <a:cubicBezTo>
                    <a:pt x="520922" y="426215"/>
                    <a:pt x="501978" y="356250"/>
                    <a:pt x="476941" y="288380"/>
                  </a:cubicBezTo>
                  <a:cubicBezTo>
                    <a:pt x="467326" y="262393"/>
                    <a:pt x="429153" y="272293"/>
                    <a:pt x="435150" y="299898"/>
                  </a:cubicBezTo>
                  <a:cubicBezTo>
                    <a:pt x="458663" y="409366"/>
                    <a:pt x="493600" y="515788"/>
                    <a:pt x="538438" y="618403"/>
                  </a:cubicBezTo>
                  <a:cubicBezTo>
                    <a:pt x="548434" y="641248"/>
                    <a:pt x="583276" y="624590"/>
                    <a:pt x="577659" y="601840"/>
                  </a:cubicBezTo>
                  <a:cubicBezTo>
                    <a:pt x="566426" y="556244"/>
                    <a:pt x="555097" y="510648"/>
                    <a:pt x="543864" y="465147"/>
                  </a:cubicBezTo>
                  <a:lnTo>
                    <a:pt x="502739" y="476475"/>
                  </a:lnTo>
                  <a:cubicBezTo>
                    <a:pt x="515115" y="513123"/>
                    <a:pt x="533202" y="546915"/>
                    <a:pt x="557192" y="577281"/>
                  </a:cubicBezTo>
                  <a:cubicBezTo>
                    <a:pt x="563855" y="585657"/>
                    <a:pt x="570424" y="595843"/>
                    <a:pt x="582419" y="595843"/>
                  </a:cubicBezTo>
                  <a:cubicBezTo>
                    <a:pt x="591272" y="595843"/>
                    <a:pt x="601172" y="591845"/>
                    <a:pt x="608502" y="587466"/>
                  </a:cubicBezTo>
                  <a:cubicBezTo>
                    <a:pt x="623829" y="578423"/>
                    <a:pt x="634681" y="563669"/>
                    <a:pt x="639441" y="546535"/>
                  </a:cubicBezTo>
                  <a:cubicBezTo>
                    <a:pt x="641821" y="537968"/>
                    <a:pt x="638013" y="526830"/>
                    <a:pt x="629731" y="522642"/>
                  </a:cubicBezTo>
                  <a:cubicBezTo>
                    <a:pt x="618689" y="517026"/>
                    <a:pt x="607646" y="511409"/>
                    <a:pt x="596603" y="505698"/>
                  </a:cubicBezTo>
                  <a:lnTo>
                    <a:pt x="580039" y="544916"/>
                  </a:lnTo>
                  <a:cubicBezTo>
                    <a:pt x="646486" y="569856"/>
                    <a:pt x="703699" y="500748"/>
                    <a:pt x="716360" y="442682"/>
                  </a:cubicBezTo>
                  <a:cubicBezTo>
                    <a:pt x="733114" y="366245"/>
                    <a:pt x="708744" y="290093"/>
                    <a:pt x="684564" y="218130"/>
                  </a:cubicBezTo>
                  <a:cubicBezTo>
                    <a:pt x="676853" y="195189"/>
                    <a:pt x="642297" y="198616"/>
                    <a:pt x="641821" y="223936"/>
                  </a:cubicBezTo>
                  <a:cubicBezTo>
                    <a:pt x="641060" y="263345"/>
                    <a:pt x="640298" y="302753"/>
                    <a:pt x="639632" y="342067"/>
                  </a:cubicBezTo>
                  <a:cubicBezTo>
                    <a:pt x="639156" y="366055"/>
                    <a:pt x="679043" y="372813"/>
                    <a:pt x="682660" y="347874"/>
                  </a:cubicBezTo>
                  <a:cubicBezTo>
                    <a:pt x="688182" y="310083"/>
                    <a:pt x="666287" y="281336"/>
                    <a:pt x="635538" y="261727"/>
                  </a:cubicBezTo>
                  <a:cubicBezTo>
                    <a:pt x="609930" y="245449"/>
                    <a:pt x="575945" y="240119"/>
                    <a:pt x="554241" y="217940"/>
                  </a:cubicBezTo>
                  <a:cubicBezTo>
                    <a:pt x="534630" y="197759"/>
                    <a:pt x="547482" y="170345"/>
                    <a:pt x="556145" y="147690"/>
                  </a:cubicBezTo>
                  <a:cubicBezTo>
                    <a:pt x="566997" y="119037"/>
                    <a:pt x="578325" y="87244"/>
                    <a:pt x="566331" y="57069"/>
                  </a:cubicBezTo>
                  <a:cubicBezTo>
                    <a:pt x="562237" y="46693"/>
                    <a:pt x="553479" y="39173"/>
                    <a:pt x="541675" y="40982"/>
                  </a:cubicBezTo>
                  <a:cubicBezTo>
                    <a:pt x="531393" y="42505"/>
                    <a:pt x="521207" y="51738"/>
                    <a:pt x="522159" y="63066"/>
                  </a:cubicBezTo>
                  <a:cubicBezTo>
                    <a:pt x="526443" y="114088"/>
                    <a:pt x="492077" y="163586"/>
                    <a:pt x="441528" y="174914"/>
                  </a:cubicBezTo>
                  <a:lnTo>
                    <a:pt x="461900" y="209943"/>
                  </a:lnTo>
                  <a:cubicBezTo>
                    <a:pt x="467612" y="204708"/>
                    <a:pt x="477322" y="208516"/>
                    <a:pt x="483415" y="213180"/>
                  </a:cubicBezTo>
                  <a:cubicBezTo>
                    <a:pt x="495980" y="222985"/>
                    <a:pt x="495980" y="241451"/>
                    <a:pt x="493886" y="255825"/>
                  </a:cubicBezTo>
                  <a:cubicBezTo>
                    <a:pt x="488270" y="296186"/>
                    <a:pt x="468183" y="333214"/>
                    <a:pt x="481225" y="374527"/>
                  </a:cubicBezTo>
                  <a:cubicBezTo>
                    <a:pt x="484557" y="384998"/>
                    <a:pt x="494552" y="392137"/>
                    <a:pt x="505690" y="390423"/>
                  </a:cubicBezTo>
                  <a:cubicBezTo>
                    <a:pt x="515686" y="388900"/>
                    <a:pt x="526158" y="379762"/>
                    <a:pt x="525015" y="368530"/>
                  </a:cubicBezTo>
                  <a:cubicBezTo>
                    <a:pt x="520636" y="325980"/>
                    <a:pt x="516257" y="283430"/>
                    <a:pt x="511878" y="240880"/>
                  </a:cubicBezTo>
                  <a:lnTo>
                    <a:pt x="472657" y="257158"/>
                  </a:lnTo>
                  <a:cubicBezTo>
                    <a:pt x="498170" y="283620"/>
                    <a:pt x="510165" y="318460"/>
                    <a:pt x="507214" y="354918"/>
                  </a:cubicBezTo>
                  <a:cubicBezTo>
                    <a:pt x="505690" y="373384"/>
                    <a:pt x="527014" y="380904"/>
                    <a:pt x="541008" y="374336"/>
                  </a:cubicBezTo>
                  <a:cubicBezTo>
                    <a:pt x="566521" y="362342"/>
                    <a:pt x="585560" y="337022"/>
                    <a:pt x="589654" y="309036"/>
                  </a:cubicBezTo>
                  <a:cubicBezTo>
                    <a:pt x="590986" y="300088"/>
                    <a:pt x="589558" y="291712"/>
                    <a:pt x="581752" y="285810"/>
                  </a:cubicBezTo>
                  <a:cubicBezTo>
                    <a:pt x="574993" y="280765"/>
                    <a:pt x="564712" y="279147"/>
                    <a:pt x="557287" y="284096"/>
                  </a:cubicBezTo>
                  <a:cubicBezTo>
                    <a:pt x="500931" y="321030"/>
                    <a:pt x="472657" y="388710"/>
                    <a:pt x="485128" y="454771"/>
                  </a:cubicBezTo>
                  <a:cubicBezTo>
                    <a:pt x="487127" y="465147"/>
                    <a:pt x="499027" y="471620"/>
                    <a:pt x="508737" y="470192"/>
                  </a:cubicBezTo>
                  <a:cubicBezTo>
                    <a:pt x="519875" y="468479"/>
                    <a:pt x="526443" y="460007"/>
                    <a:pt x="527395" y="449060"/>
                  </a:cubicBezTo>
                  <a:cubicBezTo>
                    <a:pt x="532250" y="391946"/>
                    <a:pt x="579277" y="344827"/>
                    <a:pt x="634777" y="335023"/>
                  </a:cubicBezTo>
                  <a:lnTo>
                    <a:pt x="618689" y="296852"/>
                  </a:lnTo>
                  <a:cubicBezTo>
                    <a:pt x="564903" y="328074"/>
                    <a:pt x="501216" y="373384"/>
                    <a:pt x="503787" y="443158"/>
                  </a:cubicBezTo>
                  <a:lnTo>
                    <a:pt x="543769" y="437733"/>
                  </a:lnTo>
                  <a:cubicBezTo>
                    <a:pt x="539009" y="411746"/>
                    <a:pt x="564046" y="387948"/>
                    <a:pt x="583276" y="374717"/>
                  </a:cubicBezTo>
                  <a:cubicBezTo>
                    <a:pt x="606694" y="358630"/>
                    <a:pt x="632492" y="345875"/>
                    <a:pt x="653150" y="326075"/>
                  </a:cubicBezTo>
                  <a:cubicBezTo>
                    <a:pt x="698653" y="282478"/>
                    <a:pt x="696749" y="214132"/>
                    <a:pt x="675806" y="158827"/>
                  </a:cubicBezTo>
                  <a:cubicBezTo>
                    <a:pt x="665620" y="131888"/>
                    <a:pt x="650389" y="106092"/>
                    <a:pt x="625543" y="90290"/>
                  </a:cubicBezTo>
                  <a:cubicBezTo>
                    <a:pt x="600696" y="74489"/>
                    <a:pt x="570138" y="73346"/>
                    <a:pt x="543674" y="83912"/>
                  </a:cubicBezTo>
                  <a:cubicBezTo>
                    <a:pt x="481891" y="108566"/>
                    <a:pt x="461900" y="173771"/>
                    <a:pt x="456474" y="234598"/>
                  </a:cubicBezTo>
                  <a:cubicBezTo>
                    <a:pt x="449144" y="316270"/>
                    <a:pt x="463804" y="398134"/>
                    <a:pt x="477798" y="478283"/>
                  </a:cubicBezTo>
                  <a:lnTo>
                    <a:pt x="514068" y="462958"/>
                  </a:lnTo>
                  <a:cubicBezTo>
                    <a:pt x="493600" y="416696"/>
                    <a:pt x="471610" y="371100"/>
                    <a:pt x="447906" y="326361"/>
                  </a:cubicBezTo>
                  <a:cubicBezTo>
                    <a:pt x="430295" y="293139"/>
                    <a:pt x="407258" y="247353"/>
                    <a:pt x="362896" y="249828"/>
                  </a:cubicBezTo>
                  <a:cubicBezTo>
                    <a:pt x="347760" y="250685"/>
                    <a:pt x="340049" y="265154"/>
                    <a:pt x="346427" y="278575"/>
                  </a:cubicBezTo>
                  <a:cubicBezTo>
                    <a:pt x="364324" y="315985"/>
                    <a:pt x="382887" y="353014"/>
                    <a:pt x="401165" y="390233"/>
                  </a:cubicBezTo>
                  <a:cubicBezTo>
                    <a:pt x="410018" y="408224"/>
                    <a:pt x="441909" y="395278"/>
                    <a:pt x="434103" y="376335"/>
                  </a:cubicBezTo>
                  <a:cubicBezTo>
                    <a:pt x="421061" y="344923"/>
                    <a:pt x="407638" y="311701"/>
                    <a:pt x="382887" y="287523"/>
                  </a:cubicBezTo>
                  <a:cubicBezTo>
                    <a:pt x="359659" y="264868"/>
                    <a:pt x="326341" y="251732"/>
                    <a:pt x="293974" y="258205"/>
                  </a:cubicBezTo>
                  <a:cubicBezTo>
                    <a:pt x="226670" y="271722"/>
                    <a:pt x="219911" y="355108"/>
                    <a:pt x="223624" y="409937"/>
                  </a:cubicBezTo>
                  <a:cubicBezTo>
                    <a:pt x="226575" y="454010"/>
                    <a:pt x="235047" y="497892"/>
                    <a:pt x="249803" y="539491"/>
                  </a:cubicBezTo>
                  <a:cubicBezTo>
                    <a:pt x="258751" y="564906"/>
                    <a:pt x="298067" y="554816"/>
                    <a:pt x="290642" y="528258"/>
                  </a:cubicBezTo>
                  <a:cubicBezTo>
                    <a:pt x="283883" y="504175"/>
                    <a:pt x="277219" y="479997"/>
                    <a:pt x="270461" y="455914"/>
                  </a:cubicBezTo>
                  <a:cubicBezTo>
                    <a:pt x="264463" y="434211"/>
                    <a:pt x="260655" y="409747"/>
                    <a:pt x="250564" y="389471"/>
                  </a:cubicBezTo>
                  <a:cubicBezTo>
                    <a:pt x="236571" y="361390"/>
                    <a:pt x="203062" y="349301"/>
                    <a:pt x="173265" y="352157"/>
                  </a:cubicBezTo>
                  <a:cubicBezTo>
                    <a:pt x="137757" y="355489"/>
                    <a:pt x="108722" y="375669"/>
                    <a:pt x="93205" y="407938"/>
                  </a:cubicBezTo>
                  <a:cubicBezTo>
                    <a:pt x="75403" y="445062"/>
                    <a:pt x="75784" y="487041"/>
                    <a:pt x="79497" y="527116"/>
                  </a:cubicBezTo>
                  <a:lnTo>
                    <a:pt x="117670" y="516740"/>
                  </a:lnTo>
                  <a:cubicBezTo>
                    <a:pt x="68644" y="433735"/>
                    <a:pt x="44274" y="338640"/>
                    <a:pt x="45702" y="242308"/>
                  </a:cubicBezTo>
                  <a:cubicBezTo>
                    <a:pt x="45988" y="221747"/>
                    <a:pt x="11622" y="215845"/>
                    <a:pt x="8671" y="237263"/>
                  </a:cubicBezTo>
                  <a:cubicBezTo>
                    <a:pt x="-9797" y="371671"/>
                    <a:pt x="-7893" y="530828"/>
                    <a:pt x="107865" y="623638"/>
                  </a:cubicBezTo>
                  <a:cubicBezTo>
                    <a:pt x="135187" y="645532"/>
                    <a:pt x="166792" y="662381"/>
                    <a:pt x="201348" y="669234"/>
                  </a:cubicBezTo>
                  <a:cubicBezTo>
                    <a:pt x="220387" y="673042"/>
                    <a:pt x="240283" y="648197"/>
                    <a:pt x="222291" y="633252"/>
                  </a:cubicBezTo>
                  <a:cubicBezTo>
                    <a:pt x="189734" y="606123"/>
                    <a:pt x="159842" y="575187"/>
                    <a:pt x="130903" y="544345"/>
                  </a:cubicBezTo>
                  <a:lnTo>
                    <a:pt x="102249" y="581564"/>
                  </a:lnTo>
                  <a:cubicBezTo>
                    <a:pt x="151275" y="613453"/>
                    <a:pt x="200301" y="645342"/>
                    <a:pt x="249327" y="677230"/>
                  </a:cubicBezTo>
                  <a:cubicBezTo>
                    <a:pt x="264558" y="687130"/>
                    <a:pt x="281122" y="673708"/>
                    <a:pt x="282550" y="658192"/>
                  </a:cubicBezTo>
                  <a:cubicBezTo>
                    <a:pt x="285977" y="620307"/>
                    <a:pt x="280456" y="581945"/>
                    <a:pt x="265796" y="546820"/>
                  </a:cubicBezTo>
                  <a:cubicBezTo>
                    <a:pt x="261702" y="536920"/>
                    <a:pt x="253611" y="529591"/>
                    <a:pt x="242092" y="531304"/>
                  </a:cubicBezTo>
                  <a:cubicBezTo>
                    <a:pt x="232477" y="532732"/>
                    <a:pt x="222101" y="541680"/>
                    <a:pt x="223338" y="552532"/>
                  </a:cubicBezTo>
                  <a:cubicBezTo>
                    <a:pt x="228479" y="597937"/>
                    <a:pt x="245709" y="638964"/>
                    <a:pt x="274935" y="674184"/>
                  </a:cubicBezTo>
                  <a:cubicBezTo>
                    <a:pt x="287881" y="689700"/>
                    <a:pt x="309776" y="675612"/>
                    <a:pt x="311205" y="659144"/>
                  </a:cubicBezTo>
                  <a:cubicBezTo>
                    <a:pt x="315203" y="612025"/>
                    <a:pt x="312061" y="564906"/>
                    <a:pt x="302732" y="518549"/>
                  </a:cubicBezTo>
                  <a:lnTo>
                    <a:pt x="264558" y="534636"/>
                  </a:lnTo>
                  <a:cubicBezTo>
                    <a:pt x="281408" y="569666"/>
                    <a:pt x="294260" y="606218"/>
                    <a:pt x="303589" y="643914"/>
                  </a:cubicBezTo>
                  <a:cubicBezTo>
                    <a:pt x="309491" y="667711"/>
                    <a:pt x="341762" y="660286"/>
                    <a:pt x="343857" y="638488"/>
                  </a:cubicBezTo>
                  <a:cubicBezTo>
                    <a:pt x="348521" y="590988"/>
                    <a:pt x="353091" y="543488"/>
                    <a:pt x="357755" y="495894"/>
                  </a:cubicBezTo>
                  <a:lnTo>
                    <a:pt x="337669" y="515979"/>
                  </a:lnTo>
                  <a:cubicBezTo>
                    <a:pt x="350330" y="515217"/>
                    <a:pt x="362896" y="514551"/>
                    <a:pt x="375557" y="513789"/>
                  </a:cubicBezTo>
                  <a:cubicBezTo>
                    <a:pt x="401165" y="512457"/>
                    <a:pt x="401260" y="472477"/>
                    <a:pt x="375557" y="473809"/>
                  </a:cubicBezTo>
                  <a:cubicBezTo>
                    <a:pt x="362896" y="474476"/>
                    <a:pt x="350330" y="475047"/>
                    <a:pt x="337669" y="475713"/>
                  </a:cubicBezTo>
                  <a:cubicBezTo>
                    <a:pt x="325960" y="476284"/>
                    <a:pt x="318725" y="484471"/>
                    <a:pt x="317583" y="495799"/>
                  </a:cubicBezTo>
                  <a:cubicBezTo>
                    <a:pt x="312728" y="543298"/>
                    <a:pt x="307777" y="590798"/>
                    <a:pt x="302922" y="638393"/>
                  </a:cubicBezTo>
                  <a:lnTo>
                    <a:pt x="343190" y="632967"/>
                  </a:lnTo>
                  <a:cubicBezTo>
                    <a:pt x="333290" y="591750"/>
                    <a:pt x="318915" y="551865"/>
                    <a:pt x="300638" y="513504"/>
                  </a:cubicBezTo>
                  <a:cubicBezTo>
                    <a:pt x="296259" y="504270"/>
                    <a:pt x="283312" y="501129"/>
                    <a:pt x="274554" y="504937"/>
                  </a:cubicBezTo>
                  <a:cubicBezTo>
                    <a:pt x="264654" y="509315"/>
                    <a:pt x="260370" y="519025"/>
                    <a:pt x="262464" y="529591"/>
                  </a:cubicBezTo>
                  <a:cubicBezTo>
                    <a:pt x="270841" y="572331"/>
                    <a:pt x="272650" y="615737"/>
                    <a:pt x="268652" y="659049"/>
                  </a:cubicBezTo>
                  <a:lnTo>
                    <a:pt x="304922" y="644009"/>
                  </a:lnTo>
                  <a:cubicBezTo>
                    <a:pt x="283693" y="618212"/>
                    <a:pt x="269985" y="585657"/>
                    <a:pt x="266462" y="552436"/>
                  </a:cubicBezTo>
                  <a:lnTo>
                    <a:pt x="224005" y="558148"/>
                  </a:lnTo>
                  <a:cubicBezTo>
                    <a:pt x="237142" y="590322"/>
                    <a:pt x="242092" y="623543"/>
                    <a:pt x="238284" y="658097"/>
                  </a:cubicBezTo>
                  <a:lnTo>
                    <a:pt x="271508" y="639059"/>
                  </a:lnTo>
                  <a:cubicBezTo>
                    <a:pt x="223053" y="606218"/>
                    <a:pt x="174598" y="573473"/>
                    <a:pt x="126048" y="540633"/>
                  </a:cubicBezTo>
                  <a:cubicBezTo>
                    <a:pt x="102915" y="524927"/>
                    <a:pt x="80068" y="558719"/>
                    <a:pt x="97394" y="577852"/>
                  </a:cubicBezTo>
                  <a:cubicBezTo>
                    <a:pt x="126238" y="609836"/>
                    <a:pt x="158129" y="637060"/>
                    <a:pt x="191828" y="663713"/>
                  </a:cubicBezTo>
                  <a:lnTo>
                    <a:pt x="212771" y="627731"/>
                  </a:lnTo>
                  <a:cubicBezTo>
                    <a:pt x="143373" y="613929"/>
                    <a:pt x="91301" y="562051"/>
                    <a:pt x="62647" y="498940"/>
                  </a:cubicBezTo>
                  <a:cubicBezTo>
                    <a:pt x="27044" y="420598"/>
                    <a:pt x="31518" y="330073"/>
                    <a:pt x="44941" y="247258"/>
                  </a:cubicBezTo>
                  <a:lnTo>
                    <a:pt x="7909" y="242213"/>
                  </a:lnTo>
                  <a:cubicBezTo>
                    <a:pt x="3911" y="345303"/>
                    <a:pt x="30471" y="448204"/>
                    <a:pt x="82162" y="537301"/>
                  </a:cubicBezTo>
                  <a:cubicBezTo>
                    <a:pt x="91777" y="553959"/>
                    <a:pt x="122049" y="547867"/>
                    <a:pt x="120336" y="526925"/>
                  </a:cubicBezTo>
                  <a:cubicBezTo>
                    <a:pt x="116433" y="480758"/>
                    <a:pt x="115005" y="398990"/>
                    <a:pt x="175835" y="393945"/>
                  </a:cubicBezTo>
                  <a:cubicBezTo>
                    <a:pt x="196398" y="392232"/>
                    <a:pt x="210582" y="398610"/>
                    <a:pt x="215818" y="417267"/>
                  </a:cubicBezTo>
                  <a:cubicBezTo>
                    <a:pt x="227241" y="457913"/>
                    <a:pt x="238475" y="498654"/>
                    <a:pt x="249708" y="539395"/>
                  </a:cubicBezTo>
                  <a:lnTo>
                    <a:pt x="290547" y="528163"/>
                  </a:lnTo>
                  <a:cubicBezTo>
                    <a:pt x="277029" y="489897"/>
                    <a:pt x="267319" y="450393"/>
                    <a:pt x="263797" y="409842"/>
                  </a:cubicBezTo>
                  <a:cubicBezTo>
                    <a:pt x="261322" y="380524"/>
                    <a:pt x="259227" y="346922"/>
                    <a:pt x="273031" y="319792"/>
                  </a:cubicBezTo>
                  <a:cubicBezTo>
                    <a:pt x="286834" y="292663"/>
                    <a:pt x="316155" y="287523"/>
                    <a:pt x="342048" y="302087"/>
                  </a:cubicBezTo>
                  <a:cubicBezTo>
                    <a:pt x="372892" y="319412"/>
                    <a:pt x="386886" y="354727"/>
                    <a:pt x="399261" y="385949"/>
                  </a:cubicBezTo>
                  <a:lnTo>
                    <a:pt x="432199" y="372052"/>
                  </a:lnTo>
                  <a:cubicBezTo>
                    <a:pt x="414588" y="334452"/>
                    <a:pt x="397262" y="296757"/>
                    <a:pt x="379365" y="259347"/>
                  </a:cubicBezTo>
                  <a:lnTo>
                    <a:pt x="362896" y="288094"/>
                  </a:lnTo>
                  <a:cubicBezTo>
                    <a:pt x="377747" y="287523"/>
                    <a:pt x="387552" y="299612"/>
                    <a:pt x="395072" y="311130"/>
                  </a:cubicBezTo>
                  <a:cubicBezTo>
                    <a:pt x="405639" y="327313"/>
                    <a:pt x="414017" y="345208"/>
                    <a:pt x="422870" y="362438"/>
                  </a:cubicBezTo>
                  <a:cubicBezTo>
                    <a:pt x="443147" y="402037"/>
                    <a:pt x="461995" y="442397"/>
                    <a:pt x="479797" y="483138"/>
                  </a:cubicBezTo>
                  <a:cubicBezTo>
                    <a:pt x="483700" y="492086"/>
                    <a:pt x="496456" y="494847"/>
                    <a:pt x="504548" y="491229"/>
                  </a:cubicBezTo>
                  <a:cubicBezTo>
                    <a:pt x="514163" y="487041"/>
                    <a:pt x="517780" y="477903"/>
                    <a:pt x="516067" y="467813"/>
                  </a:cubicBezTo>
                  <a:cubicBezTo>
                    <a:pt x="505405" y="404321"/>
                    <a:pt x="494838" y="340544"/>
                    <a:pt x="495505" y="276005"/>
                  </a:cubicBezTo>
                  <a:cubicBezTo>
                    <a:pt x="495980" y="226507"/>
                    <a:pt x="498932" y="156732"/>
                    <a:pt x="546720" y="127795"/>
                  </a:cubicBezTo>
                  <a:cubicBezTo>
                    <a:pt x="565664" y="116277"/>
                    <a:pt x="589082" y="113516"/>
                    <a:pt x="607646" y="127414"/>
                  </a:cubicBezTo>
                  <a:cubicBezTo>
                    <a:pt x="625067" y="140455"/>
                    <a:pt x="634777" y="162444"/>
                    <a:pt x="640869" y="182719"/>
                  </a:cubicBezTo>
                  <a:cubicBezTo>
                    <a:pt x="648294" y="207088"/>
                    <a:pt x="653054" y="234122"/>
                    <a:pt x="646771" y="259252"/>
                  </a:cubicBezTo>
                  <a:cubicBezTo>
                    <a:pt x="640488" y="284382"/>
                    <a:pt x="623448" y="300374"/>
                    <a:pt x="602886" y="314081"/>
                  </a:cubicBezTo>
                  <a:cubicBezTo>
                    <a:pt x="578992" y="329978"/>
                    <a:pt x="553003" y="343209"/>
                    <a:pt x="533107" y="364436"/>
                  </a:cubicBezTo>
                  <a:cubicBezTo>
                    <a:pt x="511212" y="387853"/>
                    <a:pt x="498741" y="416410"/>
                    <a:pt x="504548" y="448584"/>
                  </a:cubicBezTo>
                  <a:cubicBezTo>
                    <a:pt x="508546" y="471239"/>
                    <a:pt x="545197" y="465814"/>
                    <a:pt x="544531" y="443158"/>
                  </a:cubicBezTo>
                  <a:cubicBezTo>
                    <a:pt x="542817" y="389662"/>
                    <a:pt x="599268" y="356155"/>
                    <a:pt x="639822" y="333024"/>
                  </a:cubicBezTo>
                  <a:cubicBezTo>
                    <a:pt x="661527" y="320649"/>
                    <a:pt x="646010" y="290950"/>
                    <a:pt x="623734" y="294853"/>
                  </a:cubicBezTo>
                  <a:cubicBezTo>
                    <a:pt x="548529" y="307799"/>
                    <a:pt x="491316" y="374336"/>
                    <a:pt x="484462" y="449251"/>
                  </a:cubicBezTo>
                  <a:lnTo>
                    <a:pt x="526729" y="443539"/>
                  </a:lnTo>
                  <a:cubicBezTo>
                    <a:pt x="518352" y="397467"/>
                    <a:pt x="540532" y="347683"/>
                    <a:pt x="579658" y="322363"/>
                  </a:cubicBezTo>
                  <a:lnTo>
                    <a:pt x="547291" y="297423"/>
                  </a:lnTo>
                  <a:cubicBezTo>
                    <a:pt x="544531" y="315414"/>
                    <a:pt x="535106" y="328074"/>
                    <a:pt x="518542" y="335689"/>
                  </a:cubicBezTo>
                  <a:lnTo>
                    <a:pt x="552337" y="355108"/>
                  </a:lnTo>
                  <a:cubicBezTo>
                    <a:pt x="556811" y="307227"/>
                    <a:pt x="539009" y="258966"/>
                    <a:pt x="505310" y="224888"/>
                  </a:cubicBezTo>
                  <a:cubicBezTo>
                    <a:pt x="492458" y="211847"/>
                    <a:pt x="463709" y="220605"/>
                    <a:pt x="466089" y="241166"/>
                  </a:cubicBezTo>
                  <a:cubicBezTo>
                    <a:pt x="470944" y="283715"/>
                    <a:pt x="475799" y="326265"/>
                    <a:pt x="480654" y="368815"/>
                  </a:cubicBezTo>
                  <a:lnTo>
                    <a:pt x="524349" y="362913"/>
                  </a:lnTo>
                  <a:cubicBezTo>
                    <a:pt x="516638" y="339592"/>
                    <a:pt x="524349" y="316270"/>
                    <a:pt x="530251" y="293425"/>
                  </a:cubicBezTo>
                  <a:cubicBezTo>
                    <a:pt x="536725" y="268104"/>
                    <a:pt x="542056" y="240214"/>
                    <a:pt x="533678" y="214703"/>
                  </a:cubicBezTo>
                  <a:cubicBezTo>
                    <a:pt x="520351" y="174057"/>
                    <a:pt x="467136" y="147690"/>
                    <a:pt x="432389" y="180435"/>
                  </a:cubicBezTo>
                  <a:cubicBezTo>
                    <a:pt x="416587" y="195379"/>
                    <a:pt x="433151" y="220034"/>
                    <a:pt x="452761" y="215465"/>
                  </a:cubicBezTo>
                  <a:cubicBezTo>
                    <a:pt x="520636" y="199473"/>
                    <a:pt x="571662" y="133220"/>
                    <a:pt x="567187" y="63256"/>
                  </a:cubicBezTo>
                  <a:lnTo>
                    <a:pt x="523016" y="69253"/>
                  </a:lnTo>
                  <a:cubicBezTo>
                    <a:pt x="532155" y="93812"/>
                    <a:pt x="517019" y="119418"/>
                    <a:pt x="508451" y="143120"/>
                  </a:cubicBezTo>
                  <a:cubicBezTo>
                    <a:pt x="497789" y="172629"/>
                    <a:pt x="492077" y="205089"/>
                    <a:pt x="509022" y="233551"/>
                  </a:cubicBezTo>
                  <a:cubicBezTo>
                    <a:pt x="525967" y="262012"/>
                    <a:pt x="557097" y="275053"/>
                    <a:pt x="586227" y="287047"/>
                  </a:cubicBezTo>
                  <a:cubicBezTo>
                    <a:pt x="603838" y="294282"/>
                    <a:pt x="644201" y="311130"/>
                    <a:pt x="640584" y="336451"/>
                  </a:cubicBezTo>
                  <a:lnTo>
                    <a:pt x="683612" y="342257"/>
                  </a:lnTo>
                  <a:cubicBezTo>
                    <a:pt x="684279" y="302849"/>
                    <a:pt x="684850" y="263440"/>
                    <a:pt x="685516" y="224127"/>
                  </a:cubicBezTo>
                  <a:lnTo>
                    <a:pt x="642773" y="229933"/>
                  </a:lnTo>
                  <a:cubicBezTo>
                    <a:pt x="662764" y="289046"/>
                    <a:pt x="683612" y="352157"/>
                    <a:pt x="676473" y="415458"/>
                  </a:cubicBezTo>
                  <a:cubicBezTo>
                    <a:pt x="673617" y="440493"/>
                    <a:pt x="665525" y="465242"/>
                    <a:pt x="648294" y="483995"/>
                  </a:cubicBezTo>
                  <a:cubicBezTo>
                    <a:pt x="633254" y="500367"/>
                    <a:pt x="613833" y="511695"/>
                    <a:pt x="591653" y="503794"/>
                  </a:cubicBezTo>
                  <a:cubicBezTo>
                    <a:pt x="569472" y="495894"/>
                    <a:pt x="553193" y="532351"/>
                    <a:pt x="575089" y="543013"/>
                  </a:cubicBezTo>
                  <a:cubicBezTo>
                    <a:pt x="586227" y="548438"/>
                    <a:pt x="597365" y="553864"/>
                    <a:pt x="608502" y="559385"/>
                  </a:cubicBezTo>
                  <a:lnTo>
                    <a:pt x="598792" y="535492"/>
                  </a:lnTo>
                  <a:cubicBezTo>
                    <a:pt x="595746" y="546535"/>
                    <a:pt x="588035" y="552246"/>
                    <a:pt x="576993" y="554245"/>
                  </a:cubicBezTo>
                  <a:lnTo>
                    <a:pt x="597650" y="559671"/>
                  </a:lnTo>
                  <a:cubicBezTo>
                    <a:pt x="573851" y="531971"/>
                    <a:pt x="555669" y="499796"/>
                    <a:pt x="544055" y="465147"/>
                  </a:cubicBezTo>
                  <a:cubicBezTo>
                    <a:pt x="535392" y="439256"/>
                    <a:pt x="496266" y="449631"/>
                    <a:pt x="502930" y="476475"/>
                  </a:cubicBezTo>
                  <a:cubicBezTo>
                    <a:pt x="514163" y="522071"/>
                    <a:pt x="525301" y="567667"/>
                    <a:pt x="536534" y="613263"/>
                  </a:cubicBezTo>
                  <a:lnTo>
                    <a:pt x="575755" y="596699"/>
                  </a:lnTo>
                  <a:cubicBezTo>
                    <a:pt x="532536" y="497607"/>
                    <a:pt x="499788" y="394041"/>
                    <a:pt x="477227" y="288380"/>
                  </a:cubicBezTo>
                  <a:lnTo>
                    <a:pt x="435436" y="299898"/>
                  </a:lnTo>
                  <a:cubicBezTo>
                    <a:pt x="458283" y="362152"/>
                    <a:pt x="476084" y="426120"/>
                    <a:pt x="488365" y="491325"/>
                  </a:cubicBezTo>
                  <a:cubicBezTo>
                    <a:pt x="494267" y="522452"/>
                    <a:pt x="499312" y="553959"/>
                    <a:pt x="501883" y="585562"/>
                  </a:cubicBezTo>
                  <a:cubicBezTo>
                    <a:pt x="503691" y="608027"/>
                    <a:pt x="505119" y="635632"/>
                    <a:pt x="489317" y="653813"/>
                  </a:cubicBezTo>
                  <a:cubicBezTo>
                    <a:pt x="476180" y="668853"/>
                    <a:pt x="488460" y="698553"/>
                    <a:pt x="510641" y="690461"/>
                  </a:cubicBezTo>
                  <a:cubicBezTo>
                    <a:pt x="566426" y="670186"/>
                    <a:pt x="624305" y="648292"/>
                    <a:pt x="666953" y="605267"/>
                  </a:cubicBezTo>
                  <a:cubicBezTo>
                    <a:pt x="707126" y="564811"/>
                    <a:pt x="728450" y="509791"/>
                    <a:pt x="737303" y="454296"/>
                  </a:cubicBezTo>
                  <a:cubicBezTo>
                    <a:pt x="753772" y="351110"/>
                    <a:pt x="743967" y="237739"/>
                    <a:pt x="699605" y="142359"/>
                  </a:cubicBezTo>
                  <a:cubicBezTo>
                    <a:pt x="675235" y="90100"/>
                    <a:pt x="637633" y="44599"/>
                    <a:pt x="588321" y="14329"/>
                  </a:cubicBezTo>
                  <a:cubicBezTo>
                    <a:pt x="571852" y="4238"/>
                    <a:pt x="548148" y="25275"/>
                    <a:pt x="560524" y="42124"/>
                  </a:cubicBezTo>
                  <a:cubicBezTo>
                    <a:pt x="574613" y="61352"/>
                    <a:pt x="588606" y="80486"/>
                    <a:pt x="602695" y="99714"/>
                  </a:cubicBezTo>
                  <a:cubicBezTo>
                    <a:pt x="615357" y="116943"/>
                    <a:pt x="645534" y="107614"/>
                    <a:pt x="639061" y="84388"/>
                  </a:cubicBezTo>
                  <a:cubicBezTo>
                    <a:pt x="626495" y="39173"/>
                    <a:pt x="585941" y="3763"/>
                    <a:pt x="538628" y="50"/>
                  </a:cubicBezTo>
                  <a:cubicBezTo>
                    <a:pt x="528252" y="-807"/>
                    <a:pt x="519399" y="9474"/>
                    <a:pt x="519399" y="19278"/>
                  </a:cubicBezTo>
                  <a:cubicBezTo>
                    <a:pt x="519399" y="30416"/>
                    <a:pt x="528252" y="37555"/>
                    <a:pt x="538628" y="38507"/>
                  </a:cubicBezTo>
                  <a:lnTo>
                    <a:pt x="538628" y="385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3" name="Google Shape;2183;p36"/>
            <p:cNvSpPr/>
            <p:nvPr/>
          </p:nvSpPr>
          <p:spPr>
            <a:xfrm>
              <a:off x="4895862" y="4294626"/>
              <a:ext cx="357062" cy="359304"/>
            </a:xfrm>
            <a:custGeom>
              <a:avLst/>
              <a:gdLst/>
              <a:ahLst/>
              <a:cxnLst/>
              <a:rect l="l" t="t" r="r" b="b"/>
              <a:pathLst>
                <a:path w="357062" h="359304" extrusionOk="0">
                  <a:moveTo>
                    <a:pt x="222472" y="73039"/>
                  </a:moveTo>
                  <a:cubicBezTo>
                    <a:pt x="204575" y="119587"/>
                    <a:pt x="165354" y="151761"/>
                    <a:pt x="117661" y="164421"/>
                  </a:cubicBezTo>
                  <a:lnTo>
                    <a:pt x="132321" y="199166"/>
                  </a:lnTo>
                  <a:cubicBezTo>
                    <a:pt x="203813" y="164707"/>
                    <a:pt x="268547" y="102739"/>
                    <a:pt x="278637" y="20971"/>
                  </a:cubicBezTo>
                  <a:lnTo>
                    <a:pt x="237132" y="26587"/>
                  </a:lnTo>
                  <a:cubicBezTo>
                    <a:pt x="248841" y="70184"/>
                    <a:pt x="250079" y="115399"/>
                    <a:pt x="239893" y="159376"/>
                  </a:cubicBezTo>
                  <a:lnTo>
                    <a:pt x="265501" y="144812"/>
                  </a:lnTo>
                  <a:cubicBezTo>
                    <a:pt x="227517" y="138530"/>
                    <a:pt x="191819" y="148144"/>
                    <a:pt x="161927" y="172417"/>
                  </a:cubicBezTo>
                  <a:lnTo>
                    <a:pt x="194008" y="197167"/>
                  </a:lnTo>
                  <a:cubicBezTo>
                    <a:pt x="210096" y="171846"/>
                    <a:pt x="246080" y="160233"/>
                    <a:pt x="273973" y="171846"/>
                  </a:cubicBezTo>
                  <a:cubicBezTo>
                    <a:pt x="301865" y="183459"/>
                    <a:pt x="317858" y="217061"/>
                    <a:pt x="310814" y="246189"/>
                  </a:cubicBezTo>
                  <a:lnTo>
                    <a:pt x="348797" y="236194"/>
                  </a:lnTo>
                  <a:cubicBezTo>
                    <a:pt x="342514" y="230483"/>
                    <a:pt x="336136" y="224867"/>
                    <a:pt x="329758" y="219251"/>
                  </a:cubicBezTo>
                  <a:lnTo>
                    <a:pt x="303484" y="253329"/>
                  </a:lnTo>
                  <a:cubicBezTo>
                    <a:pt x="314812" y="260373"/>
                    <a:pt x="313289" y="277317"/>
                    <a:pt x="308339" y="288359"/>
                  </a:cubicBezTo>
                  <a:cubicBezTo>
                    <a:pt x="300247" y="306445"/>
                    <a:pt x="279685" y="314440"/>
                    <a:pt x="260931" y="315773"/>
                  </a:cubicBezTo>
                  <a:cubicBezTo>
                    <a:pt x="236085" y="317487"/>
                    <a:pt x="211143" y="312632"/>
                    <a:pt x="186964" y="307492"/>
                  </a:cubicBezTo>
                  <a:cubicBezTo>
                    <a:pt x="157738" y="301209"/>
                    <a:pt x="129084" y="292261"/>
                    <a:pt x="101192" y="281410"/>
                  </a:cubicBezTo>
                  <a:lnTo>
                    <a:pt x="89197" y="325006"/>
                  </a:lnTo>
                  <a:cubicBezTo>
                    <a:pt x="124610" y="333478"/>
                    <a:pt x="160023" y="341855"/>
                    <a:pt x="195341" y="350327"/>
                  </a:cubicBezTo>
                  <a:cubicBezTo>
                    <a:pt x="218188" y="355753"/>
                    <a:pt x="233990" y="323007"/>
                    <a:pt x="211810" y="311204"/>
                  </a:cubicBezTo>
                  <a:cubicBezTo>
                    <a:pt x="172113" y="290167"/>
                    <a:pt x="133463" y="267417"/>
                    <a:pt x="93386" y="246951"/>
                  </a:cubicBezTo>
                  <a:cubicBezTo>
                    <a:pt x="87674" y="244095"/>
                    <a:pt x="41313" y="217823"/>
                    <a:pt x="39790" y="219632"/>
                  </a:cubicBezTo>
                  <a:cubicBezTo>
                    <a:pt x="40742" y="226104"/>
                    <a:pt x="42075" y="226866"/>
                    <a:pt x="43788" y="222106"/>
                  </a:cubicBezTo>
                  <a:cubicBezTo>
                    <a:pt x="45502" y="219441"/>
                    <a:pt x="47120" y="216776"/>
                    <a:pt x="48834" y="214206"/>
                  </a:cubicBezTo>
                  <a:cubicBezTo>
                    <a:pt x="51309" y="210208"/>
                    <a:pt x="53879" y="206305"/>
                    <a:pt x="56354" y="202307"/>
                  </a:cubicBezTo>
                  <a:cubicBezTo>
                    <a:pt x="63018" y="191741"/>
                    <a:pt x="69777" y="181175"/>
                    <a:pt x="76441" y="170514"/>
                  </a:cubicBezTo>
                  <a:cubicBezTo>
                    <a:pt x="88626" y="151285"/>
                    <a:pt x="61876" y="132723"/>
                    <a:pt x="45978" y="147002"/>
                  </a:cubicBezTo>
                  <a:cubicBezTo>
                    <a:pt x="32650" y="159091"/>
                    <a:pt x="19323" y="171180"/>
                    <a:pt x="6091" y="183459"/>
                  </a:cubicBezTo>
                  <a:cubicBezTo>
                    <a:pt x="-12282" y="200594"/>
                    <a:pt x="15039" y="227532"/>
                    <a:pt x="33507" y="210874"/>
                  </a:cubicBezTo>
                  <a:cubicBezTo>
                    <a:pt x="46930" y="198880"/>
                    <a:pt x="60162" y="186696"/>
                    <a:pt x="73299" y="174416"/>
                  </a:cubicBezTo>
                  <a:lnTo>
                    <a:pt x="42836" y="150905"/>
                  </a:lnTo>
                  <a:cubicBezTo>
                    <a:pt x="35887" y="162232"/>
                    <a:pt x="28938" y="173560"/>
                    <a:pt x="21988" y="184887"/>
                  </a:cubicBezTo>
                  <a:cubicBezTo>
                    <a:pt x="15610" y="195263"/>
                    <a:pt x="6947" y="206210"/>
                    <a:pt x="4187" y="218299"/>
                  </a:cubicBezTo>
                  <a:cubicBezTo>
                    <a:pt x="-2096" y="246285"/>
                    <a:pt x="28652" y="258183"/>
                    <a:pt x="47882" y="269416"/>
                  </a:cubicBezTo>
                  <a:cubicBezTo>
                    <a:pt x="94813" y="296640"/>
                    <a:pt x="142792" y="321675"/>
                    <a:pt x="190105" y="348138"/>
                  </a:cubicBezTo>
                  <a:lnTo>
                    <a:pt x="206574" y="309015"/>
                  </a:lnTo>
                  <a:cubicBezTo>
                    <a:pt x="171447" y="299781"/>
                    <a:pt x="136224" y="290548"/>
                    <a:pt x="101096" y="281314"/>
                  </a:cubicBezTo>
                  <a:cubicBezTo>
                    <a:pt x="89292" y="278173"/>
                    <a:pt x="76536" y="285217"/>
                    <a:pt x="73299" y="297116"/>
                  </a:cubicBezTo>
                  <a:cubicBezTo>
                    <a:pt x="69682" y="310157"/>
                    <a:pt x="77773" y="320247"/>
                    <a:pt x="89102" y="324911"/>
                  </a:cubicBezTo>
                  <a:cubicBezTo>
                    <a:pt x="123658" y="339285"/>
                    <a:pt x="159833" y="349566"/>
                    <a:pt x="196864" y="355277"/>
                  </a:cubicBezTo>
                  <a:cubicBezTo>
                    <a:pt x="228945" y="360227"/>
                    <a:pt x="264168" y="362511"/>
                    <a:pt x="295106" y="350708"/>
                  </a:cubicBezTo>
                  <a:cubicBezTo>
                    <a:pt x="323094" y="340047"/>
                    <a:pt x="344609" y="318914"/>
                    <a:pt x="351272" y="289120"/>
                  </a:cubicBezTo>
                  <a:cubicBezTo>
                    <a:pt x="357936" y="259326"/>
                    <a:pt x="349083" y="233624"/>
                    <a:pt x="325284" y="215824"/>
                  </a:cubicBezTo>
                  <a:cubicBezTo>
                    <a:pt x="305007" y="200689"/>
                    <a:pt x="282541" y="232768"/>
                    <a:pt x="299009" y="249902"/>
                  </a:cubicBezTo>
                  <a:cubicBezTo>
                    <a:pt x="304912" y="255994"/>
                    <a:pt x="310623" y="262276"/>
                    <a:pt x="316621" y="268273"/>
                  </a:cubicBezTo>
                  <a:cubicBezTo>
                    <a:pt x="328140" y="279887"/>
                    <a:pt x="350987" y="275222"/>
                    <a:pt x="354604" y="258279"/>
                  </a:cubicBezTo>
                  <a:cubicBezTo>
                    <a:pt x="365742" y="206495"/>
                    <a:pt x="338230" y="151190"/>
                    <a:pt x="288348" y="131486"/>
                  </a:cubicBezTo>
                  <a:cubicBezTo>
                    <a:pt x="238465" y="111781"/>
                    <a:pt x="185440" y="134532"/>
                    <a:pt x="158690" y="176511"/>
                  </a:cubicBezTo>
                  <a:cubicBezTo>
                    <a:pt x="145363" y="197452"/>
                    <a:pt x="173826" y="214967"/>
                    <a:pt x="190771" y="201260"/>
                  </a:cubicBezTo>
                  <a:cubicBezTo>
                    <a:pt x="207716" y="187553"/>
                    <a:pt x="232467" y="181175"/>
                    <a:pt x="254458" y="184982"/>
                  </a:cubicBezTo>
                  <a:cubicBezTo>
                    <a:pt x="265215" y="186886"/>
                    <a:pt x="277210" y="182222"/>
                    <a:pt x="280066" y="170418"/>
                  </a:cubicBezTo>
                  <a:cubicBezTo>
                    <a:pt x="292346" y="119206"/>
                    <a:pt x="291870" y="66090"/>
                    <a:pt x="277971" y="15354"/>
                  </a:cubicBezTo>
                  <a:cubicBezTo>
                    <a:pt x="275210" y="5264"/>
                    <a:pt x="265025" y="-1304"/>
                    <a:pt x="254743" y="219"/>
                  </a:cubicBezTo>
                  <a:cubicBezTo>
                    <a:pt x="243605" y="1933"/>
                    <a:pt x="237703" y="10214"/>
                    <a:pt x="236370" y="20971"/>
                  </a:cubicBezTo>
                  <a:cubicBezTo>
                    <a:pt x="228183" y="89126"/>
                    <a:pt x="168495" y="134912"/>
                    <a:pt x="113186" y="166325"/>
                  </a:cubicBezTo>
                  <a:cubicBezTo>
                    <a:pt x="94813" y="176701"/>
                    <a:pt x="107094" y="208113"/>
                    <a:pt x="127847" y="201069"/>
                  </a:cubicBezTo>
                  <a:cubicBezTo>
                    <a:pt x="183251" y="182317"/>
                    <a:pt x="227136" y="134817"/>
                    <a:pt x="243034" y="78751"/>
                  </a:cubicBezTo>
                  <a:cubicBezTo>
                    <a:pt x="246842" y="65329"/>
                    <a:pt x="227422" y="60665"/>
                    <a:pt x="222567" y="73134"/>
                  </a:cubicBezTo>
                  <a:lnTo>
                    <a:pt x="222567" y="7313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285720" y="357172"/>
            <a:ext cx="54292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Université M</a:t>
            </a:r>
            <a:r>
              <a:rPr kumimoji="0" lang="fr-FR" sz="1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ed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Khider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Biskra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fr-FR" sz="16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ère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année master : microbiologie appliquée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Module :Antibiotiques</a:t>
            </a:r>
            <a:r>
              <a:rPr kumimoji="0" lang="fr-FR" altLang="zh-CN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et phénomène de résistance </a:t>
            </a:r>
            <a:endParaRPr kumimoji="0" lang="fr-FR" altLang="zh-CN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AutoShape 10" descr="Pharmacokinetics Principles | Pharmacology Men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492" name="AutoShape 12" descr="Pharmacokinetics Principles | Pharmacology Men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5" name="AutoShape 3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7" name="AutoShape 5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9" name="AutoShape 7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41" name="AutoShape 9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43" name="AutoShape 11" descr="Little evidence for supplements to treat thinning hair, dry skin and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Antifongiques naturels Définition</a:t>
            </a:r>
          </a:p>
          <a:p>
            <a:r>
              <a:rPr lang="fr-FR" sz="2400" dirty="0" smtClean="0"/>
              <a:t>Substances produites naturellement par des micro-organismes.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Exemples Nystatine </a:t>
            </a:r>
            <a:r>
              <a:rPr lang="fr-FR" sz="2400" dirty="0" smtClean="0"/>
              <a:t>Active contre Candida</a:t>
            </a:r>
          </a:p>
          <a:p>
            <a:r>
              <a:rPr lang="fr-FR" sz="2400" dirty="0" smtClean="0"/>
              <a:t>Utilisée dans les mycoses buccales</a:t>
            </a:r>
          </a:p>
          <a:p>
            <a:r>
              <a:rPr lang="fr-FR" sz="2400" b="1" dirty="0" err="1" smtClean="0">
                <a:solidFill>
                  <a:srgbClr val="FF0000"/>
                </a:solidFill>
              </a:rPr>
              <a:t>Amphotéricine</a:t>
            </a:r>
            <a:r>
              <a:rPr lang="fr-FR" sz="2400" b="1" dirty="0" smtClean="0">
                <a:solidFill>
                  <a:srgbClr val="FF0000"/>
                </a:solidFill>
              </a:rPr>
              <a:t> B</a:t>
            </a:r>
          </a:p>
          <a:p>
            <a:r>
              <a:rPr lang="fr-FR" sz="2400" dirty="0" smtClean="0"/>
              <a:t>Puissant antifongique Utilisé dans les infections graves</a:t>
            </a:r>
          </a:p>
          <a:p>
            <a:r>
              <a:rPr lang="fr-FR" sz="2400" b="1" dirty="0" smtClean="0">
                <a:solidFill>
                  <a:srgbClr val="FFFF00"/>
                </a:solidFill>
              </a:rPr>
              <a:t>🔬</a:t>
            </a:r>
            <a:r>
              <a:rPr lang="fr-FR" sz="2400" b="1" dirty="0" smtClean="0"/>
              <a:t> Mécanisme d’action</a:t>
            </a:r>
          </a:p>
          <a:p>
            <a:r>
              <a:rPr lang="fr-FR" sz="2400" dirty="0" smtClean="0"/>
              <a:t>Ils agissent sur la membrane fongique en se fixant à </a:t>
            </a:r>
            <a:r>
              <a:rPr lang="fr-FR" sz="2400" b="1" dirty="0" smtClean="0"/>
              <a:t>l’ergostérol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FF00"/>
                </a:solidFill>
              </a:rPr>
              <a:t>→</a:t>
            </a:r>
            <a:r>
              <a:rPr lang="fr-FR" sz="2400" dirty="0" smtClean="0"/>
              <a:t> destruction de la cellule fongique.</a:t>
            </a:r>
          </a:p>
          <a:p>
            <a:r>
              <a:rPr lang="fr-FR" sz="2400" b="1" dirty="0" smtClean="0"/>
              <a:t>Inconvénients</a:t>
            </a:r>
          </a:p>
          <a:p>
            <a:r>
              <a:rPr lang="fr-FR" sz="2400" dirty="0" smtClean="0"/>
              <a:t>Toxicité possible (surtout </a:t>
            </a:r>
            <a:r>
              <a:rPr lang="fr-FR" sz="2400" dirty="0" err="1" smtClean="0"/>
              <a:t>amphotéricine</a:t>
            </a:r>
            <a:r>
              <a:rPr lang="fr-FR" sz="2400" dirty="0" smtClean="0"/>
              <a:t> B)</a:t>
            </a:r>
          </a:p>
          <a:p>
            <a:endParaRPr lang="fr-FR" sz="2400" dirty="0" smtClean="0"/>
          </a:p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Utilisation hospitalière fréquente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10" name="Légende encadrée 1 9"/>
          <p:cNvSpPr/>
          <p:nvPr/>
        </p:nvSpPr>
        <p:spPr>
          <a:xfrm>
            <a:off x="7715272" y="785800"/>
            <a:ext cx="1285852" cy="1643074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1.Les antifongiques naturels qui se fixent directement sur l’ergostérol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57158" y="285734"/>
            <a:ext cx="8286808" cy="4643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/>
              <a:t>Polyènes</a:t>
            </a:r>
            <a:r>
              <a:rPr lang="fr-FR" sz="2400" dirty="0" smtClean="0"/>
              <a:t> :</a:t>
            </a:r>
            <a:r>
              <a:rPr lang="fr-FR" sz="2400" b="1" dirty="0" smtClean="0"/>
              <a:t>Les antifongiques naturels se fixent directement sur l’ergostérol</a:t>
            </a:r>
          </a:p>
          <a:p>
            <a:pPr algn="ctr"/>
            <a:r>
              <a:rPr lang="fr-FR" sz="2400" dirty="0" smtClean="0"/>
              <a:t>(Ex : </a:t>
            </a:r>
            <a:r>
              <a:rPr lang="fr-FR" sz="2400" dirty="0" err="1" smtClean="0"/>
              <a:t>Amphotéricine</a:t>
            </a:r>
            <a:r>
              <a:rPr lang="fr-FR" sz="2400" dirty="0" smtClean="0"/>
              <a:t> B, Nystatine — antifongiques naturels)</a:t>
            </a:r>
          </a:p>
          <a:p>
            <a:pPr algn="ctr"/>
            <a:r>
              <a:rPr lang="fr-FR" sz="2400" b="1" dirty="0" smtClean="0"/>
              <a:t>Mécanisme :</a:t>
            </a:r>
          </a:p>
          <a:p>
            <a:pPr algn="ctr"/>
            <a:r>
              <a:rPr lang="fr-FR" sz="2400" dirty="0" smtClean="0"/>
              <a:t>Le médicament se lie à l’ergostérol dans la membrane.</a:t>
            </a:r>
          </a:p>
          <a:p>
            <a:pPr algn="ctr"/>
            <a:r>
              <a:rPr lang="fr-FR" sz="2400" dirty="0" smtClean="0"/>
              <a:t>Il forme des </a:t>
            </a:r>
            <a:r>
              <a:rPr lang="fr-FR" sz="2400" b="1" dirty="0" smtClean="0"/>
              <a:t>pores (trous)</a:t>
            </a:r>
            <a:r>
              <a:rPr lang="fr-FR" sz="2400" dirty="0" smtClean="0"/>
              <a:t> dans la membrane.</a:t>
            </a:r>
          </a:p>
          <a:p>
            <a:pPr algn="ctr"/>
            <a:r>
              <a:rPr lang="fr-FR" sz="2400" dirty="0" smtClean="0"/>
              <a:t>Les ions et molécules sortent de la cellule.</a:t>
            </a:r>
          </a:p>
          <a:p>
            <a:pPr algn="ctr"/>
            <a:r>
              <a:rPr lang="fr-FR" sz="2400" dirty="0" smtClean="0"/>
              <a:t>Déséquilibre cellulaire.</a:t>
            </a:r>
          </a:p>
          <a:p>
            <a:pPr algn="ctr"/>
            <a:r>
              <a:rPr lang="fr-FR" sz="2400" dirty="0" smtClean="0"/>
              <a:t>Mort du champignon.</a:t>
            </a:r>
          </a:p>
          <a:p>
            <a:pPr algn="ctr"/>
            <a:r>
              <a:rPr lang="fr-FR" sz="2400" dirty="0" smtClean="0"/>
              <a:t>C’est un mécanisme </a:t>
            </a:r>
            <a:r>
              <a:rPr lang="fr-FR" sz="2400" b="1" dirty="0" smtClean="0">
                <a:solidFill>
                  <a:srgbClr val="FF0000"/>
                </a:solidFill>
              </a:rPr>
              <a:t>fongicide</a:t>
            </a:r>
            <a:r>
              <a:rPr lang="fr-FR" sz="2400" dirty="0" smtClean="0"/>
              <a:t> (tue directement).</a:t>
            </a:r>
          </a:p>
          <a:p>
            <a:pPr algn="ctr"/>
            <a:r>
              <a:rPr lang="fr-FR" sz="2400" dirty="0" smtClean="0"/>
              <a:t>Problème :</a:t>
            </a:r>
            <a:br>
              <a:rPr lang="fr-FR" sz="2400" dirty="0" smtClean="0"/>
            </a:br>
            <a:r>
              <a:rPr lang="fr-FR" sz="2400" dirty="0" smtClean="0"/>
              <a:t>Ces molécules peuvent aussi interagir légèrement avec le </a:t>
            </a:r>
            <a:r>
              <a:rPr lang="fr-FR" sz="2400" b="1" dirty="0" smtClean="0"/>
              <a:t>cholestérol humain</a:t>
            </a:r>
            <a:r>
              <a:rPr lang="fr-FR" sz="2400" dirty="0" smtClean="0"/>
              <a:t> → </a:t>
            </a:r>
            <a:r>
              <a:rPr lang="fr-FR" sz="2400" b="1" dirty="0" smtClean="0">
                <a:solidFill>
                  <a:srgbClr val="FF0000"/>
                </a:solidFill>
              </a:rPr>
              <a:t>toxicité.</a:t>
            </a:r>
            <a:endParaRPr lang="fr-FR" sz="2400" b="1" dirty="0">
              <a:solidFill>
                <a:srgbClr val="FF0000"/>
              </a:solidFill>
            </a:endParaRPr>
          </a:p>
        </p:txBody>
      </p:sp>
      <p:pic>
        <p:nvPicPr>
          <p:cNvPr id="43010" name="Picture 2" descr="Attention GIFs - Find &amp; Share on GIPHY"/>
          <p:cNvPicPr>
            <a:picLocks noChangeAspect="1" noChangeArrowheads="1" noCrop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214560"/>
            <a:ext cx="1214446" cy="1020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AutoShape 10" descr="Pharmacokinetics Principles | Pharmacology Men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492" name="AutoShape 12" descr="Pharmacokinetics Principles | Pharmacology Ment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5" name="AutoShape 3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7" name="AutoShape 5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39" name="AutoShape 7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41" name="AutoShape 9" descr="57 600+ Antibiotique Illustrations Stock Illustrations, graphique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9643" name="AutoShape 11" descr="Little evidence for supplements to treat thinning hair, dry skin and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Antifongiques de synthèse</a:t>
            </a:r>
          </a:p>
          <a:p>
            <a:r>
              <a:rPr lang="fr-FR" sz="2400" b="1" dirty="0" smtClean="0">
                <a:solidFill>
                  <a:srgbClr val="FFFF00"/>
                </a:solidFill>
              </a:rPr>
              <a:t>📌</a:t>
            </a:r>
            <a:r>
              <a:rPr lang="fr-FR" sz="2400" b="1" dirty="0" smtClean="0"/>
              <a:t> Définition</a:t>
            </a:r>
          </a:p>
          <a:p>
            <a:r>
              <a:rPr lang="fr-FR" sz="2400" dirty="0" smtClean="0"/>
              <a:t>Médicaments entièrement fabriqués en laboratoire.</a:t>
            </a:r>
          </a:p>
          <a:p>
            <a:r>
              <a:rPr lang="fr-FR" sz="2400" b="1" dirty="0" smtClean="0"/>
              <a:t>Principales classes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1 Les </a:t>
            </a:r>
            <a:r>
              <a:rPr lang="fr-FR" sz="2400" b="1" dirty="0" err="1" smtClean="0">
                <a:solidFill>
                  <a:srgbClr val="FF0000"/>
                </a:solidFill>
              </a:rPr>
              <a:t>azolés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0000"/>
                </a:solidFill>
              </a:rPr>
              <a:t>Exemples : </a:t>
            </a:r>
            <a:r>
              <a:rPr lang="fr-FR" sz="2400" dirty="0" err="1" smtClean="0">
                <a:solidFill>
                  <a:srgbClr val="FF0000"/>
                </a:solidFill>
              </a:rPr>
              <a:t>Fluconazole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Kétoconazole</a:t>
            </a:r>
            <a:r>
              <a:rPr lang="fr-FR" sz="2400" dirty="0" smtClean="0">
                <a:solidFill>
                  <a:srgbClr val="FF0000"/>
                </a:solidFill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</a:rPr>
              <a:t>Itraconazole</a:t>
            </a:r>
            <a:endParaRPr lang="fr-FR" sz="2400" dirty="0" smtClean="0">
              <a:solidFill>
                <a:srgbClr val="FF0000"/>
              </a:solidFill>
            </a:endParaRPr>
          </a:p>
          <a:p>
            <a:r>
              <a:rPr lang="fr-FR" sz="2400" dirty="0" smtClean="0">
                <a:solidFill>
                  <a:srgbClr val="FFFF00"/>
                </a:solidFill>
              </a:rPr>
              <a:t>🔬</a:t>
            </a:r>
            <a:r>
              <a:rPr lang="fr-FR" sz="2400" dirty="0" smtClean="0"/>
              <a:t> Mécanisme :</a:t>
            </a:r>
          </a:p>
          <a:p>
            <a:r>
              <a:rPr lang="fr-FR" sz="2400" dirty="0" smtClean="0"/>
              <a:t>Inhibition de la synthèse de </a:t>
            </a:r>
            <a:r>
              <a:rPr lang="fr-FR" sz="2400" b="1" dirty="0" smtClean="0"/>
              <a:t>l’ergostérol</a:t>
            </a:r>
            <a:r>
              <a:rPr lang="fr-FR" sz="2400" dirty="0" smtClean="0"/>
              <a:t> (membrane du champignon).</a:t>
            </a:r>
          </a:p>
          <a:p>
            <a:r>
              <a:rPr lang="fr-FR" sz="2400" b="1" dirty="0" smtClean="0">
                <a:solidFill>
                  <a:srgbClr val="FF0000"/>
                </a:solidFill>
              </a:rPr>
              <a:t>Les </a:t>
            </a:r>
            <a:r>
              <a:rPr lang="fr-FR" sz="2400" b="1" dirty="0" err="1" smtClean="0">
                <a:solidFill>
                  <a:srgbClr val="FF0000"/>
                </a:solidFill>
              </a:rPr>
              <a:t>allylamines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r>
              <a:rPr lang="fr-FR" sz="2400" dirty="0" smtClean="0"/>
              <a:t>Exemple : </a:t>
            </a:r>
            <a:r>
              <a:rPr lang="fr-FR" sz="2400" dirty="0" err="1" smtClean="0"/>
              <a:t>Terbinafine</a:t>
            </a:r>
            <a:endParaRPr lang="fr-FR" sz="2400" dirty="0" smtClean="0"/>
          </a:p>
          <a:p>
            <a:r>
              <a:rPr lang="fr-FR" sz="2400" dirty="0" smtClean="0"/>
              <a:t>Utilisée contre : Mycoses cutanées </a:t>
            </a:r>
            <a:r>
              <a:rPr lang="fr-FR" sz="2400" dirty="0" err="1" smtClean="0"/>
              <a:t>Dermatophytes</a:t>
            </a:r>
            <a:endParaRPr lang="fr-FR" sz="2400" dirty="0" smtClean="0"/>
          </a:p>
          <a:p>
            <a:pPr algn="ctr"/>
            <a:r>
              <a:rPr lang="fr-FR" sz="2400" dirty="0" smtClean="0">
                <a:solidFill>
                  <a:srgbClr val="FFFF00"/>
                </a:solidFill>
              </a:rPr>
              <a:t>Moins toxiques que certains naturels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786182" y="571486"/>
            <a:ext cx="3571900" cy="185738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/>
              <a:t>Présent dans la </a:t>
            </a:r>
            <a:r>
              <a:rPr lang="fr-FR" b="1" dirty="0" smtClean="0"/>
              <a:t>membrane cellulaire des champignons</a:t>
            </a:r>
            <a:endParaRPr lang="fr-FR" dirty="0" smtClean="0"/>
          </a:p>
          <a:p>
            <a:r>
              <a:rPr lang="fr-FR" dirty="0" smtClean="0"/>
              <a:t>L’équivalent du </a:t>
            </a:r>
            <a:r>
              <a:rPr lang="fr-FR" b="1" dirty="0" smtClean="0"/>
              <a:t>cholestérol chez l’homme</a:t>
            </a:r>
            <a:endParaRPr lang="fr-FR" dirty="0" smtClean="0"/>
          </a:p>
          <a:p>
            <a:r>
              <a:rPr lang="fr-FR" dirty="0" smtClean="0"/>
              <a:t>La stabilité de la membrane La fluidité</a:t>
            </a:r>
          </a:p>
          <a:p>
            <a:r>
              <a:rPr lang="fr-FR" dirty="0" smtClean="0"/>
              <a:t>La perméabilité</a:t>
            </a:r>
          </a:p>
          <a:p>
            <a:r>
              <a:rPr lang="fr-FR" dirty="0" smtClean="0"/>
              <a:t>La survie de la cellule fongique</a:t>
            </a:r>
          </a:p>
          <a:p>
            <a:r>
              <a:rPr lang="fr-FR" dirty="0" smtClean="0"/>
              <a:t>Sans ergostérol → la membrane devient fragile → la cellule meurt.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14282" y="285734"/>
            <a:ext cx="8429684" cy="4643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/>
              <a:t>Azolés:</a:t>
            </a:r>
            <a:r>
              <a:rPr lang="fr-FR" sz="2400" b="1" dirty="0" err="1" smtClean="0"/>
              <a:t>Les</a:t>
            </a:r>
            <a:r>
              <a:rPr lang="fr-FR" sz="2400" b="1" dirty="0" smtClean="0"/>
              <a:t> antifongiques qui bloquent la synthèse de l’ergostérol</a:t>
            </a:r>
          </a:p>
          <a:p>
            <a:pPr algn="ctr"/>
            <a:r>
              <a:rPr lang="fr-FR" sz="2400" dirty="0" smtClean="0"/>
              <a:t>(Ex : </a:t>
            </a:r>
            <a:r>
              <a:rPr lang="fr-FR" sz="2400" dirty="0" err="1" smtClean="0"/>
              <a:t>Azolés</a:t>
            </a:r>
            <a:r>
              <a:rPr lang="fr-FR" sz="2400" dirty="0" smtClean="0"/>
              <a:t> = </a:t>
            </a:r>
            <a:r>
              <a:rPr lang="fr-FR" sz="2400" dirty="0" err="1" smtClean="0"/>
              <a:t>Fluconazole</a:t>
            </a:r>
            <a:r>
              <a:rPr lang="fr-FR" sz="2400" dirty="0" smtClean="0"/>
              <a:t>, </a:t>
            </a:r>
            <a:r>
              <a:rPr lang="fr-FR" sz="2400" dirty="0" err="1" smtClean="0"/>
              <a:t>Kétoconazole</a:t>
            </a:r>
            <a:r>
              <a:rPr lang="fr-FR" sz="2400" dirty="0" smtClean="0"/>
              <a:t> — synthétiques)</a:t>
            </a:r>
          </a:p>
          <a:p>
            <a:pPr algn="ctr"/>
            <a:r>
              <a:rPr lang="fr-FR" sz="2400" b="1" dirty="0" smtClean="0"/>
              <a:t>Mécanisme :</a:t>
            </a:r>
          </a:p>
          <a:p>
            <a:pPr algn="ctr"/>
            <a:r>
              <a:rPr lang="fr-FR" sz="2400" dirty="0" smtClean="0"/>
              <a:t>Ils inhibent une enzyme clé :</a:t>
            </a:r>
            <a:br>
              <a:rPr lang="fr-FR" sz="2400" dirty="0" smtClean="0"/>
            </a:br>
            <a:r>
              <a:rPr lang="fr-FR" sz="2400" dirty="0" err="1" smtClean="0"/>
              <a:t>Lanostérol</a:t>
            </a:r>
            <a:r>
              <a:rPr lang="fr-FR" sz="2400" dirty="0" smtClean="0"/>
              <a:t> </a:t>
            </a:r>
            <a:r>
              <a:rPr lang="el-GR" sz="2400" b="1" dirty="0" smtClean="0"/>
              <a:t>α-</a:t>
            </a:r>
            <a:r>
              <a:rPr lang="fr-FR" sz="2400" b="1" dirty="0" err="1" smtClean="0"/>
              <a:t>déméthylase</a:t>
            </a:r>
            <a:r>
              <a:rPr lang="fr-FR" sz="2400" b="1" dirty="0" smtClean="0"/>
              <a:t> (CYP450 fongique)</a:t>
            </a:r>
            <a:endParaRPr lang="fr-FR" sz="2400" dirty="0" smtClean="0"/>
          </a:p>
          <a:p>
            <a:pPr algn="ctr"/>
            <a:r>
              <a:rPr lang="fr-FR" sz="2400" dirty="0" smtClean="0"/>
              <a:t>Cette enzyme est nécessaire à la fabrication de l’ergostérol.</a:t>
            </a:r>
          </a:p>
          <a:p>
            <a:pPr algn="ctr"/>
            <a:r>
              <a:rPr lang="fr-FR" sz="2400" dirty="0" smtClean="0"/>
              <a:t>Résultat :</a:t>
            </a:r>
          </a:p>
          <a:p>
            <a:pPr lvl="1" algn="ctr"/>
            <a:r>
              <a:rPr lang="fr-FR" sz="2400" dirty="0" smtClean="0"/>
              <a:t>Pas assez d’ergostérol</a:t>
            </a:r>
          </a:p>
          <a:p>
            <a:pPr lvl="1" algn="ctr"/>
            <a:r>
              <a:rPr lang="fr-FR" sz="2400" dirty="0" smtClean="0"/>
              <a:t>Membrane instable</a:t>
            </a:r>
          </a:p>
          <a:p>
            <a:pPr lvl="1" algn="ctr"/>
            <a:r>
              <a:rPr lang="fr-FR" sz="2400" dirty="0" smtClean="0"/>
              <a:t>Croissance bloquée</a:t>
            </a:r>
          </a:p>
          <a:p>
            <a:pPr algn="ctr"/>
            <a:r>
              <a:rPr lang="fr-FR" sz="2400" dirty="0" smtClean="0"/>
              <a:t>Effet plutôt </a:t>
            </a:r>
            <a:r>
              <a:rPr lang="fr-FR" sz="2400" b="1" dirty="0" smtClean="0"/>
              <a:t>fongistatique</a:t>
            </a:r>
            <a:r>
              <a:rPr lang="fr-FR" sz="2400" dirty="0" smtClean="0"/>
              <a:t> (bloque la croissance) Donc moins d’effets graves..</a:t>
            </a:r>
          </a:p>
          <a:p>
            <a:pPr algn="ctr"/>
            <a:endParaRPr lang="fr-FR" sz="2400" b="1" dirty="0">
              <a:solidFill>
                <a:srgbClr val="FF0000"/>
              </a:solidFill>
            </a:endParaRPr>
          </a:p>
        </p:txBody>
      </p:sp>
      <p:pic>
        <p:nvPicPr>
          <p:cNvPr id="13" name="Picture 2" descr="Attention GIFs - Find &amp; Share on GIPHY"/>
          <p:cNvPicPr>
            <a:picLocks noChangeAspect="1" noChangeArrowheads="1" noCrop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786064"/>
            <a:ext cx="1214446" cy="1020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_xmlsignatures/_rels/origin.sigs.rels><?xml version="1.0" encoding="UTF-8" standalone="yes"?>
<Relationships xmlns="http://schemas.openxmlformats.org/package/2006/relationships"><Relationship Id="rId1" Type="http://schemas.openxmlformats.org/package/2006/relationships/digital-signature/signature" Target="sig1.xml"/></Relationships>
</file>

<file path=_xmlsignatures/sig1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0/09/xmldsig#rsa-sha1"/>
    <Reference URI="#idPackageObject" Type="http://www.w3.org/2000/09/xmldsig#Object">
      <DigestMethod Algorithm="http://www.w3.org/2000/09/xmldsig#sha1"/>
      <DigestValue>jUb/c1ZRRb0b+4xPeOLTqz3MQnY=</DigestValue>
    </Reference>
    <Reference URI="#idOfficeObject" Type="http://www.w3.org/2000/09/xmldsig#Object">
      <DigestMethod Algorithm="http://www.w3.org/2000/09/xmldsig#sha1"/>
      <DigestValue>Ps+u7qoWZh2riYuJzyCDmIPFyeI=</DigestValue>
    </Reference>
  </SignedInfo>
  <SignatureValue>
    D6UCm/RXQTOD8sNtIKysQrdmKRRVPQ/pxWyRYGEJWYngcf/5rJ3pjX3snP66PXQ8lxG0qKWP
    7Q51R7MEv+aN1FUpE6wFZHkSEyBYhUDVjDsJ8DcbG/lTdr7MNK6xsVRRjMCmEr5mT9jIn43p
    BSHR4VwpK7cQtUJYj7OKQsh+RWU=
  </SignatureValue>
  <KeyInfo>
    <KeyValue>
      <RSAKeyValue>
        <Modulus>
            xcVvKYg+dJPwIP9BJjVZY/+eLSqVr0eyg9/caIa0mSV/+9KUK36y0ecmXmJ7xFEjIatS4Hj2
            Iaes1wYFIDdgkRYS5AnE4YOd+IPSqe2cp4ADH4BnRWui+zkFHnKx35+/MdRRMQzap7cqnHff
            0PUVm1VyehnL/4WUT3o2z7ecyX0=
          </Modulus>
        <Exponent>AQAB</Exponent>
      </RSAKeyValue>
    </KeyValue>
    <X509Data>
      <X509Certificate>
          MIIBuDCCASGgAwIBAgIQQDNozGeIqJtC+X7K2G9YkDANBgkqhkiG9w0BAQUFADASMRAwDgYD
          VQQDEwdDSEFSSUZJMB4XDTI0MTAwNzE1NDgwMFoXDTI1MTAwNzIxNDgwMFowEjEQMA4GA1UE
          AxMHQ0hBUklGSTCBnzANBgkqhkiG9w0BAQEFAAOBjQAwgYkCgYEAxcVvKYg+dJPwIP9BJjVZ
          Y/+eLSqVr0eyg9/caIa0mSV/+9KUK36y0ecmXmJ7xFEjIatS4Hj2Iaes1wYFIDdgkRYS5AnE
          4YOd+IPSqe2cp4ADH4BnRWui+zkFHnKx35+/MdRRMQzap7cqnHff0PUVm1VyehnL/4WUT3o2
          z7ecyX0CAwEAAaMPMA0wCwYDVR0PBAQDAgbAMA0GCSqGSIb3DQEBBQUAA4GBALQLVTMvrkFL
          aTIYzI+TYskoEV1pfsG81YageDu7CCUkylblI2tkL7pY22lKBALr50eNWwtUNziBKHJeMuUo
          oGlCiOBSToo27PD6pp/rTUoWJGCRCtndFTK0hdDF4se42nXxsP3i4aleK9mjnWNdKF/CwhqY
          Esr55ZAgBF4wRGWh
        </X509Certificate>
    </X509Data>
  </KeyInfo>
  <Object xmlns:mdssi="http://schemas.openxmlformats.org/package/2006/digital-signature" Id="idPackageObject">
    <Manifest>
      <Reference URI="/_rels/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13"/>
            <mdssi:RelationshipReference SourceId="rId18"/>
            <mdssi:RelationshipReference SourceId="rId26"/>
            <mdssi:RelationshipReference SourceId="rId3"/>
            <mdssi:RelationshipReference SourceId="rId21"/>
            <mdssi:RelationshipReference SourceId="rId7"/>
            <mdssi:RelationshipReference SourceId="rId12"/>
            <mdssi:RelationshipReference SourceId="rId17"/>
            <mdssi:RelationshipReference SourceId="rId25"/>
            <mdssi:RelationshipReference SourceId="rId2"/>
            <mdssi:RelationshipReference SourceId="rId16"/>
            <mdssi:RelationshipReference SourceId="rId20"/>
            <mdssi:RelationshipReference SourceId="rId29"/>
            <mdssi:RelationshipReference SourceId="rId1"/>
            <mdssi:RelationshipReference SourceId="rId6"/>
            <mdssi:RelationshipReference SourceId="rId11"/>
            <mdssi:RelationshipReference SourceId="rId24"/>
            <mdssi:RelationshipReference SourceId="rId5"/>
            <mdssi:RelationshipReference SourceId="rId15"/>
            <mdssi:RelationshipReference SourceId="rId23"/>
            <mdssi:RelationshipReference SourceId="rId10"/>
            <mdssi:RelationshipReference SourceId="rId19"/>
            <mdssi:RelationshipReference SourceId="rId4"/>
            <mdssi:RelationshipReference SourceId="rId9"/>
            <mdssi:RelationshipReference SourceId="rId14"/>
            <mdssi:RelationshipReference SourceId="rId22"/>
            <mdssi:RelationshipReference SourceId="rId30"/>
          </Transform>
          <Transform Algorithm="http://www.w3.org/TR/2001/REC-xml-c14n-20010315"/>
        </Transforms>
        <DigestMethod Algorithm="http://www.w3.org/2000/09/xmldsig#sha1"/>
        <DigestValue>ByKA0L8581SikTc3eOKpTXJSBT4=</DigestValue>
      </Reference>
      <Reference URI="/ppt/fonts/font1.fntdata?ContentType=application/x-fontdata">
        <DigestMethod Algorithm="http://www.w3.org/2000/09/xmldsig#sha1"/>
        <DigestValue>waoSNuafCtLPzhI9/dl9cxw1fxo=</DigestValue>
      </Reference>
      <Reference URI="/ppt/fonts/font2.fntdata?ContentType=application/x-fontdata">
        <DigestMethod Algorithm="http://www.w3.org/2000/09/xmldsig#sha1"/>
        <DigestValue>u4q5X1qwC5U1RWuVKHZ3dg50OzM=</DigestValue>
      </Reference>
      <Reference URI="/ppt/fonts/font3.fntdata?ContentType=application/x-fontdata">
        <DigestMethod Algorithm="http://www.w3.org/2000/09/xmldsig#sha1"/>
        <DigestValue>AMBIomqrmBLgH0V8qzMg1TpURis=</DigestValue>
      </Reference>
      <Reference URI="/ppt/fonts/font4.fntdata?ContentType=application/x-fontdata">
        <DigestMethod Algorithm="http://www.w3.org/2000/09/xmldsig#sha1"/>
        <DigestValue>ItvPtGzbKF2drk+Ft7OQA19TMAk=</DigestValue>
      </Reference>
      <Reference URI="/ppt/fonts/font5.fntdata?ContentType=application/x-fontdata">
        <DigestMethod Algorithm="http://www.w3.org/2000/09/xmldsig#sha1"/>
        <DigestValue>JMG2PvmxMtuP107K4EjUGlnrG7M=</DigestValue>
      </Reference>
      <Reference URI="/ppt/fonts/font6.fntdata?ContentType=application/x-fontdata">
        <DigestMethod Algorithm="http://www.w3.org/2000/09/xmldsig#sha1"/>
        <DigestValue>HF6ZEiH1egVFFmeZAdhruxyl+yc=</DigestValue>
      </Reference>
      <Reference URI="/ppt/media/image1.jpeg?ContentType=image/jpeg">
        <DigestMethod Algorithm="http://www.w3.org/2000/09/xmldsig#sha1"/>
        <DigestValue>UWZ6pwSCf4t1cVECLom8z1UnTw4=</DigestValue>
      </Reference>
      <Reference URI="/ppt/media/image10.gif?ContentType=image/gif">
        <DigestMethod Algorithm="http://www.w3.org/2000/09/xmldsig#sha1"/>
        <DigestValue>CpJ/Iy4bj6lqnTtKKD0d3GjPMGY=</DigestValue>
      </Reference>
      <Reference URI="/ppt/media/image11.gif?ContentType=image/gif">
        <DigestMethod Algorithm="http://www.w3.org/2000/09/xmldsig#sha1"/>
        <DigestValue>L5DVLOcad0DGbrvmw3tRPgq1his=</DigestValue>
      </Reference>
      <Reference URI="/ppt/media/image12.png?ContentType=image/png">
        <DigestMethod Algorithm="http://www.w3.org/2000/09/xmldsig#sha1"/>
        <DigestValue>Y9UdLN+jESNzFc4RBt9Snq3xpto=</DigestValue>
      </Reference>
      <Reference URI="/ppt/media/image13.png?ContentType=image/png">
        <DigestMethod Algorithm="http://www.w3.org/2000/09/xmldsig#sha1"/>
        <DigestValue>zKq6MwaZ2GLu/siwNGgv6b/80IY=</DigestValue>
      </Reference>
      <Reference URI="/ppt/media/image14.png?ContentType=image/png">
        <DigestMethod Algorithm="http://www.w3.org/2000/09/xmldsig#sha1"/>
        <DigestValue>hsCaQI4Xqd80T0cVjwdpG5//1yI=</DigestValue>
      </Reference>
      <Reference URI="/ppt/media/image15.png?ContentType=image/png">
        <DigestMethod Algorithm="http://www.w3.org/2000/09/xmldsig#sha1"/>
        <DigestValue>1qViJMeYsI9VlPqAzLV4Ok3dEWg=</DigestValue>
      </Reference>
      <Reference URI="/ppt/media/image16.png?ContentType=image/png">
        <DigestMethod Algorithm="http://www.w3.org/2000/09/xmldsig#sha1"/>
        <DigestValue>Jj//In2p2lgzgGwYr0vOQTNou/o=</DigestValue>
      </Reference>
      <Reference URI="/ppt/media/image17.png?ContentType=image/png">
        <DigestMethod Algorithm="http://www.w3.org/2000/09/xmldsig#sha1"/>
        <DigestValue>Qo+5cf+BK5S2ZoA4K6Zsp/fpCBE=</DigestValue>
      </Reference>
      <Reference URI="/ppt/media/image18.gif?ContentType=image/gif">
        <DigestMethod Algorithm="http://www.w3.org/2000/09/xmldsig#sha1"/>
        <DigestValue>MLbNuePsWhCmB1XyDNguSDJHces=</DigestValue>
      </Reference>
      <Reference URI="/ppt/media/image19.png?ContentType=image/png">
        <DigestMethod Algorithm="http://www.w3.org/2000/09/xmldsig#sha1"/>
        <DigestValue>IimLtwROTHV0PGRzpZX+K8fwyJE=</DigestValue>
      </Reference>
      <Reference URI="/ppt/media/image2.gif?ContentType=image/gif">
        <DigestMethod Algorithm="http://www.w3.org/2000/09/xmldsig#sha1"/>
        <DigestValue>Cb5BwI9g0k64f/bhcegt21bi+1w=</DigestValue>
      </Reference>
      <Reference URI="/ppt/media/image20.jpeg?ContentType=image/jpeg">
        <DigestMethod Algorithm="http://www.w3.org/2000/09/xmldsig#sha1"/>
        <DigestValue>iUxh6MIeUj3LKe8Zdz1mJ3n4mkU=</DigestValue>
      </Reference>
      <Reference URI="/ppt/media/image21.png?ContentType=image/png">
        <DigestMethod Algorithm="http://www.w3.org/2000/09/xmldsig#sha1"/>
        <DigestValue>AeKduDLdyNUiSZlz/hL3c+CnRVw=</DigestValue>
      </Reference>
      <Reference URI="/ppt/media/image22.png?ContentType=image/png">
        <DigestMethod Algorithm="http://www.w3.org/2000/09/xmldsig#sha1"/>
        <DigestValue>p83mv/7WS4BXxvbOmy1GwxYYZEs=</DigestValue>
      </Reference>
      <Reference URI="/ppt/media/image23.png?ContentType=image/png">
        <DigestMethod Algorithm="http://www.w3.org/2000/09/xmldsig#sha1"/>
        <DigestValue>CuCbTb0sN+2PuE5R1PThEmJhoZ8=</DigestValue>
      </Reference>
      <Reference URI="/ppt/media/image24.png?ContentType=image/png">
        <DigestMethod Algorithm="http://www.w3.org/2000/09/xmldsig#sha1"/>
        <DigestValue>FsdJNWboDrtDyv2zFmr+PuKti6E=</DigestValue>
      </Reference>
      <Reference URI="/ppt/media/image25.png?ContentType=image/png">
        <DigestMethod Algorithm="http://www.w3.org/2000/09/xmldsig#sha1"/>
        <DigestValue>MFSiLqyQFYb7M3kBGy+tluVCo28=</DigestValue>
      </Reference>
      <Reference URI="/ppt/media/image26.png?ContentType=image/png">
        <DigestMethod Algorithm="http://www.w3.org/2000/09/xmldsig#sha1"/>
        <DigestValue>slXBLDyfrmWrcoI2ukvneIN+n+Y=</DigestValue>
      </Reference>
      <Reference URI="/ppt/media/image27.png?ContentType=image/png">
        <DigestMethod Algorithm="http://www.w3.org/2000/09/xmldsig#sha1"/>
        <DigestValue>F6FGBhKLW9zsoHp1ukp99drwJLQ=</DigestValue>
      </Reference>
      <Reference URI="/ppt/media/image28.png?ContentType=image/png">
        <DigestMethod Algorithm="http://www.w3.org/2000/09/xmldsig#sha1"/>
        <DigestValue>HyTy2duZeoWTA5k0L1GLiplAeOI=</DigestValue>
      </Reference>
      <Reference URI="/ppt/media/image29.png?ContentType=image/png">
        <DigestMethod Algorithm="http://www.w3.org/2000/09/xmldsig#sha1"/>
        <DigestValue>A4dvdd5P2zftxeHqH7zpaUxWYmg=</DigestValue>
      </Reference>
      <Reference URI="/ppt/media/image3.gif?ContentType=image/gif">
        <DigestMethod Algorithm="http://www.w3.org/2000/09/xmldsig#sha1"/>
        <DigestValue>fIAb45fXjyY/I2ACguv+/Meexs8=</DigestValue>
      </Reference>
      <Reference URI="/ppt/media/image30.png?ContentType=image/png">
        <DigestMethod Algorithm="http://www.w3.org/2000/09/xmldsig#sha1"/>
        <DigestValue>DXn19Uj3i5oHF6oLil/PnPrEoqw=</DigestValue>
      </Reference>
      <Reference URI="/ppt/media/image31.png?ContentType=image/png">
        <DigestMethod Algorithm="http://www.w3.org/2000/09/xmldsig#sha1"/>
        <DigestValue>Nj05cvs1KQFNNA1hUQpOUudoPxM=</DigestValue>
      </Reference>
      <Reference URI="/ppt/media/image32.png?ContentType=image/png">
        <DigestMethod Algorithm="http://www.w3.org/2000/09/xmldsig#sha1"/>
        <DigestValue>fbDoTnDf+ijuqmRJFK+pFmYO6lY=</DigestValue>
      </Reference>
      <Reference URI="/ppt/media/image33.png?ContentType=image/png">
        <DigestMethod Algorithm="http://www.w3.org/2000/09/xmldsig#sha1"/>
        <DigestValue>xzB9wOhSP0jFhzlJXf0VJR5Gwj4=</DigestValue>
      </Reference>
      <Reference URI="/ppt/media/image34.png?ContentType=image/png">
        <DigestMethod Algorithm="http://www.w3.org/2000/09/xmldsig#sha1"/>
        <DigestValue>YQo9j/cFvDr6hbxfe2kbTYyvaxg=</DigestValue>
      </Reference>
      <Reference URI="/ppt/media/image35.png?ContentType=image/png">
        <DigestMethod Algorithm="http://www.w3.org/2000/09/xmldsig#sha1"/>
        <DigestValue>JtU/4RsqIR8zIbDATITTg5J1y4s=</DigestValue>
      </Reference>
      <Reference URI="/ppt/media/image36.png?ContentType=image/png">
        <DigestMethod Algorithm="http://www.w3.org/2000/09/xmldsig#sha1"/>
        <DigestValue>f9pnWUJ93LKWeVMUB9aMYd0fcis=</DigestValue>
      </Reference>
      <Reference URI="/ppt/media/image37.png?ContentType=image/png">
        <DigestMethod Algorithm="http://www.w3.org/2000/09/xmldsig#sha1"/>
        <DigestValue>QIfsSokTVFy1zi/0HBLNGHd6PG4=</DigestValue>
      </Reference>
      <Reference URI="/ppt/media/image38.png?ContentType=image/png">
        <DigestMethod Algorithm="http://www.w3.org/2000/09/xmldsig#sha1"/>
        <DigestValue>RbzgDSiSjUf3HrCDMwVXbcgRRy8=</DigestValue>
      </Reference>
      <Reference URI="/ppt/media/image39.png?ContentType=image/png">
        <DigestMethod Algorithm="http://www.w3.org/2000/09/xmldsig#sha1"/>
        <DigestValue>rC74S1pF4O7JnSi9XoRFCXfMNzE=</DigestValue>
      </Reference>
      <Reference URI="/ppt/media/image4.gif?ContentType=image/gif">
        <DigestMethod Algorithm="http://www.w3.org/2000/09/xmldsig#sha1"/>
        <DigestValue>gkgimMC2bQC8SOh5IFOKKw44JUk=</DigestValue>
      </Reference>
      <Reference URI="/ppt/media/image40.gif?ContentType=image/gif">
        <DigestMethod Algorithm="http://www.w3.org/2000/09/xmldsig#sha1"/>
        <DigestValue>WYh3CviooP4uAErRuIfA6n9lps0=</DigestValue>
      </Reference>
      <Reference URI="/ppt/media/image41.png?ContentType=image/png">
        <DigestMethod Algorithm="http://www.w3.org/2000/09/xmldsig#sha1"/>
        <DigestValue>gZq4o0lsFN7yYqFa4h3DEymlS3A=</DigestValue>
      </Reference>
      <Reference URI="/ppt/media/image42.png?ContentType=image/png">
        <DigestMethod Algorithm="http://www.w3.org/2000/09/xmldsig#sha1"/>
        <DigestValue>OOLe4MxgrZ//kuaP/rs5Oo3rl8M=</DigestValue>
      </Reference>
      <Reference URI="/ppt/media/image43.png?ContentType=image/png">
        <DigestMethod Algorithm="http://www.w3.org/2000/09/xmldsig#sha1"/>
        <DigestValue>29bSXotXjam+8WvHqrVX9pSfuzI=</DigestValue>
      </Reference>
      <Reference URI="/ppt/media/image44.gif?ContentType=image/gif">
        <DigestMethod Algorithm="http://www.w3.org/2000/09/xmldsig#sha1"/>
        <DigestValue>p+ZLbJunTGISSv9SpSQMpVAmeSo=</DigestValue>
      </Reference>
      <Reference URI="/ppt/media/image45.png?ContentType=image/png">
        <DigestMethod Algorithm="http://www.w3.org/2000/09/xmldsig#sha1"/>
        <DigestValue>1XJDBCPBuTWML1X/ed28Uwit/54=</DigestValue>
      </Reference>
      <Reference URI="/ppt/media/image46.gif?ContentType=image/gif">
        <DigestMethod Algorithm="http://www.w3.org/2000/09/xmldsig#sha1"/>
        <DigestValue>V+/S2fTRMlmIgcLezS3C361SkPE=</DigestValue>
      </Reference>
      <Reference URI="/ppt/media/image5.png?ContentType=image/png">
        <DigestMethod Algorithm="http://www.w3.org/2000/09/xmldsig#sha1"/>
        <DigestValue>JiQg9p45wF8F5ARa6efNf4gZz3w=</DigestValue>
      </Reference>
      <Reference URI="/ppt/media/image6.gif?ContentType=image/gif">
        <DigestMethod Algorithm="http://www.w3.org/2000/09/xmldsig#sha1"/>
        <DigestValue>STIkvMoOj1Ud85KvC80ZPQuxP8U=</DigestValue>
      </Reference>
      <Reference URI="/ppt/media/image7.png?ContentType=image/png">
        <DigestMethod Algorithm="http://www.w3.org/2000/09/xmldsig#sha1"/>
        <DigestValue>96nm+DnM8pkowNJTSVRWUth2hAI=</DigestValue>
      </Reference>
      <Reference URI="/ppt/media/image8.gif?ContentType=image/gif">
        <DigestMethod Algorithm="http://www.w3.org/2000/09/xmldsig#sha1"/>
        <DigestValue>wEQCkzFK5OvfLI9jj+C5xx5rltE=</DigestValue>
      </Reference>
      <Reference URI="/ppt/media/image9.gif?ContentType=image/gif">
        <DigestMethod Algorithm="http://www.w3.org/2000/09/xmldsig#sha1"/>
        <DigestValue>mE3pKLqALIwSBq0n5h03kimwiKQ=</DigestValue>
      </Reference>
      <Reference URI="/ppt/notesMasters/_rels/notesMaster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UK+aZXLskzfb720BpdJb+pH62O8=</DigestValue>
      </Reference>
      <Reference URI="/ppt/notesMasters/notesMaster1.xml?ContentType=application/vnd.openxmlformats-officedocument.presentationml.notesMaster+xml">
        <DigestMethod Algorithm="http://www.w3.org/2000/09/xmldsig#sha1"/>
        <DigestValue>l+oCX+xKdi+POpGcDsLTOpRbZcw=</DigestValue>
      </Reference>
      <Reference URI="/ppt/notesSlides/_rels/notesSlide1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bMPy/f7NMIfDLaonDPJAOJKCtgw=</DigestValue>
      </Reference>
      <Reference URI="/ppt/notesSlides/_rels/notesSlide10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IYBUh88vPVkCUORZ3/TL2yRj0J4=</DigestValue>
      </Reference>
      <Reference URI="/ppt/notesSlides/_rels/notesSlide11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2fg6f4unX4J/fEgUq+Z2TceXn+U=</DigestValue>
      </Reference>
      <Reference URI="/ppt/notesSlides/_rels/notesSlide12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3dYQrDxcuhzCJ+9anmewcBEXCJ0=</DigestValue>
      </Reference>
      <Reference URI="/ppt/notesSlides/_rels/notesSlide13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nBUfyyejnpfAfNZLjkmi9hNr0As=</DigestValue>
      </Reference>
      <Reference URI="/ppt/notesSlides/_rels/notesSlide14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R/dNDZ/G1Hk+EAjMe4vQBFOEuLg=</DigestValue>
      </Reference>
      <Reference URI="/ppt/notesSlides/_rels/notesSlide15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s3lBy59uK+MCRFAjcc36z76iYN4=</DigestValue>
      </Reference>
      <Reference URI="/ppt/notesSlides/_rels/notesSlide16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D2SZAp7tlKppj04fD6A9+/cpiBo=</DigestValue>
      </Reference>
      <Reference URI="/ppt/notesSlides/_rels/notesSlide17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MTREjyMMcgpM+Ek40ZEjb9K8ZGM=</DigestValue>
      </Reference>
      <Reference URI="/ppt/notesSlides/_rels/notesSlide18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YumNxGLL23kxQFn2mvJg3XGa8FA=</DigestValue>
      </Reference>
      <Reference URI="/ppt/notesSlides/_rels/notesSlide2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Sw6phtcjtO33d7N2KiU6tZ4Rxmk=</DigestValue>
      </Reference>
      <Reference URI="/ppt/notesSlides/_rels/notesSlide3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/tkmKStn5xZf9fkA1GD6N6vE/tk=</DigestValue>
      </Reference>
      <Reference URI="/ppt/notesSlides/_rels/notesSlide4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7GkUFDm59XcYZQTN5mUm7HmfLig=</DigestValue>
      </Reference>
      <Reference URI="/ppt/notesSlides/_rels/notesSlide5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7riYAeLdOeMO2L33BrGMqeF+Hsg=</DigestValue>
      </Reference>
      <Reference URI="/ppt/notesSlides/_rels/notesSlide6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fQlpZZ3Qdh692oTyEsFludkYjA0=</DigestValue>
      </Reference>
      <Reference URI="/ppt/notesSlides/_rels/notesSlide7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tOFZhLkPi+sOA8h7Onmxua+YXYA=</DigestValue>
      </Reference>
      <Reference URI="/ppt/notesSlides/_rels/notesSlide8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wmO25OC3dfmPFgAKMuSD8+huPcU=</DigestValue>
      </Reference>
      <Reference URI="/ppt/notesSlides/_rels/notesSlide9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0OrEs7gZ+FT6llQan3DZp1ZkYUY=</DigestValue>
      </Reference>
      <Reference URI="/ppt/notesSlides/notesSlide1.xml?ContentType=application/vnd.openxmlformats-officedocument.presentationml.notesSlide+xml">
        <DigestMethod Algorithm="http://www.w3.org/2000/09/xmldsig#sha1"/>
        <DigestValue>w+F9+vwa9uW5/W2MumjL9ycK0i0=</DigestValue>
      </Reference>
      <Reference URI="/ppt/notesSlides/notesSlide10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1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2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3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4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5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6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7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18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2.xml?ContentType=application/vnd.openxmlformats-officedocument.presentationml.notesSlide+xml">
        <DigestMethod Algorithm="http://www.w3.org/2000/09/xmldsig#sha1"/>
        <DigestValue>QjEY1Kr4wdHiVBuN0VKRaq87bKQ=</DigestValue>
      </Reference>
      <Reference URI="/ppt/notesSlides/notesSlide3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4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5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6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7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8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notesSlides/notesSlide9.xml?ContentType=application/vnd.openxmlformats-officedocument.presentationml.notesSlide+xml">
        <DigestMethod Algorithm="http://www.w3.org/2000/09/xmldsig#sha1"/>
        <DigestValue>gyQRfdW0QSZswS6sEistR2SPCSA=</DigestValue>
      </Reference>
      <Reference URI="/ppt/presentation.xml?ContentType=application/vnd.openxmlformats-officedocument.presentationml.presentation.main+xml">
        <DigestMethod Algorithm="http://www.w3.org/2000/09/xmldsig#sha1"/>
        <DigestValue>QRD7ohIwXJ6iLMM50XrXUGmgnHU=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slideLayout1.xml?ContentType=application/vnd.openxmlformats-officedocument.presentationml.slideLayout+xml">
        <DigestMethod Algorithm="http://www.w3.org/2000/09/xmldsig#sha1"/>
        <DigestValue>XPiiCLYNYgBcirBgPx75AxdN818=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Fe9imqPTNi8wNxEBHY9vWaDzEX8=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6xUw3NY42k6QftmTwphmOhFNIvY=</DigestValue>
      </Reference>
      <Reference URI="/ppt/slideLayouts/slideLayout12.xml?ContentType=application/vnd.openxmlformats-officedocument.presentationml.slideLayout+xml">
        <DigestMethod Algorithm="http://www.w3.org/2000/09/xmldsig#sha1"/>
        <DigestValue>B0Drgp1oPwFDHBIHuUgG4UsAYck=</DigestValue>
      </Reference>
      <Reference URI="/ppt/slideLayouts/slideLayout13.xml?ContentType=application/vnd.openxmlformats-officedocument.presentationml.slideLayout+xml">
        <DigestMethod Algorithm="http://www.w3.org/2000/09/xmldsig#sha1"/>
        <DigestValue>BqKd1/Ch6hdyjKwXfT8XC3g3LM4=</DigestValue>
      </Reference>
      <Reference URI="/ppt/slideLayouts/slideLayout2.xml?ContentType=application/vnd.openxmlformats-officedocument.presentationml.slideLayout+xml">
        <DigestMethod Algorithm="http://www.w3.org/2000/09/xmldsig#sha1"/>
        <DigestValue>ngDk4jJ70K3jfDSBUkQ9inlchu0=</DigestValue>
      </Reference>
      <Reference URI="/ppt/slideLayouts/slideLayout3.xml?ContentType=application/vnd.openxmlformats-officedocument.presentationml.slideLayout+xml">
        <DigestMethod Algorithm="http://www.w3.org/2000/09/xmldsig#sha1"/>
        <DigestValue>thAVg6UBEn5r4Q0Lq0kphtbM+HY=</DigestValue>
      </Reference>
      <Reference URI="/ppt/slideLayouts/slideLayout4.xml?ContentType=application/vnd.openxmlformats-officedocument.presentationml.slideLayout+xml">
        <DigestMethod Algorithm="http://www.w3.org/2000/09/xmldsig#sha1"/>
        <DigestValue>yI/a1xc90xYDQccwIQ8zpDSmHsg=</DigestValue>
      </Reference>
      <Reference URI="/ppt/slideLayouts/slideLayout5.xml?ContentType=application/vnd.openxmlformats-officedocument.presentationml.slideLayout+xml">
        <DigestMethod Algorithm="http://www.w3.org/2000/09/xmldsig#sha1"/>
        <DigestValue>2TVQPeLwHCHJlD5LHUlIpT13Gzc=</DigestValue>
      </Reference>
      <Reference URI="/ppt/slideLayouts/slideLayout6.xml?ContentType=application/vnd.openxmlformats-officedocument.presentationml.slideLayout+xml">
        <DigestMethod Algorithm="http://www.w3.org/2000/09/xmldsig#sha1"/>
        <DigestValue>aawmzRK2s5tTs1cWS/StqliOXJ8=</DigestValue>
      </Reference>
      <Reference URI="/ppt/slideLayouts/slideLayout7.xml?ContentType=application/vnd.openxmlformats-officedocument.presentationml.slideLayout+xml">
        <DigestMethod Algorithm="http://www.w3.org/2000/09/xmldsig#sha1"/>
        <DigestValue>/9G3tkMvgmuwnpJiWRR4kCcYGuQ=</DigestValue>
      </Reference>
      <Reference URI="/ppt/slideLayouts/slideLayout8.xml?ContentType=application/vnd.openxmlformats-officedocument.presentationml.slideLayout+xml">
        <DigestMethod Algorithm="http://www.w3.org/2000/09/xmldsig#sha1"/>
        <DigestValue>qJWXXM2xdE8nT//PUJ3yQwVqmaA=</DigestValue>
      </Reference>
      <Reference URI="/ppt/slideLayouts/slideLayout9.xml?ContentType=application/vnd.openxmlformats-officedocument.presentationml.slideLayout+xml">
        <DigestMethod Algorithm="http://www.w3.org/2000/09/xmldsig#sha1"/>
        <DigestValue>l4BLxdH/QVZL4eCxJTdsjaQjyZo=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13"/>
            <mdssi:RelationshipReference SourceId="rId3"/>
            <mdssi:RelationshipReference SourceId="rId7"/>
            <mdssi:RelationshipReference SourceId="rId12"/>
            <mdssi:RelationshipReference SourceId="rId2"/>
            <mdssi:RelationshipReference SourceId="rId1"/>
            <mdssi:RelationshipReference SourceId="rId6"/>
            <mdssi:RelationshipReference SourceId="rId11"/>
            <mdssi:RelationshipReference SourceId="rId5"/>
            <mdssi:RelationshipReference SourceId="rId10"/>
            <mdssi:RelationshipReference SourceId="rId4"/>
            <mdssi:RelationshipReference SourceId="rId9"/>
            <mdssi:RelationshipReference SourceId="rId14"/>
          </Transform>
          <Transform Algorithm="http://www.w3.org/TR/2001/REC-xml-c14n-20010315"/>
        </Transforms>
        <DigestMethod Algorithm="http://www.w3.org/2000/09/xmldsig#sha1"/>
        <DigestValue>u5CzYAdG8vpuLUjGAK7K3N21dj0=</DigestValue>
      </Reference>
      <Reference URI="/ppt/slideMasters/slideMaster1.xml?ContentType=application/vnd.openxmlformats-officedocument.presentationml.slideMaster+xml">
        <DigestMethod Algorithm="http://www.w3.org/2000/09/xmldsig#sha1"/>
        <DigestValue>XgdGRq77dccf9QX5K3MDBWIRVb8=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cu5Z2wO8Gstlx7YxNraODdU2nLg=</DigestValue>
      </Reference>
      <Reference URI="/ppt/slides/_rels/slide10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ub3HhdNV+I5xxOo+KUNEIuVwFok=</DigestValue>
      </Reference>
      <Reference URI="/ppt/slides/_rels/slide11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4cT1Bx+u5iLLsG/7TJIVamwU7E0=</DigestValue>
      </Reference>
      <Reference URI="/ppt/slides/_rels/slide12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H5SbKeR1iCXC0Vni3TIGxDKbiAc=</DigestValue>
      </Reference>
      <Reference URI="/ppt/slides/_rels/slide13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lLHMMbmqfn6+oTDt+qPXHgUZa+c=</DigestValue>
      </Reference>
      <Reference URI="/ppt/slides/_rels/slide14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kzv/sHopCqHtaKbevCpeh/jWXhA=</DigestValue>
      </Reference>
      <Reference URI="/ppt/slides/_rels/slide15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  <mdssi:RelationshipReference SourceId="rId9"/>
          </Transform>
          <Transform Algorithm="http://www.w3.org/TR/2001/REC-xml-c14n-20010315"/>
        </Transforms>
        <DigestMethod Algorithm="http://www.w3.org/2000/09/xmldsig#sha1"/>
        <DigestValue>ANMShHq9DbbZfe9T7hmubbWAMwI=</DigestValue>
      </Reference>
      <Reference URI="/ppt/slides/_rels/slide16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nxtSkp+geff/PQpxl2E/20L7tnw=</DigestValue>
      </Reference>
      <Reference URI="/ppt/slides/_rels/slide17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MzunYte2Jxtm3fz/DmNodJT3bJc=</DigestValue>
      </Reference>
      <Reference URI="/ppt/slides/_rels/slide18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fGKFnfyrEEdlJQtxXEwgsXgkQew=</DigestValue>
      </Reference>
      <Reference URI="/ppt/slides/_rels/slide2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mKs6CtaPHt8xEMYP4Q5UruFG1Dk=</DigestValue>
      </Reference>
      <Reference URI="/ppt/slides/_rels/slide3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CsXg5kzLv8R585Qf4YMZuaEZoF8=</DigestValue>
      </Reference>
      <Reference URI="/ppt/slides/_rels/slide4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7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ar7gHO13p1CZnyrYyy0H+YJ+zlk=</DigestValue>
      </Reference>
      <Reference URI="/ppt/slides/_rels/slide5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6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CKxfpckVcZ3z1O5aDMBxSehc5NI=</DigestValue>
      </Reference>
      <Reference URI="/ppt/slides/_rels/slide6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5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uSkPIzbjYG33hgFkkCM0FthqYcg=</DigestValue>
      </Reference>
      <Reference URI="/ppt/slides/_rels/slide7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ywlwdX59ktwgda+SI9IjtOM+TnY=</DigestValue>
      </Reference>
      <Reference URI="/ppt/slides/_rels/slide8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x37StXqdGeLzbgctX0TSFSeYQd0=</DigestValue>
      </Reference>
      <Reference URI="/ppt/slides/_rels/slide9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SzUUiarMI7593zI1vA+HofRDvDY=</DigestValue>
      </Reference>
      <Reference URI="/ppt/slides/slide1.xml?ContentType=application/vnd.openxmlformats-officedocument.presentationml.slide+xml">
        <DigestMethod Algorithm="http://www.w3.org/2000/09/xmldsig#sha1"/>
        <DigestValue>Q0gyClu2sn2Y7gadKOdFA1JZNtw=</DigestValue>
      </Reference>
      <Reference URI="/ppt/slides/slide10.xml?ContentType=application/vnd.openxmlformats-officedocument.presentationml.slide+xml">
        <DigestMethod Algorithm="http://www.w3.org/2000/09/xmldsig#sha1"/>
        <DigestValue>Ty9WwADif4swhzlukNxAJ4fLeC8=</DigestValue>
      </Reference>
      <Reference URI="/ppt/slides/slide11.xml?ContentType=application/vnd.openxmlformats-officedocument.presentationml.slide+xml">
        <DigestMethod Algorithm="http://www.w3.org/2000/09/xmldsig#sha1"/>
        <DigestValue>CKK/zK8Cf811WI6sV7NOgrqiKo4=</DigestValue>
      </Reference>
      <Reference URI="/ppt/slides/slide12.xml?ContentType=application/vnd.openxmlformats-officedocument.presentationml.slide+xml">
        <DigestMethod Algorithm="http://www.w3.org/2000/09/xmldsig#sha1"/>
        <DigestValue>9qqF5RymDMSVJSlhAztHo+zG98M=</DigestValue>
      </Reference>
      <Reference URI="/ppt/slides/slide13.xml?ContentType=application/vnd.openxmlformats-officedocument.presentationml.slide+xml">
        <DigestMethod Algorithm="http://www.w3.org/2000/09/xmldsig#sha1"/>
        <DigestValue>s0TG2HbgWhG2iNlsIHMbxetHS4c=</DigestValue>
      </Reference>
      <Reference URI="/ppt/slides/slide14.xml?ContentType=application/vnd.openxmlformats-officedocument.presentationml.slide+xml">
        <DigestMethod Algorithm="http://www.w3.org/2000/09/xmldsig#sha1"/>
        <DigestValue>yDNm4FwRbdkFpGOGworUrz0dxD0=</DigestValue>
      </Reference>
      <Reference URI="/ppt/slides/slide15.xml?ContentType=application/vnd.openxmlformats-officedocument.presentationml.slide+xml">
        <DigestMethod Algorithm="http://www.w3.org/2000/09/xmldsig#sha1"/>
        <DigestValue>9sRsqKuWINx0R3SbsFw5QIJx7e4=</DigestValue>
      </Reference>
      <Reference URI="/ppt/slides/slide16.xml?ContentType=application/vnd.openxmlformats-officedocument.presentationml.slide+xml">
        <DigestMethod Algorithm="http://www.w3.org/2000/09/xmldsig#sha1"/>
        <DigestValue>QQSpXaMi6XfWyB4/LJKKNHUC9F0=</DigestValue>
      </Reference>
      <Reference URI="/ppt/slides/slide17.xml?ContentType=application/vnd.openxmlformats-officedocument.presentationml.slide+xml">
        <DigestMethod Algorithm="http://www.w3.org/2000/09/xmldsig#sha1"/>
        <DigestValue>0TbbohRgbDaIiOXHHiZQwA6WfqM=</DigestValue>
      </Reference>
      <Reference URI="/ppt/slides/slide18.xml?ContentType=application/vnd.openxmlformats-officedocument.presentationml.slide+xml">
        <DigestMethod Algorithm="http://www.w3.org/2000/09/xmldsig#sha1"/>
        <DigestValue>HPQjlUD01+5+H0DEfw7X0JpVSXI=</DigestValue>
      </Reference>
      <Reference URI="/ppt/slides/slide2.xml?ContentType=application/vnd.openxmlformats-officedocument.presentationml.slide+xml">
        <DigestMethod Algorithm="http://www.w3.org/2000/09/xmldsig#sha1"/>
        <DigestValue>f4aoE+wxT2puGEA1yJ1Ewz74kRo=</DigestValue>
      </Reference>
      <Reference URI="/ppt/slides/slide3.xml?ContentType=application/vnd.openxmlformats-officedocument.presentationml.slide+xml">
        <DigestMethod Algorithm="http://www.w3.org/2000/09/xmldsig#sha1"/>
        <DigestValue>mTTjTzHaUEv/iowUs9R2mcK3qbc=</DigestValue>
      </Reference>
      <Reference URI="/ppt/slides/slide4.xml?ContentType=application/vnd.openxmlformats-officedocument.presentationml.slide+xml">
        <DigestMethod Algorithm="http://www.w3.org/2000/09/xmldsig#sha1"/>
        <DigestValue>E2NgAS/XalLEWkw1b3/C4kGBls8=</DigestValue>
      </Reference>
      <Reference URI="/ppt/slides/slide5.xml?ContentType=application/vnd.openxmlformats-officedocument.presentationml.slide+xml">
        <DigestMethod Algorithm="http://www.w3.org/2000/09/xmldsig#sha1"/>
        <DigestValue>T3UPis4BVCfwszsDo186MJpWvVg=</DigestValue>
      </Reference>
      <Reference URI="/ppt/slides/slide6.xml?ContentType=application/vnd.openxmlformats-officedocument.presentationml.slide+xml">
        <DigestMethod Algorithm="http://www.w3.org/2000/09/xmldsig#sha1"/>
        <DigestValue>WTO8oPpyp4fXYcFY0T5s24dHe1A=</DigestValue>
      </Reference>
      <Reference URI="/ppt/slides/slide7.xml?ContentType=application/vnd.openxmlformats-officedocument.presentationml.slide+xml">
        <DigestMethod Algorithm="http://www.w3.org/2000/09/xmldsig#sha1"/>
        <DigestValue>JRPrdkOseV+hIWmnPOrSB/zINxs=</DigestValue>
      </Reference>
      <Reference URI="/ppt/slides/slide8.xml?ContentType=application/vnd.openxmlformats-officedocument.presentationml.slide+xml">
        <DigestMethod Algorithm="http://www.w3.org/2000/09/xmldsig#sha1"/>
        <DigestValue>t3zddryRb+/E4a5wau5ehQ0UM9E=</DigestValue>
      </Reference>
      <Reference URI="/ppt/slides/slide9.xml?ContentType=application/vnd.openxmlformats-officedocument.presentationml.slide+xml">
        <DigestMethod Algorithm="http://www.w3.org/2000/09/xmldsig#sha1"/>
        <DigestValue>lxvhKewaQOc7lv/d0BpbvJK7StU=</DigestValue>
      </Reference>
      <Reference URI="/ppt/tableStyles.xml?ContentType=application/vnd.openxmlformats-officedocument.presentationml.tableStyles+xml">
        <DigestMethod Algorithm="http://www.w3.org/2000/09/xmldsig#sha1"/>
        <DigestValue>XTVnuqlZjFLnvqwSH6teXHPefpQ=</DigestValue>
      </Reference>
      <Reference URI="/ppt/theme/theme1.xml?ContentType=application/vnd.openxmlformats-officedocument.theme+xml">
        <DigestMethod Algorithm="http://www.w3.org/2000/09/xmldsig#sha1"/>
        <DigestValue>gyMYxSevmWKmrLRU4aelQpBxVqU=</DigestValue>
      </Reference>
      <Reference URI="/ppt/theme/theme2.xml?ContentType=application/vnd.openxmlformats-officedocument.theme+xml">
        <DigestMethod Algorithm="http://www.w3.org/2000/09/xmldsig#sha1"/>
        <DigestValue>I+4IUF23X4E7ow1KJIGuKAfHC54=</DigestValue>
      </Reference>
    </Manifest>
    <SignatureProperties>
      <SignatureProperty Id="idSignatureTime" Target="#idPackageSignature">
        <mdssi:SignatureTime>
          <mdssi:Format>YYYY-MM-DDThh:mm:ssTZD</mdssi:Format>
          <mdssi:Value>2025-04-19T09:25:54Z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>charifi</SignatureComments>
          <WindowsVersion>6.2</WindowsVersion>
          <OfficeVersion>12.0</OfficeVersion>
          <ApplicationVersion>12.0</ApplicationVersion>
          <Monitors>1</Monitors>
          <HorizontalResolution>1920</HorizontalResolution>
          <VerticalResolution>1080</VerticalResolution>
          <ColorDepth>32</ColorDepth>
          <SignatureProviderId>{00000000-0000-0000-0000-000000000000}</SignatureProviderId>
          <SignatureProviderUrl/>
          <SignatureProviderDetails>9</SignatureProviderDetails>
          <ManifestHashAlgorithm>http://www.w3.org/2000/09/xmldsig#sha1</ManifestHashAlgorithm>
          <SignatureType>1</SignatureType>
        </SignatureInfoV1>
      </SignatureProperty>
    </Signature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18140</TotalTime>
  <Words>274</Words>
  <PresentationFormat>Affichage à l'écran (16:9)</PresentationFormat>
  <Paragraphs>61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Signika Negative</vt:lpstr>
      <vt:lpstr>Thème Office</vt:lpstr>
      <vt:lpstr>Antibiotiques et phénoméne de résistance 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MICROBIOLOGIE CLINIQUE</dc:title>
  <dc:creator>CHARIFI SAMIA</dc:creator>
  <cp:lastModifiedBy>pc</cp:lastModifiedBy>
  <cp:revision>159</cp:revision>
  <dcterms:modified xsi:type="dcterms:W3CDTF">2026-03-01T13:23:56Z</dcterms:modified>
</cp:coreProperties>
</file>