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53" r:id="rId5"/>
    <p:sldId id="354" r:id="rId6"/>
    <p:sldId id="329" r:id="rId7"/>
    <p:sldId id="331" r:id="rId8"/>
    <p:sldId id="345" r:id="rId9"/>
    <p:sldId id="349" r:id="rId10"/>
    <p:sldId id="357" r:id="rId11"/>
    <p:sldId id="355" r:id="rId12"/>
    <p:sldId id="348" r:id="rId13"/>
    <p:sldId id="351" r:id="rId14"/>
    <p:sldId id="358" r:id="rId15"/>
    <p:sldId id="359" r:id="rId16"/>
    <p:sldId id="347" r:id="rId17"/>
    <p:sldId id="360" r:id="rId18"/>
    <p:sldId id="356" r:id="rId19"/>
    <p:sldId id="361" r:id="rId20"/>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966" autoAdjust="0"/>
  </p:normalViewPr>
  <p:slideViewPr>
    <p:cSldViewPr snapToGrid="0">
      <p:cViewPr varScale="1">
        <p:scale>
          <a:sx n="81" d="100"/>
          <a:sy n="81" d="100"/>
        </p:scale>
        <p:origin x="816"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Espace réservé de la date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2A5AE42-7DC1-8140-9B13-146984FDEF22}" type="datetimeFigureOut">
              <a:rPr lang="en-US" smtClean="0"/>
              <a:t>2/24/2025</a:t>
            </a:fld>
            <a:endParaRPr lang="en-US" dirty="0"/>
          </a:p>
        </p:txBody>
      </p:sp>
      <p:sp>
        <p:nvSpPr>
          <p:cNvPr id="4" name="Espace réservé du pied de page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Espace réservé du numéro de diapositive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69B77-94AB-0344-9EBF-9DB9EE8D3ABC}" type="slidenum">
              <a:rPr lang="en-US" smtClean="0"/>
              <a:t>‹N°›</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8F75F72-8950-AF4F-9381-1D26FB547EA1}" type="datetimeFigureOut">
              <a:rPr lang="en-US" smtClean="0"/>
              <a:t>2/24/2025</a:t>
            </a:fld>
            <a:endParaRPr lang="en-US"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775476F-A808-1F46-A368-07984F6DA22E}" type="slidenum">
              <a:rPr lang="en-US" smtClean="0"/>
              <a:t>‹N°›</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en-US" dirty="0"/>
          </a:p>
        </p:txBody>
      </p:sp>
      <p:sp>
        <p:nvSpPr>
          <p:cNvPr id="4" name="Espace réservé du numéro de diapositive 3"/>
          <p:cNvSpPr>
            <a:spLocks noGrp="1"/>
          </p:cNvSpPr>
          <p:nvPr>
            <p:ph type="sldNum" sz="quarter" idx="5"/>
          </p:nvPr>
        </p:nvSpPr>
        <p:spPr/>
        <p:txBody>
          <a:bodyPr rtlCol="0"/>
          <a:lstStyle/>
          <a:p>
            <a:pPr rtl="0"/>
            <a:fld id="{0775476F-A808-1F46-A368-07984F6DA22E}" type="slidenum">
              <a:rPr lang="en-US" smtClean="0"/>
              <a:t>3</a:t>
            </a:fld>
            <a:endParaRPr lang="en-US" dirty="0"/>
          </a:p>
        </p:txBody>
      </p:sp>
    </p:spTree>
    <p:extLst>
      <p:ext uri="{BB962C8B-B14F-4D97-AF65-F5344CB8AC3E}">
        <p14:creationId xmlns:p14="http://schemas.microsoft.com/office/powerpoint/2010/main" val="312791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en-US" dirty="0"/>
          </a:p>
        </p:txBody>
      </p:sp>
      <p:sp>
        <p:nvSpPr>
          <p:cNvPr id="4" name="Espace réservé du numéro de diapositive 3"/>
          <p:cNvSpPr>
            <a:spLocks noGrp="1"/>
          </p:cNvSpPr>
          <p:nvPr>
            <p:ph type="sldNum" sz="quarter" idx="5"/>
          </p:nvPr>
        </p:nvSpPr>
        <p:spPr/>
        <p:txBody>
          <a:bodyPr rtlCol="0"/>
          <a:lstStyle/>
          <a:p>
            <a:pPr rtl="0"/>
            <a:fld id="{0775476F-A808-1F46-A368-07984F6DA22E}" type="slidenum">
              <a:rPr lang="en-US" smtClean="0"/>
              <a:t>4</a:t>
            </a:fld>
            <a:endParaRPr lang="en-US" dirty="0"/>
          </a:p>
        </p:txBody>
      </p:sp>
    </p:spTree>
    <p:extLst>
      <p:ext uri="{BB962C8B-B14F-4D97-AF65-F5344CB8AC3E}">
        <p14:creationId xmlns:p14="http://schemas.microsoft.com/office/powerpoint/2010/main" val="323751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5" name="Espace réservé d’image 4">
            <a:extLst>
              <a:ext uri="{FF2B5EF4-FFF2-40B4-BE49-F238E27FC236}">
                <a16:creationId xmlns:a16="http://schemas.microsoft.com/office/drawing/2014/main" id="{FD90036E-D78E-7995-BEF4-F64DA613C71D}"/>
              </a:ext>
            </a:extLst>
          </p:cNvPr>
          <p:cNvSpPr>
            <a:spLocks noGrp="1"/>
          </p:cNvSpPr>
          <p:nvPr>
            <p:ph type="pic" sz="quarter" idx="10"/>
          </p:nvPr>
        </p:nvSpPr>
        <p:spPr>
          <a:xfrm>
            <a:off x="0" y="0"/>
            <a:ext cx="12192000" cy="6858000"/>
          </a:xfrm>
          <a:solidFill>
            <a:schemeClr val="tx1">
              <a:lumMod val="50000"/>
              <a:lumOff val="50000"/>
            </a:schemeClr>
          </a:solidFill>
        </p:spPr>
        <p:txBody>
          <a:bodyPr rtlCol="0"/>
          <a:lstStyle>
            <a:lvl1pPr marL="0" indent="0">
              <a:buNone/>
              <a:defRPr>
                <a:solidFill>
                  <a:schemeClr val="bg1"/>
                </a:solidFill>
              </a:defRPr>
            </a:lvl1pPr>
          </a:lstStyle>
          <a:p>
            <a:pPr rtl="0"/>
            <a:r>
              <a:rPr lang="fr-FR"/>
              <a:t>Cliquez sur l'icône pour ajouter une image</a:t>
            </a:r>
            <a:endParaRPr lang="en-US" dirty="0"/>
          </a:p>
        </p:txBody>
      </p:sp>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1408176" y="1463040"/>
            <a:ext cx="6327648" cy="2180543"/>
          </a:xfrm>
          <a:noFill/>
        </p:spPr>
        <p:txBody>
          <a:bodyPr rtlCol="0" anchor="b">
            <a:noAutofit/>
          </a:bodyPr>
          <a:lstStyle>
            <a:lvl1pPr algn="ctr">
              <a:defRPr sz="4800">
                <a:solidFill>
                  <a:schemeClr val="bg1"/>
                </a:solidFill>
              </a:defRPr>
            </a:lvl1pPr>
          </a:lstStyle>
          <a:p>
            <a:pPr rtl="0"/>
            <a:r>
              <a:rPr lang="fr-FR"/>
              <a:t>Modifiez le style du titre</a:t>
            </a:r>
            <a:endParaRPr lang="fr"/>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1911096" y="3995928"/>
            <a:ext cx="5321808" cy="824404"/>
          </a:xfrm>
          <a:noFill/>
        </p:spPr>
        <p:txBody>
          <a:bodyPr rtlCol="0"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r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rtlCol="0"/>
          <a:lstStyle>
            <a:lvl1pPr>
              <a:defRPr>
                <a:solidFill>
                  <a:schemeClr val="bg1"/>
                </a:solidFill>
              </a:defRPr>
            </a:lvl1pPr>
          </a:lstStyle>
          <a:p>
            <a:pPr rtl="0"/>
            <a:r>
              <a:rPr lang="fr-FR"/>
              <a:t>Modifiez le style du titre</a:t>
            </a:r>
            <a:endParaRPr lang="fr"/>
          </a:p>
        </p:txBody>
      </p:sp>
      <p:sp>
        <p:nvSpPr>
          <p:cNvPr id="9" name="Espace réservé du contenu 8">
            <a:extLst>
              <a:ext uri="{FF2B5EF4-FFF2-40B4-BE49-F238E27FC236}">
                <a16:creationId xmlns:a16="http://schemas.microsoft.com/office/drawing/2014/main" id="{1DBC944E-6F68-C409-3596-8B6F50E09B9B}"/>
              </a:ext>
            </a:extLst>
          </p:cNvPr>
          <p:cNvSpPr>
            <a:spLocks noGrp="1"/>
          </p:cNvSpPr>
          <p:nvPr>
            <p:ph sz="quarter" idx="12"/>
          </p:nvPr>
        </p:nvSpPr>
        <p:spPr>
          <a:xfrm>
            <a:off x="932688" y="2770632"/>
            <a:ext cx="2487168" cy="3502152"/>
          </a:xfrm>
        </p:spPr>
        <p:txBody>
          <a:bodyPr lIns="91440" rIns="91440" rtlCol="0"/>
          <a:lstStyle>
            <a:lvl1pPr marL="0" indent="0">
              <a:spcAft>
                <a:spcPts val="120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11" name="Espace réservé du contenu 8">
            <a:extLst>
              <a:ext uri="{FF2B5EF4-FFF2-40B4-BE49-F238E27FC236}">
                <a16:creationId xmlns:a16="http://schemas.microsoft.com/office/drawing/2014/main" id="{450D1A9C-4404-2909-F0C4-B7571474C940}"/>
              </a:ext>
            </a:extLst>
          </p:cNvPr>
          <p:cNvSpPr>
            <a:spLocks noGrp="1"/>
          </p:cNvSpPr>
          <p:nvPr>
            <p:ph sz="quarter" idx="13"/>
          </p:nvPr>
        </p:nvSpPr>
        <p:spPr>
          <a:xfrm>
            <a:off x="3785616" y="2770632"/>
            <a:ext cx="7571232" cy="3392424"/>
          </a:xfrm>
        </p:spPr>
        <p:txBody>
          <a:bodyPr rtlCol="0"/>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3" name="Espace réservé du pied de page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rtlCol="0"/>
          <a:lstStyle/>
          <a:p>
            <a:pPr rtl="0"/>
            <a:r>
              <a:rPr lang="fr"/>
              <a:t>Titre de la présentation</a:t>
            </a:r>
          </a:p>
        </p:txBody>
      </p:sp>
      <p:sp>
        <p:nvSpPr>
          <p:cNvPr id="4" name="Espace réservé du numéro de diapositive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‹N°›</a:t>
            </a:fld>
            <a:endParaRPr lang="en-US" dirty="0"/>
          </a:p>
        </p:txBody>
      </p:sp>
      <p:pic>
        <p:nvPicPr>
          <p:cNvPr id="8" name="Graphisme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107399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r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rtlCol="0"/>
          <a:lstStyle>
            <a:lvl1pPr>
              <a:defRPr>
                <a:solidFill>
                  <a:schemeClr val="bg1"/>
                </a:solidFill>
              </a:defRPr>
            </a:lvl1pPr>
          </a:lstStyle>
          <a:p>
            <a:pPr rtl="0"/>
            <a:r>
              <a:rPr lang="fr-FR"/>
              <a:t>Modifiez le style du titre</a:t>
            </a:r>
            <a:endParaRPr lang="fr"/>
          </a:p>
        </p:txBody>
      </p:sp>
      <p:sp>
        <p:nvSpPr>
          <p:cNvPr id="9" name="Espace réservé du contenu 8">
            <a:extLst>
              <a:ext uri="{FF2B5EF4-FFF2-40B4-BE49-F238E27FC236}">
                <a16:creationId xmlns:a16="http://schemas.microsoft.com/office/drawing/2014/main" id="{1DBC944E-6F68-C409-3596-8B6F50E09B9B}"/>
              </a:ext>
            </a:extLst>
          </p:cNvPr>
          <p:cNvSpPr>
            <a:spLocks noGrp="1"/>
          </p:cNvSpPr>
          <p:nvPr>
            <p:ph sz="quarter" idx="12"/>
          </p:nvPr>
        </p:nvSpPr>
        <p:spPr>
          <a:xfrm>
            <a:off x="932688" y="2432304"/>
            <a:ext cx="6163056" cy="3739896"/>
          </a:xfrm>
        </p:spPr>
        <p:txBody>
          <a:bodyPr lIns="91440" rIns="91440" rtlCol="0"/>
          <a:lstStyle>
            <a:lvl1pPr marL="228600" indent="-228600">
              <a:spcAft>
                <a:spcPts val="0"/>
              </a:spcAft>
              <a:buClr>
                <a:schemeClr val="accent2"/>
              </a:buClr>
              <a:buFont typeface="Arial" panose="020B0604020202020204" pitchFamily="34" charset="0"/>
              <a:buChar char="•"/>
              <a:defRPr sz="2400">
                <a:solidFill>
                  <a:schemeClr val="tx2">
                    <a:lumMod val="25000"/>
                  </a:schemeClr>
                </a:solidFill>
              </a:defRPr>
            </a:lvl1pPr>
            <a:lvl2pPr marL="685800">
              <a:spcBef>
                <a:spcPts val="500"/>
              </a:spcBef>
              <a:buClr>
                <a:schemeClr val="accent2"/>
              </a:buClr>
              <a:defRPr sz="2400">
                <a:solidFill>
                  <a:schemeClr val="tx2">
                    <a:lumMod val="25000"/>
                  </a:schemeClr>
                </a:solidFill>
              </a:defRPr>
            </a:lvl2pPr>
            <a:lvl3pPr marL="1143000">
              <a:buClr>
                <a:schemeClr val="accent2"/>
              </a:buClr>
              <a:defRPr sz="2000">
                <a:solidFill>
                  <a:schemeClr val="tx2">
                    <a:lumMod val="25000"/>
                  </a:schemeClr>
                </a:solidFill>
              </a:defRPr>
            </a:lvl3pPr>
            <a:lvl4pPr marL="1600200">
              <a:buClr>
                <a:schemeClr val="accent2"/>
              </a:buClr>
              <a:defRPr sz="1800">
                <a:solidFill>
                  <a:schemeClr val="tx2">
                    <a:lumMod val="25000"/>
                  </a:schemeClr>
                </a:solidFill>
              </a:defRPr>
            </a:lvl4pPr>
            <a:lvl5pPr marL="2057400">
              <a:buClr>
                <a:schemeClr val="accent2"/>
              </a:buClr>
              <a:defRPr sz="16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11" name="Espace réservé du contenu 8">
            <a:extLst>
              <a:ext uri="{FF2B5EF4-FFF2-40B4-BE49-F238E27FC236}">
                <a16:creationId xmlns:a16="http://schemas.microsoft.com/office/drawing/2014/main" id="{450D1A9C-4404-2909-F0C4-B7571474C940}"/>
              </a:ext>
            </a:extLst>
          </p:cNvPr>
          <p:cNvSpPr>
            <a:spLocks noGrp="1"/>
          </p:cNvSpPr>
          <p:nvPr>
            <p:ph sz="quarter" idx="13"/>
          </p:nvPr>
        </p:nvSpPr>
        <p:spPr>
          <a:xfrm>
            <a:off x="7424928" y="2441448"/>
            <a:ext cx="4169664" cy="3703320"/>
          </a:xfrm>
        </p:spPr>
        <p:txBody>
          <a:bodyPr rtlCol="0"/>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3" name="Espace réservé du pied de page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rtlCol="0"/>
          <a:lstStyle/>
          <a:p>
            <a:pPr rtl="0"/>
            <a:r>
              <a:rPr lang="fr"/>
              <a:t>Titre de la présentation</a:t>
            </a:r>
          </a:p>
        </p:txBody>
      </p:sp>
      <p:sp>
        <p:nvSpPr>
          <p:cNvPr id="4" name="Espace réservé du numéro de diapositive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‹N°›</a:t>
            </a:fld>
            <a:endParaRPr lang="en-US" dirty="0"/>
          </a:p>
        </p:txBody>
      </p:sp>
      <p:pic>
        <p:nvPicPr>
          <p:cNvPr id="8" name="Graphisme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5" name="Graphisme 4">
            <a:extLst>
              <a:ext uri="{FF2B5EF4-FFF2-40B4-BE49-F238E27FC236}">
                <a16:creationId xmlns:a16="http://schemas.microsoft.com/office/drawing/2014/main" id="{1EB1C5A3-22FF-382D-3801-B6D9C4AC53E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52051"/>
          <a:stretch/>
        </p:blipFill>
        <p:spPr>
          <a:xfrm>
            <a:off x="4629335" y="1815780"/>
            <a:ext cx="5586493" cy="5042220"/>
          </a:xfrm>
          <a:prstGeom prst="rect">
            <a:avLst/>
          </a:prstGeom>
        </p:spPr>
      </p:pic>
    </p:spTree>
    <p:extLst>
      <p:ext uri="{BB962C8B-B14F-4D97-AF65-F5344CB8AC3E}">
        <p14:creationId xmlns:p14="http://schemas.microsoft.com/office/powerpoint/2010/main" val="65976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r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rtlCol="0"/>
          <a:lstStyle>
            <a:lvl1pPr>
              <a:defRPr>
                <a:solidFill>
                  <a:schemeClr val="bg1"/>
                </a:solidFill>
              </a:defRPr>
            </a:lvl1pPr>
          </a:lstStyle>
          <a:p>
            <a:pPr rtl="0"/>
            <a:r>
              <a:rPr lang="fr-FR"/>
              <a:t>Modifiez le style du titre</a:t>
            </a:r>
            <a:endParaRPr lang="fr"/>
          </a:p>
        </p:txBody>
      </p:sp>
      <p:sp>
        <p:nvSpPr>
          <p:cNvPr id="11" name="Espace réservé du contenu 8">
            <a:extLst>
              <a:ext uri="{FF2B5EF4-FFF2-40B4-BE49-F238E27FC236}">
                <a16:creationId xmlns:a16="http://schemas.microsoft.com/office/drawing/2014/main" id="{450D1A9C-4404-2909-F0C4-B7571474C940}"/>
              </a:ext>
            </a:extLst>
          </p:cNvPr>
          <p:cNvSpPr>
            <a:spLocks noGrp="1"/>
          </p:cNvSpPr>
          <p:nvPr>
            <p:ph sz="quarter" idx="13"/>
          </p:nvPr>
        </p:nvSpPr>
        <p:spPr>
          <a:xfrm>
            <a:off x="841248" y="2770632"/>
            <a:ext cx="10515600" cy="3392424"/>
          </a:xfrm>
        </p:spPr>
        <p:txBody>
          <a:bodyPr rtlCol="0"/>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3" name="Espace réservé du pied de page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rtlCol="0"/>
          <a:lstStyle/>
          <a:p>
            <a:pPr rtl="0"/>
            <a:r>
              <a:rPr lang="fr"/>
              <a:t>Titre de la présentation</a:t>
            </a:r>
          </a:p>
        </p:txBody>
      </p:sp>
      <p:sp>
        <p:nvSpPr>
          <p:cNvPr id="4" name="Espace réservé du numéro de diapositive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‹N°›</a:t>
            </a:fld>
            <a:endParaRPr lang="en-US" dirty="0"/>
          </a:p>
        </p:txBody>
      </p:sp>
      <p:pic>
        <p:nvPicPr>
          <p:cNvPr id="8" name="Graphisme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352099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ôture">
    <p:bg>
      <p:bgPr>
        <a:solidFill>
          <a:schemeClr val="bg1"/>
        </a:solidFill>
        <a:effectLst/>
      </p:bgPr>
    </p:bg>
    <p:spTree>
      <p:nvGrpSpPr>
        <p:cNvPr id="1" name=""/>
        <p:cNvGrpSpPr/>
        <p:nvPr/>
      </p:nvGrpSpPr>
      <p:grpSpPr>
        <a:xfrm>
          <a:off x="0" y="0"/>
          <a:ext cx="0" cy="0"/>
          <a:chOff x="0" y="0"/>
          <a:chExt cx="0" cy="0"/>
        </a:xfrm>
      </p:grpSpPr>
      <p:sp>
        <p:nvSpPr>
          <p:cNvPr id="4" name="Espace réservé d’image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rtlCol="0"/>
          <a:lstStyle>
            <a:lvl1pPr marL="0" indent="0">
              <a:buNone/>
              <a:defRPr>
                <a:solidFill>
                  <a:schemeClr val="bg1"/>
                </a:solidFill>
              </a:defRPr>
            </a:lvl1pPr>
          </a:lstStyle>
          <a:p>
            <a:pPr rtl="0"/>
            <a:r>
              <a:rPr lang="fr-FR"/>
              <a:t>Cliquez sur l'icône pour ajouter une image</a:t>
            </a:r>
            <a:endParaRPr lang="en-US" dirty="0"/>
          </a:p>
        </p:txBody>
      </p:sp>
      <p:sp>
        <p:nvSpPr>
          <p:cNvPr id="5" name="Titre 1">
            <a:extLst>
              <a:ext uri="{FF2B5EF4-FFF2-40B4-BE49-F238E27FC236}">
                <a16:creationId xmlns:a16="http://schemas.microsoft.com/office/drawing/2014/main" id="{C5682FAF-43FC-D4B4-4D6A-E5D70198C128}"/>
              </a:ext>
            </a:extLst>
          </p:cNvPr>
          <p:cNvSpPr>
            <a:spLocks noGrp="1"/>
          </p:cNvSpPr>
          <p:nvPr>
            <p:ph type="ctrTitle"/>
          </p:nvPr>
        </p:nvSpPr>
        <p:spPr>
          <a:xfrm>
            <a:off x="1627632" y="822960"/>
            <a:ext cx="6327648" cy="2221992"/>
          </a:xfrm>
          <a:noFill/>
        </p:spPr>
        <p:txBody>
          <a:bodyPr rtlCol="0" anchor="b">
            <a:noAutofit/>
          </a:bodyPr>
          <a:lstStyle>
            <a:lvl1pPr algn="l">
              <a:defRPr sz="4800">
                <a:solidFill>
                  <a:schemeClr val="bg1"/>
                </a:solidFill>
              </a:defRPr>
            </a:lvl1pPr>
          </a:lstStyle>
          <a:p>
            <a:pPr rtl="0"/>
            <a:r>
              <a:rPr lang="fr-FR"/>
              <a:t>Modifiez le style du titre</a:t>
            </a:r>
            <a:endParaRPr lang="fr"/>
          </a:p>
        </p:txBody>
      </p:sp>
      <p:sp>
        <p:nvSpPr>
          <p:cNvPr id="2" name="Sous-titre 2">
            <a:extLst>
              <a:ext uri="{FF2B5EF4-FFF2-40B4-BE49-F238E27FC236}">
                <a16:creationId xmlns:a16="http://schemas.microsoft.com/office/drawing/2014/main" id="{FB724EDC-0FF4-BC78-C7CF-5B31189CBFC2}"/>
              </a:ext>
            </a:extLst>
          </p:cNvPr>
          <p:cNvSpPr>
            <a:spLocks noGrp="1"/>
          </p:cNvSpPr>
          <p:nvPr>
            <p:ph type="subTitle" idx="1"/>
          </p:nvPr>
        </p:nvSpPr>
        <p:spPr>
          <a:xfrm>
            <a:off x="1627632" y="3428999"/>
            <a:ext cx="6309360" cy="1703439"/>
          </a:xfrm>
          <a:noFill/>
        </p:spPr>
        <p:txBody>
          <a:bodyPr rtlCol="0" anchor="t">
            <a:normAutofit/>
          </a:bodyPr>
          <a:lstStyle>
            <a:lvl1pPr marL="0" indent="0" algn="l">
              <a:lnSpc>
                <a:spcPct val="130000"/>
              </a:lnSpc>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en-US" dirty="0"/>
          </a:p>
        </p:txBody>
      </p:sp>
    </p:spTree>
    <p:extLst>
      <p:ext uri="{BB962C8B-B14F-4D97-AF65-F5344CB8AC3E}">
        <p14:creationId xmlns:p14="http://schemas.microsoft.com/office/powerpoint/2010/main" val="401600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6099048" y="530352"/>
            <a:ext cx="5385816" cy="1810512"/>
          </a:xfrm>
        </p:spPr>
        <p:txBody>
          <a:bodyPr rtlCol="0" anchor="b">
            <a:normAutofit/>
          </a:bodyPr>
          <a:lstStyle>
            <a:lvl1pPr>
              <a:defRPr sz="4000"/>
            </a:lvl1pPr>
          </a:lstStyle>
          <a:p>
            <a:pPr rtl="0"/>
            <a:r>
              <a:rPr lang="fr-FR"/>
              <a:t>Modifiez le style du titre</a:t>
            </a:r>
            <a:endParaRPr lang="fr"/>
          </a:p>
        </p:txBody>
      </p:sp>
      <p:sp>
        <p:nvSpPr>
          <p:cNvPr id="7" name="Espace réservé d’image 6">
            <a:extLst>
              <a:ext uri="{FF2B5EF4-FFF2-40B4-BE49-F238E27FC236}">
                <a16:creationId xmlns:a16="http://schemas.microsoft.com/office/drawing/2014/main" id="{8B3132E8-A261-CEAB-129F-0FED7AD8D00C}"/>
              </a:ext>
            </a:extLst>
          </p:cNvPr>
          <p:cNvSpPr>
            <a:spLocks noGrp="1"/>
          </p:cNvSpPr>
          <p:nvPr>
            <p:ph type="pic" sz="quarter" idx="13"/>
          </p:nvPr>
        </p:nvSpPr>
        <p:spPr>
          <a:xfrm>
            <a:off x="1" y="0"/>
            <a:ext cx="5174458" cy="6858000"/>
          </a:xfrm>
        </p:spPr>
        <p:txBody>
          <a:bodyPr rtlCol="0"/>
          <a:lstStyle>
            <a:lvl1pPr marL="0" indent="0">
              <a:buNone/>
              <a:defRPr/>
            </a:lvl1pPr>
          </a:lstStyle>
          <a:p>
            <a:pPr rtl="0"/>
            <a:r>
              <a:rPr lang="fr-FR"/>
              <a:t>Cliquez sur l'icône pour ajouter une image</a:t>
            </a:r>
            <a:endParaRPr lang="en-US" dirty="0"/>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6099048" y="2962656"/>
            <a:ext cx="5385816" cy="2706624"/>
          </a:xfrm>
        </p:spPr>
        <p:txBody>
          <a:bodyPr rtlCol="0">
            <a:normAutofit/>
          </a:bodyPr>
          <a:lstStyle>
            <a:lvl1pPr marL="0" indent="0">
              <a:lnSpc>
                <a:spcPct val="10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a:xfrm>
            <a:off x="6099048" y="6356350"/>
            <a:ext cx="4114800" cy="365125"/>
          </a:xfrm>
        </p:spPr>
        <p:txBody>
          <a:bodyPr rtlCol="0"/>
          <a:lstStyle/>
          <a:p>
            <a:pPr rtl="0"/>
            <a:r>
              <a:rPr lang="fr"/>
              <a:t>Titre de la présentation</a:t>
            </a:r>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a:xfrm>
            <a:off x="11234928" y="6356350"/>
            <a:ext cx="716280" cy="365125"/>
          </a:xfrm>
        </p:spPr>
        <p:txBody>
          <a:bodyPr rtlCol="0"/>
          <a:lstStyle/>
          <a:p>
            <a:pPr rtl="0"/>
            <a:fld id="{294A09A9-5501-47C1-A89A-A340965A2BE2}" type="slidenum">
              <a:rPr lang="en-US" smtClean="0"/>
              <a:t>‹N°›</a:t>
            </a:fld>
            <a:endParaRPr lang="en-US" dirty="0"/>
          </a:p>
        </p:txBody>
      </p:sp>
      <p:sp>
        <p:nvSpPr>
          <p:cNvPr id="10" name="Rectangle 9">
            <a:extLst>
              <a:ext uri="{FF2B5EF4-FFF2-40B4-BE49-F238E27FC236}">
                <a16:creationId xmlns:a16="http://schemas.microsoft.com/office/drawing/2014/main" id="{DCAF8C32-80F8-F614-8280-02F76781F238}"/>
              </a:ext>
            </a:extLst>
          </p:cNvPr>
          <p:cNvSpPr/>
          <p:nvPr userDrawn="1"/>
        </p:nvSpPr>
        <p:spPr>
          <a:xfrm>
            <a:off x="5174459" y="0"/>
            <a:ext cx="4571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3" name="Graphisme 2">
            <a:extLst>
              <a:ext uri="{FF2B5EF4-FFF2-40B4-BE49-F238E27FC236}">
                <a16:creationId xmlns:a16="http://schemas.microsoft.com/office/drawing/2014/main" id="{02CB607F-27CE-D613-F812-E70C738FA0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4723"/>
          <a:stretch/>
        </p:blipFill>
        <p:spPr>
          <a:xfrm>
            <a:off x="9959711" y="738051"/>
            <a:ext cx="2232289" cy="5381892"/>
          </a:xfrm>
          <a:prstGeom prst="rect">
            <a:avLst/>
          </a:prstGeom>
        </p:spPr>
      </p:pic>
      <p:cxnSp>
        <p:nvCxnSpPr>
          <p:cNvPr id="4" name="Connecteur droit 3">
            <a:extLst>
              <a:ext uri="{FF2B5EF4-FFF2-40B4-BE49-F238E27FC236}">
                <a16:creationId xmlns:a16="http://schemas.microsoft.com/office/drawing/2014/main" id="{0A689F60-3D32-FD74-24A9-266643081E85}"/>
              </a:ext>
            </a:extLst>
          </p:cNvPr>
          <p:cNvCxnSpPr>
            <a:cxnSpLocks/>
          </p:cNvCxnSpPr>
          <p:nvPr userDrawn="1"/>
        </p:nvCxnSpPr>
        <p:spPr>
          <a:xfrm>
            <a:off x="6189979" y="2649682"/>
            <a:ext cx="332598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Image 4" descr="Image contenant du texte&#10;&#10;Description générée automatiquement">
            <a:extLst>
              <a:ext uri="{FF2B5EF4-FFF2-40B4-BE49-F238E27FC236}">
                <a16:creationId xmlns:a16="http://schemas.microsoft.com/office/drawing/2014/main" id="{B827D708-B036-EE04-B213-EC3EAAE0681B}"/>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9029920" y="2509197"/>
            <a:ext cx="972078" cy="285381"/>
          </a:xfrm>
          <a:prstGeom prst="rect">
            <a:avLst/>
          </a:prstGeom>
        </p:spPr>
      </p:pic>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bg>
      <p:bgPr>
        <a:solidFill>
          <a:schemeClr val="bg1"/>
        </a:solidFill>
        <a:effectLst/>
      </p:bgPr>
    </p:bg>
    <p:spTree>
      <p:nvGrpSpPr>
        <p:cNvPr id="1" name=""/>
        <p:cNvGrpSpPr/>
        <p:nvPr/>
      </p:nvGrpSpPr>
      <p:grpSpPr>
        <a:xfrm>
          <a:off x="0" y="0"/>
          <a:ext cx="0" cy="0"/>
          <a:chOff x="0" y="0"/>
          <a:chExt cx="0" cy="0"/>
        </a:xfrm>
      </p:grpSpPr>
      <p:sp>
        <p:nvSpPr>
          <p:cNvPr id="4" name="Espace réservé d’image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rtlCol="0"/>
          <a:lstStyle>
            <a:lvl1pPr marL="0" indent="0">
              <a:buNone/>
              <a:defRPr>
                <a:solidFill>
                  <a:schemeClr val="bg1"/>
                </a:solidFill>
              </a:defRPr>
            </a:lvl1pPr>
          </a:lstStyle>
          <a:p>
            <a:pPr rtl="0"/>
            <a:r>
              <a:rPr lang="fr-FR"/>
              <a:t>Cliquez sur l'icône pour ajouter une image</a:t>
            </a:r>
            <a:endParaRPr lang="en-US" dirty="0"/>
          </a:p>
        </p:txBody>
      </p:sp>
      <p:sp>
        <p:nvSpPr>
          <p:cNvPr id="5" name="Titre 1">
            <a:extLst>
              <a:ext uri="{FF2B5EF4-FFF2-40B4-BE49-F238E27FC236}">
                <a16:creationId xmlns:a16="http://schemas.microsoft.com/office/drawing/2014/main" id="{C5682FAF-43FC-D4B4-4D6A-E5D70198C128}"/>
              </a:ext>
            </a:extLst>
          </p:cNvPr>
          <p:cNvSpPr>
            <a:spLocks noGrp="1"/>
          </p:cNvSpPr>
          <p:nvPr>
            <p:ph type="ctrTitle"/>
          </p:nvPr>
        </p:nvSpPr>
        <p:spPr>
          <a:xfrm>
            <a:off x="1581912" y="2185416"/>
            <a:ext cx="9052560" cy="2487168"/>
          </a:xfrm>
          <a:noFill/>
        </p:spPr>
        <p:txBody>
          <a:bodyPr rtlCol="0" anchor="ctr">
            <a:noAutofit/>
          </a:bodyPr>
          <a:lstStyle>
            <a:lvl1pPr algn="ctr">
              <a:defRPr sz="4800">
                <a:solidFill>
                  <a:schemeClr val="bg1"/>
                </a:solidFill>
              </a:defRPr>
            </a:lvl1pPr>
          </a:lstStyle>
          <a:p>
            <a:pPr rtl="0"/>
            <a:r>
              <a:rPr lang="fr-FR"/>
              <a:t>Modifiez le style du titre</a:t>
            </a:r>
            <a:endParaRPr lang="f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pic>
        <p:nvPicPr>
          <p:cNvPr id="6" name="Graphisme 5">
            <a:extLst>
              <a:ext uri="{FF2B5EF4-FFF2-40B4-BE49-F238E27FC236}">
                <a16:creationId xmlns:a16="http://schemas.microsoft.com/office/drawing/2014/main" id="{7F691F67-3A33-EA2C-967A-86934DA1D47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9401" b="24659"/>
          <a:stretch/>
        </p:blipFill>
        <p:spPr>
          <a:xfrm>
            <a:off x="5856445" y="726334"/>
            <a:ext cx="1898043" cy="5405332"/>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621792" y="722376"/>
            <a:ext cx="6419088" cy="2350008"/>
          </a:xfrm>
        </p:spPr>
        <p:txBody>
          <a:bodyPr rtlCol="0" anchor="b">
            <a:normAutofit/>
          </a:bodyPr>
          <a:lstStyle>
            <a:lvl1pPr algn="ctr">
              <a:defRPr sz="4400"/>
            </a:lvl1pPr>
          </a:lstStyle>
          <a:p>
            <a:pPr rtl="0"/>
            <a:r>
              <a:rPr lang="fr-FR"/>
              <a:t>Modifiez le style du titre</a:t>
            </a:r>
            <a:endParaRPr lang="fr"/>
          </a:p>
        </p:txBody>
      </p:sp>
      <p:sp>
        <p:nvSpPr>
          <p:cNvPr id="13" name="Sous-titre 2">
            <a:extLst>
              <a:ext uri="{FF2B5EF4-FFF2-40B4-BE49-F238E27FC236}">
                <a16:creationId xmlns:a16="http://schemas.microsoft.com/office/drawing/2014/main" id="{F6B0D1AB-E9D6-841F-7178-F60F07AF3B37}"/>
              </a:ext>
            </a:extLst>
          </p:cNvPr>
          <p:cNvSpPr>
            <a:spLocks noGrp="1"/>
          </p:cNvSpPr>
          <p:nvPr>
            <p:ph type="subTitle" idx="1"/>
          </p:nvPr>
        </p:nvSpPr>
        <p:spPr>
          <a:xfrm>
            <a:off x="640079" y="3931920"/>
            <a:ext cx="6419088" cy="1389888"/>
          </a:xfrm>
        </p:spPr>
        <p:txBody>
          <a:bodyPr rtlCol="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
          </a:p>
        </p:txBody>
      </p:sp>
      <p:sp>
        <p:nvSpPr>
          <p:cNvPr id="7" name="Espace réservé d’image 6">
            <a:extLst>
              <a:ext uri="{FF2B5EF4-FFF2-40B4-BE49-F238E27FC236}">
                <a16:creationId xmlns:a16="http://schemas.microsoft.com/office/drawing/2014/main" id="{8B3132E8-A261-CEAB-129F-0FED7AD8D00C}"/>
              </a:ext>
            </a:extLst>
          </p:cNvPr>
          <p:cNvSpPr>
            <a:spLocks noGrp="1"/>
          </p:cNvSpPr>
          <p:nvPr>
            <p:ph type="pic" sz="quarter" idx="13"/>
          </p:nvPr>
        </p:nvSpPr>
        <p:spPr>
          <a:xfrm>
            <a:off x="7754488" y="0"/>
            <a:ext cx="4434464" cy="6858000"/>
          </a:xfrm>
        </p:spPr>
        <p:txBody>
          <a:bodyPr rtlCol="0"/>
          <a:lstStyle>
            <a:lvl1pPr marL="0" indent="0">
              <a:buNone/>
              <a:defRPr/>
            </a:lvl1pPr>
          </a:lstStyle>
          <a:p>
            <a:pPr rtl="0"/>
            <a:r>
              <a:rPr lang="fr-FR"/>
              <a:t>Cliquez sur l'icône pour ajouter une image</a:t>
            </a:r>
            <a:endParaRPr lang="en-US" dirty="0"/>
          </a:p>
        </p:txBody>
      </p:sp>
      <p:cxnSp>
        <p:nvCxnSpPr>
          <p:cNvPr id="11" name="Connecteur droit 10">
            <a:extLst>
              <a:ext uri="{FF2B5EF4-FFF2-40B4-BE49-F238E27FC236}">
                <a16:creationId xmlns:a16="http://schemas.microsoft.com/office/drawing/2014/main" id="{DB41B1E5-0891-6540-C6C6-2E4CF929E2D5}"/>
              </a:ext>
            </a:extLst>
          </p:cNvPr>
          <p:cNvCxnSpPr>
            <a:cxnSpLocks/>
          </p:cNvCxnSpPr>
          <p:nvPr userDrawn="1"/>
        </p:nvCxnSpPr>
        <p:spPr>
          <a:xfrm>
            <a:off x="1679972" y="3432325"/>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Image 11" descr="Image contenant du texte&#10;&#10;Description générée automatiquement">
            <a:extLst>
              <a:ext uri="{FF2B5EF4-FFF2-40B4-BE49-F238E27FC236}">
                <a16:creationId xmlns:a16="http://schemas.microsoft.com/office/drawing/2014/main" id="{2CA6CDBD-54C9-2154-A4D6-F432B3CF27F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3343169" y="3291840"/>
            <a:ext cx="972078" cy="285381"/>
          </a:xfrm>
          <a:prstGeom prst="rect">
            <a:avLst/>
          </a:prstGeom>
        </p:spPr>
      </p:pic>
      <p:sp>
        <p:nvSpPr>
          <p:cNvPr id="14" name="Rectangle 13">
            <a:extLst>
              <a:ext uri="{FF2B5EF4-FFF2-40B4-BE49-F238E27FC236}">
                <a16:creationId xmlns:a16="http://schemas.microsoft.com/office/drawing/2014/main" id="{57541814-983F-1B1C-1D5D-EBAC0D9BEB4C}"/>
              </a:ext>
            </a:extLst>
          </p:cNvPr>
          <p:cNvSpPr/>
          <p:nvPr userDrawn="1"/>
        </p:nvSpPr>
        <p:spPr>
          <a:xfrm>
            <a:off x="7711438"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292317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
    <p:spTree>
      <p:nvGrpSpPr>
        <p:cNvPr id="1" name=""/>
        <p:cNvGrpSpPr/>
        <p:nvPr/>
      </p:nvGrpSpPr>
      <p:grpSpPr>
        <a:xfrm>
          <a:off x="0" y="0"/>
          <a:ext cx="0" cy="0"/>
          <a:chOff x="0" y="0"/>
          <a:chExt cx="0" cy="0"/>
        </a:xfrm>
      </p:grpSpPr>
      <p:pic>
        <p:nvPicPr>
          <p:cNvPr id="5" name="Graphisme 4">
            <a:extLst>
              <a:ext uri="{FF2B5EF4-FFF2-40B4-BE49-F238E27FC236}">
                <a16:creationId xmlns:a16="http://schemas.microsoft.com/office/drawing/2014/main" id="{7D338C08-B5A9-DA78-1FE4-12BEFEB61B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6136" t="6121"/>
          <a:stretch/>
        </p:blipFill>
        <p:spPr>
          <a:xfrm rot="16200000" flipH="1" flipV="1">
            <a:off x="7528785" y="-1437953"/>
            <a:ext cx="3225262" cy="6101168"/>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0"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Graphisme 6">
            <a:extLst>
              <a:ext uri="{FF2B5EF4-FFF2-40B4-BE49-F238E27FC236}">
                <a16:creationId xmlns:a16="http://schemas.microsoft.com/office/drawing/2014/main" id="{230C4EDD-E959-BB97-7574-864A6EDFD3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602251" y="4944272"/>
            <a:ext cx="3848748" cy="1913728"/>
          </a:xfrm>
          <a:prstGeom prst="rect">
            <a:avLst/>
          </a:prstGeom>
        </p:spPr>
      </p:pic>
      <p:sp>
        <p:nvSpPr>
          <p:cNvPr id="2" name="Titre 1">
            <a:extLst>
              <a:ext uri="{FF2B5EF4-FFF2-40B4-BE49-F238E27FC236}">
                <a16:creationId xmlns:a16="http://schemas.microsoft.com/office/drawing/2014/main" id="{3610998D-17F5-CC68-2E37-9789F050BF62}"/>
              </a:ext>
            </a:extLst>
          </p:cNvPr>
          <p:cNvSpPr>
            <a:spLocks noGrp="1"/>
          </p:cNvSpPr>
          <p:nvPr>
            <p:ph type="title"/>
          </p:nvPr>
        </p:nvSpPr>
        <p:spPr>
          <a:xfrm>
            <a:off x="932688" y="1408176"/>
            <a:ext cx="3392424" cy="4014216"/>
          </a:xfrm>
        </p:spPr>
        <p:txBody>
          <a:bodyPr rtlCol="0"/>
          <a:lstStyle>
            <a:lvl1pPr>
              <a:defRPr>
                <a:solidFill>
                  <a:schemeClr val="bg1"/>
                </a:solidFill>
              </a:defRPr>
            </a:lvl1pPr>
          </a:lstStyle>
          <a:p>
            <a:pPr rtl="0"/>
            <a:r>
              <a:rPr lang="fr-FR"/>
              <a:t>Modifiez le style du titre</a:t>
            </a:r>
            <a:endParaRPr lang="fr"/>
          </a:p>
        </p:txBody>
      </p:sp>
      <p:sp>
        <p:nvSpPr>
          <p:cNvPr id="9" name="Espace réservé du contenu 8">
            <a:extLst>
              <a:ext uri="{FF2B5EF4-FFF2-40B4-BE49-F238E27FC236}">
                <a16:creationId xmlns:a16="http://schemas.microsoft.com/office/drawing/2014/main" id="{1DBC944E-6F68-C409-3596-8B6F50E09B9B}"/>
              </a:ext>
            </a:extLst>
          </p:cNvPr>
          <p:cNvSpPr>
            <a:spLocks noGrp="1"/>
          </p:cNvSpPr>
          <p:nvPr>
            <p:ph sz="quarter" idx="12"/>
          </p:nvPr>
        </p:nvSpPr>
        <p:spPr>
          <a:xfrm>
            <a:off x="5724144" y="1536192"/>
            <a:ext cx="5696712" cy="3758184"/>
          </a:xfrm>
        </p:spPr>
        <p:txBody>
          <a:bodyPr rtlCol="0"/>
          <a:lstStyle>
            <a:lvl1pPr>
              <a:spcAft>
                <a:spcPts val="600"/>
              </a:spcAft>
              <a:buClr>
                <a:schemeClr val="accent2"/>
              </a:buClr>
              <a:defRPr sz="2200"/>
            </a:lvl1pPr>
            <a:lvl2pPr>
              <a:buClr>
                <a:schemeClr val="accent2"/>
              </a:buClr>
              <a:defRPr sz="2000"/>
            </a:lvl2pPr>
            <a:lvl3pPr>
              <a:buClr>
                <a:schemeClr val="accent2"/>
              </a:buClr>
              <a:defRPr sz="1800"/>
            </a:lvl3pPr>
            <a:lvl4pPr>
              <a:buClr>
                <a:schemeClr val="accent2"/>
              </a:buClr>
              <a:defRPr sz="1600"/>
            </a:lvl4pPr>
            <a:lvl5pPr>
              <a:buClr>
                <a:schemeClr val="accent2"/>
              </a:buClr>
              <a:defRPr sz="14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3" name="Espace réservé du pied de page 2">
            <a:extLst>
              <a:ext uri="{FF2B5EF4-FFF2-40B4-BE49-F238E27FC236}">
                <a16:creationId xmlns:a16="http://schemas.microsoft.com/office/drawing/2014/main" id="{03FE570D-F390-097A-83FE-FB9C9CD92EA6}"/>
              </a:ext>
            </a:extLst>
          </p:cNvPr>
          <p:cNvSpPr>
            <a:spLocks noGrp="1"/>
          </p:cNvSpPr>
          <p:nvPr>
            <p:ph type="ftr" sz="quarter" idx="10"/>
          </p:nvPr>
        </p:nvSpPr>
        <p:spPr>
          <a:xfrm>
            <a:off x="5724144" y="6356350"/>
            <a:ext cx="4114800" cy="365125"/>
          </a:xfrm>
        </p:spPr>
        <p:txBody>
          <a:bodyPr rtlCol="0"/>
          <a:lstStyle/>
          <a:p>
            <a:pPr rtl="0"/>
            <a:r>
              <a:rPr lang="fr"/>
              <a:t>Titre de la présentation</a:t>
            </a:r>
          </a:p>
        </p:txBody>
      </p:sp>
      <p:sp>
        <p:nvSpPr>
          <p:cNvPr id="4" name="Espace réservé du numéro de diapositive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‹N°›</a:t>
            </a:fld>
            <a:endParaRPr lang="en-US" dirty="0"/>
          </a:p>
        </p:txBody>
      </p:sp>
      <p:sp>
        <p:nvSpPr>
          <p:cNvPr id="10" name="Rectangle 9">
            <a:extLst>
              <a:ext uri="{FF2B5EF4-FFF2-40B4-BE49-F238E27FC236}">
                <a16:creationId xmlns:a16="http://schemas.microsoft.com/office/drawing/2014/main" id="{377048F4-9454-D035-3356-DD623DFCEE42}"/>
              </a:ext>
            </a:extLst>
          </p:cNvPr>
          <p:cNvSpPr/>
          <p:nvPr userDrawn="1"/>
        </p:nvSpPr>
        <p:spPr>
          <a:xfrm rot="5400000">
            <a:off x="1361771"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211042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tête de section avec sous-titre">
    <p:bg>
      <p:bgPr>
        <a:solidFill>
          <a:schemeClr val="bg1"/>
        </a:solidFill>
        <a:effectLst/>
      </p:bgPr>
    </p:bg>
    <p:spTree>
      <p:nvGrpSpPr>
        <p:cNvPr id="1" name=""/>
        <p:cNvGrpSpPr/>
        <p:nvPr/>
      </p:nvGrpSpPr>
      <p:grpSpPr>
        <a:xfrm>
          <a:off x="0" y="0"/>
          <a:ext cx="0" cy="0"/>
          <a:chOff x="0" y="0"/>
          <a:chExt cx="0" cy="0"/>
        </a:xfrm>
      </p:grpSpPr>
      <p:sp>
        <p:nvSpPr>
          <p:cNvPr id="4" name="Espace réservé d’image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rtlCol="0"/>
          <a:lstStyle>
            <a:lvl1pPr marL="0" indent="0">
              <a:buNone/>
              <a:defRPr>
                <a:solidFill>
                  <a:schemeClr val="bg1"/>
                </a:solidFill>
              </a:defRPr>
            </a:lvl1pPr>
          </a:lstStyle>
          <a:p>
            <a:pPr rtl="0"/>
            <a:r>
              <a:rPr lang="fr-FR"/>
              <a:t>Cliquez sur l'icône pour ajouter une image</a:t>
            </a:r>
            <a:endParaRPr lang="en-US" dirty="0"/>
          </a:p>
        </p:txBody>
      </p:sp>
      <p:sp>
        <p:nvSpPr>
          <p:cNvPr id="5" name="Titre 1">
            <a:extLst>
              <a:ext uri="{FF2B5EF4-FFF2-40B4-BE49-F238E27FC236}">
                <a16:creationId xmlns:a16="http://schemas.microsoft.com/office/drawing/2014/main" id="{C5682FAF-43FC-D4B4-4D6A-E5D70198C128}"/>
              </a:ext>
            </a:extLst>
          </p:cNvPr>
          <p:cNvSpPr>
            <a:spLocks noGrp="1"/>
          </p:cNvSpPr>
          <p:nvPr>
            <p:ph type="ctrTitle"/>
          </p:nvPr>
        </p:nvSpPr>
        <p:spPr>
          <a:xfrm>
            <a:off x="1527048" y="2276856"/>
            <a:ext cx="9144000" cy="1508760"/>
          </a:xfrm>
          <a:noFill/>
        </p:spPr>
        <p:txBody>
          <a:bodyPr rtlCol="0" anchor="ctr">
            <a:noAutofit/>
          </a:bodyPr>
          <a:lstStyle>
            <a:lvl1pPr algn="ctr">
              <a:defRPr sz="4800">
                <a:solidFill>
                  <a:schemeClr val="bg1"/>
                </a:solidFill>
              </a:defRPr>
            </a:lvl1pPr>
          </a:lstStyle>
          <a:p>
            <a:pPr rtl="0"/>
            <a:r>
              <a:rPr lang="fr-FR"/>
              <a:t>Modifiez le style du titre</a:t>
            </a:r>
            <a:endParaRPr lang="fr"/>
          </a:p>
        </p:txBody>
      </p:sp>
      <p:sp>
        <p:nvSpPr>
          <p:cNvPr id="2" name="Sous-titre 2">
            <a:extLst>
              <a:ext uri="{FF2B5EF4-FFF2-40B4-BE49-F238E27FC236}">
                <a16:creationId xmlns:a16="http://schemas.microsoft.com/office/drawing/2014/main" id="{FB724EDC-0FF4-BC78-C7CF-5B31189CBFC2}"/>
              </a:ext>
            </a:extLst>
          </p:cNvPr>
          <p:cNvSpPr>
            <a:spLocks noGrp="1"/>
          </p:cNvSpPr>
          <p:nvPr>
            <p:ph type="subTitle" idx="1"/>
          </p:nvPr>
        </p:nvSpPr>
        <p:spPr>
          <a:xfrm>
            <a:off x="1527048" y="3858768"/>
            <a:ext cx="9144000" cy="841248"/>
          </a:xfrm>
          <a:noFill/>
        </p:spPr>
        <p:txBody>
          <a:bodyPr rtlCol="0"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
          </a:p>
        </p:txBody>
      </p:sp>
    </p:spTree>
    <p:extLst>
      <p:ext uri="{BB962C8B-B14F-4D97-AF65-F5344CB8AC3E}">
        <p14:creationId xmlns:p14="http://schemas.microsoft.com/office/powerpoint/2010/main" val="19391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r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rtlCol="0"/>
          <a:lstStyle>
            <a:lvl1pPr>
              <a:defRPr>
                <a:solidFill>
                  <a:schemeClr val="bg1"/>
                </a:solidFill>
              </a:defRPr>
            </a:lvl1pPr>
          </a:lstStyle>
          <a:p>
            <a:pPr rtl="0"/>
            <a:r>
              <a:rPr lang="fr-FR"/>
              <a:t>Modifiez le style du titre</a:t>
            </a:r>
            <a:endParaRPr lang="fr"/>
          </a:p>
        </p:txBody>
      </p:sp>
      <p:sp>
        <p:nvSpPr>
          <p:cNvPr id="9" name="Espace réservé du contenu 8">
            <a:extLst>
              <a:ext uri="{FF2B5EF4-FFF2-40B4-BE49-F238E27FC236}">
                <a16:creationId xmlns:a16="http://schemas.microsoft.com/office/drawing/2014/main" id="{1DBC944E-6F68-C409-3596-8B6F50E09B9B}"/>
              </a:ext>
            </a:extLst>
          </p:cNvPr>
          <p:cNvSpPr>
            <a:spLocks noGrp="1"/>
          </p:cNvSpPr>
          <p:nvPr>
            <p:ph sz="quarter" idx="12"/>
          </p:nvPr>
        </p:nvSpPr>
        <p:spPr>
          <a:xfrm>
            <a:off x="932688" y="2523744"/>
            <a:ext cx="4864608" cy="3694176"/>
          </a:xfrm>
        </p:spPr>
        <p:txBody>
          <a:bodyPr rtlCol="0"/>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11" name="Espace réservé du contenu 8">
            <a:extLst>
              <a:ext uri="{FF2B5EF4-FFF2-40B4-BE49-F238E27FC236}">
                <a16:creationId xmlns:a16="http://schemas.microsoft.com/office/drawing/2014/main" id="{450D1A9C-4404-2909-F0C4-B7571474C940}"/>
              </a:ext>
            </a:extLst>
          </p:cNvPr>
          <p:cNvSpPr>
            <a:spLocks noGrp="1"/>
          </p:cNvSpPr>
          <p:nvPr>
            <p:ph sz="quarter" idx="13"/>
          </p:nvPr>
        </p:nvSpPr>
        <p:spPr>
          <a:xfrm>
            <a:off x="6684264" y="2523744"/>
            <a:ext cx="4864608" cy="3694176"/>
          </a:xfrm>
        </p:spPr>
        <p:txBody>
          <a:bodyPr rtlCol="0"/>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3" name="Espace réservé du pied de page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rtlCol="0"/>
          <a:lstStyle/>
          <a:p>
            <a:pPr rtl="0"/>
            <a:r>
              <a:rPr lang="fr"/>
              <a:t>Titre de la présentation</a:t>
            </a:r>
          </a:p>
        </p:txBody>
      </p:sp>
      <p:sp>
        <p:nvSpPr>
          <p:cNvPr id="4" name="Espace réservé du numéro de diapositive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‹N°›</a:t>
            </a:fld>
            <a:endParaRPr lang="en-US" dirty="0"/>
          </a:p>
        </p:txBody>
      </p:sp>
      <p:pic>
        <p:nvPicPr>
          <p:cNvPr id="8" name="Graphisme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106809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Deux Contenus">
    <p:spTree>
      <p:nvGrpSpPr>
        <p:cNvPr id="1" name=""/>
        <p:cNvGrpSpPr/>
        <p:nvPr/>
      </p:nvGrpSpPr>
      <p:grpSpPr>
        <a:xfrm>
          <a:off x="0" y="0"/>
          <a:ext cx="0" cy="0"/>
          <a:chOff x="0" y="0"/>
          <a:chExt cx="0" cy="0"/>
        </a:xfrm>
      </p:grpSpPr>
      <p:pic>
        <p:nvPicPr>
          <p:cNvPr id="11" name="Graphisme 10">
            <a:extLst>
              <a:ext uri="{FF2B5EF4-FFF2-40B4-BE49-F238E27FC236}">
                <a16:creationId xmlns:a16="http://schemas.microsoft.com/office/drawing/2014/main" id="{B7F52C37-6A33-FD57-31EC-516F581DF13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420" b="36176"/>
          <a:stretch/>
        </p:blipFill>
        <p:spPr>
          <a:xfrm>
            <a:off x="0" y="2510651"/>
            <a:ext cx="2841744" cy="4347350"/>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7397496"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re 1">
            <a:extLst>
              <a:ext uri="{FF2B5EF4-FFF2-40B4-BE49-F238E27FC236}">
                <a16:creationId xmlns:a16="http://schemas.microsoft.com/office/drawing/2014/main" id="{3610998D-17F5-CC68-2E37-9789F050BF62}"/>
              </a:ext>
            </a:extLst>
          </p:cNvPr>
          <p:cNvSpPr>
            <a:spLocks noGrp="1"/>
          </p:cNvSpPr>
          <p:nvPr>
            <p:ph type="title"/>
          </p:nvPr>
        </p:nvSpPr>
        <p:spPr>
          <a:xfrm>
            <a:off x="8101584" y="1408176"/>
            <a:ext cx="3392424" cy="4014216"/>
          </a:xfrm>
        </p:spPr>
        <p:txBody>
          <a:bodyPr rtlCol="0"/>
          <a:lstStyle>
            <a:lvl1pPr>
              <a:defRPr>
                <a:solidFill>
                  <a:schemeClr val="bg1"/>
                </a:solidFill>
              </a:defRPr>
            </a:lvl1pPr>
          </a:lstStyle>
          <a:p>
            <a:pPr rtl="0"/>
            <a:r>
              <a:rPr lang="fr-FR"/>
              <a:t>Modifiez le style du titre</a:t>
            </a:r>
            <a:endParaRPr lang="fr"/>
          </a:p>
        </p:txBody>
      </p:sp>
      <p:sp>
        <p:nvSpPr>
          <p:cNvPr id="9" name="Espace réservé du contenu 8">
            <a:extLst>
              <a:ext uri="{FF2B5EF4-FFF2-40B4-BE49-F238E27FC236}">
                <a16:creationId xmlns:a16="http://schemas.microsoft.com/office/drawing/2014/main" id="{1DBC944E-6F68-C409-3596-8B6F50E09B9B}"/>
              </a:ext>
            </a:extLst>
          </p:cNvPr>
          <p:cNvSpPr>
            <a:spLocks noGrp="1"/>
          </p:cNvSpPr>
          <p:nvPr>
            <p:ph sz="quarter" idx="12"/>
          </p:nvPr>
        </p:nvSpPr>
        <p:spPr>
          <a:xfrm>
            <a:off x="932688" y="685800"/>
            <a:ext cx="5276088" cy="1563624"/>
          </a:xfrm>
        </p:spPr>
        <p:txBody>
          <a:bodyPr rtlCol="0">
            <a:noAutofit/>
          </a:bodyPr>
          <a:lstStyle>
            <a:lvl1pPr marL="457200" indent="-457200">
              <a:lnSpc>
                <a:spcPct val="100000"/>
              </a:lnSpc>
              <a:spcBef>
                <a:spcPts val="1000"/>
              </a:spcBef>
              <a:spcAft>
                <a:spcPts val="0"/>
              </a:spcAft>
              <a:buClr>
                <a:schemeClr val="accent2"/>
              </a:buClr>
              <a:buFont typeface="+mj-lt"/>
              <a:buAutoNum type="arabicPeriod"/>
              <a:defRPr sz="2400">
                <a:solidFill>
                  <a:schemeClr val="tx2">
                    <a:lumMod val="25000"/>
                  </a:schemeClr>
                </a:solidFill>
              </a:defRPr>
            </a:lvl1pPr>
            <a:lvl2pPr marL="914400" indent="-457200">
              <a:buClr>
                <a:schemeClr val="accent2"/>
              </a:buClr>
              <a:buFont typeface="+mj-lt"/>
              <a:buAutoNum type="alphaLcPeriod"/>
              <a:defRPr sz="2400">
                <a:solidFill>
                  <a:schemeClr val="tx2">
                    <a:lumMod val="25000"/>
                  </a:schemeClr>
                </a:solidFill>
              </a:defRPr>
            </a:lvl2pPr>
            <a:lvl3pPr marL="1371600" indent="-457200">
              <a:buClr>
                <a:schemeClr val="accent2"/>
              </a:buClr>
              <a:buFont typeface="+mj-lt"/>
              <a:buAutoNum type="romanLcPeriod"/>
              <a:defRPr sz="2000">
                <a:solidFill>
                  <a:schemeClr val="tx2">
                    <a:lumMod val="25000"/>
                  </a:schemeClr>
                </a:solidFill>
              </a:defRPr>
            </a:lvl3pPr>
            <a:lvl4pPr marL="1714500" indent="-342900">
              <a:buClr>
                <a:schemeClr val="accent2"/>
              </a:buClr>
              <a:buFont typeface="+mj-lt"/>
              <a:buAutoNum type="arabicParenR"/>
              <a:defRPr sz="1800">
                <a:solidFill>
                  <a:schemeClr val="tx2">
                    <a:lumMod val="25000"/>
                  </a:schemeClr>
                </a:solidFill>
              </a:defRPr>
            </a:lvl4pPr>
            <a:lvl5pPr marL="2171700" indent="-342900">
              <a:buClr>
                <a:schemeClr val="accent2"/>
              </a:buClr>
              <a:buFont typeface="+mj-lt"/>
              <a:buAutoNum type="alphaLcParenR"/>
              <a:defRPr sz="16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10" name="Espace réservé du contenu 8">
            <a:extLst>
              <a:ext uri="{FF2B5EF4-FFF2-40B4-BE49-F238E27FC236}">
                <a16:creationId xmlns:a16="http://schemas.microsoft.com/office/drawing/2014/main" id="{EC526101-2775-A309-0B4A-DB278C3974D2}"/>
              </a:ext>
            </a:extLst>
          </p:cNvPr>
          <p:cNvSpPr>
            <a:spLocks noGrp="1"/>
          </p:cNvSpPr>
          <p:nvPr>
            <p:ph sz="quarter" idx="13"/>
          </p:nvPr>
        </p:nvSpPr>
        <p:spPr>
          <a:xfrm>
            <a:off x="932688" y="2697480"/>
            <a:ext cx="5276088" cy="3483864"/>
          </a:xfrm>
        </p:spPr>
        <p:txBody>
          <a:bodyPr rtlCol="0"/>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1800">
                <a:solidFill>
                  <a:schemeClr val="tx2">
                    <a:lumMod val="25000"/>
                  </a:schemeClr>
                </a:solidFill>
              </a:defRPr>
            </a:lvl3pPr>
            <a:lvl4pPr marL="1143000">
              <a:buClr>
                <a:schemeClr val="accent2"/>
              </a:buClr>
              <a:defRPr sz="1600">
                <a:solidFill>
                  <a:schemeClr val="tx2">
                    <a:lumMod val="25000"/>
                  </a:schemeClr>
                </a:solidFill>
              </a:defRPr>
            </a:lvl4pPr>
            <a:lvl5pPr marL="1600200">
              <a:buClr>
                <a:schemeClr val="accent2"/>
              </a:buClr>
              <a:defRPr sz="14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3" name="Espace réservé du pied de page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rtlCol="0"/>
          <a:lstStyle/>
          <a:p>
            <a:pPr rtl="0"/>
            <a:r>
              <a:rPr lang="fr"/>
              <a:t>Titre de la présentation</a:t>
            </a:r>
          </a:p>
        </p:txBody>
      </p:sp>
      <p:sp>
        <p:nvSpPr>
          <p:cNvPr id="4" name="Espace réservé du numéro de diapositive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rtlCol="0"/>
          <a:lstStyle>
            <a:lvl1pPr>
              <a:defRPr>
                <a:solidFill>
                  <a:schemeClr val="bg1"/>
                </a:solidFill>
              </a:defRPr>
            </a:lvl1pPr>
          </a:lstStyle>
          <a:p>
            <a:pPr rtl="0"/>
            <a:fld id="{294A09A9-5501-47C1-A89A-A340965A2BE2}" type="slidenum">
              <a:rPr lang="en-US" smtClean="0"/>
              <a:pPr rtl="0"/>
              <a:t>‹N°›</a:t>
            </a:fld>
            <a:endParaRPr lang="en-US" dirty="0"/>
          </a:p>
        </p:txBody>
      </p:sp>
      <p:pic>
        <p:nvPicPr>
          <p:cNvPr id="12" name="Graphisme 11">
            <a:extLst>
              <a:ext uri="{FF2B5EF4-FFF2-40B4-BE49-F238E27FC236}">
                <a16:creationId xmlns:a16="http://schemas.microsoft.com/office/drawing/2014/main" id="{45719EF3-43BC-5F74-7396-273F72ED3CB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8001534" y="4944272"/>
            <a:ext cx="3848748" cy="1913728"/>
          </a:xfrm>
          <a:prstGeom prst="rect">
            <a:avLst/>
          </a:prstGeom>
        </p:spPr>
      </p:pic>
      <p:sp>
        <p:nvSpPr>
          <p:cNvPr id="13" name="Rectangle 12">
            <a:extLst>
              <a:ext uri="{FF2B5EF4-FFF2-40B4-BE49-F238E27FC236}">
                <a16:creationId xmlns:a16="http://schemas.microsoft.com/office/drawing/2014/main" id="{137D205C-32E5-5A54-8D89-CB56198B06E5}"/>
              </a:ext>
            </a:extLst>
          </p:cNvPr>
          <p:cNvSpPr/>
          <p:nvPr userDrawn="1"/>
        </p:nvSpPr>
        <p:spPr>
          <a:xfrm rot="5400000">
            <a:off x="3949200"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428718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avec image">
    <p:spTree>
      <p:nvGrpSpPr>
        <p:cNvPr id="1" name=""/>
        <p:cNvGrpSpPr/>
        <p:nvPr/>
      </p:nvGrpSpPr>
      <p:grpSpPr>
        <a:xfrm>
          <a:off x="0" y="0"/>
          <a:ext cx="0" cy="0"/>
          <a:chOff x="0" y="0"/>
          <a:chExt cx="0" cy="0"/>
        </a:xfrm>
      </p:grpSpPr>
      <p:pic>
        <p:nvPicPr>
          <p:cNvPr id="12" name="Graphisme 11">
            <a:extLst>
              <a:ext uri="{FF2B5EF4-FFF2-40B4-BE49-F238E27FC236}">
                <a16:creationId xmlns:a16="http://schemas.microsoft.com/office/drawing/2014/main" id="{516D97AE-EB24-C3DA-21A1-E8EE4631AC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118" r="47395" b="22709"/>
          <a:stretch/>
        </p:blipFill>
        <p:spPr>
          <a:xfrm flipH="1">
            <a:off x="4448831" y="805912"/>
            <a:ext cx="1464735" cy="4961437"/>
          </a:xfrm>
          <a:prstGeom prst="rect">
            <a:avLst/>
          </a:prstGeom>
        </p:spPr>
      </p:pic>
      <p:sp>
        <p:nvSpPr>
          <p:cNvPr id="10" name="Rectangle 9">
            <a:extLst>
              <a:ext uri="{FF2B5EF4-FFF2-40B4-BE49-F238E27FC236}">
                <a16:creationId xmlns:a16="http://schemas.microsoft.com/office/drawing/2014/main" id="{5CBF43B9-3946-05E6-521F-EE4BB59B49D0}"/>
              </a:ext>
            </a:extLst>
          </p:cNvPr>
          <p:cNvSpPr/>
          <p:nvPr userDrawn="1"/>
        </p:nvSpPr>
        <p:spPr>
          <a:xfrm>
            <a:off x="4434840"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Titre 1">
            <a:extLst>
              <a:ext uri="{FF2B5EF4-FFF2-40B4-BE49-F238E27FC236}">
                <a16:creationId xmlns:a16="http://schemas.microsoft.com/office/drawing/2014/main" id="{E14DEF57-E0D6-D7CA-5D3C-FC97EAB0620A}"/>
              </a:ext>
            </a:extLst>
          </p:cNvPr>
          <p:cNvSpPr>
            <a:spLocks noGrp="1"/>
          </p:cNvSpPr>
          <p:nvPr>
            <p:ph type="title"/>
          </p:nvPr>
        </p:nvSpPr>
        <p:spPr>
          <a:xfrm>
            <a:off x="5193792" y="557784"/>
            <a:ext cx="6419088" cy="1929384"/>
          </a:xfrm>
        </p:spPr>
        <p:txBody>
          <a:bodyPr rtlCol="0" anchor="b">
            <a:normAutofit/>
          </a:bodyPr>
          <a:lstStyle>
            <a:lvl1pPr algn="ctr">
              <a:defRPr sz="4400"/>
            </a:lvl1pPr>
          </a:lstStyle>
          <a:p>
            <a:pPr rtl="0"/>
            <a:r>
              <a:rPr lang="fr-FR"/>
              <a:t>Modifiez le style du titre</a:t>
            </a:r>
            <a:endParaRPr lang="fr"/>
          </a:p>
        </p:txBody>
      </p:sp>
      <p:sp>
        <p:nvSpPr>
          <p:cNvPr id="8" name="Espace réservé d’image 6">
            <a:extLst>
              <a:ext uri="{FF2B5EF4-FFF2-40B4-BE49-F238E27FC236}">
                <a16:creationId xmlns:a16="http://schemas.microsoft.com/office/drawing/2014/main" id="{930B4666-31C5-1F2B-27D9-2A9F6EC970DD}"/>
              </a:ext>
            </a:extLst>
          </p:cNvPr>
          <p:cNvSpPr>
            <a:spLocks noGrp="1"/>
          </p:cNvSpPr>
          <p:nvPr>
            <p:ph type="pic" sz="quarter" idx="13"/>
          </p:nvPr>
        </p:nvSpPr>
        <p:spPr>
          <a:xfrm>
            <a:off x="0" y="0"/>
            <a:ext cx="4434464" cy="6858000"/>
          </a:xfrm>
        </p:spPr>
        <p:txBody>
          <a:bodyPr rtlCol="0"/>
          <a:lstStyle>
            <a:lvl1pPr marL="0" indent="0">
              <a:buNone/>
              <a:defRPr/>
            </a:lvl1pPr>
          </a:lstStyle>
          <a:p>
            <a:pPr rtl="0"/>
            <a:r>
              <a:rPr lang="fr-FR"/>
              <a:t>Cliquez sur l'icône pour ajouter une image</a:t>
            </a:r>
            <a:endParaRPr lang="en-US" dirty="0"/>
          </a:p>
        </p:txBody>
      </p:sp>
      <p:sp>
        <p:nvSpPr>
          <p:cNvPr id="9" name="Espace réservé du contenu 8">
            <a:extLst>
              <a:ext uri="{FF2B5EF4-FFF2-40B4-BE49-F238E27FC236}">
                <a16:creationId xmlns:a16="http://schemas.microsoft.com/office/drawing/2014/main" id="{1DBC944E-6F68-C409-3596-8B6F50E09B9B}"/>
              </a:ext>
            </a:extLst>
          </p:cNvPr>
          <p:cNvSpPr>
            <a:spLocks noGrp="1"/>
          </p:cNvSpPr>
          <p:nvPr>
            <p:ph sz="quarter" idx="12"/>
          </p:nvPr>
        </p:nvSpPr>
        <p:spPr>
          <a:xfrm>
            <a:off x="5193792" y="3328416"/>
            <a:ext cx="6419088" cy="2441448"/>
          </a:xfrm>
        </p:spPr>
        <p:txBody>
          <a:bodyPr rtlCol="0"/>
          <a:lstStyle>
            <a:lvl1pPr marL="0" indent="0" algn="ctr">
              <a:lnSpc>
                <a:spcPct val="90000"/>
              </a:lnSpc>
              <a:spcAft>
                <a:spcPts val="1200"/>
              </a:spcAft>
              <a:buClr>
                <a:schemeClr val="accent2"/>
              </a:buClr>
              <a:buNone/>
              <a:defRPr sz="2400">
                <a:solidFill>
                  <a:schemeClr val="tx2">
                    <a:lumMod val="25000"/>
                  </a:schemeClr>
                </a:solidFill>
              </a:defRPr>
            </a:lvl1pPr>
            <a:lvl2pPr algn="ctr">
              <a:buClr>
                <a:schemeClr val="accent2"/>
              </a:buClr>
              <a:defRPr sz="2000">
                <a:solidFill>
                  <a:schemeClr val="tx2">
                    <a:lumMod val="25000"/>
                  </a:schemeClr>
                </a:solidFill>
              </a:defRPr>
            </a:lvl2pPr>
            <a:lvl3pPr algn="ctr">
              <a:buClr>
                <a:schemeClr val="accent2"/>
              </a:buClr>
              <a:defRPr sz="1800">
                <a:solidFill>
                  <a:schemeClr val="tx2">
                    <a:lumMod val="25000"/>
                  </a:schemeClr>
                </a:solidFill>
              </a:defRPr>
            </a:lvl3pPr>
            <a:lvl4pPr algn="ctr">
              <a:buClr>
                <a:schemeClr val="accent2"/>
              </a:buClr>
              <a:defRPr sz="1600">
                <a:solidFill>
                  <a:schemeClr val="tx2">
                    <a:lumMod val="25000"/>
                  </a:schemeClr>
                </a:solidFill>
              </a:defRPr>
            </a:lvl4pPr>
            <a:lvl5pPr algn="ctr">
              <a:buClr>
                <a:schemeClr val="accent2"/>
              </a:buClr>
              <a:defRPr sz="1400">
                <a:solidFill>
                  <a:schemeClr val="tx2">
                    <a:lumMod val="25000"/>
                  </a:schemeClr>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3" name="Espace réservé du pied de page 2">
            <a:extLst>
              <a:ext uri="{FF2B5EF4-FFF2-40B4-BE49-F238E27FC236}">
                <a16:creationId xmlns:a16="http://schemas.microsoft.com/office/drawing/2014/main" id="{03FE570D-F390-097A-83FE-FB9C9CD92EA6}"/>
              </a:ext>
            </a:extLst>
          </p:cNvPr>
          <p:cNvSpPr>
            <a:spLocks noGrp="1"/>
          </p:cNvSpPr>
          <p:nvPr>
            <p:ph type="ftr" sz="quarter" idx="10"/>
          </p:nvPr>
        </p:nvSpPr>
        <p:spPr>
          <a:xfrm>
            <a:off x="5193792" y="6356350"/>
            <a:ext cx="4114800" cy="365125"/>
          </a:xfrm>
        </p:spPr>
        <p:txBody>
          <a:bodyPr rtlCol="0"/>
          <a:lstStyle/>
          <a:p>
            <a:pPr rtl="0"/>
            <a:r>
              <a:rPr lang="fr"/>
              <a:t>Titre de la présentation</a:t>
            </a:r>
          </a:p>
        </p:txBody>
      </p:sp>
      <p:sp>
        <p:nvSpPr>
          <p:cNvPr id="4" name="Espace réservé du numéro de diapositive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‹N°›</a:t>
            </a:fld>
            <a:endParaRPr lang="en-US" dirty="0"/>
          </a:p>
        </p:txBody>
      </p:sp>
      <p:cxnSp>
        <p:nvCxnSpPr>
          <p:cNvPr id="13" name="Connecteur droit 12">
            <a:extLst>
              <a:ext uri="{FF2B5EF4-FFF2-40B4-BE49-F238E27FC236}">
                <a16:creationId xmlns:a16="http://schemas.microsoft.com/office/drawing/2014/main" id="{689EEBF9-800C-88AE-FE83-60B5F47AFC14}"/>
              </a:ext>
            </a:extLst>
          </p:cNvPr>
          <p:cNvCxnSpPr>
            <a:cxnSpLocks/>
          </p:cNvCxnSpPr>
          <p:nvPr userDrawn="1"/>
        </p:nvCxnSpPr>
        <p:spPr>
          <a:xfrm>
            <a:off x="6174481" y="2843389"/>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Image 13" descr="Image contenant du texte&#10;&#10;Description générée automatiquement">
            <a:extLst>
              <a:ext uri="{FF2B5EF4-FFF2-40B4-BE49-F238E27FC236}">
                <a16:creationId xmlns:a16="http://schemas.microsoft.com/office/drawing/2014/main" id="{301D77B6-9ED1-094C-66A3-7D5AB0CDEA4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7914042" y="2702904"/>
            <a:ext cx="972078" cy="285381"/>
          </a:xfrm>
          <a:prstGeom prst="rect">
            <a:avLst/>
          </a:prstGeom>
        </p:spPr>
      </p:pic>
    </p:spTree>
    <p:extLst>
      <p:ext uri="{BB962C8B-B14F-4D97-AF65-F5344CB8AC3E}">
        <p14:creationId xmlns:p14="http://schemas.microsoft.com/office/powerpoint/2010/main" val="194264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fr"/>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3810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pPr rtl="0"/>
            <a:r>
              <a:rPr lang="fr"/>
              <a:t>Titre de la présentation</a:t>
            </a:r>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11026140" y="6356350"/>
            <a:ext cx="78486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en-US" smtClean="0"/>
              <a:pPr rtl="0"/>
              <a:t>‹N°›</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76" r:id="rId4"/>
    <p:sldLayoutId id="2147483678" r:id="rId5"/>
    <p:sldLayoutId id="2147483684" r:id="rId6"/>
    <p:sldLayoutId id="2147483677" r:id="rId7"/>
    <p:sldLayoutId id="2147483679" r:id="rId8"/>
    <p:sldLayoutId id="2147483680" r:id="rId9"/>
    <p:sldLayoutId id="2147483681" r:id="rId10"/>
    <p:sldLayoutId id="2147483682" r:id="rId11"/>
    <p:sldLayoutId id="2147483683" r:id="rId12"/>
    <p:sldLayoutId id="2147483685" r:id="rId13"/>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image 4" descr="Un bouquet de fleurs">
            <a:extLst>
              <a:ext uri="{FF2B5EF4-FFF2-40B4-BE49-F238E27FC236}">
                <a16:creationId xmlns:a16="http://schemas.microsoft.com/office/drawing/2014/main" id="{2E09DD34-43D4-3713-535D-7E9D95D3F4B1}"/>
              </a:ext>
            </a:extLst>
          </p:cNvPr>
          <p:cNvPicPr>
            <a:picLocks noGrp="1" noChangeAspect="1"/>
          </p:cNvPicPr>
          <p:nvPr>
            <p:ph type="pic" sz="quarter" idx="10"/>
          </p:nvPr>
        </p:nvPicPr>
        <p:blipFill>
          <a:blip r:embed="rId2"/>
          <a:srcRect/>
          <a:stretch/>
        </p:blipFill>
        <p:spPr>
          <a:xfrm>
            <a:off x="0" y="0"/>
            <a:ext cx="12192000" cy="6858000"/>
          </a:xfrm>
        </p:spPr>
      </p:pic>
      <p:sp>
        <p:nvSpPr>
          <p:cNvPr id="3" name="Titre 2">
            <a:extLst>
              <a:ext uri="{FF2B5EF4-FFF2-40B4-BE49-F238E27FC236}">
                <a16:creationId xmlns:a16="http://schemas.microsoft.com/office/drawing/2014/main" id="{6F9772E4-10E9-13DE-8AE8-35BBB9DD1D9A}"/>
              </a:ext>
            </a:extLst>
          </p:cNvPr>
          <p:cNvSpPr>
            <a:spLocks noGrp="1"/>
          </p:cNvSpPr>
          <p:nvPr>
            <p:ph type="ctrTitle"/>
          </p:nvPr>
        </p:nvSpPr>
        <p:spPr>
          <a:xfrm>
            <a:off x="1408176" y="1463040"/>
            <a:ext cx="6327648" cy="2180543"/>
          </a:xfrm>
        </p:spPr>
        <p:txBody>
          <a:bodyPr rtlCol="0"/>
          <a:lstStyle/>
          <a:p>
            <a:pPr rtl="0"/>
            <a:r>
              <a:rPr lang="ar-DZ" dirty="0"/>
              <a:t>محاضرة موسعة: التقويم التربوي والتنشئة الاجتماعية</a:t>
            </a:r>
            <a:r>
              <a:rPr lang="fr-FR" dirty="0"/>
              <a:t> </a:t>
            </a:r>
            <a:endParaRPr lang="fr" dirty="0"/>
          </a:p>
        </p:txBody>
      </p:sp>
      <p:sp>
        <p:nvSpPr>
          <p:cNvPr id="4" name="Sous-titre 3">
            <a:extLst>
              <a:ext uri="{FF2B5EF4-FFF2-40B4-BE49-F238E27FC236}">
                <a16:creationId xmlns:a16="http://schemas.microsoft.com/office/drawing/2014/main" id="{F7C09E8F-C241-2F75-70EA-32EC69551E74}"/>
              </a:ext>
            </a:extLst>
          </p:cNvPr>
          <p:cNvSpPr>
            <a:spLocks noGrp="1"/>
          </p:cNvSpPr>
          <p:nvPr>
            <p:ph type="subTitle" idx="1"/>
          </p:nvPr>
        </p:nvSpPr>
        <p:spPr>
          <a:xfrm>
            <a:off x="1911096" y="3995928"/>
            <a:ext cx="5321808" cy="824404"/>
          </a:xfrm>
        </p:spPr>
        <p:txBody>
          <a:bodyPr rtlCol="0"/>
          <a:lstStyle/>
          <a:p>
            <a:pPr rtl="0"/>
            <a:r>
              <a:rPr lang="ar-DZ" dirty="0"/>
              <a:t>د حميدة جرو</a:t>
            </a:r>
            <a:endParaRPr lang="fr" dirty="0"/>
          </a:p>
        </p:txBody>
      </p:sp>
      <p:cxnSp>
        <p:nvCxnSpPr>
          <p:cNvPr id="12" name="Connecteur droit 11">
            <a:extLst>
              <a:ext uri="{FF2B5EF4-FFF2-40B4-BE49-F238E27FC236}">
                <a16:creationId xmlns:a16="http://schemas.microsoft.com/office/drawing/2014/main" id="{9318DF20-A4C4-3800-A69E-4E11F5A11C08}"/>
              </a:ext>
              <a:ext uri="{C183D7F6-B498-43B3-948B-1728B52AA6E4}">
                <adec:decorative xmlns:adec="http://schemas.microsoft.com/office/drawing/2017/decorative" val="1"/>
              </a:ext>
            </a:extLst>
          </p:cNvPr>
          <p:cNvCxnSpPr>
            <a:cxnSpLocks/>
          </p:cNvCxnSpPr>
          <p:nvPr/>
        </p:nvCxnSpPr>
        <p:spPr>
          <a:xfrm>
            <a:off x="1915117" y="3822700"/>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Plaque 12">
            <a:extLst>
              <a:ext uri="{FF2B5EF4-FFF2-40B4-BE49-F238E27FC236}">
                <a16:creationId xmlns:a16="http://schemas.microsoft.com/office/drawing/2014/main" id="{AC9EB422-5602-36FF-E543-5B0C70E56E9A}"/>
              </a:ext>
              <a:ext uri="{C183D7F6-B498-43B3-948B-1728B52AA6E4}">
                <adec:decorative xmlns:adec="http://schemas.microsoft.com/office/drawing/2017/decorative" val="1"/>
              </a:ext>
            </a:extLst>
          </p:cNvPr>
          <p:cNvSpPr/>
          <p:nvPr/>
        </p:nvSpPr>
        <p:spPr>
          <a:xfrm>
            <a:off x="1184867" y="1269576"/>
            <a:ext cx="6781800" cy="4343824"/>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4" name="Image 13">
            <a:extLst>
              <a:ext uri="{FF2B5EF4-FFF2-40B4-BE49-F238E27FC236}">
                <a16:creationId xmlns:a16="http://schemas.microsoft.com/office/drawing/2014/main" id="{A053B63A-99EB-DBC1-DE80-E5E5214EF4EE}"/>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a:ext>
            </a:extLst>
          </a:blip>
          <a:stretch>
            <a:fillRect/>
          </a:stretch>
        </p:blipFill>
        <p:spPr>
          <a:xfrm>
            <a:off x="4089728" y="3681876"/>
            <a:ext cx="972078" cy="285381"/>
          </a:xfrm>
          <a:prstGeom prst="rect">
            <a:avLst/>
          </a:prstGeom>
        </p:spPr>
      </p:pic>
    </p:spTree>
    <p:extLst>
      <p:ext uri="{BB962C8B-B14F-4D97-AF65-F5344CB8AC3E}">
        <p14:creationId xmlns:p14="http://schemas.microsoft.com/office/powerpoint/2010/main" val="85815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3246B-8AB7-A0C9-C6DD-5D9F49D5BC37}"/>
              </a:ext>
            </a:extLst>
          </p:cNvPr>
          <p:cNvSpPr>
            <a:spLocks noGrp="1"/>
          </p:cNvSpPr>
          <p:nvPr>
            <p:ph type="title"/>
          </p:nvPr>
        </p:nvSpPr>
        <p:spPr>
          <a:xfrm>
            <a:off x="932688" y="228600"/>
            <a:ext cx="9528048" cy="1600200"/>
          </a:xfrm>
        </p:spPr>
        <p:txBody>
          <a:bodyPr rtlCol="0"/>
          <a:lstStyle/>
          <a:p>
            <a:pPr rtl="0"/>
            <a:r>
              <a:rPr lang="fr" dirty="0"/>
              <a:t> </a:t>
            </a:r>
          </a:p>
        </p:txBody>
      </p:sp>
      <p:sp>
        <p:nvSpPr>
          <p:cNvPr id="5" name="Espace réservé du contenu 4">
            <a:extLst>
              <a:ext uri="{FF2B5EF4-FFF2-40B4-BE49-F238E27FC236}">
                <a16:creationId xmlns:a16="http://schemas.microsoft.com/office/drawing/2014/main" id="{B20DCAFD-6C4D-D08A-CF94-0DA099CE4B5A}"/>
              </a:ext>
            </a:extLst>
          </p:cNvPr>
          <p:cNvSpPr>
            <a:spLocks noGrp="1"/>
          </p:cNvSpPr>
          <p:nvPr>
            <p:ph sz="quarter" idx="12"/>
          </p:nvPr>
        </p:nvSpPr>
        <p:spPr>
          <a:xfrm>
            <a:off x="932688" y="2432304"/>
            <a:ext cx="9172846" cy="3739896"/>
          </a:xfrm>
        </p:spPr>
        <p:txBody>
          <a:bodyPr rtlCol="0">
            <a:normAutofit/>
          </a:bodyPr>
          <a:lstStyle/>
          <a:p>
            <a:pPr algn="r" rtl="1"/>
            <a:r>
              <a:rPr lang="fr" sz="3300" b="1" dirty="0">
                <a:solidFill>
                  <a:schemeClr val="accent4">
                    <a:lumMod val="75000"/>
                  </a:schemeClr>
                </a:solidFill>
              </a:rPr>
              <a:t>- </a:t>
            </a:r>
            <a:r>
              <a:rPr lang="fr-FR" sz="2800" b="1" dirty="0">
                <a:solidFill>
                  <a:schemeClr val="accent4">
                    <a:lumMod val="75000"/>
                  </a:schemeClr>
                </a:solidFill>
              </a:rPr>
              <a:t>2</a:t>
            </a:r>
            <a:r>
              <a:rPr lang="ar-DZ" sz="2800" b="1" dirty="0">
                <a:solidFill>
                  <a:schemeClr val="accent4">
                    <a:lumMod val="75000"/>
                  </a:schemeClr>
                </a:solidFill>
              </a:rPr>
              <a:t>التقويم التربوي ودوره في إعادة إنتاج المعايير الاجتماعية</a:t>
            </a:r>
            <a:endParaRPr lang="ar-DZ" b="1" dirty="0">
              <a:solidFill>
                <a:schemeClr val="accent4">
                  <a:lumMod val="75000"/>
                </a:schemeClr>
              </a:solidFill>
            </a:endParaRPr>
          </a:p>
          <a:p>
            <a:pPr algn="r" rtl="1"/>
            <a:r>
              <a:rPr lang="ar-DZ" dirty="0"/>
              <a:t>يساهم في تحديد معايير النجاح والفشل، مما يؤثر على تصورات الأفراد لأنفسهم ولمكانتهم الاجتماعية.</a:t>
            </a:r>
          </a:p>
          <a:p>
            <a:pPr algn="r" rtl="1"/>
            <a:r>
              <a:rPr lang="ar-DZ" dirty="0"/>
              <a:t>قد تعزز أساليب التقويم التقليدية القيم التنافسية والفردية، بينما تدعم الأساليب الحديثة قيم التعاون والعمل الجماعي.</a:t>
            </a:r>
          </a:p>
          <a:p>
            <a:pPr algn="r" rtl="1"/>
            <a:r>
              <a:rPr lang="ar-DZ" dirty="0"/>
              <a:t>بعض نظم التقويم تؤدي إلى إعادة إنتاج الفوارق الطبقية، حيث يحصل الطلاب من خلفيات اجتماعية واقتصادية معينة على فرص أفضل.</a:t>
            </a:r>
          </a:p>
          <a:p>
            <a:pPr algn="r" rtl="1"/>
            <a:endParaRPr lang="fr" dirty="0"/>
          </a:p>
          <a:p>
            <a:pPr rtl="0"/>
            <a:endParaRPr lang="en-US" dirty="0"/>
          </a:p>
          <a:p>
            <a:pPr rtl="0"/>
            <a:endParaRPr lang="en-US" dirty="0"/>
          </a:p>
        </p:txBody>
      </p:sp>
      <p:sp>
        <p:nvSpPr>
          <p:cNvPr id="3" name="Espace réservé du pied de page 2">
            <a:extLst>
              <a:ext uri="{FF2B5EF4-FFF2-40B4-BE49-F238E27FC236}">
                <a16:creationId xmlns:a16="http://schemas.microsoft.com/office/drawing/2014/main" id="{92F99439-1EDB-4E13-5595-B32899617DF1}"/>
              </a:ext>
            </a:extLst>
          </p:cNvPr>
          <p:cNvSpPr>
            <a:spLocks noGrp="1"/>
          </p:cNvSpPr>
          <p:nvPr>
            <p:ph type="ftr" sz="quarter" idx="10"/>
          </p:nvPr>
        </p:nvSpPr>
        <p:spPr>
          <a:xfrm>
            <a:off x="932688" y="6356350"/>
            <a:ext cx="4114800" cy="365125"/>
          </a:xfrm>
        </p:spPr>
        <p:txBody>
          <a:bodyPr rtlCol="0"/>
          <a:lstStyle/>
          <a:p>
            <a:pPr rtl="0"/>
            <a:r>
              <a:rPr lang="fr"/>
              <a:t>Titre de la présentation</a:t>
            </a:r>
          </a:p>
        </p:txBody>
      </p:sp>
      <p:sp>
        <p:nvSpPr>
          <p:cNvPr id="4" name="Espace réservé du numéro de diapositive 3">
            <a:extLst>
              <a:ext uri="{FF2B5EF4-FFF2-40B4-BE49-F238E27FC236}">
                <a16:creationId xmlns:a16="http://schemas.microsoft.com/office/drawing/2014/main" id="{19451A59-0D86-B758-5926-53062622A5E7}"/>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10</a:t>
            </a:fld>
            <a:endParaRPr lang="en-US" dirty="0"/>
          </a:p>
        </p:txBody>
      </p:sp>
    </p:spTree>
    <p:extLst>
      <p:ext uri="{BB962C8B-B14F-4D97-AF65-F5344CB8AC3E}">
        <p14:creationId xmlns:p14="http://schemas.microsoft.com/office/powerpoint/2010/main" val="111748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1BCEF-6ECF-7E84-1EEB-3CBA8379A37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318F34D-7D87-E2FF-82C9-834F4923A704}"/>
              </a:ext>
            </a:extLst>
          </p:cNvPr>
          <p:cNvSpPr>
            <a:spLocks noGrp="1"/>
          </p:cNvSpPr>
          <p:nvPr>
            <p:ph sz="quarter" idx="12"/>
          </p:nvPr>
        </p:nvSpPr>
        <p:spPr>
          <a:xfrm>
            <a:off x="932687" y="2432304"/>
            <a:ext cx="10850817" cy="3739896"/>
          </a:xfrm>
        </p:spPr>
        <p:txBody>
          <a:bodyPr>
            <a:normAutofit fontScale="92500" lnSpcReduction="10000"/>
          </a:bodyPr>
          <a:lstStyle/>
          <a:p>
            <a:pPr algn="r" rtl="1"/>
            <a:r>
              <a:rPr lang="ar-DZ" dirty="0">
                <a:solidFill>
                  <a:schemeClr val="accent4">
                    <a:lumMod val="75000"/>
                  </a:schemeClr>
                </a:solidFill>
              </a:rPr>
              <a:t>التقويم البديل (المشاريع، التقييم الذاتي، والأنشطة التفاعلية)</a:t>
            </a:r>
          </a:p>
          <a:p>
            <a:pPr algn="r" rtl="1"/>
            <a:r>
              <a:rPr lang="ar-DZ" dirty="0">
                <a:solidFill>
                  <a:schemeClr val="accent4">
                    <a:lumMod val="75000"/>
                  </a:schemeClr>
                </a:solidFill>
              </a:rPr>
              <a:t>السمات:</a:t>
            </a:r>
          </a:p>
          <a:p>
            <a:pPr algn="r" rtl="1"/>
            <a:r>
              <a:rPr lang="ar-DZ" dirty="0"/>
              <a:t>يشجع على التعلم الذاتي وتحمل المسؤولية.</a:t>
            </a:r>
          </a:p>
          <a:p>
            <a:pPr algn="r" rtl="1"/>
            <a:r>
              <a:rPr lang="ar-DZ" dirty="0"/>
              <a:t>يعزز التفكير النقدي والإبداعي.</a:t>
            </a:r>
          </a:p>
          <a:p>
            <a:pPr algn="r" rtl="1"/>
            <a:r>
              <a:rPr lang="ar-DZ" dirty="0"/>
              <a:t>يقلل من التحيزات الطبقية من خلال إعطاء فرص متساوية للتعبير عن المهارات.</a:t>
            </a:r>
          </a:p>
          <a:p>
            <a:pPr algn="r" rtl="1"/>
            <a:r>
              <a:rPr lang="ar-DZ" dirty="0">
                <a:solidFill>
                  <a:schemeClr val="accent4">
                    <a:lumMod val="75000"/>
                  </a:schemeClr>
                </a:solidFill>
              </a:rPr>
              <a:t>الأثر على التنشئة الاجتماعية:</a:t>
            </a:r>
          </a:p>
          <a:p>
            <a:pPr algn="r" rtl="1"/>
            <a:r>
              <a:rPr lang="ar-DZ" dirty="0"/>
              <a:t>يعزز روح التعاون والعمل الجماعي عند تقييم الطلاب بناءً على المشاريع المشتركة.</a:t>
            </a:r>
          </a:p>
          <a:p>
            <a:pPr algn="r" rtl="1"/>
            <a:r>
              <a:rPr lang="ar-DZ" dirty="0"/>
              <a:t>يساعد في بناء مهارات التواصل والحوار من خلال تقديم العروض التقديمية والمناقشات الجماعية.</a:t>
            </a:r>
          </a:p>
          <a:p>
            <a:pPr algn="r" rtl="1"/>
            <a:r>
              <a:rPr lang="ar-DZ" dirty="0"/>
              <a:t>يساهم في خلق بيئة تعليمية أكثر دعمًا وصحة نفسية.</a:t>
            </a:r>
          </a:p>
          <a:p>
            <a:pPr algn="r" rtl="1"/>
            <a:endParaRPr lang="fr-FR" dirty="0"/>
          </a:p>
        </p:txBody>
      </p:sp>
      <p:sp>
        <p:nvSpPr>
          <p:cNvPr id="5" name="Espace réservé du pied de page 4">
            <a:extLst>
              <a:ext uri="{FF2B5EF4-FFF2-40B4-BE49-F238E27FC236}">
                <a16:creationId xmlns:a16="http://schemas.microsoft.com/office/drawing/2014/main" id="{E0DD7F4E-7D7B-1424-0004-850300D4C59B}"/>
              </a:ext>
            </a:extLst>
          </p:cNvPr>
          <p:cNvSpPr>
            <a:spLocks noGrp="1"/>
          </p:cNvSpPr>
          <p:nvPr>
            <p:ph type="ftr" sz="quarter" idx="10"/>
          </p:nvPr>
        </p:nvSpPr>
        <p:spPr/>
        <p:txBody>
          <a:bodyPr/>
          <a:lstStyle/>
          <a:p>
            <a:pPr rtl="0"/>
            <a:r>
              <a:rPr lang="fr"/>
              <a:t>Titre de la présentation</a:t>
            </a:r>
          </a:p>
        </p:txBody>
      </p:sp>
      <p:sp>
        <p:nvSpPr>
          <p:cNvPr id="6" name="Espace réservé du numéro de diapositive 5">
            <a:extLst>
              <a:ext uri="{FF2B5EF4-FFF2-40B4-BE49-F238E27FC236}">
                <a16:creationId xmlns:a16="http://schemas.microsoft.com/office/drawing/2014/main" id="{E2351FD0-C96E-F51B-E2E3-B03577AC8FC5}"/>
              </a:ext>
            </a:extLst>
          </p:cNvPr>
          <p:cNvSpPr>
            <a:spLocks noGrp="1"/>
          </p:cNvSpPr>
          <p:nvPr>
            <p:ph type="sldNum" sz="quarter" idx="11"/>
          </p:nvPr>
        </p:nvSpPr>
        <p:spPr/>
        <p:txBody>
          <a:bodyPr/>
          <a:lstStyle/>
          <a:p>
            <a:pPr rtl="0"/>
            <a:fld id="{294A09A9-5501-47C1-A89A-A340965A2BE2}" type="slidenum">
              <a:rPr lang="en-US" smtClean="0"/>
              <a:pPr rtl="0"/>
              <a:t>11</a:t>
            </a:fld>
            <a:endParaRPr lang="en-US" dirty="0"/>
          </a:p>
        </p:txBody>
      </p:sp>
    </p:spTree>
    <p:extLst>
      <p:ext uri="{BB962C8B-B14F-4D97-AF65-F5344CB8AC3E}">
        <p14:creationId xmlns:p14="http://schemas.microsoft.com/office/powerpoint/2010/main" val="313288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4CB85-64F1-927B-2C2D-CE3053ADBCA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F3A7CA2-7562-4238-6394-8D9609E5533D}"/>
              </a:ext>
            </a:extLst>
          </p:cNvPr>
          <p:cNvSpPr>
            <a:spLocks noGrp="1"/>
          </p:cNvSpPr>
          <p:nvPr>
            <p:ph sz="quarter" idx="12"/>
          </p:nvPr>
        </p:nvSpPr>
        <p:spPr>
          <a:xfrm>
            <a:off x="932687" y="2432304"/>
            <a:ext cx="10681135" cy="3739896"/>
          </a:xfrm>
        </p:spPr>
        <p:txBody>
          <a:bodyPr>
            <a:normAutofit fontScale="92500"/>
          </a:bodyPr>
          <a:lstStyle/>
          <a:p>
            <a:pPr algn="just" rtl="1">
              <a:lnSpc>
                <a:spcPct val="107000"/>
              </a:lnSpc>
              <a:spcAft>
                <a:spcPts val="800"/>
              </a:spcAft>
            </a:pPr>
            <a:r>
              <a:rPr lang="ar-SA" sz="2800" b="1"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رابعًا: التحديات والاتجاهات الحديثة في التقويم التربوي والتنشئة الاجتماعية</a:t>
            </a:r>
            <a:endParaRPr lang="fr-FR" sz="2800"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r-FR" sz="2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a:t>
            </a:r>
            <a:r>
              <a:rPr lang="ar-SA" sz="2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التحديات</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عدم تكافؤ الفرص</a:t>
            </a:r>
            <a:r>
              <a:rPr lang="fr-FR" sz="2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بعض نظم التقويم لا تراعي الفوارق الاجتماعية والاقتصادية بين الطلاب</a:t>
            </a:r>
            <a:r>
              <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الضغط النفسي</a:t>
            </a:r>
            <a:r>
              <a:rPr lang="fr-FR" sz="2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قد يؤدي التقييم المستمر إلى ضغوط نفسية تؤثر على الصحة العقلية للطلاب</a:t>
            </a:r>
            <a:r>
              <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محدودية القياس</a:t>
            </a:r>
            <a:r>
              <a:rPr lang="fr-FR" sz="2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بعض الأدوات التقليدية لا تقيس القدرات الحقيقية للطلاب مثل مهارات التفكير النقدي والابتكار</a:t>
            </a:r>
            <a:r>
              <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endParaRPr lang="fr-FR" dirty="0"/>
          </a:p>
        </p:txBody>
      </p:sp>
      <p:sp>
        <p:nvSpPr>
          <p:cNvPr id="5" name="Espace réservé du pied de page 4">
            <a:extLst>
              <a:ext uri="{FF2B5EF4-FFF2-40B4-BE49-F238E27FC236}">
                <a16:creationId xmlns:a16="http://schemas.microsoft.com/office/drawing/2014/main" id="{BA069A9E-BFFE-5F28-C169-1F864DCAD0CE}"/>
              </a:ext>
            </a:extLst>
          </p:cNvPr>
          <p:cNvSpPr>
            <a:spLocks noGrp="1"/>
          </p:cNvSpPr>
          <p:nvPr>
            <p:ph type="ftr" sz="quarter" idx="10"/>
          </p:nvPr>
        </p:nvSpPr>
        <p:spPr/>
        <p:txBody>
          <a:bodyPr/>
          <a:lstStyle/>
          <a:p>
            <a:pPr rtl="0"/>
            <a:r>
              <a:rPr lang="fr"/>
              <a:t>Titre de la présentation</a:t>
            </a:r>
          </a:p>
        </p:txBody>
      </p:sp>
      <p:sp>
        <p:nvSpPr>
          <p:cNvPr id="6" name="Espace réservé du numéro de diapositive 5">
            <a:extLst>
              <a:ext uri="{FF2B5EF4-FFF2-40B4-BE49-F238E27FC236}">
                <a16:creationId xmlns:a16="http://schemas.microsoft.com/office/drawing/2014/main" id="{D2DCEFFF-B247-4824-C7FC-2F313F5EDEBC}"/>
              </a:ext>
            </a:extLst>
          </p:cNvPr>
          <p:cNvSpPr>
            <a:spLocks noGrp="1"/>
          </p:cNvSpPr>
          <p:nvPr>
            <p:ph type="sldNum" sz="quarter" idx="11"/>
          </p:nvPr>
        </p:nvSpPr>
        <p:spPr/>
        <p:txBody>
          <a:bodyPr/>
          <a:lstStyle/>
          <a:p>
            <a:pPr rtl="0"/>
            <a:fld id="{294A09A9-5501-47C1-A89A-A340965A2BE2}" type="slidenum">
              <a:rPr lang="en-US" smtClean="0"/>
              <a:pPr rtl="0"/>
              <a:t>12</a:t>
            </a:fld>
            <a:endParaRPr lang="en-US" dirty="0"/>
          </a:p>
        </p:txBody>
      </p:sp>
    </p:spTree>
    <p:extLst>
      <p:ext uri="{BB962C8B-B14F-4D97-AF65-F5344CB8AC3E}">
        <p14:creationId xmlns:p14="http://schemas.microsoft.com/office/powerpoint/2010/main" val="369652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270AC-601F-D537-3460-3FE09CC6AC14}"/>
              </a:ext>
            </a:extLst>
          </p:cNvPr>
          <p:cNvSpPr>
            <a:spLocks noGrp="1"/>
          </p:cNvSpPr>
          <p:nvPr>
            <p:ph type="title"/>
          </p:nvPr>
        </p:nvSpPr>
        <p:spPr>
          <a:xfrm>
            <a:off x="932688" y="228600"/>
            <a:ext cx="10907378" cy="1600200"/>
          </a:xfrm>
        </p:spPr>
        <p:txBody>
          <a:bodyPr rtlCol="0"/>
          <a:lstStyle/>
          <a:p>
            <a:pPr algn="ctr" rtl="1"/>
            <a:r>
              <a:rPr lang="ar-DZ" dirty="0"/>
              <a:t>ثالثًا: أثر أساليب التقويم المختلفة على التنشئة الاجتماعية</a:t>
            </a:r>
            <a:r>
              <a:rPr lang="fr" dirty="0"/>
              <a:t> </a:t>
            </a:r>
          </a:p>
        </p:txBody>
      </p:sp>
      <p:sp>
        <p:nvSpPr>
          <p:cNvPr id="5" name="Espace réservé du contenu 4">
            <a:extLst>
              <a:ext uri="{FF2B5EF4-FFF2-40B4-BE49-F238E27FC236}">
                <a16:creationId xmlns:a16="http://schemas.microsoft.com/office/drawing/2014/main" id="{54593D07-3857-8A04-606E-258D1E9908D5}"/>
              </a:ext>
            </a:extLst>
          </p:cNvPr>
          <p:cNvSpPr>
            <a:spLocks noGrp="1"/>
          </p:cNvSpPr>
          <p:nvPr>
            <p:ph sz="quarter" idx="12"/>
          </p:nvPr>
        </p:nvSpPr>
        <p:spPr>
          <a:xfrm>
            <a:off x="932688" y="2523744"/>
            <a:ext cx="4864608" cy="3694176"/>
          </a:xfrm>
        </p:spPr>
        <p:txBody>
          <a:bodyPr rtlCol="0"/>
          <a:lstStyle/>
          <a:p>
            <a:pPr rtl="0"/>
            <a:r>
              <a:rPr lang="fr" dirty="0"/>
              <a:t> </a:t>
            </a:r>
          </a:p>
          <a:p>
            <a:pPr rtl="0"/>
            <a:endParaRPr lang="en-US" dirty="0"/>
          </a:p>
        </p:txBody>
      </p:sp>
      <p:sp>
        <p:nvSpPr>
          <p:cNvPr id="3" name="Espace réservé du pied de page 2">
            <a:extLst>
              <a:ext uri="{FF2B5EF4-FFF2-40B4-BE49-F238E27FC236}">
                <a16:creationId xmlns:a16="http://schemas.microsoft.com/office/drawing/2014/main" id="{8D66D170-AC52-72BE-0CB6-F9F504A3D24A}"/>
              </a:ext>
            </a:extLst>
          </p:cNvPr>
          <p:cNvSpPr>
            <a:spLocks noGrp="1"/>
          </p:cNvSpPr>
          <p:nvPr>
            <p:ph type="ftr" sz="quarter" idx="10"/>
          </p:nvPr>
        </p:nvSpPr>
        <p:spPr>
          <a:xfrm>
            <a:off x="932688" y="6356350"/>
            <a:ext cx="4114800" cy="365125"/>
          </a:xfrm>
        </p:spPr>
        <p:txBody>
          <a:bodyPr rtlCol="0"/>
          <a:lstStyle/>
          <a:p>
            <a:pPr rtl="0"/>
            <a:r>
              <a:rPr lang="fr"/>
              <a:t>Titre de la présentation</a:t>
            </a:r>
          </a:p>
        </p:txBody>
      </p:sp>
      <p:sp>
        <p:nvSpPr>
          <p:cNvPr id="4" name="Espace réservé du numéro de diapositive 3">
            <a:extLst>
              <a:ext uri="{FF2B5EF4-FFF2-40B4-BE49-F238E27FC236}">
                <a16:creationId xmlns:a16="http://schemas.microsoft.com/office/drawing/2014/main" id="{E746466F-9F24-C34E-BBA6-2CB94305520C}"/>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13</a:t>
            </a:fld>
            <a:endParaRPr lang="en-US" dirty="0"/>
          </a:p>
        </p:txBody>
      </p:sp>
      <p:sp>
        <p:nvSpPr>
          <p:cNvPr id="8" name="Espace réservé du contenu 7">
            <a:extLst>
              <a:ext uri="{FF2B5EF4-FFF2-40B4-BE49-F238E27FC236}">
                <a16:creationId xmlns:a16="http://schemas.microsoft.com/office/drawing/2014/main" id="{08E12842-5AFB-C458-57AE-A28751F83071}"/>
              </a:ext>
            </a:extLst>
          </p:cNvPr>
          <p:cNvSpPr>
            <a:spLocks noGrp="1"/>
          </p:cNvSpPr>
          <p:nvPr>
            <p:ph sz="quarter" idx="13"/>
          </p:nvPr>
        </p:nvSpPr>
        <p:spPr>
          <a:xfrm>
            <a:off x="932688" y="2168165"/>
            <a:ext cx="10907378" cy="4326903"/>
          </a:xfrm>
        </p:spPr>
        <p:txBody>
          <a:bodyPr>
            <a:normAutofit fontScale="55000" lnSpcReduction="20000"/>
          </a:bodyPr>
          <a:lstStyle/>
          <a:p>
            <a:pPr algn="just" rtl="1">
              <a:lnSpc>
                <a:spcPct val="107000"/>
              </a:lnSpc>
              <a:spcAft>
                <a:spcPts val="800"/>
              </a:spcAft>
            </a:pPr>
            <a:r>
              <a:rPr lang="fr-FR" sz="3400" b="1"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 </a:t>
            </a:r>
            <a:r>
              <a:rPr lang="ar-SA" sz="3400" b="1"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التقويم التقليدي (الاختبارات الورقية والمعيارية)</a:t>
            </a:r>
            <a:endParaRPr lang="fr-FR" sz="3400"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السمات</a:t>
            </a:r>
            <a:r>
              <a:rPr lang="fr-FR" sz="3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3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يركز على استرجاع المعلومات أكثر من تطوير المهارات النقدية والإبداعية</a:t>
            </a:r>
            <a:r>
              <a:rPr lang="fr-FR"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يعزز التنافس الفردي أكثر من التعاون الجماعي</a:t>
            </a:r>
            <a:r>
              <a:rPr lang="fr-FR"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قد يؤدي إلى الضغوط النفسية والمقارنة غير العادلة بين الطلاب</a:t>
            </a:r>
            <a:r>
              <a:rPr lang="fr-FR"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algn="just" rtl="1">
              <a:lnSpc>
                <a:spcPct val="107000"/>
              </a:lnSpc>
              <a:spcAft>
                <a:spcPts val="800"/>
              </a:spcAft>
            </a:pPr>
            <a:r>
              <a:rPr lang="ar-SA" sz="3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الأثر على التنشئة الاجتماعية</a:t>
            </a:r>
            <a:r>
              <a:rPr lang="fr-FR" sz="3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3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يمكن أن يؤدي إلى </a:t>
            </a:r>
            <a:r>
              <a:rPr lang="ar-SA" sz="3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تعزيز القيم السلبية</a:t>
            </a:r>
            <a:r>
              <a:rPr lang="ar-SA"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مثل الغش إذا شعر الطلاب بأن النجاح مرتبط فقط بالدرجات</a:t>
            </a:r>
            <a:r>
              <a:rPr lang="fr-FR"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يعزز التصنيفات الطبقية من خلال خلق فوارق بين "الطلاب المتفوقين" و"الطلاب الضعفاء</a:t>
            </a:r>
            <a:r>
              <a:rPr lang="fr-FR"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قد يؤدي إلى عزلة بعض الطلاب الذين يشعرون بالإحباط نتيجة لتقييمهم المستمر وفق معايير صارمة</a:t>
            </a:r>
            <a:r>
              <a:rPr lang="fr-FR" sz="3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endParaRPr lang="fr-FR" dirty="0"/>
          </a:p>
        </p:txBody>
      </p:sp>
    </p:spTree>
    <p:extLst>
      <p:ext uri="{BB962C8B-B14F-4D97-AF65-F5344CB8AC3E}">
        <p14:creationId xmlns:p14="http://schemas.microsoft.com/office/powerpoint/2010/main" val="301334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CB323-63B7-F7A9-54AA-4A25B8EF6398}"/>
              </a:ext>
            </a:extLst>
          </p:cNvPr>
          <p:cNvSpPr>
            <a:spLocks noGrp="1"/>
          </p:cNvSpPr>
          <p:nvPr>
            <p:ph type="title"/>
          </p:nvPr>
        </p:nvSpPr>
        <p:spPr/>
        <p:txBody>
          <a:bodyPr/>
          <a:lstStyle/>
          <a:p>
            <a:pPr algn="ctr"/>
            <a:r>
              <a:rPr lang="ar-SA" b="1" kern="100" dirty="0">
                <a:latin typeface="Calibri" panose="020F0502020204030204" pitchFamily="34" charset="0"/>
                <a:ea typeface="Calibri" panose="020F0502020204030204" pitchFamily="34" charset="0"/>
                <a:cs typeface="Arial" panose="020B0604020202020204" pitchFamily="34" charset="0"/>
              </a:rPr>
              <a:t>الاتجاهات الحديثة في التقويم التربوي</a:t>
            </a:r>
            <a:br>
              <a:rPr lang="fr-FR" kern="1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DE5BB749-4EB8-F74E-31B5-880B87CF1C01}"/>
              </a:ext>
            </a:extLst>
          </p:cNvPr>
          <p:cNvSpPr>
            <a:spLocks noGrp="1"/>
          </p:cNvSpPr>
          <p:nvPr>
            <p:ph sz="quarter" idx="12"/>
          </p:nvPr>
        </p:nvSpPr>
        <p:spPr>
          <a:xfrm>
            <a:off x="932687" y="2432304"/>
            <a:ext cx="10728269" cy="3739896"/>
          </a:xfrm>
        </p:spPr>
        <p:txBody>
          <a:bodyPr>
            <a:normAutofit/>
          </a:bodyPr>
          <a:lstStyle/>
          <a:p>
            <a:pPr marL="342900" lvl="0" indent="-342900" algn="just" rtl="1">
              <a:lnSpc>
                <a:spcPct val="107000"/>
              </a:lnSpc>
              <a:spcAft>
                <a:spcPts val="800"/>
              </a:spcAft>
              <a:buSzPts val="1000"/>
              <a:buFont typeface="Symbol" panose="05050102010706020507" pitchFamily="18" charset="2"/>
              <a:buChar char=""/>
              <a:tabLst>
                <a:tab pos="457200" algn="l"/>
              </a:tabLst>
            </a:pPr>
            <a:r>
              <a:rPr lang="ar-SA"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الذكاء الاصطناعي والتقييم الرقمي</a:t>
            </a:r>
            <a:r>
              <a:rPr lang="fr-FR"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يساعد في تقديم تقييمات أكثر موضوعية وشخصية لكل طالب</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التقويم التكويني المستمر</a:t>
            </a:r>
            <a:r>
              <a:rPr lang="fr-FR"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تقديم تغذية راجعة مستمرة للطلاب بدلاً من الاعتماد على اختبارات نهائية فقط</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algn="just" rtl="1">
              <a:lnSpc>
                <a:spcPct val="107000"/>
              </a:lnSpc>
              <a:spcAft>
                <a:spcPts val="800"/>
              </a:spcAft>
              <a:tabLst>
                <a:tab pos="457200" algn="l"/>
              </a:tabLst>
            </a:pPr>
            <a:r>
              <a:rPr lang="ar-SA"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التقييم الشامل</a:t>
            </a:r>
            <a:r>
              <a:rPr lang="fr-FR"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fr-FR" b="1" kern="1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Holistic</a:t>
            </a:r>
            <a:r>
              <a:rPr lang="fr-FR"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fr-FR" b="1" kern="1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Assessment</a:t>
            </a:r>
            <a:r>
              <a:rPr lang="fr-FR"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تقييم شامل يشمل المهارات الأكاديمية والاجتماعية والعاطفية</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التقويم التشاركي</a:t>
            </a:r>
            <a:r>
              <a:rPr lang="fr-FR"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حيث يشارك الطلاب في وضع معايير التقييم، مما يعزز الشعور بالمسؤولية</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endParaRPr lang="fr-FR" dirty="0"/>
          </a:p>
        </p:txBody>
      </p:sp>
      <p:sp>
        <p:nvSpPr>
          <p:cNvPr id="5" name="Espace réservé du pied de page 4">
            <a:extLst>
              <a:ext uri="{FF2B5EF4-FFF2-40B4-BE49-F238E27FC236}">
                <a16:creationId xmlns:a16="http://schemas.microsoft.com/office/drawing/2014/main" id="{ECA651E6-AA80-D0ED-3FD0-65E6BE8D9A60}"/>
              </a:ext>
            </a:extLst>
          </p:cNvPr>
          <p:cNvSpPr>
            <a:spLocks noGrp="1"/>
          </p:cNvSpPr>
          <p:nvPr>
            <p:ph type="ftr" sz="quarter" idx="10"/>
          </p:nvPr>
        </p:nvSpPr>
        <p:spPr/>
        <p:txBody>
          <a:bodyPr/>
          <a:lstStyle/>
          <a:p>
            <a:pPr rtl="0"/>
            <a:r>
              <a:rPr lang="fr"/>
              <a:t>Titre de la présentation</a:t>
            </a:r>
          </a:p>
        </p:txBody>
      </p:sp>
      <p:sp>
        <p:nvSpPr>
          <p:cNvPr id="6" name="Espace réservé du numéro de diapositive 5">
            <a:extLst>
              <a:ext uri="{FF2B5EF4-FFF2-40B4-BE49-F238E27FC236}">
                <a16:creationId xmlns:a16="http://schemas.microsoft.com/office/drawing/2014/main" id="{75ED198C-2BF3-49EE-EAE5-05DB73BF33B6}"/>
              </a:ext>
            </a:extLst>
          </p:cNvPr>
          <p:cNvSpPr>
            <a:spLocks noGrp="1"/>
          </p:cNvSpPr>
          <p:nvPr>
            <p:ph type="sldNum" sz="quarter" idx="11"/>
          </p:nvPr>
        </p:nvSpPr>
        <p:spPr/>
        <p:txBody>
          <a:bodyPr/>
          <a:lstStyle/>
          <a:p>
            <a:pPr rtl="0"/>
            <a:fld id="{294A09A9-5501-47C1-A89A-A340965A2BE2}" type="slidenum">
              <a:rPr lang="en-US" smtClean="0"/>
              <a:pPr rtl="0"/>
              <a:t>14</a:t>
            </a:fld>
            <a:endParaRPr lang="en-US" dirty="0"/>
          </a:p>
        </p:txBody>
      </p:sp>
    </p:spTree>
    <p:extLst>
      <p:ext uri="{BB962C8B-B14F-4D97-AF65-F5344CB8AC3E}">
        <p14:creationId xmlns:p14="http://schemas.microsoft.com/office/powerpoint/2010/main" val="327473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image 11" descr="Un bouquet de fleurs">
            <a:extLst>
              <a:ext uri="{FF2B5EF4-FFF2-40B4-BE49-F238E27FC236}">
                <a16:creationId xmlns:a16="http://schemas.microsoft.com/office/drawing/2014/main" id="{8AB2ECDC-2C97-9031-6EF9-11EF690976ED}"/>
              </a:ext>
            </a:extLst>
          </p:cNvPr>
          <p:cNvPicPr>
            <a:picLocks noGrp="1" noChangeAspect="1"/>
          </p:cNvPicPr>
          <p:nvPr>
            <p:ph type="pic" sz="quarter" idx="10"/>
          </p:nvPr>
        </p:nvPicPr>
        <p:blipFill>
          <a:blip r:embed="rId2"/>
          <a:srcRect/>
          <a:stretch/>
        </p:blipFill>
        <p:spPr>
          <a:xfrm>
            <a:off x="0" y="0"/>
            <a:ext cx="12192000" cy="6858000"/>
          </a:xfrm>
        </p:spPr>
      </p:pic>
      <p:sp>
        <p:nvSpPr>
          <p:cNvPr id="3" name="Titre 2">
            <a:extLst>
              <a:ext uri="{FF2B5EF4-FFF2-40B4-BE49-F238E27FC236}">
                <a16:creationId xmlns:a16="http://schemas.microsoft.com/office/drawing/2014/main" id="{1697D649-277C-A20F-F588-7EA2B85B1299}"/>
              </a:ext>
            </a:extLst>
          </p:cNvPr>
          <p:cNvSpPr>
            <a:spLocks noGrp="1"/>
          </p:cNvSpPr>
          <p:nvPr>
            <p:ph type="ctrTitle"/>
          </p:nvPr>
        </p:nvSpPr>
        <p:spPr>
          <a:xfrm>
            <a:off x="1627632" y="1341436"/>
            <a:ext cx="6327648" cy="619338"/>
          </a:xfrm>
        </p:spPr>
        <p:txBody>
          <a:bodyPr rtlCol="0"/>
          <a:lstStyle/>
          <a:p>
            <a:pPr algn="r" rtl="1"/>
            <a:r>
              <a:rPr lang="ar-DZ" dirty="0"/>
              <a:t>خاتمة:</a:t>
            </a:r>
            <a:br>
              <a:rPr lang="ar-DZ" dirty="0"/>
            </a:br>
            <a:endParaRPr lang="fr" dirty="0"/>
          </a:p>
        </p:txBody>
      </p:sp>
      <p:sp>
        <p:nvSpPr>
          <p:cNvPr id="15" name="Sous-titre 14">
            <a:extLst>
              <a:ext uri="{FF2B5EF4-FFF2-40B4-BE49-F238E27FC236}">
                <a16:creationId xmlns:a16="http://schemas.microsoft.com/office/drawing/2014/main" id="{6EF8E06F-4153-981B-474D-3D483B6F4F84}"/>
              </a:ext>
            </a:extLst>
          </p:cNvPr>
          <p:cNvSpPr>
            <a:spLocks noGrp="1"/>
          </p:cNvSpPr>
          <p:nvPr>
            <p:ph type="subTitle" idx="1"/>
          </p:nvPr>
        </p:nvSpPr>
        <p:spPr>
          <a:xfrm>
            <a:off x="1627632" y="1272619"/>
            <a:ext cx="6309360" cy="3859820"/>
          </a:xfrm>
        </p:spPr>
        <p:txBody>
          <a:bodyPr rtlCol="0">
            <a:normAutofit/>
          </a:bodyPr>
          <a:lstStyle/>
          <a:p>
            <a:pPr algn="r" rtl="1"/>
            <a:r>
              <a:rPr lang="ar-DZ" dirty="0"/>
              <a:t>يعد التقويم التربوي أداة رئيسية لا تقتصر على قياس المعرفة، بل تسهم أيضًا في تشكيل القيم والمعايير الاجتماعية للأفراد. لذلك، فإن تطوير نظم التقويم بما ينسجم مع المتغيرات الاجتماعية والثقافية يضمن إعداد أفراد قادرين على الاندماج الفعّال في المجتمع.</a:t>
            </a:r>
          </a:p>
          <a:p>
            <a:pPr algn="r" rtl="1"/>
            <a:r>
              <a:rPr lang="fr" dirty="0"/>
              <a:t>📌 </a:t>
            </a:r>
            <a:r>
              <a:rPr lang="ar-DZ" dirty="0"/>
              <a:t>سؤال للنقاش: كيف يمكن لنظام التقويم التربوي أن يوازن بين تحقيق العدالة الاجتماعية وتحفيز التفوق الأكاديمي؟</a:t>
            </a:r>
          </a:p>
          <a:p>
            <a:pPr algn="r" rtl="1"/>
            <a:endParaRPr lang="fr" dirty="0"/>
          </a:p>
        </p:txBody>
      </p:sp>
      <p:cxnSp>
        <p:nvCxnSpPr>
          <p:cNvPr id="25" name="Connecteur droit 24">
            <a:extLst>
              <a:ext uri="{FF2B5EF4-FFF2-40B4-BE49-F238E27FC236}">
                <a16:creationId xmlns:a16="http://schemas.microsoft.com/office/drawing/2014/main" id="{DE502E84-5063-F43E-AC45-9F5CEAA69246}"/>
              </a:ext>
              <a:ext uri="{C183D7F6-B498-43B3-948B-1728B52AA6E4}">
                <adec:decorative xmlns:adec="http://schemas.microsoft.com/office/drawing/2017/decorative" val="1"/>
              </a:ext>
            </a:extLst>
          </p:cNvPr>
          <p:cNvCxnSpPr>
            <a:cxnSpLocks/>
          </p:cNvCxnSpPr>
          <p:nvPr/>
        </p:nvCxnSpPr>
        <p:spPr>
          <a:xfrm>
            <a:off x="1701285" y="3209689"/>
            <a:ext cx="362454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6" name="Image 25">
            <a:extLst>
              <a:ext uri="{FF2B5EF4-FFF2-40B4-BE49-F238E27FC236}">
                <a16:creationId xmlns:a16="http://schemas.microsoft.com/office/drawing/2014/main" id="{DE43C393-A639-F47D-D8A8-BAF189C58382}"/>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a:ext>
            </a:extLst>
          </a:blip>
          <a:stretch>
            <a:fillRect/>
          </a:stretch>
        </p:blipFill>
        <p:spPr>
          <a:xfrm>
            <a:off x="4839787" y="3066998"/>
            <a:ext cx="972078" cy="285381"/>
          </a:xfrm>
          <a:prstGeom prst="rect">
            <a:avLst/>
          </a:prstGeom>
        </p:spPr>
      </p:pic>
    </p:spTree>
    <p:extLst>
      <p:ext uri="{BB962C8B-B14F-4D97-AF65-F5344CB8AC3E}">
        <p14:creationId xmlns:p14="http://schemas.microsoft.com/office/powerpoint/2010/main" val="43804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AA371DB-6A34-1DB3-50EA-3A37082F783B}"/>
              </a:ext>
            </a:extLst>
          </p:cNvPr>
          <p:cNvSpPr>
            <a:spLocks noGrp="1"/>
          </p:cNvSpPr>
          <p:nvPr>
            <p:ph type="pic" sz="quarter" idx="10"/>
          </p:nvPr>
        </p:nvSpPr>
        <p:spPr/>
      </p:sp>
      <p:sp>
        <p:nvSpPr>
          <p:cNvPr id="3" name="Titre 2">
            <a:extLst>
              <a:ext uri="{FF2B5EF4-FFF2-40B4-BE49-F238E27FC236}">
                <a16:creationId xmlns:a16="http://schemas.microsoft.com/office/drawing/2014/main" id="{B983E9BA-7810-472C-D1E7-674EA3495507}"/>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A3CC0688-0AE7-3B4E-A289-C0F4BE95C680}"/>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50963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image 4" descr="Un bouquet de fleurs">
            <a:extLst>
              <a:ext uri="{FF2B5EF4-FFF2-40B4-BE49-F238E27FC236}">
                <a16:creationId xmlns:a16="http://schemas.microsoft.com/office/drawing/2014/main" id="{D34D75C6-A35A-52D3-B03F-61494B858038}"/>
              </a:ext>
            </a:extLst>
          </p:cNvPr>
          <p:cNvPicPr>
            <a:picLocks noGrp="1" noChangeAspect="1"/>
          </p:cNvPicPr>
          <p:nvPr>
            <p:ph type="pic" sz="quarter" idx="10"/>
          </p:nvPr>
        </p:nvPicPr>
        <p:blipFill>
          <a:blip r:embed="rId2" cstate="screen">
            <a:extLst>
              <a:ext uri="{BEBA8EAE-BF5A-486C-A8C5-ECC9F3942E4B}">
                <a14:imgProps xmlns:a14="http://schemas.microsoft.com/office/drawing/2010/main">
                  <a14:imgLayer r:embed="rId3">
                    <a14:imgEffect>
                      <a14:brightnessContrast bright="-66000"/>
                    </a14:imgEffect>
                  </a14:imgLayer>
                </a14:imgProps>
              </a:ext>
              <a:ext uri="{28A0092B-C50C-407E-A947-70E740481C1C}">
                <a14:useLocalDpi xmlns:a14="http://schemas.microsoft.com/office/drawing/2010/main"/>
              </a:ext>
            </a:extLst>
          </a:blip>
          <a:srcRect/>
          <a:stretch/>
        </p:blipFill>
        <p:spPr>
          <a:xfrm>
            <a:off x="0" y="0"/>
            <a:ext cx="12192000" cy="6858000"/>
          </a:xfrm>
          <a:solidFill>
            <a:schemeClr val="bg1">
              <a:lumMod val="95000"/>
            </a:schemeClr>
          </a:solidFill>
        </p:spPr>
      </p:pic>
      <p:sp>
        <p:nvSpPr>
          <p:cNvPr id="10" name="Titre 9">
            <a:extLst>
              <a:ext uri="{FF2B5EF4-FFF2-40B4-BE49-F238E27FC236}">
                <a16:creationId xmlns:a16="http://schemas.microsoft.com/office/drawing/2014/main" id="{9C3427B2-C457-FC4C-BA04-44EF586F3462}"/>
              </a:ext>
            </a:extLst>
          </p:cNvPr>
          <p:cNvSpPr>
            <a:spLocks noGrp="1"/>
          </p:cNvSpPr>
          <p:nvPr>
            <p:ph type="ctrTitle"/>
          </p:nvPr>
        </p:nvSpPr>
        <p:spPr/>
        <p:txBody>
          <a:bodyPr rtlCol="0"/>
          <a:lstStyle/>
          <a:p>
            <a:pPr rtl="0"/>
            <a:r>
              <a:rPr lang="fr-FR" sz="4800" dirty="0">
                <a:solidFill>
                  <a:schemeClr val="bg1"/>
                </a:solidFill>
              </a:rPr>
              <a:t> </a:t>
            </a:r>
            <a:r>
              <a:rPr lang="ar-DZ" sz="4800" dirty="0">
                <a:solidFill>
                  <a:schemeClr val="bg1"/>
                </a:solidFill>
              </a:rPr>
              <a:t>أولًا: مفهوم التقويم التربوي والتنشئة الاجتماعية</a:t>
            </a:r>
            <a:endParaRPr lang="en-US" dirty="0"/>
          </a:p>
        </p:txBody>
      </p:sp>
      <p:sp>
        <p:nvSpPr>
          <p:cNvPr id="4" name="Espace réservé du pied de page 3">
            <a:extLst>
              <a:ext uri="{FF2B5EF4-FFF2-40B4-BE49-F238E27FC236}">
                <a16:creationId xmlns:a16="http://schemas.microsoft.com/office/drawing/2014/main" id="{009C8D8B-2E15-875B-08A8-28C5524EF694}"/>
              </a:ext>
            </a:extLst>
          </p:cNvPr>
          <p:cNvSpPr>
            <a:spLocks noGrp="1"/>
          </p:cNvSpPr>
          <p:nvPr>
            <p:ph type="ftr" sz="quarter" idx="4294967295"/>
          </p:nvPr>
        </p:nvSpPr>
        <p:spPr>
          <a:xfrm>
            <a:off x="0" y="6356350"/>
            <a:ext cx="4114800" cy="365125"/>
          </a:xfrm>
        </p:spPr>
        <p:txBody>
          <a:bodyPr rtlCol="0"/>
          <a:lstStyle/>
          <a:p>
            <a:pPr rtl="0"/>
            <a:r>
              <a:rPr lang="fr"/>
              <a:t>Titre de la présentation</a:t>
            </a:r>
          </a:p>
        </p:txBody>
      </p:sp>
      <p:sp>
        <p:nvSpPr>
          <p:cNvPr id="5" name="Espace réservé du numéro de diapositive 4">
            <a:extLst>
              <a:ext uri="{FF2B5EF4-FFF2-40B4-BE49-F238E27FC236}">
                <a16:creationId xmlns:a16="http://schemas.microsoft.com/office/drawing/2014/main" id="{1594F408-30BE-5DC2-806D-A217DB0281B2}"/>
              </a:ext>
            </a:extLst>
          </p:cNvPr>
          <p:cNvSpPr>
            <a:spLocks noGrp="1"/>
          </p:cNvSpPr>
          <p:nvPr>
            <p:ph type="sldNum" sz="quarter" idx="4294967295"/>
          </p:nvPr>
        </p:nvSpPr>
        <p:spPr>
          <a:xfrm>
            <a:off x="11407775" y="6356350"/>
            <a:ext cx="784225" cy="365125"/>
          </a:xfrm>
        </p:spPr>
        <p:txBody>
          <a:bodyPr rtlCol="0"/>
          <a:lstStyle/>
          <a:p>
            <a:pPr rtl="0"/>
            <a:fld id="{294A09A9-5501-47C1-A89A-A340965A2BE2}" type="slidenum">
              <a:rPr lang="en-US" smtClean="0"/>
              <a:pPr rtl="0"/>
              <a:t>2</a:t>
            </a:fld>
            <a:endParaRPr lang="en-US" dirty="0"/>
          </a:p>
        </p:txBody>
      </p:sp>
      <p:sp>
        <p:nvSpPr>
          <p:cNvPr id="11" name="Plaque 10">
            <a:extLst>
              <a:ext uri="{FF2B5EF4-FFF2-40B4-BE49-F238E27FC236}">
                <a16:creationId xmlns:a16="http://schemas.microsoft.com/office/drawing/2014/main" id="{95E724B3-E95F-E150-E7F9-1C3F634EF02A}"/>
              </a:ext>
              <a:ext uri="{C183D7F6-B498-43B3-948B-1728B52AA6E4}">
                <adec:decorative xmlns:adec="http://schemas.microsoft.com/office/drawing/2017/decorative" val="1"/>
              </a:ext>
            </a:extLst>
          </p:cNvPr>
          <p:cNvSpPr/>
          <p:nvPr/>
        </p:nvSpPr>
        <p:spPr>
          <a:xfrm>
            <a:off x="1332854" y="1782305"/>
            <a:ext cx="9546956" cy="3270142"/>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2" name="Image 11">
            <a:extLst>
              <a:ext uri="{FF2B5EF4-FFF2-40B4-BE49-F238E27FC236}">
                <a16:creationId xmlns:a16="http://schemas.microsoft.com/office/drawing/2014/main" id="{FBFEC193-4F90-6CAE-6259-21C8B6A84825}"/>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5608561" y="4925255"/>
            <a:ext cx="972078" cy="285381"/>
          </a:xfrm>
          <a:prstGeom prst="rect">
            <a:avLst/>
          </a:prstGeom>
        </p:spPr>
      </p:pic>
      <p:pic>
        <p:nvPicPr>
          <p:cNvPr id="13" name="Image 12">
            <a:extLst>
              <a:ext uri="{FF2B5EF4-FFF2-40B4-BE49-F238E27FC236}">
                <a16:creationId xmlns:a16="http://schemas.microsoft.com/office/drawing/2014/main" id="{6F119B25-42CB-340B-ACB4-22178DF129D4}"/>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rot="10800000">
            <a:off x="5608561" y="1624116"/>
            <a:ext cx="972078" cy="285381"/>
          </a:xfrm>
          <a:prstGeom prst="rect">
            <a:avLst/>
          </a:prstGeom>
        </p:spPr>
      </p:pic>
    </p:spTree>
    <p:extLst>
      <p:ext uri="{BB962C8B-B14F-4D97-AF65-F5344CB8AC3E}">
        <p14:creationId xmlns:p14="http://schemas.microsoft.com/office/powerpoint/2010/main" val="43348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099048" y="530352"/>
            <a:ext cx="5385816" cy="1260741"/>
          </a:xfrm>
        </p:spPr>
        <p:txBody>
          <a:bodyPr rtlCol="0" anchor="b">
            <a:normAutofit/>
          </a:bodyPr>
          <a:lstStyle/>
          <a:p>
            <a:pPr algn="r" rtl="1"/>
            <a:r>
              <a:rPr lang="fr" dirty="0"/>
              <a:t> </a:t>
            </a:r>
            <a:r>
              <a:rPr lang="ar-SA" b="1" kern="100" dirty="0">
                <a:solidFill>
                  <a:srgbClr val="000000"/>
                </a:solidFill>
                <a:latin typeface="Calibri" panose="020F0502020204030204" pitchFamily="34" charset="0"/>
                <a:ea typeface="Calibri" panose="020F0502020204030204" pitchFamily="34" charset="0"/>
                <a:cs typeface="Arial" panose="020B0604020202020204" pitchFamily="34" charset="0"/>
              </a:rPr>
              <a:t>مقدمة</a:t>
            </a:r>
            <a:br>
              <a:rPr lang="fr-FR" kern="100" dirty="0">
                <a:latin typeface="Calibri" panose="020F0502020204030204" pitchFamily="34" charset="0"/>
                <a:ea typeface="Calibri" panose="020F0502020204030204" pitchFamily="34" charset="0"/>
                <a:cs typeface="Arial" panose="020B0604020202020204" pitchFamily="34" charset="0"/>
              </a:rPr>
            </a:br>
            <a:r>
              <a:rPr lang="fr" dirty="0"/>
              <a:t> </a:t>
            </a:r>
          </a:p>
        </p:txBody>
      </p:sp>
      <p:pic>
        <p:nvPicPr>
          <p:cNvPr id="12" name="Espace réservé d’image 11" descr="Gros plan sur des fleurs blanches et roses">
            <a:extLst>
              <a:ext uri="{FF2B5EF4-FFF2-40B4-BE49-F238E27FC236}">
                <a16:creationId xmlns:a16="http://schemas.microsoft.com/office/drawing/2014/main" id="{638025BA-3E49-3EFD-417E-955B4B95B2B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1" y="0"/>
            <a:ext cx="5189738" cy="6858000"/>
          </a:xfrm>
        </p:spPr>
      </p:pic>
      <p:sp>
        <p:nvSpPr>
          <p:cNvPr id="3" name="Espace réservé du contenu 2">
            <a:extLst>
              <a:ext uri="{FF2B5EF4-FFF2-40B4-BE49-F238E27FC236}">
                <a16:creationId xmlns:a16="http://schemas.microsoft.com/office/drawing/2014/main" id="{22788C46-D0BC-4307-AE55-7601A139E7CB}"/>
              </a:ext>
            </a:extLst>
          </p:cNvPr>
          <p:cNvSpPr>
            <a:spLocks noGrp="1"/>
          </p:cNvSpPr>
          <p:nvPr>
            <p:ph sz="quarter" idx="4"/>
          </p:nvPr>
        </p:nvSpPr>
        <p:spPr>
          <a:xfrm>
            <a:off x="5656082" y="1527142"/>
            <a:ext cx="6295125" cy="5194333"/>
          </a:xfrm>
        </p:spPr>
        <p:txBody>
          <a:bodyPr vert="horz" lIns="91440" tIns="45720" rIns="91440" bIns="45720" rtlCol="0" anchor="t">
            <a:normAutofit/>
          </a:bodyPr>
          <a:lstStyle/>
          <a:p>
            <a:pPr algn="just" rtl="1">
              <a:lnSpc>
                <a:spcPct val="107000"/>
              </a:lnSpc>
              <a:spcAft>
                <a:spcPts val="800"/>
              </a:spcAft>
            </a:pP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يعد التقويم التربوي جزءًا أساسيًا من العملية التعليمية، حيث لا يقتصر دوره على قياس مدى تحقيق الأهداف التعليمية، بل يمتد ليؤثر في عملية التنشئة الاجتماعية. فالتنشئة الاجتماعية تعني نقل القيم والمعايير والمهارات من جيل إلى آخر، وتلعب المؤسسات التعليمية دورًا رئيسيًا في هذه العملية من خلال التقويم التربوي</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في هذه المحاضرة، سنناقش العلاقة بين التقويم التربوي والتنشئة الاجتماعية، وأثر أدوات التقييم المختلفة على تشكيل شخصية الأفراد وتوجهاتهم الاجتماعية، مع تسليط الضوء على التحديات التي تواجه نظم التقويم، والاتجاهات الحديثة لتطويرها بما يخدم الأهداف الاجتماعية والتربوية</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rtl="0"/>
            <a:endParaRPr lang="fr" dirty="0"/>
          </a:p>
          <a:p>
            <a:pPr rtl="0"/>
            <a:endParaRPr lang="en-US" dirty="0"/>
          </a:p>
        </p:txBody>
      </p:sp>
      <p:sp>
        <p:nvSpPr>
          <p:cNvPr id="4" name="Espace réservé du pied de page 3">
            <a:extLst>
              <a:ext uri="{FF2B5EF4-FFF2-40B4-BE49-F238E27FC236}">
                <a16:creationId xmlns:a16="http://schemas.microsoft.com/office/drawing/2014/main" id="{0E1BC27E-ED02-E738-1B43-E66F422BD1FC}"/>
              </a:ext>
            </a:extLst>
          </p:cNvPr>
          <p:cNvSpPr>
            <a:spLocks noGrp="1"/>
          </p:cNvSpPr>
          <p:nvPr>
            <p:ph type="ftr" sz="quarter" idx="11"/>
          </p:nvPr>
        </p:nvSpPr>
        <p:spPr/>
        <p:txBody>
          <a:bodyPr rtlCol="0"/>
          <a:lstStyle/>
          <a:p>
            <a:pPr rtl="0"/>
            <a:r>
              <a:rPr lang="fr"/>
              <a:t>Titre de la présentation</a:t>
            </a:r>
            <a:endParaRPr lang="en-US" dirty="0"/>
          </a:p>
        </p:txBody>
      </p:sp>
      <p:sp>
        <p:nvSpPr>
          <p:cNvPr id="5" name="Espace réservé du numéro de diapositive 4">
            <a:extLst>
              <a:ext uri="{FF2B5EF4-FFF2-40B4-BE49-F238E27FC236}">
                <a16:creationId xmlns:a16="http://schemas.microsoft.com/office/drawing/2014/main" id="{E902A7C2-1D63-EFD6-869B-2F167F966380}"/>
              </a:ext>
            </a:extLst>
          </p:cNvPr>
          <p:cNvSpPr>
            <a:spLocks noGrp="1"/>
          </p:cNvSpPr>
          <p:nvPr>
            <p:ph type="sldNum" sz="quarter" idx="12"/>
          </p:nvPr>
        </p:nvSpPr>
        <p:spPr/>
        <p:txBody>
          <a:bodyPr rtlCol="0"/>
          <a:lstStyle/>
          <a:p>
            <a:pPr rtl="0"/>
            <a:fld id="{294A09A9-5501-47C1-A89A-A340965A2BE2}" type="slidenum">
              <a:rPr lang="en-US" smtClean="0"/>
              <a:t>3</a:t>
            </a:fld>
            <a:endParaRPr lang="en-US" dirty="0"/>
          </a:p>
        </p:txBody>
      </p:sp>
    </p:spTree>
    <p:extLst>
      <p:ext uri="{BB962C8B-B14F-4D97-AF65-F5344CB8AC3E}">
        <p14:creationId xmlns:p14="http://schemas.microsoft.com/office/powerpoint/2010/main" val="372459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ABE40-AA00-F366-A36A-B3F1AADBF025}"/>
              </a:ext>
            </a:extLst>
          </p:cNvPr>
          <p:cNvSpPr>
            <a:spLocks noGrp="1"/>
          </p:cNvSpPr>
          <p:nvPr>
            <p:ph type="title"/>
          </p:nvPr>
        </p:nvSpPr>
        <p:spPr>
          <a:xfrm>
            <a:off x="621792" y="722376"/>
            <a:ext cx="6419088" cy="2350008"/>
          </a:xfrm>
          <a:noFill/>
        </p:spPr>
        <p:txBody>
          <a:bodyPr rtlCol="0">
            <a:noAutofit/>
          </a:bodyPr>
          <a:lstStyle/>
          <a:p>
            <a:r>
              <a:rPr lang="fr" dirty="0"/>
              <a:t> </a:t>
            </a:r>
            <a:r>
              <a:rPr lang="ar-DZ" dirty="0">
                <a:solidFill>
                  <a:schemeClr val="accent4">
                    <a:lumMod val="75000"/>
                  </a:schemeClr>
                </a:solidFill>
              </a:rPr>
              <a:t>أولًا: مفهوم التقويم التربوي والتنشئة الاجتماعية</a:t>
            </a:r>
            <a:br>
              <a:rPr lang="ar-DZ" dirty="0">
                <a:solidFill>
                  <a:schemeClr val="accent4">
                    <a:lumMod val="75000"/>
                  </a:schemeClr>
                </a:solidFill>
              </a:rPr>
            </a:br>
            <a:endParaRPr lang="fr" dirty="0">
              <a:solidFill>
                <a:schemeClr val="accent4">
                  <a:lumMod val="75000"/>
                </a:schemeClr>
              </a:solidFill>
            </a:endParaRPr>
          </a:p>
        </p:txBody>
      </p:sp>
      <p:sp>
        <p:nvSpPr>
          <p:cNvPr id="3" name="Sous-titre 2">
            <a:extLst>
              <a:ext uri="{FF2B5EF4-FFF2-40B4-BE49-F238E27FC236}">
                <a16:creationId xmlns:a16="http://schemas.microsoft.com/office/drawing/2014/main" id="{72446868-83F0-CEEF-5E60-6D55C93B523F}"/>
              </a:ext>
            </a:extLst>
          </p:cNvPr>
          <p:cNvSpPr>
            <a:spLocks noGrp="1"/>
          </p:cNvSpPr>
          <p:nvPr>
            <p:ph type="subTitle" idx="1"/>
          </p:nvPr>
        </p:nvSpPr>
        <p:spPr>
          <a:xfrm>
            <a:off x="640079" y="3931920"/>
            <a:ext cx="6419088" cy="2610282"/>
          </a:xfrm>
          <a:noFill/>
        </p:spPr>
        <p:txBody>
          <a:bodyPr rtlCol="0">
            <a:normAutofit fontScale="25000" lnSpcReduction="20000"/>
          </a:bodyPr>
          <a:lstStyle/>
          <a:p>
            <a:pPr algn="just" rtl="1"/>
            <a:r>
              <a:rPr lang="ar-DZ" dirty="0"/>
              <a:t>1</a:t>
            </a:r>
            <a:r>
              <a:rPr lang="ar-DZ" sz="14400" dirty="0">
                <a:solidFill>
                  <a:schemeClr val="tx1"/>
                </a:solidFill>
              </a:rPr>
              <a:t> </a:t>
            </a:r>
            <a:r>
              <a:rPr lang="ar-DZ" sz="14400" dirty="0">
                <a:solidFill>
                  <a:schemeClr val="accent4">
                    <a:lumMod val="75000"/>
                  </a:schemeClr>
                </a:solidFill>
              </a:rPr>
              <a:t>مفهوم التقويم التربوي</a:t>
            </a:r>
          </a:p>
          <a:p>
            <a:pPr algn="just" rtl="1"/>
            <a:r>
              <a:rPr lang="ar-DZ" sz="14400" dirty="0">
                <a:solidFill>
                  <a:schemeClr val="tx1"/>
                </a:solidFill>
              </a:rPr>
              <a:t>يعرف التقويم التربوي بأنه عملية قياس وتقييم مدى تحقيق الطلاب للأهداف التربوية والمعرفية والسلوكية، وذلك باستخدام أدوات مختلفة مثل الامتحانات، المشاريع، الأنشطة الصفية، والتقويم الذاتي.</a:t>
            </a:r>
          </a:p>
          <a:p>
            <a:pPr rtl="0"/>
            <a:r>
              <a:rPr lang="fr" dirty="0"/>
              <a:t> </a:t>
            </a:r>
          </a:p>
        </p:txBody>
      </p:sp>
      <p:pic>
        <p:nvPicPr>
          <p:cNvPr id="9" name="Espace réservé d’image 5" descr="Un groupe de fleurs orange">
            <a:extLst>
              <a:ext uri="{FF2B5EF4-FFF2-40B4-BE49-F238E27FC236}">
                <a16:creationId xmlns:a16="http://schemas.microsoft.com/office/drawing/2014/main" id="{B0E612D5-D631-0C31-BE9E-287392433299}"/>
              </a:ext>
            </a:extLst>
          </p:cNvPr>
          <p:cNvPicPr>
            <a:picLocks noGrp="1" noChangeAspect="1"/>
          </p:cNvPicPr>
          <p:nvPr>
            <p:ph type="pic" sz="quarter" idx="13"/>
          </p:nvPr>
        </p:nvPicPr>
        <p:blipFill rotWithShape="1">
          <a:blip r:embed="rId3" cstate="screen">
            <a:extLst>
              <a:ext uri="{BEBA8EAE-BF5A-486C-A8C5-ECC9F3942E4B}">
                <a14:imgProps xmlns:a14="http://schemas.microsoft.com/office/drawing/2010/main">
                  <a14:imgLayer r:embed="rId4">
                    <a14:imgEffect>
                      <a14:colorTemperature colorTemp="6501"/>
                    </a14:imgEffect>
                    <a14:imgEffect>
                      <a14:saturation sat="62000"/>
                    </a14:imgEffect>
                  </a14:imgLayer>
                </a14:imgProps>
              </a:ext>
              <a:ext uri="{28A0092B-C50C-407E-A947-70E740481C1C}">
                <a14:useLocalDpi xmlns:a14="http://schemas.microsoft.com/office/drawing/2010/main"/>
              </a:ext>
            </a:extLst>
          </a:blip>
          <a:srcRect/>
          <a:stretch/>
        </p:blipFill>
        <p:spPr>
          <a:xfrm>
            <a:off x="7754488" y="0"/>
            <a:ext cx="4434464" cy="6858000"/>
          </a:xfrm>
          <a:solidFill>
            <a:schemeClr val="bg1">
              <a:lumMod val="95000"/>
            </a:schemeClr>
          </a:solidFill>
        </p:spPr>
      </p:pic>
    </p:spTree>
    <p:extLst>
      <p:ext uri="{BB962C8B-B14F-4D97-AF65-F5344CB8AC3E}">
        <p14:creationId xmlns:p14="http://schemas.microsoft.com/office/powerpoint/2010/main" val="354187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5F5E3-2B1C-7C0A-8581-67A9052D13AA}"/>
              </a:ext>
            </a:extLst>
          </p:cNvPr>
          <p:cNvSpPr>
            <a:spLocks noGrp="1"/>
          </p:cNvSpPr>
          <p:nvPr>
            <p:ph type="title"/>
          </p:nvPr>
        </p:nvSpPr>
        <p:spPr>
          <a:xfrm>
            <a:off x="932688" y="1408176"/>
            <a:ext cx="3392424" cy="1947766"/>
          </a:xfrm>
          <a:noFill/>
        </p:spPr>
        <p:txBody>
          <a:bodyPr rtlCol="0">
            <a:normAutofit/>
          </a:bodyPr>
          <a:lstStyle/>
          <a:p>
            <a:pPr algn="r" rtl="1"/>
            <a:r>
              <a:rPr lang="ar-SA" b="1" kern="100" dirty="0">
                <a:solidFill>
                  <a:srgbClr val="000000"/>
                </a:solidFill>
                <a:latin typeface="Calibri" panose="020F0502020204030204" pitchFamily="34" charset="0"/>
                <a:ea typeface="Calibri" panose="020F0502020204030204" pitchFamily="34" charset="0"/>
                <a:cs typeface="Arial" panose="020B0604020202020204" pitchFamily="34" charset="0"/>
              </a:rPr>
              <a:t>أهداف التقويم التربوي</a:t>
            </a:r>
            <a:r>
              <a:rPr lang="fr-FR" dirty="0"/>
              <a:t> </a:t>
            </a:r>
            <a:endParaRPr lang="fr" dirty="0"/>
          </a:p>
        </p:txBody>
      </p:sp>
      <p:sp>
        <p:nvSpPr>
          <p:cNvPr id="3" name="Espace réservé du contenu 2">
            <a:extLst>
              <a:ext uri="{FF2B5EF4-FFF2-40B4-BE49-F238E27FC236}">
                <a16:creationId xmlns:a16="http://schemas.microsoft.com/office/drawing/2014/main" id="{A6A33159-D030-2F82-A142-F75940728319}"/>
              </a:ext>
            </a:extLst>
          </p:cNvPr>
          <p:cNvSpPr>
            <a:spLocks noGrp="1"/>
          </p:cNvSpPr>
          <p:nvPr>
            <p:ph sz="quarter" idx="12"/>
          </p:nvPr>
        </p:nvSpPr>
        <p:spPr>
          <a:xfrm>
            <a:off x="4930219" y="207391"/>
            <a:ext cx="7004115" cy="5995446"/>
          </a:xfrm>
          <a:noFill/>
        </p:spPr>
        <p:txBody>
          <a:bodyPr vert="horz" lIns="91440" tIns="45720" rIns="91440" bIns="45720" rtlCol="0" anchor="t">
            <a:normAutofit fontScale="40000" lnSpcReduction="20000"/>
          </a:bodyPr>
          <a:lstStyle/>
          <a:p>
            <a:pPr marL="0" indent="0" algn="just" rtl="1">
              <a:lnSpc>
                <a:spcPct val="107000"/>
              </a:lnSpc>
              <a:spcAft>
                <a:spcPts val="800"/>
              </a:spcAft>
              <a:buNone/>
            </a:pPr>
            <a:r>
              <a:rPr lang="ar-SA" sz="5100" b="1" kern="100" dirty="0">
                <a:solidFill>
                  <a:srgbClr val="000000"/>
                </a:solidFill>
                <a:latin typeface="Calibri" panose="020F0502020204030204" pitchFamily="34" charset="0"/>
                <a:ea typeface="Calibri" panose="020F0502020204030204" pitchFamily="34" charset="0"/>
                <a:cs typeface="Arial" panose="020B0604020202020204" pitchFamily="34" charset="0"/>
              </a:rPr>
              <a:t>أهداف التقويم التربوي</a:t>
            </a:r>
            <a:r>
              <a:rPr lang="fr-FR" sz="5100" dirty="0"/>
              <a:t> </a:t>
            </a:r>
            <a:endParaRPr lang="fr-FR" sz="5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قياس مدى تحقيق الأهداف التعليمية</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تحسين جودة العملية التعليمية</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توجيه الطلاب نحو تطوير مهاراتهم وقدراتهم</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تحقيق العدالة في توزيع الفرص التعليمية</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algn="just" rtl="1">
              <a:lnSpc>
                <a:spcPct val="107000"/>
              </a:lnSpc>
              <a:spcAft>
                <a:spcPts val="800"/>
              </a:spcAft>
            </a:pPr>
            <a:r>
              <a:rPr lang="ar-SA"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أنواع التقويم التربوي</a:t>
            </a:r>
            <a:r>
              <a:rPr lang="fr-FR"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5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التقويم التكويني (التشخيصي)</a:t>
            </a:r>
            <a:r>
              <a:rPr lang="fr-FR"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يتم أثناء العملية التعليمية لتقديم تغذية راجعة مستمرة</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التقويم الختامي (النهائي)</a:t>
            </a:r>
            <a:r>
              <a:rPr lang="fr-FR"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يتم في نهاية فترة تعليمية محددة لقياس الأداء الكلي للطالب</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التقويم الذاتي</a:t>
            </a:r>
            <a:r>
              <a:rPr lang="fr-FR"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يشجع الطلاب على تقييم أدائهم بأنفسهم وتحمل المسؤولية عن تعلمهم</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التقويم المعياري والتقويم المحكي</a:t>
            </a:r>
            <a:r>
              <a:rPr lang="fr-FR" sz="5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الأول يقارن أداء الطالب بأداء الآخرين، والثاني يقارن الأداء بمستوى محدد مسبقًا</a:t>
            </a:r>
            <a:r>
              <a:rPr lang="fr-FR" sz="5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rtl="0"/>
            <a:endParaRPr lang="fr" dirty="0"/>
          </a:p>
        </p:txBody>
      </p:sp>
      <p:sp>
        <p:nvSpPr>
          <p:cNvPr id="4" name="Espace réservé du pied de page 3">
            <a:extLst>
              <a:ext uri="{FF2B5EF4-FFF2-40B4-BE49-F238E27FC236}">
                <a16:creationId xmlns:a16="http://schemas.microsoft.com/office/drawing/2014/main" id="{2B8D929C-9009-957F-5897-9AA1649E6C70}"/>
              </a:ext>
            </a:extLst>
          </p:cNvPr>
          <p:cNvSpPr>
            <a:spLocks noGrp="1"/>
          </p:cNvSpPr>
          <p:nvPr>
            <p:ph type="ftr" sz="quarter" idx="10"/>
          </p:nvPr>
        </p:nvSpPr>
        <p:spPr/>
        <p:txBody>
          <a:bodyPr rtlCol="0"/>
          <a:lstStyle/>
          <a:p>
            <a:pPr rtl="0"/>
            <a:r>
              <a:rPr lang="fr"/>
              <a:t>Titre de la présentation</a:t>
            </a:r>
            <a:endParaRPr lang="en-US" dirty="0"/>
          </a:p>
        </p:txBody>
      </p:sp>
      <p:sp>
        <p:nvSpPr>
          <p:cNvPr id="5" name="Espace réservé du numéro de diapositive 4">
            <a:extLst>
              <a:ext uri="{FF2B5EF4-FFF2-40B4-BE49-F238E27FC236}">
                <a16:creationId xmlns:a16="http://schemas.microsoft.com/office/drawing/2014/main" id="{4398EC13-CC66-14BE-C305-D90EB840C4EC}"/>
              </a:ext>
            </a:extLst>
          </p:cNvPr>
          <p:cNvSpPr>
            <a:spLocks noGrp="1"/>
          </p:cNvSpPr>
          <p:nvPr>
            <p:ph type="sldNum" sz="quarter" idx="11"/>
          </p:nvPr>
        </p:nvSpPr>
        <p:spPr/>
        <p:txBody>
          <a:bodyPr rtlCol="0"/>
          <a:lstStyle/>
          <a:p>
            <a:pPr rtl="0"/>
            <a:fld id="{294A09A9-5501-47C1-A89A-A340965A2BE2}" type="slidenum">
              <a:rPr lang="en-US" smtClean="0"/>
              <a:pPr rtl="0"/>
              <a:t>5</a:t>
            </a:fld>
            <a:endParaRPr lang="en-US" dirty="0"/>
          </a:p>
        </p:txBody>
      </p:sp>
    </p:spTree>
    <p:extLst>
      <p:ext uri="{BB962C8B-B14F-4D97-AF65-F5344CB8AC3E}">
        <p14:creationId xmlns:p14="http://schemas.microsoft.com/office/powerpoint/2010/main" val="190242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57FFDB-DFEC-7174-F23F-20C423A03C6A}"/>
              </a:ext>
            </a:extLst>
          </p:cNvPr>
          <p:cNvSpPr>
            <a:spLocks noGrp="1"/>
          </p:cNvSpPr>
          <p:nvPr>
            <p:ph type="title"/>
          </p:nvPr>
        </p:nvSpPr>
        <p:spPr>
          <a:xfrm>
            <a:off x="5193792" y="557784"/>
            <a:ext cx="6419088" cy="1929384"/>
          </a:xfrm>
        </p:spPr>
        <p:txBody>
          <a:bodyPr rtlCol="0"/>
          <a:lstStyle/>
          <a:p>
            <a:pPr rtl="0"/>
            <a:r>
              <a:rPr lang="fr" dirty="0"/>
              <a:t> </a:t>
            </a:r>
          </a:p>
        </p:txBody>
      </p:sp>
      <p:pic>
        <p:nvPicPr>
          <p:cNvPr id="8" name="Espace réservé d’image 7" descr="Gros plan sur des fleurs jaunes">
            <a:extLst>
              <a:ext uri="{FF2B5EF4-FFF2-40B4-BE49-F238E27FC236}">
                <a16:creationId xmlns:a16="http://schemas.microsoft.com/office/drawing/2014/main" id="{A30CECCA-DB43-3EBC-1ED9-4E7CD74EE3E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0" y="0"/>
            <a:ext cx="4434464" cy="6858000"/>
          </a:xfrm>
        </p:spPr>
      </p:pic>
      <p:sp>
        <p:nvSpPr>
          <p:cNvPr id="4" name="Espace réservé du contenu 3">
            <a:extLst>
              <a:ext uri="{FF2B5EF4-FFF2-40B4-BE49-F238E27FC236}">
                <a16:creationId xmlns:a16="http://schemas.microsoft.com/office/drawing/2014/main" id="{D6F3EE20-53E0-0C62-809D-211B05B88043}"/>
              </a:ext>
            </a:extLst>
          </p:cNvPr>
          <p:cNvSpPr>
            <a:spLocks noGrp="1"/>
          </p:cNvSpPr>
          <p:nvPr>
            <p:ph sz="quarter" idx="12"/>
          </p:nvPr>
        </p:nvSpPr>
        <p:spPr>
          <a:xfrm>
            <a:off x="5193792" y="557783"/>
            <a:ext cx="6419088" cy="5212081"/>
          </a:xfrm>
        </p:spPr>
        <p:txBody>
          <a:bodyPr rtlCol="0">
            <a:normAutofit lnSpcReduction="10000"/>
          </a:bodyPr>
          <a:lstStyle/>
          <a:p>
            <a:pPr rtl="0"/>
            <a:r>
              <a:rPr lang="fr" dirty="0"/>
              <a:t> </a:t>
            </a:r>
          </a:p>
          <a:p>
            <a:pPr algn="just" rtl="1">
              <a:lnSpc>
                <a:spcPct val="107000"/>
              </a:lnSpc>
              <a:spcAft>
                <a:spcPts val="800"/>
              </a:spcAft>
            </a:pPr>
            <a:r>
              <a:rPr lang="ar-SA" b="1"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مفهوم التنشئة الاجتماعية</a:t>
            </a:r>
            <a:endParaRPr lang="fr-FR"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التنشئة الاجتماعية هي العملية التي يكتسب من خلالها الأفراد القيم والمعتقدات والمعايير الاجتماعية التي تؤهلهم للاندماج في المجتمع. وتتم هذه العملية من خلال مؤسسات مثل الأسرة، المدرسة، وسائل الإعلام، ودور العبادة</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b="1"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خصائص التنشئة الاجتماعية</a:t>
            </a:r>
            <a:r>
              <a:rPr lang="fr-FR" b="1"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a:t>
            </a:r>
            <a:endParaRPr lang="fr-FR"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مستمرة طوال حياة الفرد</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تتأثر بالبيئة الثقافية والاجتماعية</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تتشكل عبر التفاعل مع الآخرين</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rtl="0"/>
            <a:endParaRPr lang="en-US" dirty="0"/>
          </a:p>
        </p:txBody>
      </p:sp>
      <p:sp>
        <p:nvSpPr>
          <p:cNvPr id="2" name="Espace réservé du pied de page 1">
            <a:extLst>
              <a:ext uri="{FF2B5EF4-FFF2-40B4-BE49-F238E27FC236}">
                <a16:creationId xmlns:a16="http://schemas.microsoft.com/office/drawing/2014/main" id="{0BF157F0-FCC9-135B-D7C0-66741C62659A}"/>
              </a:ext>
            </a:extLst>
          </p:cNvPr>
          <p:cNvSpPr>
            <a:spLocks noGrp="1"/>
          </p:cNvSpPr>
          <p:nvPr>
            <p:ph type="ftr" sz="quarter" idx="10"/>
          </p:nvPr>
        </p:nvSpPr>
        <p:spPr>
          <a:xfrm>
            <a:off x="5193792" y="6356350"/>
            <a:ext cx="4114800" cy="365125"/>
          </a:xfrm>
        </p:spPr>
        <p:txBody>
          <a:bodyPr rtlCol="0"/>
          <a:lstStyle/>
          <a:p>
            <a:pPr rtl="0"/>
            <a:r>
              <a:rPr lang="fr"/>
              <a:t>Titre de la présentation</a:t>
            </a:r>
          </a:p>
        </p:txBody>
      </p:sp>
      <p:sp>
        <p:nvSpPr>
          <p:cNvPr id="3" name="Espace réservé du numéro de diapositive 2">
            <a:extLst>
              <a:ext uri="{FF2B5EF4-FFF2-40B4-BE49-F238E27FC236}">
                <a16:creationId xmlns:a16="http://schemas.microsoft.com/office/drawing/2014/main" id="{B8F090ED-AB65-F860-A6D0-5F6E60E175E5}"/>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6</a:t>
            </a:fld>
            <a:endParaRPr lang="en-US" dirty="0"/>
          </a:p>
        </p:txBody>
      </p:sp>
    </p:spTree>
    <p:extLst>
      <p:ext uri="{BB962C8B-B14F-4D97-AF65-F5344CB8AC3E}">
        <p14:creationId xmlns:p14="http://schemas.microsoft.com/office/powerpoint/2010/main" val="206942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3EC21-E2CE-C015-E0DB-60967AA46596}"/>
              </a:ext>
            </a:extLst>
          </p:cNvPr>
          <p:cNvSpPr>
            <a:spLocks noGrp="1"/>
          </p:cNvSpPr>
          <p:nvPr>
            <p:ph type="title"/>
          </p:nvPr>
        </p:nvSpPr>
        <p:spPr/>
        <p:txBody>
          <a:bodyPr/>
          <a:lstStyle/>
          <a:p>
            <a:r>
              <a:rPr lang="ar-SA" b="1" kern="100" dirty="0">
                <a:solidFill>
                  <a:srgbClr val="000000"/>
                </a:solidFill>
                <a:latin typeface="Calibri" panose="020F0502020204030204" pitchFamily="34" charset="0"/>
                <a:ea typeface="Calibri" panose="020F0502020204030204" pitchFamily="34" charset="0"/>
                <a:cs typeface="Arial" panose="020B0604020202020204" pitchFamily="34" charset="0"/>
              </a:rPr>
              <a:t>أدوار المدرسة في التنشئة الاجتماعية</a:t>
            </a:r>
            <a:br>
              <a:rPr lang="fr-FR" kern="1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Sous-titre 2">
            <a:extLst>
              <a:ext uri="{FF2B5EF4-FFF2-40B4-BE49-F238E27FC236}">
                <a16:creationId xmlns:a16="http://schemas.microsoft.com/office/drawing/2014/main" id="{B46DA6D9-6C7B-F143-59EF-148305085F62}"/>
              </a:ext>
            </a:extLst>
          </p:cNvPr>
          <p:cNvSpPr>
            <a:spLocks noGrp="1"/>
          </p:cNvSpPr>
          <p:nvPr>
            <p:ph type="subTitle" idx="1"/>
          </p:nvPr>
        </p:nvSpPr>
        <p:spPr>
          <a:xfrm>
            <a:off x="640079" y="2639505"/>
            <a:ext cx="6419088" cy="2682303"/>
          </a:xfrm>
        </p:spPr>
        <p:txBody>
          <a:bodyPr>
            <a:normAutofit/>
          </a:bodyPr>
          <a:lstStyle/>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غرس القيم الأخلاقية والسلوكية</a:t>
            </a:r>
            <a:r>
              <a:rPr lang="fr-FR" sz="2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تعزيز روح المواطنة والانتماء</a:t>
            </a:r>
            <a:r>
              <a:rPr lang="fr-FR" sz="2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تدريب الطلاب على المهارات الاجتماعية مثل التعاون، القيادة، والتواصل</a:t>
            </a:r>
            <a:r>
              <a:rPr lang="fr-FR" sz="2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endParaRPr lang="fr-FR" dirty="0"/>
          </a:p>
        </p:txBody>
      </p:sp>
    </p:spTree>
    <p:extLst>
      <p:ext uri="{BB962C8B-B14F-4D97-AF65-F5344CB8AC3E}">
        <p14:creationId xmlns:p14="http://schemas.microsoft.com/office/powerpoint/2010/main" val="213847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image 4" descr="Un bouquet de fleurs">
            <a:extLst>
              <a:ext uri="{FF2B5EF4-FFF2-40B4-BE49-F238E27FC236}">
                <a16:creationId xmlns:a16="http://schemas.microsoft.com/office/drawing/2014/main" id="{82C0F469-9EA6-0942-67ED-8D4851C74BF6}"/>
              </a:ext>
            </a:extLst>
          </p:cNvPr>
          <p:cNvPicPr>
            <a:picLocks noGrp="1" noChangeAspect="1"/>
          </p:cNvPicPr>
          <p:nvPr>
            <p:ph type="pic" sz="quarter" idx="10"/>
          </p:nvPr>
        </p:nvPicPr>
        <p:blipFill>
          <a:blip r:embed="rId2" cstate="screen">
            <a:extLst>
              <a:ext uri="{BEBA8EAE-BF5A-486C-A8C5-ECC9F3942E4B}">
                <a14:imgProps xmlns:a14="http://schemas.microsoft.com/office/drawing/2010/main">
                  <a14:imgLayer r:embed="rId3">
                    <a14:imgEffect>
                      <a14:saturation sat="109000"/>
                    </a14:imgEffect>
                    <a14:imgEffect>
                      <a14:brightnessContrast bright="-60000"/>
                    </a14:imgEffect>
                  </a14:imgLayer>
                </a14:imgProps>
              </a:ext>
              <a:ext uri="{28A0092B-C50C-407E-A947-70E740481C1C}">
                <a14:useLocalDpi xmlns:a14="http://schemas.microsoft.com/office/drawing/2010/main"/>
              </a:ext>
            </a:extLst>
          </a:blip>
          <a:srcRect/>
          <a:stretch/>
        </p:blipFill>
        <p:spPr>
          <a:xfrm>
            <a:off x="0" y="0"/>
            <a:ext cx="12192000" cy="6858000"/>
          </a:xfrm>
          <a:solidFill>
            <a:schemeClr val="bg1">
              <a:lumMod val="95000"/>
            </a:schemeClr>
          </a:solidFill>
        </p:spPr>
      </p:pic>
      <p:sp>
        <p:nvSpPr>
          <p:cNvPr id="7" name="Titre 6">
            <a:extLst>
              <a:ext uri="{FF2B5EF4-FFF2-40B4-BE49-F238E27FC236}">
                <a16:creationId xmlns:a16="http://schemas.microsoft.com/office/drawing/2014/main" id="{DF951822-544C-11FC-36D3-F53CE376B9C9}"/>
              </a:ext>
            </a:extLst>
          </p:cNvPr>
          <p:cNvSpPr>
            <a:spLocks noGrp="1"/>
          </p:cNvSpPr>
          <p:nvPr>
            <p:ph type="ctrTitle"/>
          </p:nvPr>
        </p:nvSpPr>
        <p:spPr>
          <a:xfrm>
            <a:off x="1527048" y="2276856"/>
            <a:ext cx="9144000" cy="1508760"/>
          </a:xfrm>
        </p:spPr>
        <p:txBody>
          <a:bodyPr rtlCol="0"/>
          <a:lstStyle/>
          <a:p>
            <a:r>
              <a:rPr lang="ar-DZ" sz="5400" kern="100" dirty="0">
                <a:effectLst/>
                <a:latin typeface="Calibri" panose="020F0502020204030204" pitchFamily="34" charset="0"/>
                <a:ea typeface="Calibri" panose="020F0502020204030204" pitchFamily="34" charset="0"/>
                <a:cs typeface="Arial" panose="020B0604020202020204" pitchFamily="34" charset="0"/>
              </a:rPr>
              <a:t>ثانيًا: دور التقويم التربوي في التنشئة الاجتماعية</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 dirty="0"/>
          </a:p>
        </p:txBody>
      </p:sp>
      <p:sp>
        <p:nvSpPr>
          <p:cNvPr id="8" name="Sous-titre 7">
            <a:extLst>
              <a:ext uri="{FF2B5EF4-FFF2-40B4-BE49-F238E27FC236}">
                <a16:creationId xmlns:a16="http://schemas.microsoft.com/office/drawing/2014/main" id="{D289A6C7-C300-4AAC-DEAE-687BBDA3074C}"/>
              </a:ext>
            </a:extLst>
          </p:cNvPr>
          <p:cNvSpPr>
            <a:spLocks noGrp="1"/>
          </p:cNvSpPr>
          <p:nvPr>
            <p:ph type="subTitle" idx="1"/>
          </p:nvPr>
        </p:nvSpPr>
        <p:spPr>
          <a:xfrm>
            <a:off x="1527048" y="3858768"/>
            <a:ext cx="9144000" cy="841248"/>
          </a:xfrm>
        </p:spPr>
        <p:txBody>
          <a:bodyPr rtlCol="0"/>
          <a:lstStyle/>
          <a:p>
            <a:pPr rtl="0"/>
            <a:endParaRPr lang="fr" dirty="0"/>
          </a:p>
        </p:txBody>
      </p:sp>
      <p:sp>
        <p:nvSpPr>
          <p:cNvPr id="12" name="Plaque 11">
            <a:extLst>
              <a:ext uri="{FF2B5EF4-FFF2-40B4-BE49-F238E27FC236}">
                <a16:creationId xmlns:a16="http://schemas.microsoft.com/office/drawing/2014/main" id="{F6C1C551-67AC-029A-A3FE-5521A1CD6826}"/>
              </a:ext>
              <a:ext uri="{C183D7F6-B498-43B3-948B-1728B52AA6E4}">
                <adec:decorative xmlns:adec="http://schemas.microsoft.com/office/drawing/2017/decorative" val="1"/>
              </a:ext>
            </a:extLst>
          </p:cNvPr>
          <p:cNvSpPr/>
          <p:nvPr/>
        </p:nvSpPr>
        <p:spPr>
          <a:xfrm>
            <a:off x="1332854" y="1782305"/>
            <a:ext cx="9546956" cy="3270142"/>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cxnSp>
        <p:nvCxnSpPr>
          <p:cNvPr id="13" name="Connecteur droit 12">
            <a:extLst>
              <a:ext uri="{FF2B5EF4-FFF2-40B4-BE49-F238E27FC236}">
                <a16:creationId xmlns:a16="http://schemas.microsoft.com/office/drawing/2014/main" id="{327F1579-738B-D9DF-6A9B-98AB5F50D599}"/>
              </a:ext>
              <a:ext uri="{C183D7F6-B498-43B3-948B-1728B52AA6E4}">
                <adec:decorative xmlns:adec="http://schemas.microsoft.com/office/drawing/2017/decorative" val="1"/>
              </a:ext>
            </a:extLst>
          </p:cNvPr>
          <p:cNvCxnSpPr>
            <a:cxnSpLocks/>
          </p:cNvCxnSpPr>
          <p:nvPr/>
        </p:nvCxnSpPr>
        <p:spPr>
          <a:xfrm>
            <a:off x="3433949" y="3605726"/>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E96736DE-5AE2-4B04-69F4-474224408D30}"/>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5608560" y="3464902"/>
            <a:ext cx="972078" cy="285381"/>
          </a:xfrm>
          <a:prstGeom prst="rect">
            <a:avLst/>
          </a:prstGeom>
        </p:spPr>
      </p:pic>
    </p:spTree>
    <p:extLst>
      <p:ext uri="{BB962C8B-B14F-4D97-AF65-F5344CB8AC3E}">
        <p14:creationId xmlns:p14="http://schemas.microsoft.com/office/powerpoint/2010/main" val="308817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9443C06-A530-329A-9ECC-3E0484827D92}"/>
              </a:ext>
            </a:extLst>
          </p:cNvPr>
          <p:cNvSpPr>
            <a:spLocks noGrp="1"/>
          </p:cNvSpPr>
          <p:nvPr>
            <p:ph type="title"/>
          </p:nvPr>
        </p:nvSpPr>
        <p:spPr>
          <a:xfrm>
            <a:off x="8101584" y="1408176"/>
            <a:ext cx="3392424" cy="4014216"/>
          </a:xfrm>
        </p:spPr>
        <p:txBody>
          <a:bodyPr rtlCol="0"/>
          <a:lstStyle/>
          <a:p>
            <a:pPr rtl="0"/>
            <a:r>
              <a:rPr lang="ar-DZ" dirty="0"/>
              <a:t>ثانيًا: دور التقويم التربوي في التنشئة الاجتماعية</a:t>
            </a:r>
            <a:br>
              <a:rPr lang="ar-DZ" dirty="0"/>
            </a:br>
            <a:r>
              <a:rPr lang="fr" dirty="0"/>
              <a:t> </a:t>
            </a:r>
          </a:p>
        </p:txBody>
      </p:sp>
      <p:sp>
        <p:nvSpPr>
          <p:cNvPr id="11" name="Espace réservé du contenu 10">
            <a:extLst>
              <a:ext uri="{FF2B5EF4-FFF2-40B4-BE49-F238E27FC236}">
                <a16:creationId xmlns:a16="http://schemas.microsoft.com/office/drawing/2014/main" id="{B83B2F5C-D09B-2126-5784-589918E6E1A2}"/>
              </a:ext>
            </a:extLst>
          </p:cNvPr>
          <p:cNvSpPr>
            <a:spLocks noGrp="1"/>
          </p:cNvSpPr>
          <p:nvPr>
            <p:ph sz="quarter" idx="13"/>
          </p:nvPr>
        </p:nvSpPr>
        <p:spPr>
          <a:xfrm>
            <a:off x="932688" y="367645"/>
            <a:ext cx="5276088" cy="5813699"/>
          </a:xfrm>
        </p:spPr>
        <p:txBody>
          <a:bodyPr rtlCol="0">
            <a:normAutofit/>
          </a:bodyPr>
          <a:lstStyle/>
          <a:p>
            <a:pPr rtl="0"/>
            <a:r>
              <a:rPr lang="fr" dirty="0"/>
              <a:t> </a:t>
            </a:r>
          </a:p>
          <a:p>
            <a:pPr algn="just" rtl="1">
              <a:lnSpc>
                <a:spcPct val="107000"/>
              </a:lnSpc>
              <a:spcAft>
                <a:spcPts val="800"/>
              </a:spcAft>
            </a:pPr>
            <a:r>
              <a:rPr lang="ar-SA" b="1"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ثانيًا: دور التقويم التربوي في التنشئة الاجتماعية</a:t>
            </a:r>
            <a:endParaRPr lang="fr-FR" kern="1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r-FR"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r>
              <a:rPr lang="fr-FR" sz="20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ar-SA" sz="20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التقويم التربوي كأداة لغرس القيم الاجتماعية</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يعزز القيم الإيجابية مثل </a:t>
            </a:r>
            <a:r>
              <a:rPr lang="ar-SA" sz="20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الاجتهاد، المسؤولية، والتنافس الشريف</a:t>
            </a:r>
            <a:r>
              <a:rPr lang="ar-SA"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من خلال التقييم العادل</a:t>
            </a:r>
            <a:r>
              <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إذا تم تطبيقه بطريقة غير عادلة، فقد يعزز القيم السلبية مثل </a:t>
            </a:r>
            <a:r>
              <a:rPr lang="ar-SA" sz="20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الغش، الغطرسة، والتمييز الطبقي</a:t>
            </a:r>
            <a:r>
              <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يمكن أن يكون التقويم وسيلة لدعم </a:t>
            </a:r>
            <a:r>
              <a:rPr lang="ar-SA" sz="20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قيم المواطنة والمشاركة</a:t>
            </a:r>
            <a:r>
              <a:rPr lang="ar-SA"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خاصة إذا تم تصميمه ليشجع التفكير النقدي والتفاعل الاجتماعي</a:t>
            </a:r>
            <a:r>
              <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rtl="0"/>
            <a:endParaRPr lang="en-US" dirty="0"/>
          </a:p>
        </p:txBody>
      </p:sp>
      <p:sp>
        <p:nvSpPr>
          <p:cNvPr id="2" name="Espace réservé du pied de page 1">
            <a:extLst>
              <a:ext uri="{FF2B5EF4-FFF2-40B4-BE49-F238E27FC236}">
                <a16:creationId xmlns:a16="http://schemas.microsoft.com/office/drawing/2014/main" id="{EC4E5619-0985-32B6-EC73-AFBCAB2F1CFA}"/>
              </a:ext>
            </a:extLst>
          </p:cNvPr>
          <p:cNvSpPr>
            <a:spLocks noGrp="1"/>
          </p:cNvSpPr>
          <p:nvPr>
            <p:ph type="ftr" sz="quarter" idx="10"/>
          </p:nvPr>
        </p:nvSpPr>
        <p:spPr>
          <a:xfrm>
            <a:off x="932688" y="6356350"/>
            <a:ext cx="4114800" cy="365125"/>
          </a:xfrm>
        </p:spPr>
        <p:txBody>
          <a:bodyPr rtlCol="0"/>
          <a:lstStyle/>
          <a:p>
            <a:pPr rtl="0"/>
            <a:r>
              <a:rPr lang="fr"/>
              <a:t>Titre de la présentation</a:t>
            </a:r>
          </a:p>
        </p:txBody>
      </p:sp>
      <p:sp>
        <p:nvSpPr>
          <p:cNvPr id="3" name="Espace réservé du numéro de diapositive 2">
            <a:extLst>
              <a:ext uri="{FF2B5EF4-FFF2-40B4-BE49-F238E27FC236}">
                <a16:creationId xmlns:a16="http://schemas.microsoft.com/office/drawing/2014/main" id="{4302C321-51E3-42FB-272E-92F2DCF5A916}"/>
              </a:ext>
            </a:extLst>
          </p:cNvPr>
          <p:cNvSpPr>
            <a:spLocks noGrp="1"/>
          </p:cNvSpPr>
          <p:nvPr>
            <p:ph type="sldNum" sz="quarter" idx="11"/>
          </p:nvPr>
        </p:nvSpPr>
        <p:spPr>
          <a:xfrm>
            <a:off x="10635996" y="6356350"/>
            <a:ext cx="784860" cy="365125"/>
          </a:xfrm>
        </p:spPr>
        <p:txBody>
          <a:bodyPr rtlCol="0"/>
          <a:lstStyle/>
          <a:p>
            <a:pPr rtl="0"/>
            <a:fld id="{294A09A9-5501-47C1-A89A-A340965A2BE2}" type="slidenum">
              <a:rPr lang="en-US" smtClean="0"/>
              <a:pPr rtl="0"/>
              <a:t>9</a:t>
            </a:fld>
            <a:endParaRPr lang="en-US" dirty="0"/>
          </a:p>
        </p:txBody>
      </p:sp>
    </p:spTree>
    <p:extLst>
      <p:ext uri="{BB962C8B-B14F-4D97-AF65-F5344CB8AC3E}">
        <p14:creationId xmlns:p14="http://schemas.microsoft.com/office/powerpoint/2010/main" val="512396665"/>
      </p:ext>
    </p:extLst>
  </p:cSld>
  <p:clrMapOvr>
    <a:masterClrMapping/>
  </p:clrMapOvr>
</p:sld>
</file>

<file path=ppt/theme/theme1.xml><?xml version="1.0" encoding="utf-8"?>
<a:theme xmlns:a="http://schemas.openxmlformats.org/drawingml/2006/main" name="Personnalisé">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410444_Win32" id="{33E5BE16-2100-4DB3-B5EE-26E4398EE66E}" vid="{D3E6D3B4-F5C2-4BD7-9468-5948E8C12C4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84BFC8-02DA-464F-AE97-4951BE47415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915FD3-F777-4046-A12C-BE3860E324BC}">
  <ds:schemaRefs>
    <ds:schemaRef ds:uri="http://schemas.microsoft.com/sharepoint/v3/contenttype/forms"/>
  </ds:schemaRefs>
</ds:datastoreItem>
</file>

<file path=customXml/itemProps3.xml><?xml version="1.0" encoding="utf-8"?>
<ds:datastoreItem xmlns:ds="http://schemas.openxmlformats.org/officeDocument/2006/customXml" ds:itemID="{71E6BC5B-F32E-483D-A6CB-100D6BCB7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{3273C67D-FFC9-40C4-8146-828469D5A9DB}tf56410444_win32</Template>
  <TotalTime>195</TotalTime>
  <Words>939</Words>
  <Application>Microsoft Office PowerPoint</Application>
  <PresentationFormat>Grand écran</PresentationFormat>
  <Paragraphs>102</Paragraphs>
  <Slides>16</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Baskerville Old Face</vt:lpstr>
      <vt:lpstr>Calibri</vt:lpstr>
      <vt:lpstr>Gill Sans Nova Light</vt:lpstr>
      <vt:lpstr>Symbol</vt:lpstr>
      <vt:lpstr>Personnalisé</vt:lpstr>
      <vt:lpstr>محاضرة موسعة: التقويم التربوي والتنشئة الاجتماعية </vt:lpstr>
      <vt:lpstr> أولًا: مفهوم التقويم التربوي والتنشئة الاجتماعية</vt:lpstr>
      <vt:lpstr> مقدمة  </vt:lpstr>
      <vt:lpstr> أولًا: مفهوم التقويم التربوي والتنشئة الاجتماعية </vt:lpstr>
      <vt:lpstr>أهداف التقويم التربوي </vt:lpstr>
      <vt:lpstr> </vt:lpstr>
      <vt:lpstr>أدوار المدرسة في التنشئة الاجتماعية </vt:lpstr>
      <vt:lpstr>ثانيًا: دور التقويم التربوي في التنشئة الاجتماعية </vt:lpstr>
      <vt:lpstr>ثانيًا: دور التقويم التربوي في التنشئة الاجتماعية  </vt:lpstr>
      <vt:lpstr> </vt:lpstr>
      <vt:lpstr>Présentation PowerPoint</vt:lpstr>
      <vt:lpstr>Présentation PowerPoint</vt:lpstr>
      <vt:lpstr>ثالثًا: أثر أساليب التقويم المختلفة على التنشئة الاجتماعية </vt:lpstr>
      <vt:lpstr>الاتجاهات الحديثة في التقويم التربوي </vt:lpstr>
      <vt:lpstr>خاتمة: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client</dc:creator>
  <cp:lastModifiedBy>client</cp:lastModifiedBy>
  <cp:revision>2</cp:revision>
  <dcterms:created xsi:type="dcterms:W3CDTF">2025-02-24T13:39:48Z</dcterms:created>
  <dcterms:modified xsi:type="dcterms:W3CDTF">2025-02-24T16:55:09Z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