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01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2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2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3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7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4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3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0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BA07A-8070-40A4-BCE9-379C8854A29F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C1C08-3B5A-4764-BB82-E5E30EA419B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3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023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77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Affichage à l'écran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Présentation PowerPoint</vt:lpstr>
      <vt:lpstr>Présentation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3</cp:revision>
  <dcterms:created xsi:type="dcterms:W3CDTF">2022-11-29T21:39:53Z</dcterms:created>
  <dcterms:modified xsi:type="dcterms:W3CDTF">2025-12-05T19:10:34Z</dcterms:modified>
</cp:coreProperties>
</file>