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89" r:id="rId2"/>
    <p:sldId id="290" r:id="rId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90F6"/>
    <a:srgbClr val="FF99FF"/>
    <a:srgbClr val="F688FE"/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00" autoAdjust="0"/>
    <p:restoredTop sz="94708" autoAdjust="0"/>
  </p:normalViewPr>
  <p:slideViewPr>
    <p:cSldViewPr>
      <p:cViewPr>
        <p:scale>
          <a:sx n="50" d="100"/>
          <a:sy n="50" d="100"/>
        </p:scale>
        <p:origin x="-198" y="-3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8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9464080-0B90-4E29-9286-EA77E32FD92E}" type="datetimeFigureOut">
              <a:rPr lang="fr-FR" smtClean="0"/>
              <a:t>23/12/2025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cteur droit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cteur droit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4080-0B90-4E29-9286-EA77E32FD92E}" type="datetimeFigureOut">
              <a:rPr lang="fr-FR" smtClean="0"/>
              <a:t>23/12/2025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4080-0B90-4E29-9286-EA77E32FD92E}" type="datetimeFigureOut">
              <a:rPr lang="fr-FR" smtClean="0"/>
              <a:t>23/12/2025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9464080-0B90-4E29-9286-EA77E32FD92E}" type="datetimeFigureOut">
              <a:rPr lang="fr-FR" smtClean="0"/>
              <a:t>23/12/2025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9464080-0B90-4E29-9286-EA77E32FD92E}" type="datetimeFigureOut">
              <a:rPr lang="fr-FR" smtClean="0"/>
              <a:t>23/12/2025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cteur droit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cteur droit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cteur droit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4080-0B90-4E29-9286-EA77E32FD92E}" type="datetimeFigureOut">
              <a:rPr lang="fr-FR" smtClean="0"/>
              <a:t>23/12/2025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4080-0B90-4E29-9286-EA77E32FD92E}" type="datetimeFigureOut">
              <a:rPr lang="fr-FR" smtClean="0"/>
              <a:t>23/12/2025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9464080-0B90-4E29-9286-EA77E32FD92E}" type="datetimeFigureOut">
              <a:rPr lang="fr-FR" smtClean="0"/>
              <a:t>23/12/2025</a:t>
            </a:fld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64080-0B90-4E29-9286-EA77E32FD92E}" type="datetimeFigureOut">
              <a:rPr lang="fr-FR" smtClean="0"/>
              <a:t>23/12/2025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ce réservé du conten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9464080-0B90-4E29-9286-EA77E32FD92E}" type="datetimeFigureOut">
              <a:rPr lang="fr-FR" smtClean="0"/>
              <a:t>23/12/2025</a:t>
            </a:fld>
            <a:endParaRPr lang="fr-FR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  <p:sp>
        <p:nvSpPr>
          <p:cNvPr id="23" name="Espace réservé du pied de pag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cteur droit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ce réservé de la dat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9464080-0B90-4E29-9286-EA77E32FD92E}" type="datetimeFigureOut">
              <a:rPr lang="fr-FR" smtClean="0"/>
              <a:t>23/12/2025</a:t>
            </a:fld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9464080-0B90-4E29-9286-EA77E32FD92E}" type="datetimeFigureOut">
              <a:rPr lang="fr-FR" smtClean="0"/>
              <a:t>23/12/2025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17F4ACE-BD97-4721-BD85-106D1C0A8800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07704" y="692696"/>
            <a:ext cx="5564711" cy="576064"/>
          </a:xfrm>
        </p:spPr>
        <p:txBody>
          <a:bodyPr>
            <a:normAutofit/>
          </a:bodyPr>
          <a:lstStyle/>
          <a:p>
            <a:pPr algn="ctr" rtl="1"/>
            <a:r>
              <a:rPr lang="ar-DZ" dirty="0" smtClean="0">
                <a:solidFill>
                  <a:srgbClr val="FF0000"/>
                </a:solidFill>
              </a:rPr>
              <a:t>2- </a:t>
            </a:r>
            <a:r>
              <a:rPr lang="ar-DZ" dirty="0" smtClean="0">
                <a:solidFill>
                  <a:srgbClr val="FF0000"/>
                </a:solidFill>
              </a:rPr>
              <a:t>تابع </a:t>
            </a:r>
            <a:r>
              <a:rPr lang="ar-DZ" dirty="0" smtClean="0">
                <a:solidFill>
                  <a:srgbClr val="FF0000"/>
                </a:solidFill>
              </a:rPr>
              <a:t>مراحل </a:t>
            </a:r>
            <a:r>
              <a:rPr lang="ar-DZ" dirty="0" smtClean="0">
                <a:solidFill>
                  <a:srgbClr val="FF0000"/>
                </a:solidFill>
              </a:rPr>
              <a:t>سياسة التشغيل في الجزائر</a:t>
            </a: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4" name="Image 3" descr="Ingrid Vanderveldt عرض تقديمي لرجال الأعمال أنثى ، امرأة قوية, أشخاص,  كمبيوتر 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4784"/>
            <a:ext cx="1872208" cy="475252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ZoneTexte 4"/>
          <p:cNvSpPr txBox="1"/>
          <p:nvPr/>
        </p:nvSpPr>
        <p:spPr>
          <a:xfrm>
            <a:off x="4672608" y="1988840"/>
            <a:ext cx="3926716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المرحلة 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الخامسة 1985- 1989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4672608" y="2636912"/>
            <a:ext cx="3926716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المرحلة 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السادسة 1990- 1999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4672608" y="3356992"/>
            <a:ext cx="3926716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المرحلة </a:t>
            </a:r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السابعة 2000 الى يومنا هذا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60420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07704" y="692696"/>
            <a:ext cx="5564711" cy="576064"/>
          </a:xfrm>
        </p:spPr>
        <p:txBody>
          <a:bodyPr>
            <a:normAutofit/>
          </a:bodyPr>
          <a:lstStyle/>
          <a:p>
            <a:pPr algn="ctr" rtl="1"/>
            <a:r>
              <a:rPr lang="ar-DZ" dirty="0" smtClean="0">
                <a:solidFill>
                  <a:srgbClr val="FF0000"/>
                </a:solidFill>
              </a:rPr>
              <a:t>3- </a:t>
            </a:r>
            <a:r>
              <a:rPr lang="ar-DZ" dirty="0" smtClean="0">
                <a:solidFill>
                  <a:srgbClr val="FF0000"/>
                </a:solidFill>
              </a:rPr>
              <a:t>أجهزة </a:t>
            </a:r>
            <a:r>
              <a:rPr lang="ar-DZ" dirty="0" smtClean="0">
                <a:solidFill>
                  <a:srgbClr val="FF0000"/>
                </a:solidFill>
              </a:rPr>
              <a:t>التشغيل </a:t>
            </a:r>
            <a:r>
              <a:rPr lang="ar-DZ" dirty="0" smtClean="0">
                <a:solidFill>
                  <a:srgbClr val="FF0000"/>
                </a:solidFill>
              </a:rPr>
              <a:t>في الجزائر</a:t>
            </a:r>
            <a:endParaRPr lang="fr-FR" dirty="0">
              <a:solidFill>
                <a:srgbClr val="FF0000"/>
              </a:solidFill>
            </a:endParaRPr>
          </a:p>
        </p:txBody>
      </p:sp>
      <p:pic>
        <p:nvPicPr>
          <p:cNvPr id="4" name="Image 3" descr="Ingrid Vanderveldt عرض تقديمي لرجال الأعمال أنثى ، امرأة قوية, أشخاص,  كمبيوتر 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4784"/>
            <a:ext cx="1872208" cy="475252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ZoneTexte 4"/>
          <p:cNvSpPr txBox="1"/>
          <p:nvPr/>
        </p:nvSpPr>
        <p:spPr>
          <a:xfrm>
            <a:off x="4672608" y="1988840"/>
            <a:ext cx="3926716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الوكالة الوطنية للتشغيل </a:t>
            </a:r>
            <a:r>
              <a:rPr lang="fr-FR" sz="2400" dirty="0" smtClean="0">
                <a:latin typeface="Simplified Arabic" pitchFamily="18" charset="-78"/>
                <a:cs typeface="Simplified Arabic" pitchFamily="18" charset="-78"/>
              </a:rPr>
              <a:t>ANEM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779912" y="2636912"/>
            <a:ext cx="4819412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الوكالة الوطنية لدعم تشغيل الشباب </a:t>
            </a:r>
            <a:r>
              <a:rPr lang="fr-FR" sz="2400" dirty="0" smtClean="0">
                <a:latin typeface="Simplified Arabic" pitchFamily="18" charset="-78"/>
                <a:cs typeface="Simplified Arabic" pitchFamily="18" charset="-78"/>
              </a:rPr>
              <a:t>ANSEJ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779912" y="3356992"/>
            <a:ext cx="4819412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الصندوق الوطني للتامين على البطالة</a:t>
            </a:r>
            <a:r>
              <a:rPr lang="en-US" sz="2400" dirty="0" smtClean="0">
                <a:latin typeface="Simplified Arabic" pitchFamily="18" charset="-78"/>
                <a:cs typeface="Simplified Arabic" pitchFamily="18" charset="-78"/>
              </a:rPr>
              <a:t>CNAC 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3059832" y="4149080"/>
            <a:ext cx="5539492" cy="461665"/>
          </a:xfrm>
          <a:prstGeom prst="rect">
            <a:avLst/>
          </a:prstGeom>
          <a:solidFill>
            <a:srgbClr val="66FF99"/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الوكالة الوطنية لتسيير القرض المصغر </a:t>
            </a:r>
            <a:r>
              <a:rPr lang="fr-FR" sz="2400" dirty="0" smtClean="0">
                <a:latin typeface="Simplified Arabic" pitchFamily="18" charset="-78"/>
                <a:cs typeface="Simplified Arabic" pitchFamily="18" charset="-78"/>
              </a:rPr>
              <a:t>ANGEM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3059832" y="4869160"/>
            <a:ext cx="5539492" cy="461665"/>
          </a:xfrm>
          <a:prstGeom prst="rect">
            <a:avLst/>
          </a:prstGeom>
          <a:solidFill>
            <a:srgbClr val="D290F6"/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2400" dirty="0" smtClean="0">
                <a:latin typeface="Simplified Arabic" pitchFamily="18" charset="-78"/>
                <a:cs typeface="Simplified Arabic" pitchFamily="18" charset="-78"/>
              </a:rPr>
              <a:t>وكالة التنمية الاجتماعية </a:t>
            </a:r>
            <a:r>
              <a:rPr lang="fr-FR" sz="2400" dirty="0" smtClean="0">
                <a:latin typeface="Simplified Arabic" pitchFamily="18" charset="-78"/>
                <a:cs typeface="Simplified Arabic" pitchFamily="18" charset="-78"/>
              </a:rPr>
              <a:t>ADS</a:t>
            </a:r>
            <a:endParaRPr lang="fr-FR" sz="2400" dirty="0">
              <a:latin typeface="Simplified Arabic" pitchFamily="18" charset="-78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84214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3139</TotalTime>
  <Words>52</Words>
  <Application>Microsoft Office PowerPoint</Application>
  <PresentationFormat>Affichage à l'écran (4:3)</PresentationFormat>
  <Paragraphs>10</Paragraphs>
  <Slides>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3" baseType="lpstr">
      <vt:lpstr>Oriel</vt:lpstr>
      <vt:lpstr>2- تابع مراحل سياسة التشغيل في الجزائر</vt:lpstr>
      <vt:lpstr>3- أجهزة التشغيل في الجزائر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مقياس: سوق العمل في الجزائر</dc:title>
  <dc:creator>VAIO</dc:creator>
  <cp:lastModifiedBy>VAIO</cp:lastModifiedBy>
  <cp:revision>46</cp:revision>
  <dcterms:created xsi:type="dcterms:W3CDTF">2024-01-03T10:13:51Z</dcterms:created>
  <dcterms:modified xsi:type="dcterms:W3CDTF">2025-12-23T11:45:11Z</dcterms:modified>
</cp:coreProperties>
</file>