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9" r:id="rId2"/>
    <p:sldId id="290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90F6"/>
    <a:srgbClr val="FF99FF"/>
    <a:srgbClr val="F688FE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>
        <p:scale>
          <a:sx n="50" d="100"/>
          <a:sy n="50" d="100"/>
        </p:scale>
        <p:origin x="-198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7704" y="692696"/>
            <a:ext cx="5564711" cy="576064"/>
          </a:xfrm>
        </p:spPr>
        <p:txBody>
          <a:bodyPr>
            <a:normAutofit/>
          </a:bodyPr>
          <a:lstStyle/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2- </a:t>
            </a:r>
            <a:r>
              <a:rPr lang="ar-DZ" dirty="0" smtClean="0">
                <a:solidFill>
                  <a:srgbClr val="FF0000"/>
                </a:solidFill>
              </a:rPr>
              <a:t>تابع </a:t>
            </a:r>
            <a:r>
              <a:rPr lang="ar-DZ" dirty="0" smtClean="0">
                <a:solidFill>
                  <a:srgbClr val="FF0000"/>
                </a:solidFill>
              </a:rPr>
              <a:t>مراحل </a:t>
            </a:r>
            <a:r>
              <a:rPr lang="ar-DZ" dirty="0" smtClean="0">
                <a:solidFill>
                  <a:srgbClr val="FF0000"/>
                </a:solidFill>
              </a:rPr>
              <a:t>سياسة التشغيل في الجزائر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4672608" y="1988840"/>
            <a:ext cx="392671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المرحلة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الخامسة 1985- 1989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72608" y="2636912"/>
            <a:ext cx="392671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المرحلة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السادسة 1990- 1999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672608" y="3356992"/>
            <a:ext cx="3926716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المرحلة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السابعة 2000 الى يومنا هذا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042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7704" y="692696"/>
            <a:ext cx="5564711" cy="576064"/>
          </a:xfrm>
        </p:spPr>
        <p:txBody>
          <a:bodyPr>
            <a:normAutofit/>
          </a:bodyPr>
          <a:lstStyle/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3- </a:t>
            </a:r>
            <a:r>
              <a:rPr lang="ar-DZ" dirty="0" smtClean="0">
                <a:solidFill>
                  <a:srgbClr val="FF0000"/>
                </a:solidFill>
              </a:rPr>
              <a:t>أجهزة </a:t>
            </a:r>
            <a:r>
              <a:rPr lang="ar-DZ" dirty="0" smtClean="0">
                <a:solidFill>
                  <a:srgbClr val="FF0000"/>
                </a:solidFill>
              </a:rPr>
              <a:t>التشغيل </a:t>
            </a:r>
            <a:r>
              <a:rPr lang="ar-DZ" dirty="0" smtClean="0">
                <a:solidFill>
                  <a:srgbClr val="FF0000"/>
                </a:solidFill>
              </a:rPr>
              <a:t>في الجزائر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4672608" y="1988840"/>
            <a:ext cx="392671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الوكالة الوطنية للتشغيل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ANEM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79912" y="2636912"/>
            <a:ext cx="481941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الوكالة الوطنية لدعم تشغيل الشباب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ANSEJ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79912" y="3356992"/>
            <a:ext cx="4819412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الصندوق الوطني للتامين على البطالة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CNAC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059832" y="4149080"/>
            <a:ext cx="5539492" cy="46166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الوكالة الوطنية لتسيير القرض المصغر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ANGEM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59832" y="4869160"/>
            <a:ext cx="5539492" cy="461665"/>
          </a:xfrm>
          <a:prstGeom prst="rect">
            <a:avLst/>
          </a:prstGeom>
          <a:solidFill>
            <a:srgbClr val="D290F6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وكالة التنمية الاجتماعية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ADS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421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3139</TotalTime>
  <Words>52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Oriel</vt:lpstr>
      <vt:lpstr>2- تابع مراحل سياسة التشغيل في الجزائر</vt:lpstr>
      <vt:lpstr>3- أجهزة التشغيل في الجزائر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46</cp:revision>
  <dcterms:created xsi:type="dcterms:W3CDTF">2024-01-03T10:13:51Z</dcterms:created>
  <dcterms:modified xsi:type="dcterms:W3CDTF">2025-12-23T11:45:11Z</dcterms:modified>
</cp:coreProperties>
</file>