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1" r:id="rId7"/>
    <p:sldId id="260" r:id="rId8"/>
    <p:sldId id="264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89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54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40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67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36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38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95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12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92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96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08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A9B40-F670-43F2-B2D5-F07ABB9DE0A4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724A7-D5D8-431D-95EB-500F78954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22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ATP&amp;sca_esv=c872d79fb2a9e0a7&amp;hl=fr&amp;ei=DsjraKnfMoH4kdUPlMv0sAw&amp;ved=2ahUKEwiA6raa_Z6QAxVmNPsDHaiZMg4QgK4QegQIAxAE&amp;uact=5&amp;oq=Nutrition+min%C3%A9rale+(macro+et+oligo-%C3%A9l%C3%A9ments)+plante&amp;gs_lp=Egxnd3Mtd2l6LXNlcnAiNk51dHJpdGlvbiBtaW7DqXJhbGUgKG1hY3JvIGV0IG9saWdvLcOpbMOpbWVudHMpIHBsYW50ZTIIEAAYogQYiQUyCBAAGIAEGKIEMggQABiABBiiBDIIEAAYgAQYogQyCBAAGKIEGIkFSMxDUMEHWOwscAJ4AJABAJgBqwOgAd4OqgEJMC43LjEuMC4xuAEDyAEA-AEBmAIKoAKZDsICChAAGLADGNYEGEfCAgUQABjvBZgDAIgGAZAGCJIHCTIuNi4xLjAuMaAH0yWyBwkwLjYuMS4wLjG4B-wNwgcEMy0xMMgHew&amp;sclient=gws-wiz-serp&amp;mstk=AUtExfCIzS07u5d1cJ6HfYNgHdu4_taSU5KBpjXAnT-pvmiC-ZdWS-_Uh6v2tKkc3qhVOjHg0u-2e4Mn6qSzQAP863JDN9uaxiIA8HC3xMWpxIphh_lZeZj5ove-77tmFMK8Lxs&amp;csui=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uxine&amp;sca_esv=c872d79fb2a9e0a7&amp;hl=fr&amp;ei=DsjraKnfMoH4kdUPlMv0sAw&amp;ved=2ahUKEwiA6raa_Z6QAxVmNPsDHaiZMg4QgK4QegQIBhAG&amp;uact=5&amp;oq=Nutrition+min%C3%A9rale+(macro+et+oligo-%C3%A9l%C3%A9ments)+plante&amp;gs_lp=Egxnd3Mtd2l6LXNlcnAiNk51dHJpdGlvbiBtaW7DqXJhbGUgKG1hY3JvIGV0IG9saWdvLcOpbMOpbWVudHMpIHBsYW50ZTIIEAAYogQYiQUyCBAAGIAEGKIEMggQABiABBiiBDIIEAAYgAQYogQyCBAAGKIEGIkFSMxDUMEHWOwscAJ4AJABAJgBqwOgAd4OqgEJMC43LjEuMC4xuAEDyAEA-AEBmAIKoAKZDsICChAAGLADGNYEGEfCAgUQABjvBZgDAIgGAZAGCJIHCTIuNi4xLjAuMaAH0yWyBwkwLjYuMS4wLjG4B-wNwgcEMy0xMMgHew&amp;sclient=gws-wiz-serp&amp;mstk=AUtExfCIzS07u5d1cJ6HfYNgHdu4_taSU5KBpjXAnT-pvmiC-ZdWS-_Uh6v2tKkc3qhVOjHg0u-2e4Mn6qSzQAP863JDN9uaxiIA8HC3xMWpxIphh_lZeZj5ove-77tmFMK8Lxs&amp;csui=3" TargetMode="External"/><Relationship Id="rId2" Type="http://schemas.openxmlformats.org/officeDocument/2006/relationships/hyperlink" Target="https://www.google.com/search?q=scission+de+l'eau&amp;sca_esv=c872d79fb2a9e0a7&amp;hl=fr&amp;ei=DsjraKnfMoH4kdUPlMv0sAw&amp;ved=2ahUKEwiA6raa_Z6QAxVmNPsDHaiZMg4QgK4QegQIBhAE&amp;uact=5&amp;oq=Nutrition+min%C3%A9rale+(macro+et+oligo-%C3%A9l%C3%A9ments)+plante&amp;gs_lp=Egxnd3Mtd2l6LXNlcnAiNk51dHJpdGlvbiBtaW7DqXJhbGUgKG1hY3JvIGV0IG9saWdvLcOpbMOpbWVudHMpIHBsYW50ZTIIEAAYogQYiQUyCBAAGIAEGKIEMggQABiABBiiBDIIEAAYgAQYogQyCBAAGKIEGIkFSMxDUMEHWOwscAJ4AJABAJgBqwOgAd4OqgEJMC43LjEuMC4xuAEDyAEA-AEBmAIKoAKZDsICChAAGLADGNYEGEfCAgUQABjvBZgDAIgGAZAGCJIHCTIuNi4xLjAuMaAH0yWyBwkwLjYuMS4wLjG4B-wNwgcEMy0xMMgHew&amp;sclient=gws-wiz-serp&amp;mstk=AUtExfCIzS07u5d1cJ6HfYNgHdu4_taSU5KBpjXAnT-pvmiC-ZdWS-_Uh6v2tKkc3qhVOjHg0u-2e4Mn6qSzQAP863JDN9uaxiIA8HC3xMWpxIphh_lZeZj5ove-77tmFMK8Lxs&amp;csui=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q=acide+ascorbique&amp;sca_esv=c872d79fb2a9e0a7&amp;hl=fr&amp;ei=DsjraKnfMoH4kdUPlMv0sAw&amp;ved=2ahUKEwiA6raa_Z6QAxVmNPsDHaiZMg4QgK4QegQIBhAK&amp;uact=5&amp;oq=Nutrition+min%C3%A9rale+(macro+et+oligo-%C3%A9l%C3%A9ments)+plante&amp;gs_lp=Egxnd3Mtd2l6LXNlcnAiNk51dHJpdGlvbiBtaW7DqXJhbGUgKG1hY3JvIGV0IG9saWdvLcOpbMOpbWVudHMpIHBsYW50ZTIIEAAYogQYiQUyCBAAGIAEGKIEMggQABiABBiiBDIIEAAYgAQYogQyCBAAGKIEGIkFSMxDUMEHWOwscAJ4AJABAJgBqwOgAd4OqgEJMC43LjEuMC4xuAEDyAEA-AEBmAIKoAKZDsICChAAGLADGNYEGEfCAgUQABjvBZgDAIgGAZAGCJIHCTIuNi4xLjAuMaAH0yWyBwkwLjYuMS4wLjG4B-wNwgcEMy0xMMgHew&amp;sclient=gws-wiz-serp&amp;mstk=AUtExfCIzS07u5d1cJ6HfYNgHdu4_taSU5KBpjXAnT-pvmiC-ZdWS-_Uh6v2tKkc3qhVOjHg0u-2e4Mn6qSzQAP863JDN9uaxiIA8HC3xMWpxIphh_lZeZj5ove-77tmFMK8Lxs&amp;csui=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 minérale (macro et oligo-éléments)</a:t>
            </a:r>
          </a:p>
        </p:txBody>
      </p:sp>
    </p:spTree>
    <p:extLst>
      <p:ext uri="{BB962C8B-B14F-4D97-AF65-F5344CB8AC3E}">
        <p14:creationId xmlns:p14="http://schemas.microsoft.com/office/powerpoint/2010/main" val="343159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nutrition minérale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357778"/>
            <a:ext cx="11068736" cy="3287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8872" rIns="0" bIns="17933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nutrition minérale des plantes comprend les 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macro-éléments</a:t>
            </a:r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(N, P, K, Ca, Mg, 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les 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oligo-éléments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(Fe, Mn, Zn, Cu, B, Mo, Cl, Ni). 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macro-éléments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sont nécessaires en grandes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quantités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la structure et le métabolisme de la plante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tandis que les oligo-éléments, bien que nécessaires en plus petites quantités, 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sont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cruciaux pour l'activation des enzymes et d'autres fonctions vitales. 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4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69" y="509041"/>
            <a:ext cx="11003067" cy="5700690"/>
          </a:xfrm>
        </p:spPr>
      </p:pic>
    </p:spTree>
    <p:extLst>
      <p:ext uri="{BB962C8B-B14F-4D97-AF65-F5344CB8AC3E}">
        <p14:creationId xmlns:p14="http://schemas.microsoft.com/office/powerpoint/2010/main" val="5020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fr-FR" altLang="fr-FR" b="1" i="0" u="none" strike="noStrike" cap="none" normalizeH="0" baseline="0" dirty="0" err="1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Macrominéraux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lnSpc>
                <a:spcPct val="160000"/>
              </a:lnSpc>
            </a:pP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Définition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Éléments dont les plantes ont besoin en grandes quantités, représentant jusqu'à 99% de leur matière sèche.</a:t>
            </a:r>
          </a:p>
          <a:p>
            <a:pPr algn="ctr">
              <a:lnSpc>
                <a:spcPct val="160000"/>
              </a:lnSpc>
            </a:pPr>
            <a:r>
              <a:rPr lang="fr-F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Macro-éléments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primaires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Nécessaires en grande quantité à chaque étape de la croissance.</a:t>
            </a:r>
          </a:p>
          <a:p>
            <a:pPr lvl="1" algn="ctr">
              <a:lnSpc>
                <a:spcPct val="160000"/>
              </a:lnSpc>
            </a:pP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Azote (N)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Essentiel pour les constituants des protéines et la chlorophylle.</a:t>
            </a:r>
          </a:p>
          <a:p>
            <a:pPr lvl="1" algn="ctr">
              <a:lnSpc>
                <a:spcPct val="160000"/>
              </a:lnSpc>
            </a:pP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Phosphore (P)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Indispensable à la production d'énergie (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ATP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et à la synthèse des acides nucléiques.</a:t>
            </a:r>
          </a:p>
          <a:p>
            <a:pPr lvl="1" algn="ctr">
              <a:lnSpc>
                <a:spcPct val="160000"/>
              </a:lnSpc>
            </a:pP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Potassium (K)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Joue un rôle clé dans la régulation de la pression osmotique et l'ouverture des stomates.</a:t>
            </a:r>
          </a:p>
          <a:p>
            <a:pPr marL="0" indent="0"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 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6010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00501"/>
            <a:ext cx="10515600" cy="557646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Exemples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Calcium, phosphore, magnésium, sodium, potassium, chlore et soufre.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Rôles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Essentiels à la structure osseuse, à la fonction musculaire, à l'équilibre des fluides corporels et à d'autres fonctions métaboliques.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1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Généralement apportés par une alimentation équilibrée, mais un excès de sodium peut être lié à l'hypertension.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73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Macro-éléments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secondaires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Nécessaires 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plus petites quantités, mais essentiels.</a:t>
            </a:r>
          </a:p>
          <a:p>
            <a:pPr lvl="1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 (Ca)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Crucial pour la structure des parois cellulaires et comme messager secondaire.</a:t>
            </a:r>
          </a:p>
          <a:p>
            <a:pPr lvl="1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Magnésium (Mg)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Composant central de la chlorophylle et cofacteur enzymatique.</a:t>
            </a:r>
          </a:p>
          <a:p>
            <a:pPr lvl="1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Soufre (S)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Un constituant des acides aminés et des protéines. 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845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Oligo-éléments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Éléments nécessaires en très petites quantités, mais dont le rôle est essentiel.</a:t>
            </a:r>
          </a:p>
          <a:p>
            <a:pPr>
              <a:lnSpc>
                <a:spcPct val="150000"/>
              </a:lnSpc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Rôles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Ils agissent comme des catalyseurs ou des activateurs de nombreux processus métaboliques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63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5370" y="842986"/>
            <a:ext cx="10515600" cy="4351338"/>
          </a:xfrm>
        </p:spPr>
        <p:txBody>
          <a:bodyPr>
            <a:noAutofit/>
          </a:bodyPr>
          <a:lstStyle/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 (Fe)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Indispensable à la synthèse de la chlorophylle et à de nombreuses enzymes d'oxydoréduction.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Manganèse (Mn)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Nécessaire à la photosynthèse (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scission de l'eau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et à la fixation de l'azote.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Zinc (Zn)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Participe à la synthèse de l'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auxine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et au métabolisme des glucides.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Cuivre (Cu)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Fait partie de plusieurs enzymes et est impliqué dans la formation d'hormones de croissance.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Bore (B)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Impliqué dans la fertilité du pollen, la division cellulaire et l'intégrité des parois cellulaires.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Molybdène (Mo)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Essentiel à la fixation de l'azote et à la synthèse de l'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acide ascorbique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60000"/>
              </a:lnSpc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Chlore (Cl)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et </a:t>
            </a: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Nickel (Ni)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: Également considérés comme des oligo-éléments essentiels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7753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42</Words>
  <Application>Microsoft Office PowerPoint</Application>
  <PresentationFormat>Grand écran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Google Sans</vt:lpstr>
      <vt:lpstr>Times New Roman</vt:lpstr>
      <vt:lpstr>Thème Office</vt:lpstr>
      <vt:lpstr>Nutrition minérale (macro et oligo-éléments)</vt:lpstr>
      <vt:lpstr>La nutrition minérale</vt:lpstr>
      <vt:lpstr>Présentation PowerPoint</vt:lpstr>
      <vt:lpstr>Macrominéraux </vt:lpstr>
      <vt:lpstr>Présentation PowerPoint</vt:lpstr>
      <vt:lpstr>Macro-éléments secondaires : </vt:lpstr>
      <vt:lpstr>Oligo-éléments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minérale (macro et oligo-éléments)</dc:title>
  <dc:creator>dell</dc:creator>
  <cp:lastModifiedBy>dell</cp:lastModifiedBy>
  <cp:revision>14</cp:revision>
  <dcterms:created xsi:type="dcterms:W3CDTF">2025-10-12T14:27:54Z</dcterms:created>
  <dcterms:modified xsi:type="dcterms:W3CDTF">2025-10-13T18:34:17Z</dcterms:modified>
</cp:coreProperties>
</file>