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Lst>
  <p:sldIdLst>
    <p:sldId id="257" r:id="rId2"/>
    <p:sldId id="258" r:id="rId3"/>
    <p:sldId id="259" r:id="rId4"/>
    <p:sldId id="260" r:id="rId5"/>
    <p:sldId id="261" r:id="rId6"/>
    <p:sldId id="262" r:id="rId7"/>
    <p:sldId id="263"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hift" initials="S" lastIdx="1" clrIdx="0">
    <p:extLst>
      <p:ext uri="{19B8F6BF-5375-455C-9EA6-DF929625EA0E}">
        <p15:presenceInfo xmlns:p15="http://schemas.microsoft.com/office/powerpoint/2012/main" userId="Shift"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9" d="100"/>
          <a:sy n="69" d="100"/>
        </p:scale>
        <p:origin x="564"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commentAuthors" Target="commentAuthor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4E3DFA5-A8B5-446C-8087-334554D1B837}" type="doc">
      <dgm:prSet loTypeId="urn:microsoft.com/office/officeart/2005/8/layout/vProcess5" loCatId="process" qsTypeId="urn:microsoft.com/office/officeart/2005/8/quickstyle/simple1" qsCatId="simple" csTypeId="urn:microsoft.com/office/officeart/2005/8/colors/accent1_2" csCatId="accent1" phldr="1"/>
      <dgm:spPr/>
      <dgm:t>
        <a:bodyPr/>
        <a:lstStyle/>
        <a:p>
          <a:endParaRPr lang="fr-FR"/>
        </a:p>
      </dgm:t>
    </dgm:pt>
    <dgm:pt modelId="{44871CE3-BCF3-4A82-A095-DC073A59EEBC}">
      <dgm:prSet phldrT="[Texte]"/>
      <dgm:spPr/>
      <dgm:t>
        <a:bodyPr/>
        <a:lstStyle/>
        <a:p>
          <a:pPr algn="ctr"/>
          <a:r>
            <a:rPr lang="ar-DZ" dirty="0" smtClean="0"/>
            <a:t>مقياس </a:t>
          </a:r>
          <a:r>
            <a:rPr lang="ar-DZ" dirty="0" err="1" smtClean="0"/>
            <a:t>الأرغونوميا</a:t>
          </a:r>
          <a:endParaRPr lang="fr-FR" dirty="0"/>
        </a:p>
      </dgm:t>
    </dgm:pt>
    <dgm:pt modelId="{81962C03-ED61-482C-AA60-1AC1D080D434}" type="parTrans" cxnId="{DA8EF0D6-F9A2-4B88-BF14-72AA5245C5E2}">
      <dgm:prSet/>
      <dgm:spPr/>
      <dgm:t>
        <a:bodyPr/>
        <a:lstStyle/>
        <a:p>
          <a:pPr algn="ctr"/>
          <a:endParaRPr lang="fr-FR"/>
        </a:p>
      </dgm:t>
    </dgm:pt>
    <dgm:pt modelId="{F6C3AF98-6419-4FAE-AFC7-1D66583CE55B}" type="sibTrans" cxnId="{DA8EF0D6-F9A2-4B88-BF14-72AA5245C5E2}">
      <dgm:prSet/>
      <dgm:spPr/>
      <dgm:t>
        <a:bodyPr/>
        <a:lstStyle/>
        <a:p>
          <a:pPr algn="ctr"/>
          <a:endParaRPr lang="fr-FR"/>
        </a:p>
      </dgm:t>
    </dgm:pt>
    <dgm:pt modelId="{386094A1-0244-4C5F-996E-B517531EA76A}">
      <dgm:prSet phldrT="[Texte]"/>
      <dgm:spPr/>
      <dgm:t>
        <a:bodyPr/>
        <a:lstStyle/>
        <a:p>
          <a:pPr algn="ctr"/>
          <a:r>
            <a:rPr lang="ar-DZ" dirty="0" smtClean="0"/>
            <a:t>اعداد</a:t>
          </a:r>
          <a:r>
            <a:rPr lang="ar-DZ" baseline="0" dirty="0" smtClean="0"/>
            <a:t> الدكتورة العمري وفاء</a:t>
          </a:r>
          <a:endParaRPr lang="fr-FR" dirty="0"/>
        </a:p>
      </dgm:t>
    </dgm:pt>
    <dgm:pt modelId="{37FEEBCB-391B-447D-9107-ED7D837C0D25}" type="parTrans" cxnId="{5F92AF52-85CA-41CC-99AC-D79856D6E22F}">
      <dgm:prSet/>
      <dgm:spPr/>
      <dgm:t>
        <a:bodyPr/>
        <a:lstStyle/>
        <a:p>
          <a:pPr algn="ctr"/>
          <a:endParaRPr lang="fr-FR"/>
        </a:p>
      </dgm:t>
    </dgm:pt>
    <dgm:pt modelId="{06FDA448-9381-4DDD-9BE3-DF717556DB16}" type="sibTrans" cxnId="{5F92AF52-85CA-41CC-99AC-D79856D6E22F}">
      <dgm:prSet/>
      <dgm:spPr/>
      <dgm:t>
        <a:bodyPr/>
        <a:lstStyle/>
        <a:p>
          <a:pPr algn="ctr"/>
          <a:endParaRPr lang="fr-FR"/>
        </a:p>
      </dgm:t>
    </dgm:pt>
    <dgm:pt modelId="{3A197391-359E-4459-A851-5A10A2923A33}">
      <dgm:prSet phldrT="[Texte]"/>
      <dgm:spPr/>
      <dgm:t>
        <a:bodyPr/>
        <a:lstStyle/>
        <a:p>
          <a:pPr algn="ctr"/>
          <a:r>
            <a:rPr lang="ar-DZ" dirty="0" smtClean="0"/>
            <a:t>موجه</a:t>
          </a:r>
          <a:r>
            <a:rPr lang="ar-DZ" baseline="0" dirty="0" smtClean="0"/>
            <a:t> للسنة الأولى ماستر علم الاجتماع تنظيم وعمل</a:t>
          </a:r>
          <a:endParaRPr lang="fr-FR" dirty="0"/>
        </a:p>
      </dgm:t>
    </dgm:pt>
    <dgm:pt modelId="{3BAD64EA-A276-461F-BADA-614B993953ED}" type="parTrans" cxnId="{C392BF70-A676-4055-8AA7-3CE667EE6C5B}">
      <dgm:prSet/>
      <dgm:spPr/>
      <dgm:t>
        <a:bodyPr/>
        <a:lstStyle/>
        <a:p>
          <a:pPr algn="ctr"/>
          <a:endParaRPr lang="fr-FR"/>
        </a:p>
      </dgm:t>
    </dgm:pt>
    <dgm:pt modelId="{448772E3-1A38-45DF-BBB4-6669010EECB4}" type="sibTrans" cxnId="{C392BF70-A676-4055-8AA7-3CE667EE6C5B}">
      <dgm:prSet/>
      <dgm:spPr/>
      <dgm:t>
        <a:bodyPr/>
        <a:lstStyle/>
        <a:p>
          <a:pPr algn="ctr"/>
          <a:endParaRPr lang="fr-FR"/>
        </a:p>
      </dgm:t>
    </dgm:pt>
    <dgm:pt modelId="{B4251C0C-BBED-4175-8D4B-E48766544991}" type="pres">
      <dgm:prSet presAssocID="{04E3DFA5-A8B5-446C-8087-334554D1B837}" presName="outerComposite" presStyleCnt="0">
        <dgm:presLayoutVars>
          <dgm:chMax val="5"/>
          <dgm:dir/>
          <dgm:resizeHandles val="exact"/>
        </dgm:presLayoutVars>
      </dgm:prSet>
      <dgm:spPr/>
      <dgm:t>
        <a:bodyPr/>
        <a:lstStyle/>
        <a:p>
          <a:endParaRPr lang="fr-FR"/>
        </a:p>
      </dgm:t>
    </dgm:pt>
    <dgm:pt modelId="{912770CF-B229-4577-8146-458DCC4AB9DA}" type="pres">
      <dgm:prSet presAssocID="{04E3DFA5-A8B5-446C-8087-334554D1B837}" presName="dummyMaxCanvas" presStyleCnt="0">
        <dgm:presLayoutVars/>
      </dgm:prSet>
      <dgm:spPr/>
    </dgm:pt>
    <dgm:pt modelId="{E4EA65F0-1E5E-4F89-A15F-825277E4833D}" type="pres">
      <dgm:prSet presAssocID="{04E3DFA5-A8B5-446C-8087-334554D1B837}" presName="ThreeNodes_1" presStyleLbl="node1" presStyleIdx="0" presStyleCnt="3">
        <dgm:presLayoutVars>
          <dgm:bulletEnabled val="1"/>
        </dgm:presLayoutVars>
      </dgm:prSet>
      <dgm:spPr/>
      <dgm:t>
        <a:bodyPr/>
        <a:lstStyle/>
        <a:p>
          <a:endParaRPr lang="fr-FR"/>
        </a:p>
      </dgm:t>
    </dgm:pt>
    <dgm:pt modelId="{8AF8AEC1-0C54-43FB-BD65-8D64B7CB29C2}" type="pres">
      <dgm:prSet presAssocID="{04E3DFA5-A8B5-446C-8087-334554D1B837}" presName="ThreeNodes_2" presStyleLbl="node1" presStyleIdx="1" presStyleCnt="3">
        <dgm:presLayoutVars>
          <dgm:bulletEnabled val="1"/>
        </dgm:presLayoutVars>
      </dgm:prSet>
      <dgm:spPr/>
      <dgm:t>
        <a:bodyPr/>
        <a:lstStyle/>
        <a:p>
          <a:endParaRPr lang="fr-FR"/>
        </a:p>
      </dgm:t>
    </dgm:pt>
    <dgm:pt modelId="{2361A67E-9DD2-4C68-B1FE-5170367F12B4}" type="pres">
      <dgm:prSet presAssocID="{04E3DFA5-A8B5-446C-8087-334554D1B837}" presName="ThreeNodes_3" presStyleLbl="node1" presStyleIdx="2" presStyleCnt="3" custScaleX="117647">
        <dgm:presLayoutVars>
          <dgm:bulletEnabled val="1"/>
        </dgm:presLayoutVars>
      </dgm:prSet>
      <dgm:spPr/>
      <dgm:t>
        <a:bodyPr/>
        <a:lstStyle/>
        <a:p>
          <a:endParaRPr lang="fr-FR"/>
        </a:p>
      </dgm:t>
    </dgm:pt>
    <dgm:pt modelId="{51AC17ED-C98A-4D0E-87AF-C7F71448C42A}" type="pres">
      <dgm:prSet presAssocID="{04E3DFA5-A8B5-446C-8087-334554D1B837}" presName="ThreeConn_1-2" presStyleLbl="fgAccFollowNode1" presStyleIdx="0" presStyleCnt="2">
        <dgm:presLayoutVars>
          <dgm:bulletEnabled val="1"/>
        </dgm:presLayoutVars>
      </dgm:prSet>
      <dgm:spPr/>
      <dgm:t>
        <a:bodyPr/>
        <a:lstStyle/>
        <a:p>
          <a:endParaRPr lang="fr-FR"/>
        </a:p>
      </dgm:t>
    </dgm:pt>
    <dgm:pt modelId="{D01E1158-60A6-42DF-9FEE-0E5AA563ABD6}" type="pres">
      <dgm:prSet presAssocID="{04E3DFA5-A8B5-446C-8087-334554D1B837}" presName="ThreeConn_2-3" presStyleLbl="fgAccFollowNode1" presStyleIdx="1" presStyleCnt="2">
        <dgm:presLayoutVars>
          <dgm:bulletEnabled val="1"/>
        </dgm:presLayoutVars>
      </dgm:prSet>
      <dgm:spPr/>
      <dgm:t>
        <a:bodyPr/>
        <a:lstStyle/>
        <a:p>
          <a:endParaRPr lang="fr-FR"/>
        </a:p>
      </dgm:t>
    </dgm:pt>
    <dgm:pt modelId="{2CBE7648-EB4B-4021-BDD0-658B0999C5B6}" type="pres">
      <dgm:prSet presAssocID="{04E3DFA5-A8B5-446C-8087-334554D1B837}" presName="ThreeNodes_1_text" presStyleLbl="node1" presStyleIdx="2" presStyleCnt="3">
        <dgm:presLayoutVars>
          <dgm:bulletEnabled val="1"/>
        </dgm:presLayoutVars>
      </dgm:prSet>
      <dgm:spPr/>
      <dgm:t>
        <a:bodyPr/>
        <a:lstStyle/>
        <a:p>
          <a:endParaRPr lang="fr-FR"/>
        </a:p>
      </dgm:t>
    </dgm:pt>
    <dgm:pt modelId="{8FFAF245-1827-47F9-A39E-B2B5E622410B}" type="pres">
      <dgm:prSet presAssocID="{04E3DFA5-A8B5-446C-8087-334554D1B837}" presName="ThreeNodes_2_text" presStyleLbl="node1" presStyleIdx="2" presStyleCnt="3">
        <dgm:presLayoutVars>
          <dgm:bulletEnabled val="1"/>
        </dgm:presLayoutVars>
      </dgm:prSet>
      <dgm:spPr/>
      <dgm:t>
        <a:bodyPr/>
        <a:lstStyle/>
        <a:p>
          <a:endParaRPr lang="fr-FR"/>
        </a:p>
      </dgm:t>
    </dgm:pt>
    <dgm:pt modelId="{1C76A2E4-7AD4-4585-B74C-F54C42A4C7FE}" type="pres">
      <dgm:prSet presAssocID="{04E3DFA5-A8B5-446C-8087-334554D1B837}" presName="ThreeNodes_3_text" presStyleLbl="node1" presStyleIdx="2" presStyleCnt="3">
        <dgm:presLayoutVars>
          <dgm:bulletEnabled val="1"/>
        </dgm:presLayoutVars>
      </dgm:prSet>
      <dgm:spPr/>
      <dgm:t>
        <a:bodyPr/>
        <a:lstStyle/>
        <a:p>
          <a:endParaRPr lang="fr-FR"/>
        </a:p>
      </dgm:t>
    </dgm:pt>
  </dgm:ptLst>
  <dgm:cxnLst>
    <dgm:cxn modelId="{C392BF70-A676-4055-8AA7-3CE667EE6C5B}" srcId="{04E3DFA5-A8B5-446C-8087-334554D1B837}" destId="{3A197391-359E-4459-A851-5A10A2923A33}" srcOrd="2" destOrd="0" parTransId="{3BAD64EA-A276-461F-BADA-614B993953ED}" sibTransId="{448772E3-1A38-45DF-BBB4-6669010EECB4}"/>
    <dgm:cxn modelId="{C40CF904-E867-4970-8B62-9132A9D3F624}" type="presOf" srcId="{386094A1-0244-4C5F-996E-B517531EA76A}" destId="{8FFAF245-1827-47F9-A39E-B2B5E622410B}" srcOrd="1" destOrd="0" presId="urn:microsoft.com/office/officeart/2005/8/layout/vProcess5"/>
    <dgm:cxn modelId="{53843D09-3423-43C2-BAEF-5D41FEAE0BD5}" type="presOf" srcId="{06FDA448-9381-4DDD-9BE3-DF717556DB16}" destId="{D01E1158-60A6-42DF-9FEE-0E5AA563ABD6}" srcOrd="0" destOrd="0" presId="urn:microsoft.com/office/officeart/2005/8/layout/vProcess5"/>
    <dgm:cxn modelId="{19167EA6-E750-4C00-A4B7-2DD37B77F1C6}" type="presOf" srcId="{3A197391-359E-4459-A851-5A10A2923A33}" destId="{1C76A2E4-7AD4-4585-B74C-F54C42A4C7FE}" srcOrd="1" destOrd="0" presId="urn:microsoft.com/office/officeart/2005/8/layout/vProcess5"/>
    <dgm:cxn modelId="{DA8EF0D6-F9A2-4B88-BF14-72AA5245C5E2}" srcId="{04E3DFA5-A8B5-446C-8087-334554D1B837}" destId="{44871CE3-BCF3-4A82-A095-DC073A59EEBC}" srcOrd="0" destOrd="0" parTransId="{81962C03-ED61-482C-AA60-1AC1D080D434}" sibTransId="{F6C3AF98-6419-4FAE-AFC7-1D66583CE55B}"/>
    <dgm:cxn modelId="{7B438997-1E42-468D-9C40-E4584F8DFD02}" type="presOf" srcId="{44871CE3-BCF3-4A82-A095-DC073A59EEBC}" destId="{2CBE7648-EB4B-4021-BDD0-658B0999C5B6}" srcOrd="1" destOrd="0" presId="urn:microsoft.com/office/officeart/2005/8/layout/vProcess5"/>
    <dgm:cxn modelId="{C1CEFFDC-B438-4B26-9567-C34BBFD432C3}" type="presOf" srcId="{386094A1-0244-4C5F-996E-B517531EA76A}" destId="{8AF8AEC1-0C54-43FB-BD65-8D64B7CB29C2}" srcOrd="0" destOrd="0" presId="urn:microsoft.com/office/officeart/2005/8/layout/vProcess5"/>
    <dgm:cxn modelId="{5F92AF52-85CA-41CC-99AC-D79856D6E22F}" srcId="{04E3DFA5-A8B5-446C-8087-334554D1B837}" destId="{386094A1-0244-4C5F-996E-B517531EA76A}" srcOrd="1" destOrd="0" parTransId="{37FEEBCB-391B-447D-9107-ED7D837C0D25}" sibTransId="{06FDA448-9381-4DDD-9BE3-DF717556DB16}"/>
    <dgm:cxn modelId="{54F33FC7-E137-4BB4-8088-14A629158FE8}" type="presOf" srcId="{F6C3AF98-6419-4FAE-AFC7-1D66583CE55B}" destId="{51AC17ED-C98A-4D0E-87AF-C7F71448C42A}" srcOrd="0" destOrd="0" presId="urn:microsoft.com/office/officeart/2005/8/layout/vProcess5"/>
    <dgm:cxn modelId="{E37C6964-5D0C-4E44-B281-2E8F10C44A99}" type="presOf" srcId="{44871CE3-BCF3-4A82-A095-DC073A59EEBC}" destId="{E4EA65F0-1E5E-4F89-A15F-825277E4833D}" srcOrd="0" destOrd="0" presId="urn:microsoft.com/office/officeart/2005/8/layout/vProcess5"/>
    <dgm:cxn modelId="{AA40C5C7-3490-4514-B60C-6B1BE37CA9AE}" type="presOf" srcId="{3A197391-359E-4459-A851-5A10A2923A33}" destId="{2361A67E-9DD2-4C68-B1FE-5170367F12B4}" srcOrd="0" destOrd="0" presId="urn:microsoft.com/office/officeart/2005/8/layout/vProcess5"/>
    <dgm:cxn modelId="{B002CF31-19A0-4004-AA6D-66509AAEB67B}" type="presOf" srcId="{04E3DFA5-A8B5-446C-8087-334554D1B837}" destId="{B4251C0C-BBED-4175-8D4B-E48766544991}" srcOrd="0" destOrd="0" presId="urn:microsoft.com/office/officeart/2005/8/layout/vProcess5"/>
    <dgm:cxn modelId="{7BF329B7-DB8A-4CC4-9B30-3A75D92245DD}" type="presParOf" srcId="{B4251C0C-BBED-4175-8D4B-E48766544991}" destId="{912770CF-B229-4577-8146-458DCC4AB9DA}" srcOrd="0" destOrd="0" presId="urn:microsoft.com/office/officeart/2005/8/layout/vProcess5"/>
    <dgm:cxn modelId="{5C5678BE-BED8-4EF7-A131-91E94BE117FD}" type="presParOf" srcId="{B4251C0C-BBED-4175-8D4B-E48766544991}" destId="{E4EA65F0-1E5E-4F89-A15F-825277E4833D}" srcOrd="1" destOrd="0" presId="urn:microsoft.com/office/officeart/2005/8/layout/vProcess5"/>
    <dgm:cxn modelId="{A2D8BE4B-409E-454C-B3C8-152E12D738AD}" type="presParOf" srcId="{B4251C0C-BBED-4175-8D4B-E48766544991}" destId="{8AF8AEC1-0C54-43FB-BD65-8D64B7CB29C2}" srcOrd="2" destOrd="0" presId="urn:microsoft.com/office/officeart/2005/8/layout/vProcess5"/>
    <dgm:cxn modelId="{E80D9022-F4D0-40B9-9958-03BC0AA1B0C2}" type="presParOf" srcId="{B4251C0C-BBED-4175-8D4B-E48766544991}" destId="{2361A67E-9DD2-4C68-B1FE-5170367F12B4}" srcOrd="3" destOrd="0" presId="urn:microsoft.com/office/officeart/2005/8/layout/vProcess5"/>
    <dgm:cxn modelId="{971E4C4B-6CF0-4F13-BE84-93B44EC0F918}" type="presParOf" srcId="{B4251C0C-BBED-4175-8D4B-E48766544991}" destId="{51AC17ED-C98A-4D0E-87AF-C7F71448C42A}" srcOrd="4" destOrd="0" presId="urn:microsoft.com/office/officeart/2005/8/layout/vProcess5"/>
    <dgm:cxn modelId="{38B0A935-EF83-41E7-AFE7-91FC1E7EEF4C}" type="presParOf" srcId="{B4251C0C-BBED-4175-8D4B-E48766544991}" destId="{D01E1158-60A6-42DF-9FEE-0E5AA563ABD6}" srcOrd="5" destOrd="0" presId="urn:microsoft.com/office/officeart/2005/8/layout/vProcess5"/>
    <dgm:cxn modelId="{FAE06068-07D3-4DB7-B73F-90698DE3636A}" type="presParOf" srcId="{B4251C0C-BBED-4175-8D4B-E48766544991}" destId="{2CBE7648-EB4B-4021-BDD0-658B0999C5B6}" srcOrd="6" destOrd="0" presId="urn:microsoft.com/office/officeart/2005/8/layout/vProcess5"/>
    <dgm:cxn modelId="{10F78939-CC4E-486C-86F4-B2B2FA177FE2}" type="presParOf" srcId="{B4251C0C-BBED-4175-8D4B-E48766544991}" destId="{8FFAF245-1827-47F9-A39E-B2B5E622410B}" srcOrd="7" destOrd="0" presId="urn:microsoft.com/office/officeart/2005/8/layout/vProcess5"/>
    <dgm:cxn modelId="{0F92DA60-A6E4-46D6-8B6F-2B84685263D7}" type="presParOf" srcId="{B4251C0C-BBED-4175-8D4B-E48766544991}" destId="{1C76A2E4-7AD4-4585-B74C-F54C42A4C7FE}" srcOrd="8" destOrd="0" presId="urn:microsoft.com/office/officeart/2005/8/layout/vProcess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0C7ED551-1621-4C61-9F98-94AB37B06B74}" type="doc">
      <dgm:prSet loTypeId="urn:microsoft.com/office/officeart/2005/8/layout/cycle8" loCatId="cycle" qsTypeId="urn:microsoft.com/office/officeart/2005/8/quickstyle/simple1" qsCatId="simple" csTypeId="urn:microsoft.com/office/officeart/2005/8/colors/accent1_2" csCatId="accent1" phldr="1"/>
      <dgm:spPr/>
    </dgm:pt>
    <dgm:pt modelId="{A07573C0-118C-40F3-A225-77BA4D4DB746}">
      <dgm:prSet phldrT="[Texte]"/>
      <dgm:spPr/>
      <dgm:t>
        <a:bodyPr/>
        <a:lstStyle/>
        <a:p>
          <a:r>
            <a:rPr lang="ar-DZ" dirty="0" err="1" smtClean="0"/>
            <a:t>الأرغونوميا</a:t>
          </a:r>
          <a:r>
            <a:rPr lang="ar-DZ" dirty="0" smtClean="0"/>
            <a:t> </a:t>
          </a:r>
        </a:p>
        <a:p>
          <a:r>
            <a:rPr lang="ar-DZ" dirty="0" smtClean="0"/>
            <a:t>الفيزيقية</a:t>
          </a:r>
          <a:endParaRPr lang="fr-FR" dirty="0"/>
        </a:p>
      </dgm:t>
    </dgm:pt>
    <dgm:pt modelId="{1495B24B-AEC8-4B12-B5BF-C9DF20B26963}" type="parTrans" cxnId="{8D55B29C-AE1C-45CD-9AF0-B67E48F8C181}">
      <dgm:prSet/>
      <dgm:spPr/>
      <dgm:t>
        <a:bodyPr/>
        <a:lstStyle/>
        <a:p>
          <a:endParaRPr lang="fr-FR"/>
        </a:p>
      </dgm:t>
    </dgm:pt>
    <dgm:pt modelId="{12D2A4F3-CB87-405E-BC21-09FF721AC5EF}" type="sibTrans" cxnId="{8D55B29C-AE1C-45CD-9AF0-B67E48F8C181}">
      <dgm:prSet/>
      <dgm:spPr/>
      <dgm:t>
        <a:bodyPr/>
        <a:lstStyle/>
        <a:p>
          <a:endParaRPr lang="fr-FR"/>
        </a:p>
      </dgm:t>
    </dgm:pt>
    <dgm:pt modelId="{9F295B12-9B7A-4A62-A281-40AF829B853F}">
      <dgm:prSet phldrT="[Texte]"/>
      <dgm:spPr/>
      <dgm:t>
        <a:bodyPr/>
        <a:lstStyle/>
        <a:p>
          <a:r>
            <a:rPr lang="ar-DZ" dirty="0" err="1" smtClean="0"/>
            <a:t>الأرغونوميا</a:t>
          </a:r>
          <a:r>
            <a:rPr lang="ar-DZ" baseline="0" dirty="0" smtClean="0"/>
            <a:t> </a:t>
          </a:r>
        </a:p>
        <a:p>
          <a:r>
            <a:rPr lang="ar-DZ" baseline="0" dirty="0" smtClean="0"/>
            <a:t>المعرفية</a:t>
          </a:r>
          <a:endParaRPr lang="fr-FR" dirty="0"/>
        </a:p>
      </dgm:t>
    </dgm:pt>
    <dgm:pt modelId="{8346434D-EFA8-47D7-9CC3-5282BC590C33}" type="parTrans" cxnId="{07A67585-5901-4F57-8804-D91A2ECF587D}">
      <dgm:prSet/>
      <dgm:spPr/>
      <dgm:t>
        <a:bodyPr/>
        <a:lstStyle/>
        <a:p>
          <a:endParaRPr lang="fr-FR"/>
        </a:p>
      </dgm:t>
    </dgm:pt>
    <dgm:pt modelId="{D9E2E071-6E0A-4ED4-A9A3-E3AE8DAFB029}" type="sibTrans" cxnId="{07A67585-5901-4F57-8804-D91A2ECF587D}">
      <dgm:prSet/>
      <dgm:spPr/>
      <dgm:t>
        <a:bodyPr/>
        <a:lstStyle/>
        <a:p>
          <a:endParaRPr lang="fr-FR"/>
        </a:p>
      </dgm:t>
    </dgm:pt>
    <dgm:pt modelId="{7042C956-7F78-4274-A8A9-AD23E3C83010}">
      <dgm:prSet phldrT="[Texte]"/>
      <dgm:spPr/>
      <dgm:t>
        <a:bodyPr/>
        <a:lstStyle/>
        <a:p>
          <a:r>
            <a:rPr lang="ar-DZ" dirty="0" err="1" smtClean="0"/>
            <a:t>الأرغونوميا</a:t>
          </a:r>
          <a:r>
            <a:rPr lang="ar-DZ" dirty="0" smtClean="0"/>
            <a:t> </a:t>
          </a:r>
        </a:p>
        <a:p>
          <a:r>
            <a:rPr lang="ar-DZ" dirty="0" smtClean="0"/>
            <a:t>التنظيمية</a:t>
          </a:r>
          <a:endParaRPr lang="fr-FR" dirty="0"/>
        </a:p>
      </dgm:t>
    </dgm:pt>
    <dgm:pt modelId="{58E9659F-8BC9-4C56-B4AC-7CB058E8E113}" type="parTrans" cxnId="{8C578EBE-E3FB-4EF9-A4D8-13FEC29B6A06}">
      <dgm:prSet/>
      <dgm:spPr/>
      <dgm:t>
        <a:bodyPr/>
        <a:lstStyle/>
        <a:p>
          <a:endParaRPr lang="fr-FR"/>
        </a:p>
      </dgm:t>
    </dgm:pt>
    <dgm:pt modelId="{90227E9F-A264-4DC5-B7A6-9AC870B8AA64}" type="sibTrans" cxnId="{8C578EBE-E3FB-4EF9-A4D8-13FEC29B6A06}">
      <dgm:prSet/>
      <dgm:spPr/>
      <dgm:t>
        <a:bodyPr/>
        <a:lstStyle/>
        <a:p>
          <a:endParaRPr lang="fr-FR"/>
        </a:p>
      </dgm:t>
    </dgm:pt>
    <dgm:pt modelId="{566BF517-4BCB-4EB3-B86F-1B6F4421DE10}" type="pres">
      <dgm:prSet presAssocID="{0C7ED551-1621-4C61-9F98-94AB37B06B74}" presName="compositeShape" presStyleCnt="0">
        <dgm:presLayoutVars>
          <dgm:chMax val="7"/>
          <dgm:dir/>
          <dgm:resizeHandles val="exact"/>
        </dgm:presLayoutVars>
      </dgm:prSet>
      <dgm:spPr/>
    </dgm:pt>
    <dgm:pt modelId="{65ECBFDE-4C2A-45DD-B17E-C182F3930C08}" type="pres">
      <dgm:prSet presAssocID="{0C7ED551-1621-4C61-9F98-94AB37B06B74}" presName="wedge1" presStyleLbl="node1" presStyleIdx="0" presStyleCnt="3"/>
      <dgm:spPr/>
      <dgm:t>
        <a:bodyPr/>
        <a:lstStyle/>
        <a:p>
          <a:endParaRPr lang="fr-FR"/>
        </a:p>
      </dgm:t>
    </dgm:pt>
    <dgm:pt modelId="{A04B4B2F-A588-4FAB-BF10-E8D8C0FD460A}" type="pres">
      <dgm:prSet presAssocID="{0C7ED551-1621-4C61-9F98-94AB37B06B74}" presName="dummy1a" presStyleCnt="0"/>
      <dgm:spPr/>
    </dgm:pt>
    <dgm:pt modelId="{9D10671C-3F95-42E3-9BCA-4908C42AE3F3}" type="pres">
      <dgm:prSet presAssocID="{0C7ED551-1621-4C61-9F98-94AB37B06B74}" presName="dummy1b" presStyleCnt="0"/>
      <dgm:spPr/>
    </dgm:pt>
    <dgm:pt modelId="{9D3A4372-7823-48F9-8C07-D12756006181}" type="pres">
      <dgm:prSet presAssocID="{0C7ED551-1621-4C61-9F98-94AB37B06B74}" presName="wedge1Tx" presStyleLbl="node1" presStyleIdx="0" presStyleCnt="3">
        <dgm:presLayoutVars>
          <dgm:chMax val="0"/>
          <dgm:chPref val="0"/>
          <dgm:bulletEnabled val="1"/>
        </dgm:presLayoutVars>
      </dgm:prSet>
      <dgm:spPr/>
      <dgm:t>
        <a:bodyPr/>
        <a:lstStyle/>
        <a:p>
          <a:endParaRPr lang="fr-FR"/>
        </a:p>
      </dgm:t>
    </dgm:pt>
    <dgm:pt modelId="{2A5392D3-44D5-491D-8DB2-57669864D23A}" type="pres">
      <dgm:prSet presAssocID="{0C7ED551-1621-4C61-9F98-94AB37B06B74}" presName="wedge2" presStyleLbl="node1" presStyleIdx="1" presStyleCnt="3"/>
      <dgm:spPr/>
      <dgm:t>
        <a:bodyPr/>
        <a:lstStyle/>
        <a:p>
          <a:endParaRPr lang="fr-FR"/>
        </a:p>
      </dgm:t>
    </dgm:pt>
    <dgm:pt modelId="{E49CC4E4-141C-4E17-97C9-16021B00D7A9}" type="pres">
      <dgm:prSet presAssocID="{0C7ED551-1621-4C61-9F98-94AB37B06B74}" presName="dummy2a" presStyleCnt="0"/>
      <dgm:spPr/>
    </dgm:pt>
    <dgm:pt modelId="{7E7097D4-0CE9-4EFE-975A-E855B2626F4F}" type="pres">
      <dgm:prSet presAssocID="{0C7ED551-1621-4C61-9F98-94AB37B06B74}" presName="dummy2b" presStyleCnt="0"/>
      <dgm:spPr/>
    </dgm:pt>
    <dgm:pt modelId="{C4CF6BD0-37D8-4958-A45B-A9BDED3F24C8}" type="pres">
      <dgm:prSet presAssocID="{0C7ED551-1621-4C61-9F98-94AB37B06B74}" presName="wedge2Tx" presStyleLbl="node1" presStyleIdx="1" presStyleCnt="3">
        <dgm:presLayoutVars>
          <dgm:chMax val="0"/>
          <dgm:chPref val="0"/>
          <dgm:bulletEnabled val="1"/>
        </dgm:presLayoutVars>
      </dgm:prSet>
      <dgm:spPr/>
      <dgm:t>
        <a:bodyPr/>
        <a:lstStyle/>
        <a:p>
          <a:endParaRPr lang="fr-FR"/>
        </a:p>
      </dgm:t>
    </dgm:pt>
    <dgm:pt modelId="{A6D79E6A-138E-4DFA-95FE-CD8D0C163E89}" type="pres">
      <dgm:prSet presAssocID="{0C7ED551-1621-4C61-9F98-94AB37B06B74}" presName="wedge3" presStyleLbl="node1" presStyleIdx="2" presStyleCnt="3"/>
      <dgm:spPr/>
      <dgm:t>
        <a:bodyPr/>
        <a:lstStyle/>
        <a:p>
          <a:endParaRPr lang="fr-FR"/>
        </a:p>
      </dgm:t>
    </dgm:pt>
    <dgm:pt modelId="{DFF2D008-CF9B-4F63-B272-4BA3F2F6961B}" type="pres">
      <dgm:prSet presAssocID="{0C7ED551-1621-4C61-9F98-94AB37B06B74}" presName="dummy3a" presStyleCnt="0"/>
      <dgm:spPr/>
    </dgm:pt>
    <dgm:pt modelId="{0F8526FB-91A3-4C64-9955-ECC5307FBC11}" type="pres">
      <dgm:prSet presAssocID="{0C7ED551-1621-4C61-9F98-94AB37B06B74}" presName="dummy3b" presStyleCnt="0"/>
      <dgm:spPr/>
    </dgm:pt>
    <dgm:pt modelId="{D7A8A581-4E21-4AE6-9646-53E6CB542993}" type="pres">
      <dgm:prSet presAssocID="{0C7ED551-1621-4C61-9F98-94AB37B06B74}" presName="wedge3Tx" presStyleLbl="node1" presStyleIdx="2" presStyleCnt="3">
        <dgm:presLayoutVars>
          <dgm:chMax val="0"/>
          <dgm:chPref val="0"/>
          <dgm:bulletEnabled val="1"/>
        </dgm:presLayoutVars>
      </dgm:prSet>
      <dgm:spPr/>
      <dgm:t>
        <a:bodyPr/>
        <a:lstStyle/>
        <a:p>
          <a:endParaRPr lang="fr-FR"/>
        </a:p>
      </dgm:t>
    </dgm:pt>
    <dgm:pt modelId="{60CA2B98-7330-4240-A502-5960D9701A34}" type="pres">
      <dgm:prSet presAssocID="{12D2A4F3-CB87-405E-BC21-09FF721AC5EF}" presName="arrowWedge1" presStyleLbl="fgSibTrans2D1" presStyleIdx="0" presStyleCnt="3"/>
      <dgm:spPr/>
    </dgm:pt>
    <dgm:pt modelId="{F1F915A1-0523-4605-BF2B-673313D8CD99}" type="pres">
      <dgm:prSet presAssocID="{D9E2E071-6E0A-4ED4-A9A3-E3AE8DAFB029}" presName="arrowWedge2" presStyleLbl="fgSibTrans2D1" presStyleIdx="1" presStyleCnt="3"/>
      <dgm:spPr/>
    </dgm:pt>
    <dgm:pt modelId="{F8BCD743-C5AC-4000-B8EC-14B7DF78D78D}" type="pres">
      <dgm:prSet presAssocID="{90227E9F-A264-4DC5-B7A6-9AC870B8AA64}" presName="arrowWedge3" presStyleLbl="fgSibTrans2D1" presStyleIdx="2" presStyleCnt="3"/>
      <dgm:spPr/>
    </dgm:pt>
  </dgm:ptLst>
  <dgm:cxnLst>
    <dgm:cxn modelId="{07A67585-5901-4F57-8804-D91A2ECF587D}" srcId="{0C7ED551-1621-4C61-9F98-94AB37B06B74}" destId="{9F295B12-9B7A-4A62-A281-40AF829B853F}" srcOrd="1" destOrd="0" parTransId="{8346434D-EFA8-47D7-9CC3-5282BC590C33}" sibTransId="{D9E2E071-6E0A-4ED4-A9A3-E3AE8DAFB029}"/>
    <dgm:cxn modelId="{8623977C-3E2E-47CE-8742-731CCEDA18F5}" type="presOf" srcId="{9F295B12-9B7A-4A62-A281-40AF829B853F}" destId="{2A5392D3-44D5-491D-8DB2-57669864D23A}" srcOrd="0" destOrd="0" presId="urn:microsoft.com/office/officeart/2005/8/layout/cycle8"/>
    <dgm:cxn modelId="{8865EC51-06FA-4D13-A4D4-5368B6096971}" type="presOf" srcId="{7042C956-7F78-4274-A8A9-AD23E3C83010}" destId="{A6D79E6A-138E-4DFA-95FE-CD8D0C163E89}" srcOrd="0" destOrd="0" presId="urn:microsoft.com/office/officeart/2005/8/layout/cycle8"/>
    <dgm:cxn modelId="{34E1ED96-DABB-45B2-B1CE-4F89C5563F4F}" type="presOf" srcId="{0C7ED551-1621-4C61-9F98-94AB37B06B74}" destId="{566BF517-4BCB-4EB3-B86F-1B6F4421DE10}" srcOrd="0" destOrd="0" presId="urn:microsoft.com/office/officeart/2005/8/layout/cycle8"/>
    <dgm:cxn modelId="{8D55B29C-AE1C-45CD-9AF0-B67E48F8C181}" srcId="{0C7ED551-1621-4C61-9F98-94AB37B06B74}" destId="{A07573C0-118C-40F3-A225-77BA4D4DB746}" srcOrd="0" destOrd="0" parTransId="{1495B24B-AEC8-4B12-B5BF-C9DF20B26963}" sibTransId="{12D2A4F3-CB87-405E-BC21-09FF721AC5EF}"/>
    <dgm:cxn modelId="{F7ABAD6D-7F95-4BA0-855A-B7457BCF3BFD}" type="presOf" srcId="{7042C956-7F78-4274-A8A9-AD23E3C83010}" destId="{D7A8A581-4E21-4AE6-9646-53E6CB542993}" srcOrd="1" destOrd="0" presId="urn:microsoft.com/office/officeart/2005/8/layout/cycle8"/>
    <dgm:cxn modelId="{D861D769-F857-42F7-9220-6BB0FDAD6603}" type="presOf" srcId="{A07573C0-118C-40F3-A225-77BA4D4DB746}" destId="{65ECBFDE-4C2A-45DD-B17E-C182F3930C08}" srcOrd="0" destOrd="0" presId="urn:microsoft.com/office/officeart/2005/8/layout/cycle8"/>
    <dgm:cxn modelId="{8C578EBE-E3FB-4EF9-A4D8-13FEC29B6A06}" srcId="{0C7ED551-1621-4C61-9F98-94AB37B06B74}" destId="{7042C956-7F78-4274-A8A9-AD23E3C83010}" srcOrd="2" destOrd="0" parTransId="{58E9659F-8BC9-4C56-B4AC-7CB058E8E113}" sibTransId="{90227E9F-A264-4DC5-B7A6-9AC870B8AA64}"/>
    <dgm:cxn modelId="{8AAAE328-98B8-449A-B156-CB07CD5FF82A}" type="presOf" srcId="{9F295B12-9B7A-4A62-A281-40AF829B853F}" destId="{C4CF6BD0-37D8-4958-A45B-A9BDED3F24C8}" srcOrd="1" destOrd="0" presId="urn:microsoft.com/office/officeart/2005/8/layout/cycle8"/>
    <dgm:cxn modelId="{E7B85F09-5BBA-4B28-9E5B-91932011B6DE}" type="presOf" srcId="{A07573C0-118C-40F3-A225-77BA4D4DB746}" destId="{9D3A4372-7823-48F9-8C07-D12756006181}" srcOrd="1" destOrd="0" presId="urn:microsoft.com/office/officeart/2005/8/layout/cycle8"/>
    <dgm:cxn modelId="{5981EBE1-226A-4705-9AFB-52F89C5A0895}" type="presParOf" srcId="{566BF517-4BCB-4EB3-B86F-1B6F4421DE10}" destId="{65ECBFDE-4C2A-45DD-B17E-C182F3930C08}" srcOrd="0" destOrd="0" presId="urn:microsoft.com/office/officeart/2005/8/layout/cycle8"/>
    <dgm:cxn modelId="{73EBA415-366D-41EF-8B99-09B009E56141}" type="presParOf" srcId="{566BF517-4BCB-4EB3-B86F-1B6F4421DE10}" destId="{A04B4B2F-A588-4FAB-BF10-E8D8C0FD460A}" srcOrd="1" destOrd="0" presId="urn:microsoft.com/office/officeart/2005/8/layout/cycle8"/>
    <dgm:cxn modelId="{726A9AE0-9298-40D6-9C79-4DE5B6E43B3F}" type="presParOf" srcId="{566BF517-4BCB-4EB3-B86F-1B6F4421DE10}" destId="{9D10671C-3F95-42E3-9BCA-4908C42AE3F3}" srcOrd="2" destOrd="0" presId="urn:microsoft.com/office/officeart/2005/8/layout/cycle8"/>
    <dgm:cxn modelId="{C1EE5CFE-DDC7-4FCA-8722-5E55A60A995A}" type="presParOf" srcId="{566BF517-4BCB-4EB3-B86F-1B6F4421DE10}" destId="{9D3A4372-7823-48F9-8C07-D12756006181}" srcOrd="3" destOrd="0" presId="urn:microsoft.com/office/officeart/2005/8/layout/cycle8"/>
    <dgm:cxn modelId="{70BAA902-1FB6-4286-B878-41F20EDDBAD5}" type="presParOf" srcId="{566BF517-4BCB-4EB3-B86F-1B6F4421DE10}" destId="{2A5392D3-44D5-491D-8DB2-57669864D23A}" srcOrd="4" destOrd="0" presId="urn:microsoft.com/office/officeart/2005/8/layout/cycle8"/>
    <dgm:cxn modelId="{FB3A3FF5-CBE4-48EB-A29A-C7C30EDD2896}" type="presParOf" srcId="{566BF517-4BCB-4EB3-B86F-1B6F4421DE10}" destId="{E49CC4E4-141C-4E17-97C9-16021B00D7A9}" srcOrd="5" destOrd="0" presId="urn:microsoft.com/office/officeart/2005/8/layout/cycle8"/>
    <dgm:cxn modelId="{7E024A74-A3EB-4984-AF4B-6298B2989814}" type="presParOf" srcId="{566BF517-4BCB-4EB3-B86F-1B6F4421DE10}" destId="{7E7097D4-0CE9-4EFE-975A-E855B2626F4F}" srcOrd="6" destOrd="0" presId="urn:microsoft.com/office/officeart/2005/8/layout/cycle8"/>
    <dgm:cxn modelId="{CD2314BC-C556-4F16-9892-CDB9CEE7EA42}" type="presParOf" srcId="{566BF517-4BCB-4EB3-B86F-1B6F4421DE10}" destId="{C4CF6BD0-37D8-4958-A45B-A9BDED3F24C8}" srcOrd="7" destOrd="0" presId="urn:microsoft.com/office/officeart/2005/8/layout/cycle8"/>
    <dgm:cxn modelId="{42AC0B26-3F93-4F72-9C80-F33ADC05B2B0}" type="presParOf" srcId="{566BF517-4BCB-4EB3-B86F-1B6F4421DE10}" destId="{A6D79E6A-138E-4DFA-95FE-CD8D0C163E89}" srcOrd="8" destOrd="0" presId="urn:microsoft.com/office/officeart/2005/8/layout/cycle8"/>
    <dgm:cxn modelId="{6801116B-40DF-4EA8-B46D-395A67198585}" type="presParOf" srcId="{566BF517-4BCB-4EB3-B86F-1B6F4421DE10}" destId="{DFF2D008-CF9B-4F63-B272-4BA3F2F6961B}" srcOrd="9" destOrd="0" presId="urn:microsoft.com/office/officeart/2005/8/layout/cycle8"/>
    <dgm:cxn modelId="{F9850218-35B1-4426-B150-6100D4C7A192}" type="presParOf" srcId="{566BF517-4BCB-4EB3-B86F-1B6F4421DE10}" destId="{0F8526FB-91A3-4C64-9955-ECC5307FBC11}" srcOrd="10" destOrd="0" presId="urn:microsoft.com/office/officeart/2005/8/layout/cycle8"/>
    <dgm:cxn modelId="{7D0CE9AB-5663-4D50-818C-0B079E15CDF2}" type="presParOf" srcId="{566BF517-4BCB-4EB3-B86F-1B6F4421DE10}" destId="{D7A8A581-4E21-4AE6-9646-53E6CB542993}" srcOrd="11" destOrd="0" presId="urn:microsoft.com/office/officeart/2005/8/layout/cycle8"/>
    <dgm:cxn modelId="{0EF778CD-8F38-4E11-9800-D86A769202DD}" type="presParOf" srcId="{566BF517-4BCB-4EB3-B86F-1B6F4421DE10}" destId="{60CA2B98-7330-4240-A502-5960D9701A34}" srcOrd="12" destOrd="0" presId="urn:microsoft.com/office/officeart/2005/8/layout/cycle8"/>
    <dgm:cxn modelId="{01342F55-A9B1-4840-B10F-E927F767C125}" type="presParOf" srcId="{566BF517-4BCB-4EB3-B86F-1B6F4421DE10}" destId="{F1F915A1-0523-4605-BF2B-673313D8CD99}" srcOrd="13" destOrd="0" presId="urn:microsoft.com/office/officeart/2005/8/layout/cycle8"/>
    <dgm:cxn modelId="{BE34A137-0410-48B8-BBA6-AE8B60054709}" type="presParOf" srcId="{566BF517-4BCB-4EB3-B86F-1B6F4421DE10}" destId="{F8BCD743-C5AC-4000-B8EC-14B7DF78D78D}" srcOrd="14" destOrd="0" presId="urn:microsoft.com/office/officeart/2005/8/layout/cycle8"/>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789D0AA3-3031-4922-898E-DAB4F0F238F1}" type="doc">
      <dgm:prSet loTypeId="urn:microsoft.com/office/officeart/2005/8/layout/cycle6" loCatId="cycle" qsTypeId="urn:microsoft.com/office/officeart/2005/8/quickstyle/simple1" qsCatId="simple" csTypeId="urn:microsoft.com/office/officeart/2005/8/colors/accent1_2" csCatId="accent1" phldr="1"/>
      <dgm:spPr/>
      <dgm:t>
        <a:bodyPr/>
        <a:lstStyle/>
        <a:p>
          <a:endParaRPr lang="fr-FR"/>
        </a:p>
      </dgm:t>
    </dgm:pt>
    <dgm:pt modelId="{7ED9C81C-39F3-4F21-BA76-AED4C557100D}">
      <dgm:prSet phldrT="[Texte]" custT="1"/>
      <dgm:spPr/>
      <dgm:t>
        <a:bodyPr/>
        <a:lstStyle/>
        <a:p>
          <a:r>
            <a:rPr lang="ar-DZ" sz="2400" dirty="0" smtClean="0"/>
            <a:t>درجة الحرارة</a:t>
          </a:r>
          <a:endParaRPr lang="fr-FR" sz="2400" dirty="0"/>
        </a:p>
      </dgm:t>
    </dgm:pt>
    <dgm:pt modelId="{EB4CB246-3EF6-4145-9667-227E91B13036}" type="parTrans" cxnId="{0B692A43-FFBB-46F0-8014-12ECB166F84D}">
      <dgm:prSet/>
      <dgm:spPr/>
      <dgm:t>
        <a:bodyPr/>
        <a:lstStyle/>
        <a:p>
          <a:endParaRPr lang="fr-FR"/>
        </a:p>
      </dgm:t>
    </dgm:pt>
    <dgm:pt modelId="{9A11B083-8E9B-4184-97C5-2412873435CB}" type="sibTrans" cxnId="{0B692A43-FFBB-46F0-8014-12ECB166F84D}">
      <dgm:prSet/>
      <dgm:spPr/>
      <dgm:t>
        <a:bodyPr/>
        <a:lstStyle/>
        <a:p>
          <a:endParaRPr lang="fr-FR"/>
        </a:p>
      </dgm:t>
    </dgm:pt>
    <dgm:pt modelId="{BB78C8EF-BD76-4BF1-9B38-BD67484176A5}">
      <dgm:prSet phldrT="[Texte]" custT="1"/>
      <dgm:spPr/>
      <dgm:t>
        <a:bodyPr/>
        <a:lstStyle/>
        <a:p>
          <a:r>
            <a:rPr lang="ar-DZ" sz="2400" dirty="0" smtClean="0"/>
            <a:t>الضوضاء</a:t>
          </a:r>
          <a:endParaRPr lang="fr-FR" sz="2400" dirty="0"/>
        </a:p>
      </dgm:t>
    </dgm:pt>
    <dgm:pt modelId="{9EFBEA01-1141-4DC9-A6B3-EC8120000571}" type="parTrans" cxnId="{56A2388C-9089-48E7-B297-9A168BD6F20E}">
      <dgm:prSet/>
      <dgm:spPr/>
      <dgm:t>
        <a:bodyPr/>
        <a:lstStyle/>
        <a:p>
          <a:endParaRPr lang="fr-FR"/>
        </a:p>
      </dgm:t>
    </dgm:pt>
    <dgm:pt modelId="{CFEECECB-A880-4645-8C6A-B85E3A805225}" type="sibTrans" cxnId="{56A2388C-9089-48E7-B297-9A168BD6F20E}">
      <dgm:prSet/>
      <dgm:spPr/>
      <dgm:t>
        <a:bodyPr/>
        <a:lstStyle/>
        <a:p>
          <a:endParaRPr lang="fr-FR"/>
        </a:p>
      </dgm:t>
    </dgm:pt>
    <dgm:pt modelId="{FABEE0A8-AC61-4CEC-9F38-EB4696ACA1BF}">
      <dgm:prSet phldrT="[Texte]" custT="1"/>
      <dgm:spPr/>
      <dgm:t>
        <a:bodyPr/>
        <a:lstStyle/>
        <a:p>
          <a:r>
            <a:rPr lang="ar-DZ" sz="2400" dirty="0" smtClean="0"/>
            <a:t>الإضاءة</a:t>
          </a:r>
          <a:r>
            <a:rPr lang="ar-DZ" sz="2400" baseline="0" dirty="0" smtClean="0"/>
            <a:t> والألوان</a:t>
          </a:r>
          <a:endParaRPr lang="fr-FR" sz="2400" dirty="0"/>
        </a:p>
      </dgm:t>
    </dgm:pt>
    <dgm:pt modelId="{64258D0B-4CB2-4397-987F-05872309882F}" type="parTrans" cxnId="{D1841112-8042-431C-906E-A5BF853D8B4A}">
      <dgm:prSet/>
      <dgm:spPr/>
      <dgm:t>
        <a:bodyPr/>
        <a:lstStyle/>
        <a:p>
          <a:endParaRPr lang="fr-FR"/>
        </a:p>
      </dgm:t>
    </dgm:pt>
    <dgm:pt modelId="{1A060BF0-11F0-4003-BE2F-A3BDE78A2F11}" type="sibTrans" cxnId="{D1841112-8042-431C-906E-A5BF853D8B4A}">
      <dgm:prSet/>
      <dgm:spPr/>
      <dgm:t>
        <a:bodyPr/>
        <a:lstStyle/>
        <a:p>
          <a:endParaRPr lang="fr-FR"/>
        </a:p>
      </dgm:t>
    </dgm:pt>
    <dgm:pt modelId="{3E59B4CD-7736-41A2-8B85-7887DABDB4DF}">
      <dgm:prSet phldrT="[Texte]" custT="1"/>
      <dgm:spPr/>
      <dgm:t>
        <a:bodyPr/>
        <a:lstStyle/>
        <a:p>
          <a:r>
            <a:rPr lang="ar-DZ" sz="2400" dirty="0" smtClean="0"/>
            <a:t>التهوية</a:t>
          </a:r>
          <a:endParaRPr lang="fr-FR" sz="2400" dirty="0"/>
        </a:p>
      </dgm:t>
    </dgm:pt>
    <dgm:pt modelId="{75D52AB2-5797-434B-832E-EF43450C4E82}" type="parTrans" cxnId="{75C646C1-C8EB-4F5E-AF03-4B0AB8216924}">
      <dgm:prSet/>
      <dgm:spPr/>
      <dgm:t>
        <a:bodyPr/>
        <a:lstStyle/>
        <a:p>
          <a:endParaRPr lang="fr-FR"/>
        </a:p>
      </dgm:t>
    </dgm:pt>
    <dgm:pt modelId="{75230784-81D7-40CA-83F2-E71E16B6E94C}" type="sibTrans" cxnId="{75C646C1-C8EB-4F5E-AF03-4B0AB8216924}">
      <dgm:prSet/>
      <dgm:spPr/>
      <dgm:t>
        <a:bodyPr/>
        <a:lstStyle/>
        <a:p>
          <a:endParaRPr lang="fr-FR"/>
        </a:p>
      </dgm:t>
    </dgm:pt>
    <dgm:pt modelId="{1AEEC360-76EA-401D-B358-7736E6E871DB}" type="pres">
      <dgm:prSet presAssocID="{789D0AA3-3031-4922-898E-DAB4F0F238F1}" presName="cycle" presStyleCnt="0">
        <dgm:presLayoutVars>
          <dgm:dir/>
          <dgm:resizeHandles val="exact"/>
        </dgm:presLayoutVars>
      </dgm:prSet>
      <dgm:spPr/>
      <dgm:t>
        <a:bodyPr/>
        <a:lstStyle/>
        <a:p>
          <a:endParaRPr lang="fr-FR"/>
        </a:p>
      </dgm:t>
    </dgm:pt>
    <dgm:pt modelId="{86FBD8C6-25D2-4FC9-A8D0-BFD943A2E92A}" type="pres">
      <dgm:prSet presAssocID="{7ED9C81C-39F3-4F21-BA76-AED4C557100D}" presName="node" presStyleLbl="node1" presStyleIdx="0" presStyleCnt="4">
        <dgm:presLayoutVars>
          <dgm:bulletEnabled val="1"/>
        </dgm:presLayoutVars>
      </dgm:prSet>
      <dgm:spPr/>
      <dgm:t>
        <a:bodyPr/>
        <a:lstStyle/>
        <a:p>
          <a:endParaRPr lang="fr-FR"/>
        </a:p>
      </dgm:t>
    </dgm:pt>
    <dgm:pt modelId="{95B5E5A6-9324-48C5-8ED0-0C10B0DF47A3}" type="pres">
      <dgm:prSet presAssocID="{7ED9C81C-39F3-4F21-BA76-AED4C557100D}" presName="spNode" presStyleCnt="0"/>
      <dgm:spPr/>
    </dgm:pt>
    <dgm:pt modelId="{9B89B7DD-0B8F-4FED-B654-FA9398CA5EEA}" type="pres">
      <dgm:prSet presAssocID="{9A11B083-8E9B-4184-97C5-2412873435CB}" presName="sibTrans" presStyleLbl="sibTrans1D1" presStyleIdx="0" presStyleCnt="4"/>
      <dgm:spPr/>
      <dgm:t>
        <a:bodyPr/>
        <a:lstStyle/>
        <a:p>
          <a:endParaRPr lang="fr-FR"/>
        </a:p>
      </dgm:t>
    </dgm:pt>
    <dgm:pt modelId="{8E11F3ED-D0E2-4B66-9B96-78991831E408}" type="pres">
      <dgm:prSet presAssocID="{BB78C8EF-BD76-4BF1-9B38-BD67484176A5}" presName="node" presStyleLbl="node1" presStyleIdx="1" presStyleCnt="4">
        <dgm:presLayoutVars>
          <dgm:bulletEnabled val="1"/>
        </dgm:presLayoutVars>
      </dgm:prSet>
      <dgm:spPr/>
      <dgm:t>
        <a:bodyPr/>
        <a:lstStyle/>
        <a:p>
          <a:endParaRPr lang="fr-FR"/>
        </a:p>
      </dgm:t>
    </dgm:pt>
    <dgm:pt modelId="{763C5FB9-64F2-4236-A462-CE594AE64A48}" type="pres">
      <dgm:prSet presAssocID="{BB78C8EF-BD76-4BF1-9B38-BD67484176A5}" presName="spNode" presStyleCnt="0"/>
      <dgm:spPr/>
    </dgm:pt>
    <dgm:pt modelId="{59A838A3-CF83-441F-A459-D1672EA169FC}" type="pres">
      <dgm:prSet presAssocID="{CFEECECB-A880-4645-8C6A-B85E3A805225}" presName="sibTrans" presStyleLbl="sibTrans1D1" presStyleIdx="1" presStyleCnt="4"/>
      <dgm:spPr/>
      <dgm:t>
        <a:bodyPr/>
        <a:lstStyle/>
        <a:p>
          <a:endParaRPr lang="fr-FR"/>
        </a:p>
      </dgm:t>
    </dgm:pt>
    <dgm:pt modelId="{83E5B1F4-FB7B-4680-98D3-26AC969976CE}" type="pres">
      <dgm:prSet presAssocID="{FABEE0A8-AC61-4CEC-9F38-EB4696ACA1BF}" presName="node" presStyleLbl="node1" presStyleIdx="2" presStyleCnt="4">
        <dgm:presLayoutVars>
          <dgm:bulletEnabled val="1"/>
        </dgm:presLayoutVars>
      </dgm:prSet>
      <dgm:spPr/>
      <dgm:t>
        <a:bodyPr/>
        <a:lstStyle/>
        <a:p>
          <a:endParaRPr lang="fr-FR"/>
        </a:p>
      </dgm:t>
    </dgm:pt>
    <dgm:pt modelId="{F509619D-537A-45F8-9C24-C658948A5043}" type="pres">
      <dgm:prSet presAssocID="{FABEE0A8-AC61-4CEC-9F38-EB4696ACA1BF}" presName="spNode" presStyleCnt="0"/>
      <dgm:spPr/>
    </dgm:pt>
    <dgm:pt modelId="{CB6A5D21-BE8D-4C7B-8C80-21470B8831EE}" type="pres">
      <dgm:prSet presAssocID="{1A060BF0-11F0-4003-BE2F-A3BDE78A2F11}" presName="sibTrans" presStyleLbl="sibTrans1D1" presStyleIdx="2" presStyleCnt="4"/>
      <dgm:spPr/>
      <dgm:t>
        <a:bodyPr/>
        <a:lstStyle/>
        <a:p>
          <a:endParaRPr lang="fr-FR"/>
        </a:p>
      </dgm:t>
    </dgm:pt>
    <dgm:pt modelId="{F7CF2D1C-8F0A-43CD-9C4D-DCAED8319939}" type="pres">
      <dgm:prSet presAssocID="{3E59B4CD-7736-41A2-8B85-7887DABDB4DF}" presName="node" presStyleLbl="node1" presStyleIdx="3" presStyleCnt="4">
        <dgm:presLayoutVars>
          <dgm:bulletEnabled val="1"/>
        </dgm:presLayoutVars>
      </dgm:prSet>
      <dgm:spPr/>
      <dgm:t>
        <a:bodyPr/>
        <a:lstStyle/>
        <a:p>
          <a:endParaRPr lang="fr-FR"/>
        </a:p>
      </dgm:t>
    </dgm:pt>
    <dgm:pt modelId="{C42E03EB-F8EC-44A1-9395-B5CD033F2503}" type="pres">
      <dgm:prSet presAssocID="{3E59B4CD-7736-41A2-8B85-7887DABDB4DF}" presName="spNode" presStyleCnt="0"/>
      <dgm:spPr/>
    </dgm:pt>
    <dgm:pt modelId="{209275BE-733D-48E5-B439-0A46E7AF8CD0}" type="pres">
      <dgm:prSet presAssocID="{75230784-81D7-40CA-83F2-E71E16B6E94C}" presName="sibTrans" presStyleLbl="sibTrans1D1" presStyleIdx="3" presStyleCnt="4"/>
      <dgm:spPr/>
      <dgm:t>
        <a:bodyPr/>
        <a:lstStyle/>
        <a:p>
          <a:endParaRPr lang="fr-FR"/>
        </a:p>
      </dgm:t>
    </dgm:pt>
  </dgm:ptLst>
  <dgm:cxnLst>
    <dgm:cxn modelId="{4FACD24B-675F-4654-A257-3C31A6C6CCA4}" type="presOf" srcId="{7ED9C81C-39F3-4F21-BA76-AED4C557100D}" destId="{86FBD8C6-25D2-4FC9-A8D0-BFD943A2E92A}" srcOrd="0" destOrd="0" presId="urn:microsoft.com/office/officeart/2005/8/layout/cycle6"/>
    <dgm:cxn modelId="{478965E7-690E-4078-AB41-7A50BE3BE44B}" type="presOf" srcId="{3E59B4CD-7736-41A2-8B85-7887DABDB4DF}" destId="{F7CF2D1C-8F0A-43CD-9C4D-DCAED8319939}" srcOrd="0" destOrd="0" presId="urn:microsoft.com/office/officeart/2005/8/layout/cycle6"/>
    <dgm:cxn modelId="{75C646C1-C8EB-4F5E-AF03-4B0AB8216924}" srcId="{789D0AA3-3031-4922-898E-DAB4F0F238F1}" destId="{3E59B4CD-7736-41A2-8B85-7887DABDB4DF}" srcOrd="3" destOrd="0" parTransId="{75D52AB2-5797-434B-832E-EF43450C4E82}" sibTransId="{75230784-81D7-40CA-83F2-E71E16B6E94C}"/>
    <dgm:cxn modelId="{39B8C68B-640A-4E8B-A6BC-77D82F6B6C20}" type="presOf" srcId="{CFEECECB-A880-4645-8C6A-B85E3A805225}" destId="{59A838A3-CF83-441F-A459-D1672EA169FC}" srcOrd="0" destOrd="0" presId="urn:microsoft.com/office/officeart/2005/8/layout/cycle6"/>
    <dgm:cxn modelId="{3E48DB0B-8C70-4B15-9D4D-94EBFFB73F14}" type="presOf" srcId="{789D0AA3-3031-4922-898E-DAB4F0F238F1}" destId="{1AEEC360-76EA-401D-B358-7736E6E871DB}" srcOrd="0" destOrd="0" presId="urn:microsoft.com/office/officeart/2005/8/layout/cycle6"/>
    <dgm:cxn modelId="{0B692A43-FFBB-46F0-8014-12ECB166F84D}" srcId="{789D0AA3-3031-4922-898E-DAB4F0F238F1}" destId="{7ED9C81C-39F3-4F21-BA76-AED4C557100D}" srcOrd="0" destOrd="0" parTransId="{EB4CB246-3EF6-4145-9667-227E91B13036}" sibTransId="{9A11B083-8E9B-4184-97C5-2412873435CB}"/>
    <dgm:cxn modelId="{D1841112-8042-431C-906E-A5BF853D8B4A}" srcId="{789D0AA3-3031-4922-898E-DAB4F0F238F1}" destId="{FABEE0A8-AC61-4CEC-9F38-EB4696ACA1BF}" srcOrd="2" destOrd="0" parTransId="{64258D0B-4CB2-4397-987F-05872309882F}" sibTransId="{1A060BF0-11F0-4003-BE2F-A3BDE78A2F11}"/>
    <dgm:cxn modelId="{9B730A7E-62DC-4593-B58E-4D84CC524FB1}" type="presOf" srcId="{75230784-81D7-40CA-83F2-E71E16B6E94C}" destId="{209275BE-733D-48E5-B439-0A46E7AF8CD0}" srcOrd="0" destOrd="0" presId="urn:microsoft.com/office/officeart/2005/8/layout/cycle6"/>
    <dgm:cxn modelId="{16E27241-4D6B-4DA9-B4B5-1281949A4D38}" type="presOf" srcId="{1A060BF0-11F0-4003-BE2F-A3BDE78A2F11}" destId="{CB6A5D21-BE8D-4C7B-8C80-21470B8831EE}" srcOrd="0" destOrd="0" presId="urn:microsoft.com/office/officeart/2005/8/layout/cycle6"/>
    <dgm:cxn modelId="{E7109FF5-1ABD-4D32-A553-BA571AF01EBE}" type="presOf" srcId="{9A11B083-8E9B-4184-97C5-2412873435CB}" destId="{9B89B7DD-0B8F-4FED-B654-FA9398CA5EEA}" srcOrd="0" destOrd="0" presId="urn:microsoft.com/office/officeart/2005/8/layout/cycle6"/>
    <dgm:cxn modelId="{56A2388C-9089-48E7-B297-9A168BD6F20E}" srcId="{789D0AA3-3031-4922-898E-DAB4F0F238F1}" destId="{BB78C8EF-BD76-4BF1-9B38-BD67484176A5}" srcOrd="1" destOrd="0" parTransId="{9EFBEA01-1141-4DC9-A6B3-EC8120000571}" sibTransId="{CFEECECB-A880-4645-8C6A-B85E3A805225}"/>
    <dgm:cxn modelId="{C9974411-30FF-49F6-AF17-87E6BFD945DA}" type="presOf" srcId="{BB78C8EF-BD76-4BF1-9B38-BD67484176A5}" destId="{8E11F3ED-D0E2-4B66-9B96-78991831E408}" srcOrd="0" destOrd="0" presId="urn:microsoft.com/office/officeart/2005/8/layout/cycle6"/>
    <dgm:cxn modelId="{0E1D55C2-5AEC-48B8-866D-6C3E64509A1E}" type="presOf" srcId="{FABEE0A8-AC61-4CEC-9F38-EB4696ACA1BF}" destId="{83E5B1F4-FB7B-4680-98D3-26AC969976CE}" srcOrd="0" destOrd="0" presId="urn:microsoft.com/office/officeart/2005/8/layout/cycle6"/>
    <dgm:cxn modelId="{FAF7ED94-3E94-435C-B10B-2C26C5A89418}" type="presParOf" srcId="{1AEEC360-76EA-401D-B358-7736E6E871DB}" destId="{86FBD8C6-25D2-4FC9-A8D0-BFD943A2E92A}" srcOrd="0" destOrd="0" presId="urn:microsoft.com/office/officeart/2005/8/layout/cycle6"/>
    <dgm:cxn modelId="{946AC8D2-E10B-49EE-9F47-BAC00E528105}" type="presParOf" srcId="{1AEEC360-76EA-401D-B358-7736E6E871DB}" destId="{95B5E5A6-9324-48C5-8ED0-0C10B0DF47A3}" srcOrd="1" destOrd="0" presId="urn:microsoft.com/office/officeart/2005/8/layout/cycle6"/>
    <dgm:cxn modelId="{035D1690-DAF4-4742-9BED-EC63AB0A3E10}" type="presParOf" srcId="{1AEEC360-76EA-401D-B358-7736E6E871DB}" destId="{9B89B7DD-0B8F-4FED-B654-FA9398CA5EEA}" srcOrd="2" destOrd="0" presId="urn:microsoft.com/office/officeart/2005/8/layout/cycle6"/>
    <dgm:cxn modelId="{6A5A5D74-A483-4C14-9010-18FFA089C2B7}" type="presParOf" srcId="{1AEEC360-76EA-401D-B358-7736E6E871DB}" destId="{8E11F3ED-D0E2-4B66-9B96-78991831E408}" srcOrd="3" destOrd="0" presId="urn:microsoft.com/office/officeart/2005/8/layout/cycle6"/>
    <dgm:cxn modelId="{59022FA9-455F-4284-9218-BD0FB7E3EE39}" type="presParOf" srcId="{1AEEC360-76EA-401D-B358-7736E6E871DB}" destId="{763C5FB9-64F2-4236-A462-CE594AE64A48}" srcOrd="4" destOrd="0" presId="urn:microsoft.com/office/officeart/2005/8/layout/cycle6"/>
    <dgm:cxn modelId="{1D85B38E-0FF5-490C-8EA7-F7A88DE3CCB9}" type="presParOf" srcId="{1AEEC360-76EA-401D-B358-7736E6E871DB}" destId="{59A838A3-CF83-441F-A459-D1672EA169FC}" srcOrd="5" destOrd="0" presId="urn:microsoft.com/office/officeart/2005/8/layout/cycle6"/>
    <dgm:cxn modelId="{3674BBF3-307B-4F49-94CF-C6ABBA090708}" type="presParOf" srcId="{1AEEC360-76EA-401D-B358-7736E6E871DB}" destId="{83E5B1F4-FB7B-4680-98D3-26AC969976CE}" srcOrd="6" destOrd="0" presId="urn:microsoft.com/office/officeart/2005/8/layout/cycle6"/>
    <dgm:cxn modelId="{D8EEAB9A-35F8-458B-9CB7-40B62B14474F}" type="presParOf" srcId="{1AEEC360-76EA-401D-B358-7736E6E871DB}" destId="{F509619D-537A-45F8-9C24-C658948A5043}" srcOrd="7" destOrd="0" presId="urn:microsoft.com/office/officeart/2005/8/layout/cycle6"/>
    <dgm:cxn modelId="{F6E5D0D0-9F49-491F-AB7F-0510CC8A171A}" type="presParOf" srcId="{1AEEC360-76EA-401D-B358-7736E6E871DB}" destId="{CB6A5D21-BE8D-4C7B-8C80-21470B8831EE}" srcOrd="8" destOrd="0" presId="urn:microsoft.com/office/officeart/2005/8/layout/cycle6"/>
    <dgm:cxn modelId="{3FD56E24-7089-4952-B492-52626674117A}" type="presParOf" srcId="{1AEEC360-76EA-401D-B358-7736E6E871DB}" destId="{F7CF2D1C-8F0A-43CD-9C4D-DCAED8319939}" srcOrd="9" destOrd="0" presId="urn:microsoft.com/office/officeart/2005/8/layout/cycle6"/>
    <dgm:cxn modelId="{62EFE462-1100-4256-8C85-9C7C700D82B0}" type="presParOf" srcId="{1AEEC360-76EA-401D-B358-7736E6E871DB}" destId="{C42E03EB-F8EC-44A1-9395-B5CD033F2503}" srcOrd="10" destOrd="0" presId="urn:microsoft.com/office/officeart/2005/8/layout/cycle6"/>
    <dgm:cxn modelId="{901CB58F-A0C4-467B-A778-185359A56BE2}" type="presParOf" srcId="{1AEEC360-76EA-401D-B358-7736E6E871DB}" destId="{209275BE-733D-48E5-B439-0A46E7AF8CD0}" srcOrd="11" destOrd="0" presId="urn:microsoft.com/office/officeart/2005/8/layout/cycle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F7545BC4-E401-4186-A68E-68150C7800A4}" type="doc">
      <dgm:prSet loTypeId="urn:microsoft.com/office/officeart/2005/8/layout/cycle6" loCatId="cycle" qsTypeId="urn:microsoft.com/office/officeart/2005/8/quickstyle/simple1" qsCatId="simple" csTypeId="urn:microsoft.com/office/officeart/2005/8/colors/accent1_2" csCatId="accent1" phldr="1"/>
      <dgm:spPr/>
      <dgm:t>
        <a:bodyPr/>
        <a:lstStyle/>
        <a:p>
          <a:endParaRPr lang="fr-FR"/>
        </a:p>
      </dgm:t>
    </dgm:pt>
    <dgm:pt modelId="{AB7F8795-4EF5-428E-917C-39BEDDC02F0C}">
      <dgm:prSet/>
      <dgm:spPr/>
      <dgm:t>
        <a:bodyPr/>
        <a:lstStyle/>
        <a:p>
          <a:r>
            <a:rPr lang="ar-DZ" b="1" dirty="0" smtClean="0"/>
            <a:t>تصميم الآلات والأدوات</a:t>
          </a:r>
          <a:endParaRPr lang="fr-FR" dirty="0"/>
        </a:p>
      </dgm:t>
    </dgm:pt>
    <dgm:pt modelId="{90E84162-031A-4C27-BF6C-03B94FCD77D1}" type="parTrans" cxnId="{E5D4B9F6-CC11-4729-AB41-9A55BED32F0C}">
      <dgm:prSet/>
      <dgm:spPr/>
      <dgm:t>
        <a:bodyPr/>
        <a:lstStyle/>
        <a:p>
          <a:endParaRPr lang="fr-FR"/>
        </a:p>
      </dgm:t>
    </dgm:pt>
    <dgm:pt modelId="{94FAE447-58DF-4412-8949-A33439B92FD3}" type="sibTrans" cxnId="{E5D4B9F6-CC11-4729-AB41-9A55BED32F0C}">
      <dgm:prSet/>
      <dgm:spPr/>
      <dgm:t>
        <a:bodyPr/>
        <a:lstStyle/>
        <a:p>
          <a:endParaRPr lang="fr-FR"/>
        </a:p>
      </dgm:t>
    </dgm:pt>
    <dgm:pt modelId="{20496D86-F555-4271-BD7B-4F9734557D41}">
      <dgm:prSet/>
      <dgm:spPr/>
      <dgm:t>
        <a:bodyPr/>
        <a:lstStyle/>
        <a:p>
          <a:r>
            <a:rPr lang="ar-DZ" b="1" smtClean="0"/>
            <a:t>فضاءات(موقع) العمل</a:t>
          </a:r>
          <a:endParaRPr lang="fr-FR"/>
        </a:p>
      </dgm:t>
    </dgm:pt>
    <dgm:pt modelId="{87340611-E422-46E1-B345-3D628FC1CD06}" type="parTrans" cxnId="{FB5DA344-1765-4D20-AA77-9C74FFA52DF7}">
      <dgm:prSet/>
      <dgm:spPr/>
      <dgm:t>
        <a:bodyPr/>
        <a:lstStyle/>
        <a:p>
          <a:endParaRPr lang="fr-FR"/>
        </a:p>
      </dgm:t>
    </dgm:pt>
    <dgm:pt modelId="{C40B13AA-4ECB-4EF7-8B6D-9607B2314F66}" type="sibTrans" cxnId="{FB5DA344-1765-4D20-AA77-9C74FFA52DF7}">
      <dgm:prSet/>
      <dgm:spPr/>
      <dgm:t>
        <a:bodyPr/>
        <a:lstStyle/>
        <a:p>
          <a:endParaRPr lang="fr-FR"/>
        </a:p>
      </dgm:t>
    </dgm:pt>
    <dgm:pt modelId="{BF8BE0E9-E18A-49A6-853D-81034963049A}">
      <dgm:prSet/>
      <dgm:spPr/>
      <dgm:t>
        <a:bodyPr/>
        <a:lstStyle/>
        <a:p>
          <a:r>
            <a:rPr lang="ar-DZ" b="1" dirty="0" smtClean="0"/>
            <a:t>تصميم مهام العمل</a:t>
          </a:r>
          <a:endParaRPr lang="fr-FR" dirty="0"/>
        </a:p>
      </dgm:t>
    </dgm:pt>
    <dgm:pt modelId="{5D13E5C4-D5BA-43A2-B99A-1C3F8CCE00E4}" type="parTrans" cxnId="{6DDFF273-FC5E-4B12-96FA-DF4FB0993681}">
      <dgm:prSet/>
      <dgm:spPr/>
      <dgm:t>
        <a:bodyPr/>
        <a:lstStyle/>
        <a:p>
          <a:endParaRPr lang="fr-FR"/>
        </a:p>
      </dgm:t>
    </dgm:pt>
    <dgm:pt modelId="{F427B6C2-DC0B-49FF-99C0-FEA6C4E6678B}" type="sibTrans" cxnId="{6DDFF273-FC5E-4B12-96FA-DF4FB0993681}">
      <dgm:prSet/>
      <dgm:spPr/>
      <dgm:t>
        <a:bodyPr/>
        <a:lstStyle/>
        <a:p>
          <a:endParaRPr lang="fr-FR"/>
        </a:p>
      </dgm:t>
    </dgm:pt>
    <dgm:pt modelId="{4125806A-3143-43B3-855B-EB811928AC0D}" type="pres">
      <dgm:prSet presAssocID="{F7545BC4-E401-4186-A68E-68150C7800A4}" presName="cycle" presStyleCnt="0">
        <dgm:presLayoutVars>
          <dgm:dir/>
          <dgm:resizeHandles val="exact"/>
        </dgm:presLayoutVars>
      </dgm:prSet>
      <dgm:spPr/>
      <dgm:t>
        <a:bodyPr/>
        <a:lstStyle/>
        <a:p>
          <a:endParaRPr lang="fr-FR"/>
        </a:p>
      </dgm:t>
    </dgm:pt>
    <dgm:pt modelId="{A9B3520F-D2DF-46D2-B185-4728E6C1F403}" type="pres">
      <dgm:prSet presAssocID="{BF8BE0E9-E18A-49A6-853D-81034963049A}" presName="node" presStyleLbl="node1" presStyleIdx="0" presStyleCnt="3">
        <dgm:presLayoutVars>
          <dgm:bulletEnabled val="1"/>
        </dgm:presLayoutVars>
      </dgm:prSet>
      <dgm:spPr/>
      <dgm:t>
        <a:bodyPr/>
        <a:lstStyle/>
        <a:p>
          <a:endParaRPr lang="fr-FR"/>
        </a:p>
      </dgm:t>
    </dgm:pt>
    <dgm:pt modelId="{338850CB-3DAE-4045-B7E9-59833F56A21E}" type="pres">
      <dgm:prSet presAssocID="{BF8BE0E9-E18A-49A6-853D-81034963049A}" presName="spNode" presStyleCnt="0"/>
      <dgm:spPr/>
    </dgm:pt>
    <dgm:pt modelId="{2EDF84D8-40EA-4219-B510-294B80C0BFBF}" type="pres">
      <dgm:prSet presAssocID="{F427B6C2-DC0B-49FF-99C0-FEA6C4E6678B}" presName="sibTrans" presStyleLbl="sibTrans1D1" presStyleIdx="0" presStyleCnt="3"/>
      <dgm:spPr/>
      <dgm:t>
        <a:bodyPr/>
        <a:lstStyle/>
        <a:p>
          <a:endParaRPr lang="fr-FR"/>
        </a:p>
      </dgm:t>
    </dgm:pt>
    <dgm:pt modelId="{0D6F1E4A-5B6A-4FF1-BE9D-F3C64EEDB058}" type="pres">
      <dgm:prSet presAssocID="{AB7F8795-4EF5-428E-917C-39BEDDC02F0C}" presName="node" presStyleLbl="node1" presStyleIdx="1" presStyleCnt="3">
        <dgm:presLayoutVars>
          <dgm:bulletEnabled val="1"/>
        </dgm:presLayoutVars>
      </dgm:prSet>
      <dgm:spPr/>
      <dgm:t>
        <a:bodyPr/>
        <a:lstStyle/>
        <a:p>
          <a:endParaRPr lang="fr-FR"/>
        </a:p>
      </dgm:t>
    </dgm:pt>
    <dgm:pt modelId="{B6F9338B-C3E0-4AED-AB9A-8CF91F55430A}" type="pres">
      <dgm:prSet presAssocID="{AB7F8795-4EF5-428E-917C-39BEDDC02F0C}" presName="spNode" presStyleCnt="0"/>
      <dgm:spPr/>
    </dgm:pt>
    <dgm:pt modelId="{A6EC2FA6-0E44-4C46-B3DF-9AA58D0339E2}" type="pres">
      <dgm:prSet presAssocID="{94FAE447-58DF-4412-8949-A33439B92FD3}" presName="sibTrans" presStyleLbl="sibTrans1D1" presStyleIdx="1" presStyleCnt="3"/>
      <dgm:spPr/>
      <dgm:t>
        <a:bodyPr/>
        <a:lstStyle/>
        <a:p>
          <a:endParaRPr lang="fr-FR"/>
        </a:p>
      </dgm:t>
    </dgm:pt>
    <dgm:pt modelId="{FF2693C9-F4F6-45B7-B065-6E85C6EA67C3}" type="pres">
      <dgm:prSet presAssocID="{20496D86-F555-4271-BD7B-4F9734557D41}" presName="node" presStyleLbl="node1" presStyleIdx="2" presStyleCnt="3">
        <dgm:presLayoutVars>
          <dgm:bulletEnabled val="1"/>
        </dgm:presLayoutVars>
      </dgm:prSet>
      <dgm:spPr/>
      <dgm:t>
        <a:bodyPr/>
        <a:lstStyle/>
        <a:p>
          <a:endParaRPr lang="fr-FR"/>
        </a:p>
      </dgm:t>
    </dgm:pt>
    <dgm:pt modelId="{F7D05C99-8F6A-4EFE-8466-16B33B9C733B}" type="pres">
      <dgm:prSet presAssocID="{20496D86-F555-4271-BD7B-4F9734557D41}" presName="spNode" presStyleCnt="0"/>
      <dgm:spPr/>
    </dgm:pt>
    <dgm:pt modelId="{D4DB2295-9E60-4FC1-AF24-706511E126C0}" type="pres">
      <dgm:prSet presAssocID="{C40B13AA-4ECB-4EF7-8B6D-9607B2314F66}" presName="sibTrans" presStyleLbl="sibTrans1D1" presStyleIdx="2" presStyleCnt="3"/>
      <dgm:spPr/>
      <dgm:t>
        <a:bodyPr/>
        <a:lstStyle/>
        <a:p>
          <a:endParaRPr lang="fr-FR"/>
        </a:p>
      </dgm:t>
    </dgm:pt>
  </dgm:ptLst>
  <dgm:cxnLst>
    <dgm:cxn modelId="{EC689E4C-B896-4E01-AB98-BF099BB19C18}" type="presOf" srcId="{C40B13AA-4ECB-4EF7-8B6D-9607B2314F66}" destId="{D4DB2295-9E60-4FC1-AF24-706511E126C0}" srcOrd="0" destOrd="0" presId="urn:microsoft.com/office/officeart/2005/8/layout/cycle6"/>
    <dgm:cxn modelId="{E5D4B9F6-CC11-4729-AB41-9A55BED32F0C}" srcId="{F7545BC4-E401-4186-A68E-68150C7800A4}" destId="{AB7F8795-4EF5-428E-917C-39BEDDC02F0C}" srcOrd="1" destOrd="0" parTransId="{90E84162-031A-4C27-BF6C-03B94FCD77D1}" sibTransId="{94FAE447-58DF-4412-8949-A33439B92FD3}"/>
    <dgm:cxn modelId="{1213A79B-5B91-401A-984A-7201D638F42D}" type="presOf" srcId="{F427B6C2-DC0B-49FF-99C0-FEA6C4E6678B}" destId="{2EDF84D8-40EA-4219-B510-294B80C0BFBF}" srcOrd="0" destOrd="0" presId="urn:microsoft.com/office/officeart/2005/8/layout/cycle6"/>
    <dgm:cxn modelId="{B635B194-AFD6-4730-9B93-889AFAEC00DC}" type="presOf" srcId="{AB7F8795-4EF5-428E-917C-39BEDDC02F0C}" destId="{0D6F1E4A-5B6A-4FF1-BE9D-F3C64EEDB058}" srcOrd="0" destOrd="0" presId="urn:microsoft.com/office/officeart/2005/8/layout/cycle6"/>
    <dgm:cxn modelId="{338267EF-A46D-4564-8348-8E45D37FF284}" type="presOf" srcId="{F7545BC4-E401-4186-A68E-68150C7800A4}" destId="{4125806A-3143-43B3-855B-EB811928AC0D}" srcOrd="0" destOrd="0" presId="urn:microsoft.com/office/officeart/2005/8/layout/cycle6"/>
    <dgm:cxn modelId="{043F5B43-0E76-4D8A-BCCC-47C7288E2F4E}" type="presOf" srcId="{20496D86-F555-4271-BD7B-4F9734557D41}" destId="{FF2693C9-F4F6-45B7-B065-6E85C6EA67C3}" srcOrd="0" destOrd="0" presId="urn:microsoft.com/office/officeart/2005/8/layout/cycle6"/>
    <dgm:cxn modelId="{16C9AC7D-BEE8-4350-87A8-06A783FADD00}" type="presOf" srcId="{94FAE447-58DF-4412-8949-A33439B92FD3}" destId="{A6EC2FA6-0E44-4C46-B3DF-9AA58D0339E2}" srcOrd="0" destOrd="0" presId="urn:microsoft.com/office/officeart/2005/8/layout/cycle6"/>
    <dgm:cxn modelId="{1313751F-E880-4638-845A-385E89644779}" type="presOf" srcId="{BF8BE0E9-E18A-49A6-853D-81034963049A}" destId="{A9B3520F-D2DF-46D2-B185-4728E6C1F403}" srcOrd="0" destOrd="0" presId="urn:microsoft.com/office/officeart/2005/8/layout/cycle6"/>
    <dgm:cxn modelId="{6DDFF273-FC5E-4B12-96FA-DF4FB0993681}" srcId="{F7545BC4-E401-4186-A68E-68150C7800A4}" destId="{BF8BE0E9-E18A-49A6-853D-81034963049A}" srcOrd="0" destOrd="0" parTransId="{5D13E5C4-D5BA-43A2-B99A-1C3F8CCE00E4}" sibTransId="{F427B6C2-DC0B-49FF-99C0-FEA6C4E6678B}"/>
    <dgm:cxn modelId="{FB5DA344-1765-4D20-AA77-9C74FFA52DF7}" srcId="{F7545BC4-E401-4186-A68E-68150C7800A4}" destId="{20496D86-F555-4271-BD7B-4F9734557D41}" srcOrd="2" destOrd="0" parTransId="{87340611-E422-46E1-B345-3D628FC1CD06}" sibTransId="{C40B13AA-4ECB-4EF7-8B6D-9607B2314F66}"/>
    <dgm:cxn modelId="{335A991B-712F-4BD5-B580-CF7F8DEA848F}" type="presParOf" srcId="{4125806A-3143-43B3-855B-EB811928AC0D}" destId="{A9B3520F-D2DF-46D2-B185-4728E6C1F403}" srcOrd="0" destOrd="0" presId="urn:microsoft.com/office/officeart/2005/8/layout/cycle6"/>
    <dgm:cxn modelId="{7657EC2B-ACF2-4AB1-B7AC-07A57D93B458}" type="presParOf" srcId="{4125806A-3143-43B3-855B-EB811928AC0D}" destId="{338850CB-3DAE-4045-B7E9-59833F56A21E}" srcOrd="1" destOrd="0" presId="urn:microsoft.com/office/officeart/2005/8/layout/cycle6"/>
    <dgm:cxn modelId="{14A25AC3-4BEF-43E1-81DB-B8A77E9E2A66}" type="presParOf" srcId="{4125806A-3143-43B3-855B-EB811928AC0D}" destId="{2EDF84D8-40EA-4219-B510-294B80C0BFBF}" srcOrd="2" destOrd="0" presId="urn:microsoft.com/office/officeart/2005/8/layout/cycle6"/>
    <dgm:cxn modelId="{FB10394B-D69B-4410-BFCD-688D0B1CA7E6}" type="presParOf" srcId="{4125806A-3143-43B3-855B-EB811928AC0D}" destId="{0D6F1E4A-5B6A-4FF1-BE9D-F3C64EEDB058}" srcOrd="3" destOrd="0" presId="urn:microsoft.com/office/officeart/2005/8/layout/cycle6"/>
    <dgm:cxn modelId="{76E06BDD-5F64-4BF8-9A31-C7573187ED73}" type="presParOf" srcId="{4125806A-3143-43B3-855B-EB811928AC0D}" destId="{B6F9338B-C3E0-4AED-AB9A-8CF91F55430A}" srcOrd="4" destOrd="0" presId="urn:microsoft.com/office/officeart/2005/8/layout/cycle6"/>
    <dgm:cxn modelId="{74FCC851-86A1-42B7-B71E-764B114B44F4}" type="presParOf" srcId="{4125806A-3143-43B3-855B-EB811928AC0D}" destId="{A6EC2FA6-0E44-4C46-B3DF-9AA58D0339E2}" srcOrd="5" destOrd="0" presId="urn:microsoft.com/office/officeart/2005/8/layout/cycle6"/>
    <dgm:cxn modelId="{3E7D169E-D4AF-40BC-B2D7-FF2DC960688D}" type="presParOf" srcId="{4125806A-3143-43B3-855B-EB811928AC0D}" destId="{FF2693C9-F4F6-45B7-B065-6E85C6EA67C3}" srcOrd="6" destOrd="0" presId="urn:microsoft.com/office/officeart/2005/8/layout/cycle6"/>
    <dgm:cxn modelId="{AD3586FE-A2BA-4CC1-A90B-17BA3BCC3527}" type="presParOf" srcId="{4125806A-3143-43B3-855B-EB811928AC0D}" destId="{F7D05C99-8F6A-4EFE-8466-16B33B9C733B}" srcOrd="7" destOrd="0" presId="urn:microsoft.com/office/officeart/2005/8/layout/cycle6"/>
    <dgm:cxn modelId="{AE1E06FD-E3B8-44F0-B790-1FA571468941}" type="presParOf" srcId="{4125806A-3143-43B3-855B-EB811928AC0D}" destId="{D4DB2295-9E60-4FC1-AF24-706511E126C0}" srcOrd="8" destOrd="0" presId="urn:microsoft.com/office/officeart/2005/8/layout/cycle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4EA65F0-1E5E-4F89-A15F-825277E4833D}">
      <dsp:nvSpPr>
        <dsp:cNvPr id="0" name=""/>
        <dsp:cNvSpPr/>
      </dsp:nvSpPr>
      <dsp:spPr>
        <a:xfrm>
          <a:off x="-277436" y="0"/>
          <a:ext cx="6288577" cy="870065"/>
        </a:xfrm>
        <a:prstGeom prst="roundRect">
          <a:avLst>
            <a:gd name="adj" fmla="val 10000"/>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lvl="0" algn="ctr" defTabSz="1022350">
            <a:lnSpc>
              <a:spcPct val="90000"/>
            </a:lnSpc>
            <a:spcBef>
              <a:spcPct val="0"/>
            </a:spcBef>
            <a:spcAft>
              <a:spcPct val="35000"/>
            </a:spcAft>
          </a:pPr>
          <a:r>
            <a:rPr lang="ar-DZ" sz="2300" kern="1200" dirty="0" smtClean="0"/>
            <a:t>مقياس </a:t>
          </a:r>
          <a:r>
            <a:rPr lang="ar-DZ" sz="2300" kern="1200" dirty="0" err="1" smtClean="0"/>
            <a:t>الأرغونوميا</a:t>
          </a:r>
          <a:endParaRPr lang="fr-FR" sz="2300" kern="1200" dirty="0"/>
        </a:p>
      </dsp:txBody>
      <dsp:txXfrm>
        <a:off x="-251953" y="25483"/>
        <a:ext cx="5349709" cy="819099"/>
      </dsp:txXfrm>
    </dsp:sp>
    <dsp:sp modelId="{8AF8AEC1-0C54-43FB-BD65-8D64B7CB29C2}">
      <dsp:nvSpPr>
        <dsp:cNvPr id="0" name=""/>
        <dsp:cNvSpPr/>
      </dsp:nvSpPr>
      <dsp:spPr>
        <a:xfrm>
          <a:off x="277438" y="1015076"/>
          <a:ext cx="6288577" cy="870065"/>
        </a:xfrm>
        <a:prstGeom prst="roundRect">
          <a:avLst>
            <a:gd name="adj" fmla="val 10000"/>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lvl="0" algn="ctr" defTabSz="1022350">
            <a:lnSpc>
              <a:spcPct val="90000"/>
            </a:lnSpc>
            <a:spcBef>
              <a:spcPct val="0"/>
            </a:spcBef>
            <a:spcAft>
              <a:spcPct val="35000"/>
            </a:spcAft>
          </a:pPr>
          <a:r>
            <a:rPr lang="ar-DZ" sz="2300" kern="1200" dirty="0" smtClean="0"/>
            <a:t>اعداد</a:t>
          </a:r>
          <a:r>
            <a:rPr lang="ar-DZ" sz="2300" kern="1200" baseline="0" dirty="0" smtClean="0"/>
            <a:t> الدكتورة العمري وفاء</a:t>
          </a:r>
          <a:endParaRPr lang="fr-FR" sz="2300" kern="1200" dirty="0"/>
        </a:p>
      </dsp:txBody>
      <dsp:txXfrm>
        <a:off x="302921" y="1040559"/>
        <a:ext cx="5117194" cy="819099"/>
      </dsp:txXfrm>
    </dsp:sp>
    <dsp:sp modelId="{2361A67E-9DD2-4C68-B1FE-5170367F12B4}">
      <dsp:nvSpPr>
        <dsp:cNvPr id="0" name=""/>
        <dsp:cNvSpPr/>
      </dsp:nvSpPr>
      <dsp:spPr>
        <a:xfrm>
          <a:off x="277440" y="2030153"/>
          <a:ext cx="7398323" cy="870065"/>
        </a:xfrm>
        <a:prstGeom prst="roundRect">
          <a:avLst>
            <a:gd name="adj" fmla="val 10000"/>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lvl="0" algn="ctr" defTabSz="1022350">
            <a:lnSpc>
              <a:spcPct val="90000"/>
            </a:lnSpc>
            <a:spcBef>
              <a:spcPct val="0"/>
            </a:spcBef>
            <a:spcAft>
              <a:spcPct val="35000"/>
            </a:spcAft>
          </a:pPr>
          <a:r>
            <a:rPr lang="ar-DZ" sz="2300" kern="1200" dirty="0" smtClean="0"/>
            <a:t>موجه</a:t>
          </a:r>
          <a:r>
            <a:rPr lang="ar-DZ" sz="2300" kern="1200" baseline="0" dirty="0" smtClean="0"/>
            <a:t> للسنة الأولى ماستر علم الاجتماع تنظيم وعمل</a:t>
          </a:r>
          <a:endParaRPr lang="fr-FR" sz="2300" kern="1200" dirty="0"/>
        </a:p>
      </dsp:txBody>
      <dsp:txXfrm>
        <a:off x="302923" y="2055636"/>
        <a:ext cx="6029220" cy="819099"/>
      </dsp:txXfrm>
    </dsp:sp>
    <dsp:sp modelId="{51AC17ED-C98A-4D0E-87AF-C7F71448C42A}">
      <dsp:nvSpPr>
        <dsp:cNvPr id="0" name=""/>
        <dsp:cNvSpPr/>
      </dsp:nvSpPr>
      <dsp:spPr>
        <a:xfrm>
          <a:off x="5445598" y="659799"/>
          <a:ext cx="565542" cy="565542"/>
        </a:xfrm>
        <a:prstGeom prst="downArrow">
          <a:avLst>
            <a:gd name="adj1" fmla="val 55000"/>
            <a:gd name="adj2" fmla="val 45000"/>
          </a:avLst>
        </a:prstGeom>
        <a:solidFill>
          <a:schemeClr val="accent1">
            <a:alpha val="90000"/>
            <a:tint val="40000"/>
            <a:hueOff val="0"/>
            <a:satOff val="0"/>
            <a:lumOff val="0"/>
            <a:alphaOff val="0"/>
          </a:schemeClr>
        </a:solidFill>
        <a:ln w="15875" cap="rnd"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1750" tIns="31750" rIns="31750" bIns="31750" numCol="1" spcCol="1270" anchor="ctr" anchorCtr="0">
          <a:noAutofit/>
        </a:bodyPr>
        <a:lstStyle/>
        <a:p>
          <a:pPr lvl="0" algn="ctr" defTabSz="1111250">
            <a:lnSpc>
              <a:spcPct val="90000"/>
            </a:lnSpc>
            <a:spcBef>
              <a:spcPct val="0"/>
            </a:spcBef>
            <a:spcAft>
              <a:spcPct val="35000"/>
            </a:spcAft>
          </a:pPr>
          <a:endParaRPr lang="fr-FR" sz="2500" kern="1200"/>
        </a:p>
      </dsp:txBody>
      <dsp:txXfrm>
        <a:off x="5572845" y="659799"/>
        <a:ext cx="311048" cy="425570"/>
      </dsp:txXfrm>
    </dsp:sp>
    <dsp:sp modelId="{D01E1158-60A6-42DF-9FEE-0E5AA563ABD6}">
      <dsp:nvSpPr>
        <dsp:cNvPr id="0" name=""/>
        <dsp:cNvSpPr/>
      </dsp:nvSpPr>
      <dsp:spPr>
        <a:xfrm>
          <a:off x="6000473" y="1669076"/>
          <a:ext cx="565542" cy="565542"/>
        </a:xfrm>
        <a:prstGeom prst="downArrow">
          <a:avLst>
            <a:gd name="adj1" fmla="val 55000"/>
            <a:gd name="adj2" fmla="val 45000"/>
          </a:avLst>
        </a:prstGeom>
        <a:solidFill>
          <a:schemeClr val="accent1">
            <a:alpha val="90000"/>
            <a:tint val="40000"/>
            <a:hueOff val="0"/>
            <a:satOff val="0"/>
            <a:lumOff val="0"/>
            <a:alphaOff val="0"/>
          </a:schemeClr>
        </a:solidFill>
        <a:ln w="15875" cap="rnd"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1750" tIns="31750" rIns="31750" bIns="31750" numCol="1" spcCol="1270" anchor="ctr" anchorCtr="0">
          <a:noAutofit/>
        </a:bodyPr>
        <a:lstStyle/>
        <a:p>
          <a:pPr lvl="0" algn="ctr" defTabSz="1111250">
            <a:lnSpc>
              <a:spcPct val="90000"/>
            </a:lnSpc>
            <a:spcBef>
              <a:spcPct val="0"/>
            </a:spcBef>
            <a:spcAft>
              <a:spcPct val="35000"/>
            </a:spcAft>
          </a:pPr>
          <a:endParaRPr lang="fr-FR" sz="2500" kern="1200"/>
        </a:p>
      </dsp:txBody>
      <dsp:txXfrm>
        <a:off x="6127720" y="1669076"/>
        <a:ext cx="311048" cy="42557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5ECBFDE-4C2A-45DD-B17E-C182F3930C08}">
      <dsp:nvSpPr>
        <dsp:cNvPr id="0" name=""/>
        <dsp:cNvSpPr/>
      </dsp:nvSpPr>
      <dsp:spPr>
        <a:xfrm>
          <a:off x="1881902" y="352213"/>
          <a:ext cx="4551680" cy="4551680"/>
        </a:xfrm>
        <a:prstGeom prst="pie">
          <a:avLst>
            <a:gd name="adj1" fmla="val 16200000"/>
            <a:gd name="adj2" fmla="val 1800000"/>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lvl="0" algn="ctr" defTabSz="1200150">
            <a:lnSpc>
              <a:spcPct val="90000"/>
            </a:lnSpc>
            <a:spcBef>
              <a:spcPct val="0"/>
            </a:spcBef>
            <a:spcAft>
              <a:spcPct val="35000"/>
            </a:spcAft>
          </a:pPr>
          <a:r>
            <a:rPr lang="ar-DZ" sz="2700" kern="1200" dirty="0" err="1" smtClean="0"/>
            <a:t>الأرغونوميا</a:t>
          </a:r>
          <a:r>
            <a:rPr lang="ar-DZ" sz="2700" kern="1200" dirty="0" smtClean="0"/>
            <a:t> </a:t>
          </a:r>
        </a:p>
        <a:p>
          <a:pPr lvl="0" algn="ctr" defTabSz="1200150">
            <a:lnSpc>
              <a:spcPct val="90000"/>
            </a:lnSpc>
            <a:spcBef>
              <a:spcPct val="0"/>
            </a:spcBef>
            <a:spcAft>
              <a:spcPct val="35000"/>
            </a:spcAft>
          </a:pPr>
          <a:r>
            <a:rPr lang="ar-DZ" sz="2700" kern="1200" dirty="0" smtClean="0"/>
            <a:t>الفيزيقية</a:t>
          </a:r>
          <a:endParaRPr lang="fr-FR" sz="2700" kern="1200" dirty="0"/>
        </a:p>
      </dsp:txBody>
      <dsp:txXfrm>
        <a:off x="4280746" y="1316736"/>
        <a:ext cx="1625600" cy="1354666"/>
      </dsp:txXfrm>
    </dsp:sp>
    <dsp:sp modelId="{2A5392D3-44D5-491D-8DB2-57669864D23A}">
      <dsp:nvSpPr>
        <dsp:cNvPr id="0" name=""/>
        <dsp:cNvSpPr/>
      </dsp:nvSpPr>
      <dsp:spPr>
        <a:xfrm>
          <a:off x="1788159" y="514773"/>
          <a:ext cx="4551680" cy="4551680"/>
        </a:xfrm>
        <a:prstGeom prst="pie">
          <a:avLst>
            <a:gd name="adj1" fmla="val 1800000"/>
            <a:gd name="adj2" fmla="val 9000000"/>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lvl="0" algn="ctr" defTabSz="1200150">
            <a:lnSpc>
              <a:spcPct val="90000"/>
            </a:lnSpc>
            <a:spcBef>
              <a:spcPct val="0"/>
            </a:spcBef>
            <a:spcAft>
              <a:spcPct val="35000"/>
            </a:spcAft>
          </a:pPr>
          <a:r>
            <a:rPr lang="ar-DZ" sz="2700" kern="1200" dirty="0" err="1" smtClean="0"/>
            <a:t>الأرغونوميا</a:t>
          </a:r>
          <a:r>
            <a:rPr lang="ar-DZ" sz="2700" kern="1200" baseline="0" dirty="0" smtClean="0"/>
            <a:t> </a:t>
          </a:r>
        </a:p>
        <a:p>
          <a:pPr lvl="0" algn="ctr" defTabSz="1200150">
            <a:lnSpc>
              <a:spcPct val="90000"/>
            </a:lnSpc>
            <a:spcBef>
              <a:spcPct val="0"/>
            </a:spcBef>
            <a:spcAft>
              <a:spcPct val="35000"/>
            </a:spcAft>
          </a:pPr>
          <a:r>
            <a:rPr lang="ar-DZ" sz="2700" kern="1200" baseline="0" dirty="0" smtClean="0"/>
            <a:t>المعرفية</a:t>
          </a:r>
          <a:endParaRPr lang="fr-FR" sz="2700" kern="1200" dirty="0"/>
        </a:p>
      </dsp:txBody>
      <dsp:txXfrm>
        <a:off x="2871893" y="3467946"/>
        <a:ext cx="2438400" cy="1192106"/>
      </dsp:txXfrm>
    </dsp:sp>
    <dsp:sp modelId="{A6D79E6A-138E-4DFA-95FE-CD8D0C163E89}">
      <dsp:nvSpPr>
        <dsp:cNvPr id="0" name=""/>
        <dsp:cNvSpPr/>
      </dsp:nvSpPr>
      <dsp:spPr>
        <a:xfrm>
          <a:off x="1694416" y="352213"/>
          <a:ext cx="4551680" cy="4551680"/>
        </a:xfrm>
        <a:prstGeom prst="pie">
          <a:avLst>
            <a:gd name="adj1" fmla="val 9000000"/>
            <a:gd name="adj2" fmla="val 16200000"/>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lvl="0" algn="ctr" defTabSz="1200150">
            <a:lnSpc>
              <a:spcPct val="90000"/>
            </a:lnSpc>
            <a:spcBef>
              <a:spcPct val="0"/>
            </a:spcBef>
            <a:spcAft>
              <a:spcPct val="35000"/>
            </a:spcAft>
          </a:pPr>
          <a:r>
            <a:rPr lang="ar-DZ" sz="2700" kern="1200" dirty="0" err="1" smtClean="0"/>
            <a:t>الأرغونوميا</a:t>
          </a:r>
          <a:r>
            <a:rPr lang="ar-DZ" sz="2700" kern="1200" dirty="0" smtClean="0"/>
            <a:t> </a:t>
          </a:r>
        </a:p>
        <a:p>
          <a:pPr lvl="0" algn="ctr" defTabSz="1200150">
            <a:lnSpc>
              <a:spcPct val="90000"/>
            </a:lnSpc>
            <a:spcBef>
              <a:spcPct val="0"/>
            </a:spcBef>
            <a:spcAft>
              <a:spcPct val="35000"/>
            </a:spcAft>
          </a:pPr>
          <a:r>
            <a:rPr lang="ar-DZ" sz="2700" kern="1200" dirty="0" smtClean="0"/>
            <a:t>التنظيمية</a:t>
          </a:r>
          <a:endParaRPr lang="fr-FR" sz="2700" kern="1200" dirty="0"/>
        </a:p>
      </dsp:txBody>
      <dsp:txXfrm>
        <a:off x="2221653" y="1316736"/>
        <a:ext cx="1625600" cy="1354666"/>
      </dsp:txXfrm>
    </dsp:sp>
    <dsp:sp modelId="{60CA2B98-7330-4240-A502-5960D9701A34}">
      <dsp:nvSpPr>
        <dsp:cNvPr id="0" name=""/>
        <dsp:cNvSpPr/>
      </dsp:nvSpPr>
      <dsp:spPr>
        <a:xfrm>
          <a:off x="1600507" y="70442"/>
          <a:ext cx="5115221" cy="5115221"/>
        </a:xfrm>
        <a:prstGeom prst="circularArrow">
          <a:avLst>
            <a:gd name="adj1" fmla="val 5085"/>
            <a:gd name="adj2" fmla="val 327528"/>
            <a:gd name="adj3" fmla="val 1472472"/>
            <a:gd name="adj4" fmla="val 16199432"/>
            <a:gd name="adj5" fmla="val 5932"/>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F1F915A1-0523-4605-BF2B-673313D8CD99}">
      <dsp:nvSpPr>
        <dsp:cNvPr id="0" name=""/>
        <dsp:cNvSpPr/>
      </dsp:nvSpPr>
      <dsp:spPr>
        <a:xfrm>
          <a:off x="1506389" y="232714"/>
          <a:ext cx="5115221" cy="5115221"/>
        </a:xfrm>
        <a:prstGeom prst="circularArrow">
          <a:avLst>
            <a:gd name="adj1" fmla="val 5085"/>
            <a:gd name="adj2" fmla="val 327528"/>
            <a:gd name="adj3" fmla="val 8671970"/>
            <a:gd name="adj4" fmla="val 1800502"/>
            <a:gd name="adj5" fmla="val 5932"/>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F8BCD743-C5AC-4000-B8EC-14B7DF78D78D}">
      <dsp:nvSpPr>
        <dsp:cNvPr id="0" name=""/>
        <dsp:cNvSpPr/>
      </dsp:nvSpPr>
      <dsp:spPr>
        <a:xfrm>
          <a:off x="1412270" y="70442"/>
          <a:ext cx="5115221" cy="5115221"/>
        </a:xfrm>
        <a:prstGeom prst="circularArrow">
          <a:avLst>
            <a:gd name="adj1" fmla="val 5085"/>
            <a:gd name="adj2" fmla="val 327528"/>
            <a:gd name="adj3" fmla="val 15873039"/>
            <a:gd name="adj4" fmla="val 9000000"/>
            <a:gd name="adj5" fmla="val 5932"/>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6FBD8C6-25D2-4FC9-A8D0-BFD943A2E92A}">
      <dsp:nvSpPr>
        <dsp:cNvPr id="0" name=""/>
        <dsp:cNvSpPr/>
      </dsp:nvSpPr>
      <dsp:spPr>
        <a:xfrm>
          <a:off x="3018630" y="2028"/>
          <a:ext cx="1527321" cy="992759"/>
        </a:xfrm>
        <a:prstGeom prst="round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ar-DZ" sz="2400" kern="1200" dirty="0" smtClean="0"/>
            <a:t>درجة الحرارة</a:t>
          </a:r>
          <a:endParaRPr lang="fr-FR" sz="2400" kern="1200" dirty="0"/>
        </a:p>
      </dsp:txBody>
      <dsp:txXfrm>
        <a:off x="3067092" y="50490"/>
        <a:ext cx="1430397" cy="895835"/>
      </dsp:txXfrm>
    </dsp:sp>
    <dsp:sp modelId="{9B89B7DD-0B8F-4FED-B654-FA9398CA5EEA}">
      <dsp:nvSpPr>
        <dsp:cNvPr id="0" name=""/>
        <dsp:cNvSpPr/>
      </dsp:nvSpPr>
      <dsp:spPr>
        <a:xfrm>
          <a:off x="2142481" y="498408"/>
          <a:ext cx="3279619" cy="3279619"/>
        </a:xfrm>
        <a:custGeom>
          <a:avLst/>
          <a:gdLst/>
          <a:ahLst/>
          <a:cxnLst/>
          <a:rect l="0" t="0" r="0" b="0"/>
          <a:pathLst>
            <a:path>
              <a:moveTo>
                <a:pt x="2414466" y="194513"/>
              </a:moveTo>
              <a:arcTo wR="1639809" hR="1639809" stAng="17891438" swAng="2625248"/>
            </a:path>
          </a:pathLst>
        </a:custGeom>
        <a:noFill/>
        <a:ln w="9525" cap="rnd"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8E11F3ED-D0E2-4B66-9B96-78991831E408}">
      <dsp:nvSpPr>
        <dsp:cNvPr id="0" name=""/>
        <dsp:cNvSpPr/>
      </dsp:nvSpPr>
      <dsp:spPr>
        <a:xfrm>
          <a:off x="4658439" y="1641838"/>
          <a:ext cx="1527321" cy="992759"/>
        </a:xfrm>
        <a:prstGeom prst="round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ar-DZ" sz="2400" kern="1200" dirty="0" smtClean="0"/>
            <a:t>الضوضاء</a:t>
          </a:r>
          <a:endParaRPr lang="fr-FR" sz="2400" kern="1200" dirty="0"/>
        </a:p>
      </dsp:txBody>
      <dsp:txXfrm>
        <a:off x="4706901" y="1690300"/>
        <a:ext cx="1430397" cy="895835"/>
      </dsp:txXfrm>
    </dsp:sp>
    <dsp:sp modelId="{59A838A3-CF83-441F-A459-D1672EA169FC}">
      <dsp:nvSpPr>
        <dsp:cNvPr id="0" name=""/>
        <dsp:cNvSpPr/>
      </dsp:nvSpPr>
      <dsp:spPr>
        <a:xfrm>
          <a:off x="2142481" y="498408"/>
          <a:ext cx="3279619" cy="3279619"/>
        </a:xfrm>
        <a:custGeom>
          <a:avLst/>
          <a:gdLst/>
          <a:ahLst/>
          <a:cxnLst/>
          <a:rect l="0" t="0" r="0" b="0"/>
          <a:pathLst>
            <a:path>
              <a:moveTo>
                <a:pt x="3198872" y="2148041"/>
              </a:moveTo>
              <a:arcTo wR="1639809" hR="1639809" stAng="1083314" swAng="2625248"/>
            </a:path>
          </a:pathLst>
        </a:custGeom>
        <a:noFill/>
        <a:ln w="9525" cap="rnd"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83E5B1F4-FB7B-4680-98D3-26AC969976CE}">
      <dsp:nvSpPr>
        <dsp:cNvPr id="0" name=""/>
        <dsp:cNvSpPr/>
      </dsp:nvSpPr>
      <dsp:spPr>
        <a:xfrm>
          <a:off x="3018630" y="3281648"/>
          <a:ext cx="1527321" cy="992759"/>
        </a:xfrm>
        <a:prstGeom prst="round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ar-DZ" sz="2400" kern="1200" dirty="0" smtClean="0"/>
            <a:t>الإضاءة</a:t>
          </a:r>
          <a:r>
            <a:rPr lang="ar-DZ" sz="2400" kern="1200" baseline="0" dirty="0" smtClean="0"/>
            <a:t> والألوان</a:t>
          </a:r>
          <a:endParaRPr lang="fr-FR" sz="2400" kern="1200" dirty="0"/>
        </a:p>
      </dsp:txBody>
      <dsp:txXfrm>
        <a:off x="3067092" y="3330110"/>
        <a:ext cx="1430397" cy="895835"/>
      </dsp:txXfrm>
    </dsp:sp>
    <dsp:sp modelId="{CB6A5D21-BE8D-4C7B-8C80-21470B8831EE}">
      <dsp:nvSpPr>
        <dsp:cNvPr id="0" name=""/>
        <dsp:cNvSpPr/>
      </dsp:nvSpPr>
      <dsp:spPr>
        <a:xfrm>
          <a:off x="2142481" y="498408"/>
          <a:ext cx="3279619" cy="3279619"/>
        </a:xfrm>
        <a:custGeom>
          <a:avLst/>
          <a:gdLst/>
          <a:ahLst/>
          <a:cxnLst/>
          <a:rect l="0" t="0" r="0" b="0"/>
          <a:pathLst>
            <a:path>
              <a:moveTo>
                <a:pt x="865152" y="3085106"/>
              </a:moveTo>
              <a:arcTo wR="1639809" hR="1639809" stAng="7091438" swAng="2625248"/>
            </a:path>
          </a:pathLst>
        </a:custGeom>
        <a:noFill/>
        <a:ln w="9525" cap="rnd"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F7CF2D1C-8F0A-43CD-9C4D-DCAED8319939}">
      <dsp:nvSpPr>
        <dsp:cNvPr id="0" name=""/>
        <dsp:cNvSpPr/>
      </dsp:nvSpPr>
      <dsp:spPr>
        <a:xfrm>
          <a:off x="1378820" y="1641838"/>
          <a:ext cx="1527321" cy="992759"/>
        </a:xfrm>
        <a:prstGeom prst="round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ar-DZ" sz="2400" kern="1200" dirty="0" smtClean="0"/>
            <a:t>التهوية</a:t>
          </a:r>
          <a:endParaRPr lang="fr-FR" sz="2400" kern="1200" dirty="0"/>
        </a:p>
      </dsp:txBody>
      <dsp:txXfrm>
        <a:off x="1427282" y="1690300"/>
        <a:ext cx="1430397" cy="895835"/>
      </dsp:txXfrm>
    </dsp:sp>
    <dsp:sp modelId="{209275BE-733D-48E5-B439-0A46E7AF8CD0}">
      <dsp:nvSpPr>
        <dsp:cNvPr id="0" name=""/>
        <dsp:cNvSpPr/>
      </dsp:nvSpPr>
      <dsp:spPr>
        <a:xfrm>
          <a:off x="2142481" y="498408"/>
          <a:ext cx="3279619" cy="3279619"/>
        </a:xfrm>
        <a:custGeom>
          <a:avLst/>
          <a:gdLst/>
          <a:ahLst/>
          <a:cxnLst/>
          <a:rect l="0" t="0" r="0" b="0"/>
          <a:pathLst>
            <a:path>
              <a:moveTo>
                <a:pt x="80747" y="1131577"/>
              </a:moveTo>
              <a:arcTo wR="1639809" hR="1639809" stAng="11883314" swAng="2625248"/>
            </a:path>
          </a:pathLst>
        </a:custGeom>
        <a:noFill/>
        <a:ln w="9525" cap="rnd"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9B3520F-D2DF-46D2-B185-4728E6C1F403}">
      <dsp:nvSpPr>
        <dsp:cNvPr id="0" name=""/>
        <dsp:cNvSpPr/>
      </dsp:nvSpPr>
      <dsp:spPr>
        <a:xfrm>
          <a:off x="3196124" y="143"/>
          <a:ext cx="1698805" cy="1104223"/>
        </a:xfrm>
        <a:prstGeom prst="round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ar-DZ" sz="1600" b="1" kern="1200" dirty="0" smtClean="0"/>
            <a:t>تصميم مهام العمل</a:t>
          </a:r>
          <a:endParaRPr lang="fr-FR" sz="1600" kern="1200" dirty="0"/>
        </a:p>
      </dsp:txBody>
      <dsp:txXfrm>
        <a:off x="3250028" y="54047"/>
        <a:ext cx="1590997" cy="996415"/>
      </dsp:txXfrm>
    </dsp:sp>
    <dsp:sp modelId="{2EDF84D8-40EA-4219-B510-294B80C0BFBF}">
      <dsp:nvSpPr>
        <dsp:cNvPr id="0" name=""/>
        <dsp:cNvSpPr/>
      </dsp:nvSpPr>
      <dsp:spPr>
        <a:xfrm>
          <a:off x="2573303" y="552255"/>
          <a:ext cx="2944448" cy="2944448"/>
        </a:xfrm>
        <a:custGeom>
          <a:avLst/>
          <a:gdLst/>
          <a:ahLst/>
          <a:cxnLst/>
          <a:rect l="0" t="0" r="0" b="0"/>
          <a:pathLst>
            <a:path>
              <a:moveTo>
                <a:pt x="2333958" y="278549"/>
              </a:moveTo>
              <a:arcTo wR="1472224" hR="1472224" stAng="18349569" swAng="3645829"/>
            </a:path>
          </a:pathLst>
        </a:custGeom>
        <a:noFill/>
        <a:ln w="9525" cap="rnd"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0D6F1E4A-5B6A-4FF1-BE9D-F3C64EEDB058}">
      <dsp:nvSpPr>
        <dsp:cNvPr id="0" name=""/>
        <dsp:cNvSpPr/>
      </dsp:nvSpPr>
      <dsp:spPr>
        <a:xfrm>
          <a:off x="4471108" y="2208479"/>
          <a:ext cx="1698805" cy="1104223"/>
        </a:xfrm>
        <a:prstGeom prst="round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ar-DZ" sz="1600" b="1" kern="1200" dirty="0" smtClean="0"/>
            <a:t>تصميم الآلات والأدوات</a:t>
          </a:r>
          <a:endParaRPr lang="fr-FR" sz="1600" kern="1200" dirty="0"/>
        </a:p>
      </dsp:txBody>
      <dsp:txXfrm>
        <a:off x="4525012" y="2262383"/>
        <a:ext cx="1590997" cy="996415"/>
      </dsp:txXfrm>
    </dsp:sp>
    <dsp:sp modelId="{A6EC2FA6-0E44-4C46-B3DF-9AA58D0339E2}">
      <dsp:nvSpPr>
        <dsp:cNvPr id="0" name=""/>
        <dsp:cNvSpPr/>
      </dsp:nvSpPr>
      <dsp:spPr>
        <a:xfrm>
          <a:off x="2573303" y="552255"/>
          <a:ext cx="2944448" cy="2944448"/>
        </a:xfrm>
        <a:custGeom>
          <a:avLst/>
          <a:gdLst/>
          <a:ahLst/>
          <a:cxnLst/>
          <a:rect l="0" t="0" r="0" b="0"/>
          <a:pathLst>
            <a:path>
              <a:moveTo>
                <a:pt x="2172406" y="2767287"/>
              </a:moveTo>
              <a:arcTo wR="1472224" hR="1472224" stAng="3696116" swAng="3407769"/>
            </a:path>
          </a:pathLst>
        </a:custGeom>
        <a:noFill/>
        <a:ln w="9525" cap="rnd"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FF2693C9-F4F6-45B7-B065-6E85C6EA67C3}">
      <dsp:nvSpPr>
        <dsp:cNvPr id="0" name=""/>
        <dsp:cNvSpPr/>
      </dsp:nvSpPr>
      <dsp:spPr>
        <a:xfrm>
          <a:off x="1921141" y="2208479"/>
          <a:ext cx="1698805" cy="1104223"/>
        </a:xfrm>
        <a:prstGeom prst="round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ar-DZ" sz="1600" b="1" kern="1200" smtClean="0"/>
            <a:t>فضاءات(موقع) العمل</a:t>
          </a:r>
          <a:endParaRPr lang="fr-FR" sz="1600" kern="1200"/>
        </a:p>
      </dsp:txBody>
      <dsp:txXfrm>
        <a:off x="1975045" y="2262383"/>
        <a:ext cx="1590997" cy="996415"/>
      </dsp:txXfrm>
    </dsp:sp>
    <dsp:sp modelId="{D4DB2295-9E60-4FC1-AF24-706511E126C0}">
      <dsp:nvSpPr>
        <dsp:cNvPr id="0" name=""/>
        <dsp:cNvSpPr/>
      </dsp:nvSpPr>
      <dsp:spPr>
        <a:xfrm>
          <a:off x="2573303" y="552255"/>
          <a:ext cx="2944448" cy="2944448"/>
        </a:xfrm>
        <a:custGeom>
          <a:avLst/>
          <a:gdLst/>
          <a:ahLst/>
          <a:cxnLst/>
          <a:rect l="0" t="0" r="0" b="0"/>
          <a:pathLst>
            <a:path>
              <a:moveTo>
                <a:pt x="9727" y="1641181"/>
              </a:moveTo>
              <a:arcTo wR="1472224" hR="1472224" stAng="10404602" swAng="3645829"/>
            </a:path>
          </a:pathLst>
        </a:custGeom>
        <a:noFill/>
        <a:ln w="9525" cap="rnd"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2.xml><?xml version="1.0" encoding="utf-8"?>
<dgm:layoutDef xmlns:dgm="http://schemas.openxmlformats.org/drawingml/2006/diagram" xmlns:a="http://schemas.openxmlformats.org/drawingml/2006/main" uniqueId="urn:microsoft.com/office/officeart/2005/8/layout/cycle8">
  <dgm:title val=""/>
  <dgm:desc val=""/>
  <dgm:catLst>
    <dgm:cat type="cycle" pri="7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 modelId="5"/>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clrData>
  <dgm:layoutNode name="compositeShape">
    <dgm:varLst>
      <dgm:chMax val="7"/>
      <dgm:dir/>
      <dgm:resizeHandles val="exact"/>
    </dgm:varLst>
    <dgm:alg type="composite">
      <dgm:param type="horzAlign" val="ctr"/>
      <dgm:param type="vertAlign" val="mid"/>
      <dgm:param type="ar" val="1"/>
    </dgm:alg>
    <dgm:shape xmlns:r="http://schemas.openxmlformats.org/officeDocument/2006/relationships" r:blip="">
      <dgm:adjLst/>
    </dgm:shape>
    <dgm:presOf/>
    <dgm:choose name="Name0">
      <dgm:if name="Name1" axis="ch" ptType="node" func="cnt" op="equ" val="1">
        <dgm:constrLst>
          <dgm:constr type="l" for="ch" forName="wedge1" refType="w" fact="0.08"/>
          <dgm:constr type="t" for="ch" forName="wedge1" refType="w" fact="0.08"/>
          <dgm:constr type="w" for="ch" forName="wedge1" refType="w" fact="0.84"/>
          <dgm:constr type="h" for="ch" forName="wedge1" refType="h" fact="0.84"/>
          <dgm:constr type="l" for="ch" forName="dummy1a" refType="w" fact="0.5"/>
          <dgm:constr type="t" for="ch" forName="dummy1a" refType="h" fact="0.08"/>
          <dgm:constr type="l" for="ch" forName="dummy1b" refType="w" fact="0.5"/>
          <dgm:constr type="t" for="ch" forName="dummy1b" refType="h" fact="0.08"/>
          <dgm:constr type="l" for="ch" forName="wedge1Tx" refType="w" fact="0.22"/>
          <dgm:constr type="t" for="ch" forName="wedge1Tx" refType="h" fact="0.22"/>
          <dgm:constr type="w" for="ch" forName="wedge1Tx" refType="w" fact="0.56"/>
          <dgm:constr type="h" for="ch" forName="wedge1Tx" refType="h" fact="0.56"/>
          <dgm:constr type="h" for="ch" forName="arrowWedge1single" refType="w" fact="0.08"/>
          <dgm:constr type="diam" for="ch" forName="arrowWedge1single" refType="w" fact="0.84"/>
          <dgm:constr type="l" for="ch" forName="arrowWedge1single" refType="w" fact="0.5"/>
          <dgm:constr type="t" for="ch" forName="arrowWedge1single" refType="w" fact="0.5"/>
          <dgm:constr type="primFontSz" for="ch" ptType="node" op="equ"/>
        </dgm:constrLst>
      </dgm:if>
      <dgm:if name="Name2" axis="ch" ptType="node" func="cnt" op="equ" val="2">
        <dgm:constrLst>
          <dgm:constr type="l" for="ch" forName="wedge1" refType="w" fact="0.1"/>
          <dgm:constr type="t" for="ch" forName="wedge1" refType="w" fact="0.08"/>
          <dgm:constr type="w" for="ch" forName="wedge1" refType="w" fact="0.84"/>
          <dgm:constr type="h" for="ch" forName="wedge1" refType="h" fact="0.84"/>
          <dgm:constr type="l" for="ch" forName="dummy1a" refType="w" fact="0.52"/>
          <dgm:constr type="t" for="ch" forName="dummy1a" refType="h" fact="0.08"/>
          <dgm:constr type="l" for="ch" forName="dummy1b" refType="w" fact="0.52"/>
          <dgm:constr type="t" for="ch" forName="dummy1b" refType="h" fact="0.92"/>
          <dgm:constr type="l" for="ch" forName="wedge1Tx" refType="w" fact="0.559"/>
          <dgm:constr type="t" for="ch" forName="wedge1Tx" refType="h" fact="0.3"/>
          <dgm:constr type="w" for="ch" forName="wedge1Tx" refType="w" fact="0.3"/>
          <dgm:constr type="h" for="ch" forName="wedge1Tx" refType="h" fact="0.4"/>
          <dgm:constr type="l" for="ch" forName="wedge2" refType="w" fact="0.06"/>
          <dgm:constr type="t" for="ch" forName="wedge2" refType="w" fact="0.08"/>
          <dgm:constr type="w" for="ch" forName="wedge2" refType="w" fact="0.84"/>
          <dgm:constr type="h" for="ch" forName="wedge2" refType="h" fact="0.84"/>
          <dgm:constr type="l" for="ch" forName="dummy2a" refType="w" fact="0.48"/>
          <dgm:constr type="t" for="ch" forName="dummy2a" refType="h" fact="0.92"/>
          <dgm:constr type="l" for="ch" forName="dummy2b" refType="w" fact="0.48"/>
          <dgm:constr type="t" for="ch" forName="dummy2b" refType="h" fact="0.08"/>
          <dgm:constr type="r" for="ch" forName="wedge2Tx" refType="w" fact="0.441"/>
          <dgm:constr type="t" for="ch" forName="wedge2Tx" refType="h" fact="0.3"/>
          <dgm:constr type="w" for="ch" forName="wedge2Tx" refType="w" fact="0.3"/>
          <dgm:constr type="h" for="ch" forName="wedge2Tx" refType="h" fact="0.4"/>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primFontSz" for="ch" ptType="node" op="equ"/>
        </dgm:constrLst>
      </dgm:if>
      <dgm:if name="Name3" axis="ch" ptType="node" func="cnt" op="equ" val="3">
        <dgm:constrLst>
          <dgm:constr type="l" for="ch" forName="wedge1" refType="w" fact="0.0973"/>
          <dgm:constr type="t" for="ch" forName="wedge1" refType="w" fact="0.07"/>
          <dgm:constr type="w" for="ch" forName="wedge1" refType="w" fact="0.84"/>
          <dgm:constr type="h" for="ch" forName="wedge1" refType="h" fact="0.84"/>
          <dgm:constr type="l" for="ch" forName="dummy1a" refType="w" fact="0.5173"/>
          <dgm:constr type="t" for="ch" forName="dummy1a" refType="h" fact="0.07"/>
          <dgm:constr type="l" for="ch" forName="dummy1b" refType="w" fact="0.8811"/>
          <dgm:constr type="t" for="ch" forName="dummy1b" refType="h" fact="0.7"/>
          <dgm:constr type="l" for="ch" forName="wedge1Tx" refType="w" fact="0.54"/>
          <dgm:constr type="t" for="ch" forName="wedge1Tx" refType="h" fact="0.248"/>
          <dgm:constr type="w" for="ch" forName="wedge1Tx" refType="w" fact="0.3"/>
          <dgm:constr type="h" for="ch" forName="wedge1Tx" refType="h" fact="0.25"/>
          <dgm:constr type="l" for="ch" forName="wedge2" refType="w" fact="0.08"/>
          <dgm:constr type="t" for="ch" forName="wedge2" refType="w" fact="0.1"/>
          <dgm:constr type="w" for="ch" forName="wedge2" refType="w" fact="0.84"/>
          <dgm:constr type="h" for="ch" forName="wedge2" refType="h" fact="0.84"/>
          <dgm:constr type="l" for="ch" forName="dummy2a" refType="w" fact="0.8637"/>
          <dgm:constr type="t" for="ch" forName="dummy2a" refType="h" fact="0.73"/>
          <dgm:constr type="l" for="ch" forName="dummy2b" refType="w" fact="0.1363"/>
          <dgm:constr type="t" for="ch" forName="dummy2b" refType="h" fact="0.73"/>
          <dgm:constr type="l" for="ch" forName="wedge2Tx" refType="w" fact="0.28"/>
          <dgm:constr type="t" for="ch" forName="wedge2Tx" refType="h" fact="0.645"/>
          <dgm:constr type="w" for="ch" forName="wedge2Tx" refType="w" fact="0.45"/>
          <dgm:constr type="h" for="ch" forName="wedge2Tx" refType="h" fact="0.22"/>
          <dgm:constr type="l" for="ch" forName="wedge3" refType="w" fact="0.0627"/>
          <dgm:constr type="t" for="ch" forName="wedge3" refType="w" fact="0.07"/>
          <dgm:constr type="w" for="ch" forName="wedge3" refType="w" fact="0.84"/>
          <dgm:constr type="h" for="ch" forName="wedge3" refType="h" fact="0.84"/>
          <dgm:constr type="l" for="ch" forName="dummy3a" refType="w" fact="0.1189"/>
          <dgm:constr type="t" for="ch" forName="dummy3a" refType="h" fact="0.7"/>
          <dgm:constr type="l" for="ch" forName="dummy3b" refType="w" fact="0.4827"/>
          <dgm:constr type="t" for="ch" forName="dummy3b" refType="h" fact="0.07"/>
          <dgm:constr type="r" for="ch" forName="wedge3Tx" refType="w" fact="0.46"/>
          <dgm:constr type="t" for="ch" forName="wedge3Tx" refType="h" fact="0.248"/>
          <dgm:constr type="w" for="ch" forName="wedge3Tx" refType="w" fact="0.3"/>
          <dgm:constr type="h" for="ch" forName="wedge3Tx" refType="h" fact="0.25"/>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primFontSz" for="ch" ptType="node" op="equ"/>
        </dgm:constrLst>
      </dgm:if>
      <dgm:if name="Name4" axis="ch" ptType="node" func="cnt" op="equ" val="4">
        <dgm:constrLst>
          <dgm:constr type="l" for="ch" forName="wedge1" refType="w" fact="0.0941"/>
          <dgm:constr type="t" for="ch" forName="wedge1" refType="w" fact="0.0659"/>
          <dgm:constr type="w" for="ch" forName="wedge1" refType="w" fact="0.84"/>
          <dgm:constr type="h" for="ch" forName="wedge1" refType="h" fact="0.84"/>
          <dgm:constr type="l" for="ch" forName="dummy1a" refType="w" fact="0.5141"/>
          <dgm:constr type="t" for="ch" forName="dummy1a" refType="h" fact="0.0659"/>
          <dgm:constr type="l" for="ch" forName="dummy1b" refType="w" fact="0.9341"/>
          <dgm:constr type="t" for="ch" forName="dummy1b" refType="h" fact="0.4859"/>
          <dgm:constr type="l" for="ch" forName="wedge1Tx" refType="w" fact="0.54"/>
          <dgm:constr type="t" for="ch" forName="wedge1Tx" refType="h" fact="0.24"/>
          <dgm:constr type="w" for="ch" forName="wedge1Tx" refType="w" fact="0.31"/>
          <dgm:constr type="h" for="ch" forName="wedge1Tx" refType="h" fact="0.23"/>
          <dgm:constr type="l" for="ch" forName="wedge2" refType="w" fact="0.0941"/>
          <dgm:constr type="t" for="ch" forName="wedge2" refType="w" fact="0.0941"/>
          <dgm:constr type="w" for="ch" forName="wedge2" refType="w" fact="0.84"/>
          <dgm:constr type="h" for="ch" forName="wedge2" refType="h" fact="0.84"/>
          <dgm:constr type="l" for="ch" forName="dummy2a" refType="w" fact="0.9341"/>
          <dgm:constr type="t" for="ch" forName="dummy2a" refType="h" fact="0.5141"/>
          <dgm:constr type="l" for="ch" forName="dummy2b" refType="w" fact="0.5141"/>
          <dgm:constr type="t" for="ch" forName="dummy2b" refType="h" fact="0.9341"/>
          <dgm:constr type="l" for="ch" forName="wedge2Tx" refType="w" fact="0.54"/>
          <dgm:constr type="t" for="ch" forName="wedge2Tx" refType="h" fact="0.53"/>
          <dgm:constr type="w" for="ch" forName="wedge2Tx" refType="w" fact="0.31"/>
          <dgm:constr type="h" for="ch" forName="wedge2Tx" refType="h" fact="0.23"/>
          <dgm:constr type="l" for="ch" forName="wedge3" refType="w" fact="0.0659"/>
          <dgm:constr type="t" for="ch" forName="wedge3" refType="w" fact="0.0941"/>
          <dgm:constr type="w" for="ch" forName="wedge3" refType="w" fact="0.84"/>
          <dgm:constr type="h" for="ch" forName="wedge3" refType="h" fact="0.84"/>
          <dgm:constr type="l" for="ch" forName="dummy3a" refType="w" fact="0.4859"/>
          <dgm:constr type="t" for="ch" forName="dummy3a" refType="h" fact="0.9341"/>
          <dgm:constr type="l" for="ch" forName="dummy3b" refType="w" fact="0.0659"/>
          <dgm:constr type="t" for="ch" forName="dummy3b" refType="h" fact="0.5141"/>
          <dgm:constr type="r" for="ch" forName="wedge3Tx" refType="w" fact="0.46"/>
          <dgm:constr type="t" for="ch" forName="wedge3Tx" refType="h" fact="0.53"/>
          <dgm:constr type="w" for="ch" forName="wedge3Tx" refType="w" fact="0.31"/>
          <dgm:constr type="h" for="ch" forName="wedge3Tx" refType="h" fact="0.23"/>
          <dgm:constr type="l" for="ch" forName="wedge4" refType="w" fact="0.0659"/>
          <dgm:constr type="t" for="ch" forName="wedge4" refType="h" fact="0.0659"/>
          <dgm:constr type="w" for="ch" forName="wedge4" refType="w" fact="0.84"/>
          <dgm:constr type="h" for="ch" forName="wedge4" refType="h" fact="0.84"/>
          <dgm:constr type="l" for="ch" forName="dummy4a" refType="w" fact="0.0659"/>
          <dgm:constr type="t" for="ch" forName="dummy4a" refType="h" fact="0.4859"/>
          <dgm:constr type="l" for="ch" forName="dummy4b" refType="w" fact="0.4859"/>
          <dgm:constr type="t" for="ch" forName="dummy4b" refType="h" fact="0.0659"/>
          <dgm:constr type="r" for="ch" forName="wedge4Tx" refType="w" fact="0.46"/>
          <dgm:constr type="t" for="ch" forName="wedge4Tx" refType="h" fact="0.24"/>
          <dgm:constr type="w" for="ch" forName="wedge4Tx" refType="w" fact="0.31"/>
          <dgm:constr type="h" for="ch" forName="wedge4Tx" refType="h" fact="0.23"/>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primFontSz" for="ch" ptType="node" op="equ"/>
        </dgm:constrLst>
      </dgm:if>
      <dgm:if name="Name5" axis="ch" ptType="node" func="cnt" op="equ" val="5">
        <dgm:constrLst>
          <dgm:constr type="l" for="ch" forName="wedge1" refType="w" fact="0.0918"/>
          <dgm:constr type="t" for="ch" forName="wedge1" refType="w" fact="0.0638"/>
          <dgm:constr type="w" for="ch" forName="wedge1" refType="w" fact="0.84"/>
          <dgm:constr type="h" for="ch" forName="wedge1" refType="h" fact="0.84"/>
          <dgm:constr type="l" for="ch" forName="dummy1a" refType="w" fact="0.5118"/>
          <dgm:constr type="t" for="ch" forName="dummy1a" refType="h" fact="0.0638"/>
          <dgm:constr type="l" for="ch" forName="dummy1b" refType="w" fact="0.9112"/>
          <dgm:constr type="t" for="ch" forName="dummy1b" refType="h" fact="0.354"/>
          <dgm:constr type="l" for="ch" forName="wedge1Tx" refType="w" fact="0.53"/>
          <dgm:constr type="t" for="ch" forName="wedge1Tx" refType="h" fact="0.205"/>
          <dgm:constr type="w" for="ch" forName="wedge1Tx" refType="w" fact="0.27"/>
          <dgm:constr type="h" for="ch" forName="wedge1Tx" refType="h" fact="0.18"/>
          <dgm:constr type="l" for="ch" forName="wedge2" refType="w" fact="0.099"/>
          <dgm:constr type="t" for="ch" forName="wedge2" refType="w" fact="0.0862"/>
          <dgm:constr type="w" for="ch" forName="wedge2" refType="w" fact="0.84"/>
          <dgm:constr type="h" for="ch" forName="wedge2" refType="h" fact="0.84"/>
          <dgm:constr type="l" for="ch" forName="dummy2a" refType="w" fact="0.9185"/>
          <dgm:constr type="t" for="ch" forName="dummy2a" refType="h" fact="0.3764"/>
          <dgm:constr type="l" for="ch" forName="dummy2b" refType="w" fact="0.7659"/>
          <dgm:constr type="t" for="ch" forName="dummy2b" refType="h" fact="0.846"/>
          <dgm:constr type="l" for="ch" forName="wedge2Tx" refType="w" fact="0.64"/>
          <dgm:constr type="t" for="ch" forName="wedge2Tx" refType="h" fact="0.47"/>
          <dgm:constr type="w" for="ch" forName="wedge2Tx" refType="w" fact="0.25"/>
          <dgm:constr type="h" for="ch" forName="wedge2Tx" refType="h" fact="0.2"/>
          <dgm:constr type="l" for="ch" forName="wedge3" refType="w" fact="0.08"/>
          <dgm:constr type="t" for="ch" forName="wedge3" refType="w" fact="0.1"/>
          <dgm:constr type="w" for="ch" forName="wedge3" refType="w" fact="0.84"/>
          <dgm:constr type="h" for="ch" forName="wedge3" refType="h" fact="0.84"/>
          <dgm:constr type="l" for="ch" forName="dummy3a" refType="w" fact="0.7469"/>
          <dgm:constr type="t" for="ch" forName="dummy3a" refType="h" fact="0.8598"/>
          <dgm:constr type="l" for="ch" forName="dummy3b" refType="w" fact="0.2531"/>
          <dgm:constr type="t" for="ch" forName="dummy3b" refType="h" fact="0.8598"/>
          <dgm:constr type="l" for="ch" forName="wedge3Tx" refType="w" fact="0.38"/>
          <dgm:constr type="t" for="ch" forName="wedge3Tx" refType="h" fact="0.69"/>
          <dgm:constr type="w" for="ch" forName="wedge3Tx" refType="w" fact="0.24"/>
          <dgm:constr type="h" for="ch" forName="wedge3Tx" refType="h" fact="0.22"/>
          <dgm:constr type="l" for="ch" forName="wedge4" refType="w" fact="0.061"/>
          <dgm:constr type="t" for="ch" forName="wedge4" refType="h" fact="0.0862"/>
          <dgm:constr type="w" for="ch" forName="wedge4" refType="w" fact="0.84"/>
          <dgm:constr type="h" for="ch" forName="wedge4" refType="h" fact="0.84"/>
          <dgm:constr type="l" for="ch" forName="dummy4a" refType="w" fact="0.2341"/>
          <dgm:constr type="t" for="ch" forName="dummy4a" refType="h" fact="0.846"/>
          <dgm:constr type="l" for="ch" forName="dummy4b" refType="w" fact="0.0815"/>
          <dgm:constr type="t" for="ch" forName="dummy4b" refType="h" fact="0.3764"/>
          <dgm:constr type="r" for="ch" forName="wedge4Tx" refType="w" fact="0.36"/>
          <dgm:constr type="t" for="ch" forName="wedge4Tx" refType="h" fact="0.47"/>
          <dgm:constr type="w" for="ch" forName="wedge4Tx" refType="w" fact="0.25"/>
          <dgm:constr type="h" for="ch" forName="wedge4Tx" refType="h" fact="0.2"/>
          <dgm:constr type="l" for="ch" forName="wedge5" refType="w" fact="0.0682"/>
          <dgm:constr type="t" for="ch" forName="wedge5" refType="h" fact="0.0638"/>
          <dgm:constr type="w" for="ch" forName="wedge5" refType="w" fact="0.84"/>
          <dgm:constr type="h" for="ch" forName="wedge5" refType="h" fact="0.84"/>
          <dgm:constr type="l" for="ch" forName="dummy5a" refType="w" fact="0.0888"/>
          <dgm:constr type="t" for="ch" forName="dummy5a" refType="h" fact="0.354"/>
          <dgm:constr type="l" for="ch" forName="dummy5b" refType="w" fact="0.4882"/>
          <dgm:constr type="t" for="ch" forName="dummy5b" refType="h" fact="0.0638"/>
          <dgm:constr type="r" for="ch" forName="wedge5Tx" refType="w" fact="0.47"/>
          <dgm:constr type="t" for="ch" forName="wedge5Tx" refType="h" fact="0.205"/>
          <dgm:constr type="w" for="ch" forName="wedge5Tx" refType="w" fact="0.27"/>
          <dgm:constr type="h" for="ch" forName="wedge5Tx" refType="h" fact="0.18"/>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primFontSz" for="ch" ptType="node" op="equ"/>
        </dgm:constrLst>
      </dgm:if>
      <dgm:if name="Name6" axis="ch" ptType="node" func="cnt" op="equ" val="6">
        <dgm:constrLst>
          <dgm:constr type="l" for="ch" forName="wedge1" refType="w" fact="0.09"/>
          <dgm:constr type="t" for="ch" forName="wedge1" refType="w" fact="0.0627"/>
          <dgm:constr type="w" for="ch" forName="wedge1" refType="w" fact="0.84"/>
          <dgm:constr type="h" for="ch" forName="wedge1" refType="h" fact="0.84"/>
          <dgm:constr type="l" for="ch" forName="dummy1a" refType="w" fact="0.51"/>
          <dgm:constr type="t" for="ch" forName="dummy1a" refType="h" fact="0.0627"/>
          <dgm:constr type="l" for="ch" forName="dummy1b" refType="w" fact="0.8737"/>
          <dgm:constr type="t" for="ch" forName="dummy1b" refType="h" fact="0.2727"/>
          <dgm:constr type="l" for="ch" forName="wedge1Tx" refType="w" fact="0.53"/>
          <dgm:constr type="t" for="ch" forName="wedge1Tx" refType="h" fact="0.17"/>
          <dgm:constr type="w" for="ch" forName="wedge1Tx" refType="w" fact="0.22"/>
          <dgm:constr type="h" for="ch" forName="wedge1Tx" refType="h" fact="0.17"/>
          <dgm:constr type="l" for="ch" forName="wedge2" refType="w" fact="0.1"/>
          <dgm:constr type="t" for="ch" forName="wedge2" refType="w" fact="0.08"/>
          <dgm:constr type="w" for="ch" forName="wedge2" refType="w" fact="0.84"/>
          <dgm:constr type="h" for="ch" forName="wedge2" refType="h" fact="0.84"/>
          <dgm:constr type="l" for="ch" forName="dummy2a" refType="w" fact="0.8837"/>
          <dgm:constr type="t" for="ch" forName="dummy2a" refType="h" fact="0.29"/>
          <dgm:constr type="l" for="ch" forName="dummy2b" refType="w" fact="0.8837"/>
          <dgm:constr type="t" for="ch" forName="dummy2b" refType="h" fact="0.71"/>
          <dgm:constr type="l" for="ch" forName="wedge2Tx" refType="w" fact="0.67"/>
          <dgm:constr type="t" for="ch" forName="wedge2Tx" refType="h" fact="0.42"/>
          <dgm:constr type="w" for="ch" forName="wedge2Tx" refType="w" fact="0.23"/>
          <dgm:constr type="h" for="ch" forName="wedge2Tx" refType="h" fact="0.165"/>
          <dgm:constr type="l" for="ch" forName="wedge3" refType="w" fact="0.09"/>
          <dgm:constr type="t" for="ch" forName="wedge3" refType="w" fact="0.0973"/>
          <dgm:constr type="w" for="ch" forName="wedge3" refType="w" fact="0.84"/>
          <dgm:constr type="h" for="ch" forName="wedge3" refType="h" fact="0.84"/>
          <dgm:constr type="l" for="ch" forName="dummy3a" refType="w" fact="0.8737"/>
          <dgm:constr type="t" for="ch" forName="dummy3a" refType="h" fact="0.7273"/>
          <dgm:constr type="l" for="ch" forName="dummy3b" refType="w" fact="0.51"/>
          <dgm:constr type="t" for="ch" forName="dummy3b" refType="h" fact="0.9373"/>
          <dgm:constr type="l" for="ch" forName="wedge3Tx" refType="w" fact="0.53"/>
          <dgm:constr type="t" for="ch" forName="wedge3Tx" refType="h" fact="0.665"/>
          <dgm:constr type="w" for="ch" forName="wedge3Tx" refType="w" fact="0.22"/>
          <dgm:constr type="h" for="ch" forName="wedge3Tx" refType="h" fact="0.17"/>
          <dgm:constr type="l" for="ch" forName="wedge4" refType="w" fact="0.07"/>
          <dgm:constr type="t" for="ch" forName="wedge4" refType="h" fact="0.0973"/>
          <dgm:constr type="w" for="ch" forName="wedge4" refType="w" fact="0.84"/>
          <dgm:constr type="h" for="ch" forName="wedge4" refType="h" fact="0.84"/>
          <dgm:constr type="l" for="ch" forName="dummy4a" refType="w" fact="0.49"/>
          <dgm:constr type="t" for="ch" forName="dummy4a" refType="h" fact="0.9373"/>
          <dgm:constr type="l" for="ch" forName="dummy4b" refType="w" fact="0.1263"/>
          <dgm:constr type="t" for="ch" forName="dummy4b" refType="h" fact="0.7273"/>
          <dgm:constr type="r" for="ch" forName="wedge4Tx" refType="w" fact="0.47"/>
          <dgm:constr type="t" for="ch" forName="wedge4Tx" refType="h" fact="0.665"/>
          <dgm:constr type="w" for="ch" forName="wedge4Tx" refType="w" fact="0.22"/>
          <dgm:constr type="h" for="ch" forName="wedge4Tx" refType="h" fact="0.17"/>
          <dgm:constr type="l" for="ch" forName="wedge5" refType="w" fact="0.06"/>
          <dgm:constr type="t" for="ch" forName="wedge5" refType="h" fact="0.08"/>
          <dgm:constr type="w" for="ch" forName="wedge5" refType="w" fact="0.84"/>
          <dgm:constr type="h" for="ch" forName="wedge5" refType="h" fact="0.84"/>
          <dgm:constr type="l" for="ch" forName="dummy5a" refType="w" fact="0.1163"/>
          <dgm:constr type="t" for="ch" forName="dummy5a" refType="h" fact="0.71"/>
          <dgm:constr type="l" for="ch" forName="dummy5b" refType="w" fact="0.1163"/>
          <dgm:constr type="t" for="ch" forName="dummy5b" refType="h" fact="0.29"/>
          <dgm:constr type="r" for="ch" forName="wedge5Tx" refType="w" fact="0.33"/>
          <dgm:constr type="t" for="ch" forName="wedge5Tx" refType="h" fact="0.42"/>
          <dgm:constr type="w" for="ch" forName="wedge5Tx" refType="w" fact="0.23"/>
          <dgm:constr type="h" for="ch" forName="wedge5Tx" refType="h" fact="0.165"/>
          <dgm:constr type="l" for="ch" forName="wedge6" refType="w" fact="0.07"/>
          <dgm:constr type="t" for="ch" forName="wedge6" refType="h" fact="0.0627"/>
          <dgm:constr type="w" for="ch" forName="wedge6" refType="w" fact="0.84"/>
          <dgm:constr type="h" for="ch" forName="wedge6" refType="h" fact="0.84"/>
          <dgm:constr type="l" for="ch" forName="dummy6a" refType="w" fact="0.1263"/>
          <dgm:constr type="t" for="ch" forName="dummy6a" refType="h" fact="0.2727"/>
          <dgm:constr type="l" for="ch" forName="dummy6b" refType="w" fact="0.49"/>
          <dgm:constr type="t" for="ch" forName="dummy6b" refType="h" fact="0.0627"/>
          <dgm:constr type="r" for="ch" forName="wedge6Tx" refType="w" fact="0.47"/>
          <dgm:constr type="t" for="ch" forName="wedge6Tx" refType="h" fact="0.17"/>
          <dgm:constr type="w" for="ch" forName="wedge6Tx" refType="w" fact="0.22"/>
          <dgm:constr type="h" for="ch" forName="wedge6Tx" refType="h" fact="0.17"/>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primFontSz" for="ch" ptType="node" op="equ"/>
        </dgm:constrLst>
      </dgm:if>
      <dgm:else name="Name7">
        <dgm:constrLst>
          <dgm:constr type="l" for="ch" forName="wedge1" refType="w" fact="0.0887"/>
          <dgm:constr type="t" for="ch" forName="wedge1" refType="w" fact="0.062"/>
          <dgm:constr type="w" for="ch" forName="wedge1" refType="w" fact="0.84"/>
          <dgm:constr type="h" for="ch" forName="wedge1" refType="h" fact="0.84"/>
          <dgm:constr type="l" for="ch" forName="dummy1a" refType="w" fact="0.5087"/>
          <dgm:constr type="t" for="ch" forName="dummy1a" refType="h" fact="0.062"/>
          <dgm:constr type="l" for="ch" forName="dummy1b" refType="w" fact="0.837"/>
          <dgm:constr type="t" for="ch" forName="dummy1b" refType="h" fact="0.2201"/>
          <dgm:constr type="l" for="ch" forName="wedge1Tx" refType="w" fact="0.53"/>
          <dgm:constr type="t" for="ch" forName="wedge1Tx" refType="h" fact="0.14"/>
          <dgm:constr type="w" for="ch" forName="wedge1Tx" refType="w" fact="0.2"/>
          <dgm:constr type="h" for="ch" forName="wedge1Tx" refType="h" fact="0.16"/>
          <dgm:constr type="l" for="ch" forName="wedge2" refType="w" fact="0.0995"/>
          <dgm:constr type="t" for="ch" forName="wedge2" refType="w" fact="0.0755"/>
          <dgm:constr type="w" for="ch" forName="wedge2" refType="w" fact="0.84"/>
          <dgm:constr type="h" for="ch" forName="wedge2" refType="h" fact="0.84"/>
          <dgm:constr type="l" for="ch" forName="dummy2a" refType="w" fact="0.8479"/>
          <dgm:constr type="t" for="ch" forName="dummy2a" refType="h" fact="0.2337"/>
          <dgm:constr type="l" for="ch" forName="dummy2b" refType="w" fact="0.929"/>
          <dgm:constr type="t" for="ch" forName="dummy2b" refType="h" fact="0.589"/>
          <dgm:constr type="l" for="ch" forName="wedge2Tx" refType="w" fact="0.67"/>
          <dgm:constr type="t" for="ch" forName="wedge2Tx" refType="h" fact="0.38"/>
          <dgm:constr type="w" for="ch" forName="wedge2Tx" refType="w" fact="0.23"/>
          <dgm:constr type="h" for="ch" forName="wedge2Tx" refType="h" fact="0.14"/>
          <dgm:constr type="l" for="ch" forName="wedge3" refType="w" fact="0.0956"/>
          <dgm:constr type="t" for="ch" forName="wedge3" refType="w" fact="0.0925"/>
          <dgm:constr type="w" for="ch" forName="wedge3" refType="w" fact="0.84"/>
          <dgm:constr type="h" for="ch" forName="wedge3" refType="h" fact="0.84"/>
          <dgm:constr type="l" for="ch" forName="dummy3a" refType="w" fact="0.9251"/>
          <dgm:constr type="t" for="ch" forName="dummy3a" refType="h" fact="0.6059"/>
          <dgm:constr type="l" for="ch" forName="dummy3b" refType="w" fact="0.6979"/>
          <dgm:constr type="t" for="ch" forName="dummy3b" refType="h" fact="0.8909"/>
          <dgm:constr type="l" for="ch" forName="wedge3Tx" refType="w" fact="0.635"/>
          <dgm:constr type="t" for="ch" forName="wedge3Tx" refType="h" fact="0.59"/>
          <dgm:constr type="w" for="ch" forName="wedge3Tx" refType="w" fact="0.2"/>
          <dgm:constr type="h" for="ch" forName="wedge3Tx" refType="h" fact="0.155"/>
          <dgm:constr type="l" for="ch" forName="wedge4" refType="w" fact="0.08"/>
          <dgm:constr type="t" for="ch" forName="wedge4" refType="h" fact="0.1"/>
          <dgm:constr type="w" for="ch" forName="wedge4" refType="w" fact="0.84"/>
          <dgm:constr type="h" for="ch" forName="wedge4" refType="h" fact="0.84"/>
          <dgm:constr type="l" for="ch" forName="dummy4a" refType="w" fact="0.6822"/>
          <dgm:constr type="t" for="ch" forName="dummy4a" refType="h" fact="0.8984"/>
          <dgm:constr type="l" for="ch" forName="dummy4b" refType="w" fact="0.3178"/>
          <dgm:constr type="t" for="ch" forName="dummy4b" refType="h" fact="0.8984"/>
          <dgm:constr type="l" for="ch" forName="wedge4Tx" refType="w" fact="0.4025"/>
          <dgm:constr type="t" for="ch" forName="wedge4Tx" refType="h" fact="0.76"/>
          <dgm:constr type="w" for="ch" forName="wedge4Tx" refType="w" fact="0.195"/>
          <dgm:constr type="h" for="ch" forName="wedge4Tx" refType="h" fact="0.14"/>
          <dgm:constr type="l" for="ch" forName="wedge5" refType="w" fact="0.0644"/>
          <dgm:constr type="t" for="ch" forName="wedge5" refType="h" fact="0.0925"/>
          <dgm:constr type="w" for="ch" forName="wedge5" refType="w" fact="0.84"/>
          <dgm:constr type="h" for="ch" forName="wedge5" refType="h" fact="0.84"/>
          <dgm:constr type="l" for="ch" forName="dummy5a" refType="w" fact="0.3021"/>
          <dgm:constr type="t" for="ch" forName="dummy5a" refType="h" fact="0.8909"/>
          <dgm:constr type="l" for="ch" forName="dummy5b" refType="w" fact="0.0749"/>
          <dgm:constr type="t" for="ch" forName="dummy5b" refType="h" fact="0.6059"/>
          <dgm:constr type="r" for="ch" forName="wedge5Tx" refType="w" fact="0.365"/>
          <dgm:constr type="t" for="ch" forName="wedge5Tx" refType="h" fact="0.59"/>
          <dgm:constr type="w" for="ch" forName="wedge5Tx" refType="w" fact="0.2"/>
          <dgm:constr type="h" for="ch" forName="wedge5Tx" refType="h" fact="0.155"/>
          <dgm:constr type="l" for="ch" forName="wedge6" refType="w" fact="0.0605"/>
          <dgm:constr type="t" for="ch" forName="wedge6" refType="h" fact="0.0755"/>
          <dgm:constr type="w" for="ch" forName="wedge6" refType="w" fact="0.84"/>
          <dgm:constr type="h" for="ch" forName="wedge6" refType="h" fact="0.84"/>
          <dgm:constr type="l" for="ch" forName="dummy6a" refType="w" fact="0.071"/>
          <dgm:constr type="t" for="ch" forName="dummy6a" refType="h" fact="0.589"/>
          <dgm:constr type="l" for="ch" forName="dummy6b" refType="w" fact="0.1521"/>
          <dgm:constr type="t" for="ch" forName="dummy6b" refType="h" fact="0.2337"/>
          <dgm:constr type="r" for="ch" forName="wedge6Tx" refType="w" fact="0.33"/>
          <dgm:constr type="t" for="ch" forName="wedge6Tx" refType="h" fact="0.38"/>
          <dgm:constr type="w" for="ch" forName="wedge6Tx" refType="w" fact="0.23"/>
          <dgm:constr type="h" for="ch" forName="wedge6Tx" refType="h" fact="0.14"/>
          <dgm:constr type="l" for="ch" forName="wedge7" refType="w" fact="0.0713"/>
          <dgm:constr type="t" for="ch" forName="wedge7" refType="h" fact="0.062"/>
          <dgm:constr type="w" for="ch" forName="wedge7" refType="w" fact="0.84"/>
          <dgm:constr type="h" for="ch" forName="wedge7" refType="h" fact="0.84"/>
          <dgm:constr type="l" for="ch" forName="dummy7a" refType="w" fact="0.163"/>
          <dgm:constr type="t" for="ch" forName="dummy7a" refType="h" fact="0.2201"/>
          <dgm:constr type="l" for="ch" forName="dummy7b" refType="w" fact="0.4913"/>
          <dgm:constr type="t" for="ch" forName="dummy7b" refType="h" fact="0.062"/>
          <dgm:constr type="r" for="ch" forName="wedge7Tx" refType="w" fact="0.47"/>
          <dgm:constr type="t" for="ch" forName="wedge7Tx" refType="h" fact="0.14"/>
          <dgm:constr type="w" for="ch" forName="wedge7Tx" refType="w" fact="0.2"/>
          <dgm:constr type="h" for="ch" forName="wedge7Tx" refType="h" fact="0.16"/>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h" for="ch" forName="arrowWedge7" refType="w" fact="0.08"/>
          <dgm:constr type="diam" for="ch" forName="arrowWedge7" refType="w" fact="0.84"/>
          <dgm:constr type="l" for="ch" forName="arrowWedge7" refType="w" fact="0.5"/>
          <dgm:constr type="t" for="ch" forName="arrowWedge7" refType="w" fact="0.5"/>
          <dgm:constr type="primFontSz" for="ch" ptType="node" op="equ"/>
        </dgm:constrLst>
      </dgm:else>
    </dgm:choose>
    <dgm:ruleLst/>
    <dgm:choose name="Name8">
      <dgm:if name="Name9" axis="ch" ptType="node" func="cnt" op="gte" val="1">
        <dgm:layoutNode name="wedge1">
          <dgm:alg type="sp"/>
          <dgm:choose name="Name10">
            <dgm:if name="Name11" axis="ch" ptType="node" func="cnt" op="equ" val="1">
              <dgm:shape xmlns:r="http://schemas.openxmlformats.org/officeDocument/2006/relationships" type="ellipse" r:blip="">
                <dgm:adjLst/>
              </dgm:shape>
            </dgm:if>
            <dgm:if name="Name12" axis="ch" ptType="node" func="cnt" op="equ" val="2">
              <dgm:shape xmlns:r="http://schemas.openxmlformats.org/officeDocument/2006/relationships" type="pie" r:blip="">
                <dgm:adjLst>
                  <dgm:adj idx="1" val="270"/>
                  <dgm:adj idx="2" val="90"/>
                </dgm:adjLst>
              </dgm:shape>
            </dgm:if>
            <dgm:if name="Name13" axis="ch" ptType="node" func="cnt" op="equ" val="3">
              <dgm:shape xmlns:r="http://schemas.openxmlformats.org/officeDocument/2006/relationships" type="pie" r:blip="">
                <dgm:adjLst>
                  <dgm:adj idx="1" val="270"/>
                  <dgm:adj idx="2" val="30"/>
                </dgm:adjLst>
              </dgm:shape>
            </dgm:if>
            <dgm:if name="Name14" axis="ch" ptType="node" func="cnt" op="equ" val="4">
              <dgm:shape xmlns:r="http://schemas.openxmlformats.org/officeDocument/2006/relationships" type="pie" r:blip="">
                <dgm:adjLst>
                  <dgm:adj idx="1" val="270"/>
                  <dgm:adj idx="2" val="0"/>
                </dgm:adjLst>
              </dgm:shape>
            </dgm:if>
            <dgm:if name="Name15" axis="ch" ptType="node" func="cnt" op="equ" val="5">
              <dgm:shape xmlns:r="http://schemas.openxmlformats.org/officeDocument/2006/relationships" type="pie" r:blip="">
                <dgm:adjLst>
                  <dgm:adj idx="1" val="270"/>
                  <dgm:adj idx="2" val="342"/>
                </dgm:adjLst>
              </dgm:shape>
            </dgm:if>
            <dgm:if name="Name16" axis="ch" ptType="node" func="cnt" op="equ" val="6">
              <dgm:shape xmlns:r="http://schemas.openxmlformats.org/officeDocument/2006/relationships" type="pie" r:blip="">
                <dgm:adjLst>
                  <dgm:adj idx="1" val="270"/>
                  <dgm:adj idx="2" val="330"/>
                </dgm:adjLst>
              </dgm:shape>
            </dgm:if>
            <dgm:else name="Name17">
              <dgm:shape xmlns:r="http://schemas.openxmlformats.org/officeDocument/2006/relationships" type="pie" r:blip="">
                <dgm:adjLst>
                  <dgm:adj idx="1" val="270"/>
                  <dgm:adj idx="2" val="321.4286"/>
                </dgm:adjLst>
              </dgm:shape>
            </dgm:else>
          </dgm:choose>
          <dgm:choose name="Name18">
            <dgm:if name="Name19" func="var" arg="dir" op="equ" val="norm">
              <dgm:presOf axis="ch desOrSelf" ptType="node node" st="1 1" cnt="1 0"/>
            </dgm:if>
            <dgm:else name="Name20">
              <dgm:choose name="Name21">
                <dgm:if name="Name22" axis="ch" ptType="node" func="cnt" op="equ" val="1">
                  <dgm:presOf axis="ch desOrSelf" ptType="node node" st="1 1" cnt="1 0"/>
                </dgm:if>
                <dgm:if name="Name23" axis="ch" ptType="node" func="cnt" op="equ" val="2">
                  <dgm:presOf axis="ch desOrSelf" ptType="node node" st="2 1" cnt="1 0"/>
                </dgm:if>
                <dgm:if name="Name24" axis="ch" ptType="node" func="cnt" op="equ" val="3">
                  <dgm:presOf axis="ch desOrSelf" ptType="node node" st="3 1" cnt="1 0"/>
                </dgm:if>
                <dgm:if name="Name25" axis="ch" ptType="node" func="cnt" op="equ" val="4">
                  <dgm:presOf axis="ch desOrSelf" ptType="node node" st="4 1" cnt="1 0"/>
                </dgm:if>
                <dgm:if name="Name26" axis="ch" ptType="node" func="cnt" op="equ" val="5">
                  <dgm:presOf axis="ch desOrSelf" ptType="node node" st="5 1" cnt="1 0"/>
                </dgm:if>
                <dgm:if name="Name27" axis="ch" ptType="node" func="cnt" op="equ" val="6">
                  <dgm:presOf axis="ch desOrSelf" ptType="node node" st="6 1" cnt="1 0"/>
                </dgm:if>
                <dgm:else name="Name28">
                  <dgm:presOf axis="ch desOrSelf" ptType="node node" st="7 1" cnt="1 0"/>
                </dgm:else>
              </dgm:choose>
            </dgm:else>
          </dgm:choose>
          <dgm:constrLst/>
          <dgm:ruleLst/>
        </dgm:layoutNode>
        <dgm:layoutNode name="dummy1a" moveWith="wedge1">
          <dgm:alg type="sp"/>
          <dgm:shape xmlns:r="http://schemas.openxmlformats.org/officeDocument/2006/relationships" r:blip="">
            <dgm:adjLst/>
          </dgm:shape>
          <dgm:presOf/>
          <dgm:constrLst>
            <dgm:constr type="w" val="1"/>
            <dgm:constr type="h" val="1"/>
          </dgm:constrLst>
          <dgm:ruleLst/>
        </dgm:layoutNode>
        <dgm:layoutNode name="dummy1b" moveWith="wedge1">
          <dgm:alg type="sp"/>
          <dgm:shape xmlns:r="http://schemas.openxmlformats.org/officeDocument/2006/relationships" r:blip="">
            <dgm:adjLst/>
          </dgm:shape>
          <dgm:presOf/>
          <dgm:constrLst>
            <dgm:constr type="w" val="1"/>
            <dgm:constr type="h" val="1"/>
          </dgm:constrLst>
          <dgm:ruleLst/>
        </dgm:layoutNode>
        <dgm:layoutNode name="wedge1Tx" moveWith="wedge1">
          <dgm:varLst>
            <dgm:chMax val="0"/>
            <dgm:chPref val="0"/>
            <dgm:bulletEnabled val="1"/>
          </dgm:varLst>
          <dgm:alg type="tx"/>
          <dgm:shape xmlns:r="http://schemas.openxmlformats.org/officeDocument/2006/relationships" type="rect" r:blip="" hideGeom="1">
            <dgm:adjLst/>
          </dgm:shape>
          <dgm:choose name="Name29">
            <dgm:if name="Name30" func="var" arg="dir" op="equ" val="norm">
              <dgm:presOf axis="ch desOrSelf" ptType="node node" st="1 1" cnt="1 0"/>
            </dgm:if>
            <dgm:else name="Name31">
              <dgm:choose name="Name32">
                <dgm:if name="Name33" axis="ch" ptType="node" func="cnt" op="equ" val="1">
                  <dgm:presOf axis="ch desOrSelf" ptType="node node" st="1 1" cnt="1 0"/>
                </dgm:if>
                <dgm:if name="Name34" axis="ch" ptType="node" func="cnt" op="equ" val="2">
                  <dgm:presOf axis="ch desOrSelf" ptType="node node" st="2 1" cnt="1 0"/>
                </dgm:if>
                <dgm:if name="Name35" axis="ch" ptType="node" func="cnt" op="equ" val="3">
                  <dgm:presOf axis="ch desOrSelf" ptType="node node" st="3 1" cnt="1 0"/>
                </dgm:if>
                <dgm:if name="Name36" axis="ch" ptType="node" func="cnt" op="equ" val="4">
                  <dgm:presOf axis="ch desOrSelf" ptType="node node" st="4 1" cnt="1 0"/>
                </dgm:if>
                <dgm:if name="Name37" axis="ch" ptType="node" func="cnt" op="equ" val="5">
                  <dgm:presOf axis="ch desOrSelf" ptType="node node" st="5 1" cnt="1 0"/>
                </dgm:if>
                <dgm:if name="Name38" axis="ch" ptType="node" func="cnt" op="equ" val="6">
                  <dgm:presOf axis="ch desOrSelf" ptType="node node" st="6 1" cnt="1 0"/>
                </dgm:if>
                <dgm:else name="Name39">
                  <dgm:presOf axis="ch desOrSelf" ptType="node node" st="7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40"/>
    </dgm:choose>
    <dgm:choose name="Name41">
      <dgm:if name="Name42" axis="ch" ptType="node" func="cnt" op="gte" val="2">
        <dgm:layoutNode name="wedge2">
          <dgm:alg type="sp"/>
          <dgm:choose name="Name43">
            <dgm:if name="Name44" axis="ch" ptType="node" func="cnt" op="equ" val="2">
              <dgm:shape xmlns:r="http://schemas.openxmlformats.org/officeDocument/2006/relationships" type="pie" r:blip="">
                <dgm:adjLst>
                  <dgm:adj idx="1" val="90"/>
                  <dgm:adj idx="2" val="270"/>
                </dgm:adjLst>
              </dgm:shape>
            </dgm:if>
            <dgm:if name="Name45" axis="ch" ptType="node" func="cnt" op="equ" val="3">
              <dgm:shape xmlns:r="http://schemas.openxmlformats.org/officeDocument/2006/relationships" type="pie" r:blip="">
                <dgm:adjLst>
                  <dgm:adj idx="1" val="30"/>
                  <dgm:adj idx="2" val="150"/>
                </dgm:adjLst>
              </dgm:shape>
            </dgm:if>
            <dgm:if name="Name46" axis="ch" ptType="node" func="cnt" op="equ" val="4">
              <dgm:shape xmlns:r="http://schemas.openxmlformats.org/officeDocument/2006/relationships" type="pie" r:blip="">
                <dgm:adjLst>
                  <dgm:adj idx="1" val="0"/>
                  <dgm:adj idx="2" val="90"/>
                </dgm:adjLst>
              </dgm:shape>
            </dgm:if>
            <dgm:if name="Name47" axis="ch" ptType="node" func="cnt" op="equ" val="5">
              <dgm:shape xmlns:r="http://schemas.openxmlformats.org/officeDocument/2006/relationships" type="pie" r:blip="">
                <dgm:adjLst>
                  <dgm:adj idx="1" val="342"/>
                  <dgm:adj idx="2" val="54"/>
                </dgm:adjLst>
              </dgm:shape>
            </dgm:if>
            <dgm:if name="Name48" axis="ch" ptType="node" func="cnt" op="equ" val="6">
              <dgm:shape xmlns:r="http://schemas.openxmlformats.org/officeDocument/2006/relationships" type="pie" r:blip="">
                <dgm:adjLst>
                  <dgm:adj idx="1" val="330"/>
                  <dgm:adj idx="2" val="30"/>
                </dgm:adjLst>
              </dgm:shape>
            </dgm:if>
            <dgm:else name="Name49">
              <dgm:shape xmlns:r="http://schemas.openxmlformats.org/officeDocument/2006/relationships" type="pie" r:blip="">
                <dgm:adjLst>
                  <dgm:adj idx="1" val="321.4286"/>
                  <dgm:adj idx="2" val="12.85714"/>
                </dgm:adjLst>
              </dgm:shape>
            </dgm:else>
          </dgm:choose>
          <dgm:choose name="Name50">
            <dgm:if name="Name51" func="var" arg="dir" op="equ" val="norm">
              <dgm:presOf axis="ch desOrSelf" ptType="node node" st="2 1" cnt="1 0"/>
            </dgm:if>
            <dgm:else name="Name52">
              <dgm:choose name="Name53">
                <dgm:if name="Name54" axis="ch" ptType="node" func="cnt" op="equ" val="2">
                  <dgm:presOf axis="ch desOrSelf" ptType="node node" st="1 1" cnt="1 0"/>
                </dgm:if>
                <dgm:if name="Name55" axis="ch" ptType="node" func="cnt" op="equ" val="3">
                  <dgm:presOf axis="ch desOrSelf" ptType="node node" st="2 1" cnt="1 0"/>
                </dgm:if>
                <dgm:if name="Name56" axis="ch" ptType="node" func="cnt" op="equ" val="4">
                  <dgm:presOf axis="ch desOrSelf" ptType="node node" st="3 1" cnt="1 0"/>
                </dgm:if>
                <dgm:if name="Name57" axis="ch" ptType="node" func="cnt" op="equ" val="5">
                  <dgm:presOf axis="ch desOrSelf" ptType="node node" st="4 1" cnt="1 0"/>
                </dgm:if>
                <dgm:if name="Name58" axis="ch" ptType="node" func="cnt" op="equ" val="6">
                  <dgm:presOf axis="ch desOrSelf" ptType="node node" st="5 1" cnt="1 0"/>
                </dgm:if>
                <dgm:else name="Name59">
                  <dgm:presOf axis="ch desOrSelf" ptType="node node" st="6 1" cnt="1 0"/>
                </dgm:else>
              </dgm:choose>
            </dgm:else>
          </dgm:choose>
          <dgm:constrLst/>
          <dgm:ruleLst/>
        </dgm:layoutNode>
        <dgm:layoutNode name="dummy2a" moveWith="wedge2">
          <dgm:alg type="sp"/>
          <dgm:shape xmlns:r="http://schemas.openxmlformats.org/officeDocument/2006/relationships" r:blip="">
            <dgm:adjLst/>
          </dgm:shape>
          <dgm:presOf/>
          <dgm:constrLst>
            <dgm:constr type="w" val="1"/>
            <dgm:constr type="h" val="1"/>
          </dgm:constrLst>
          <dgm:ruleLst/>
        </dgm:layoutNode>
        <dgm:layoutNode name="dummy2b" moveWith="wedge2">
          <dgm:alg type="sp"/>
          <dgm:shape xmlns:r="http://schemas.openxmlformats.org/officeDocument/2006/relationships" r:blip="">
            <dgm:adjLst/>
          </dgm:shape>
          <dgm:presOf/>
          <dgm:constrLst>
            <dgm:constr type="w" val="1"/>
            <dgm:constr type="h" val="1"/>
          </dgm:constrLst>
          <dgm:ruleLst/>
        </dgm:layoutNode>
        <dgm:layoutNode name="wedge2Tx" moveWith="wedge2">
          <dgm:varLst>
            <dgm:chMax val="0"/>
            <dgm:chPref val="0"/>
            <dgm:bulletEnabled val="1"/>
          </dgm:varLst>
          <dgm:alg type="tx"/>
          <dgm:shape xmlns:r="http://schemas.openxmlformats.org/officeDocument/2006/relationships" type="rect" r:blip="" hideGeom="1">
            <dgm:adjLst/>
          </dgm:shape>
          <dgm:choose name="Name60">
            <dgm:if name="Name61" func="var" arg="dir" op="equ" val="norm">
              <dgm:presOf axis="ch desOrSelf" ptType="node node" st="2 1" cnt="1 0"/>
            </dgm:if>
            <dgm:else name="Name62">
              <dgm:choose name="Name63">
                <dgm:if name="Name64" axis="ch" ptType="node" func="cnt" op="equ" val="2">
                  <dgm:presOf axis="ch desOrSelf" ptType="node node" st="1 1" cnt="1 0"/>
                </dgm:if>
                <dgm:if name="Name65" axis="ch" ptType="node" func="cnt" op="equ" val="3">
                  <dgm:presOf axis="ch desOrSelf" ptType="node node" st="2 1" cnt="1 0"/>
                </dgm:if>
                <dgm:if name="Name66" axis="ch" ptType="node" func="cnt" op="equ" val="4">
                  <dgm:presOf axis="ch desOrSelf" ptType="node node" st="3 1" cnt="1 0"/>
                </dgm:if>
                <dgm:if name="Name67" axis="ch" ptType="node" func="cnt" op="equ" val="5">
                  <dgm:presOf axis="ch desOrSelf" ptType="node node" st="4 1" cnt="1 0"/>
                </dgm:if>
                <dgm:if name="Name68" axis="ch" ptType="node" func="cnt" op="equ" val="6">
                  <dgm:presOf axis="ch desOrSelf" ptType="node node" st="5 1" cnt="1 0"/>
                </dgm:if>
                <dgm:else name="Name69">
                  <dgm:presOf axis="ch desOrSelf" ptType="node node" st="6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70"/>
    </dgm:choose>
    <dgm:choose name="Name71">
      <dgm:if name="Name72" axis="ch" ptType="node" func="cnt" op="gte" val="3">
        <dgm:layoutNode name="wedge3">
          <dgm:alg type="sp"/>
          <dgm:choose name="Name73">
            <dgm:if name="Name74" axis="ch" ptType="node" func="cnt" op="equ" val="3">
              <dgm:shape xmlns:r="http://schemas.openxmlformats.org/officeDocument/2006/relationships" type="pie" r:blip="">
                <dgm:adjLst>
                  <dgm:adj idx="1" val="150"/>
                  <dgm:adj idx="2" val="270"/>
                </dgm:adjLst>
              </dgm:shape>
            </dgm:if>
            <dgm:if name="Name75" axis="ch" ptType="node" func="cnt" op="equ" val="4">
              <dgm:shape xmlns:r="http://schemas.openxmlformats.org/officeDocument/2006/relationships" type="pie" r:blip="">
                <dgm:adjLst>
                  <dgm:adj idx="1" val="90"/>
                  <dgm:adj idx="2" val="180"/>
                </dgm:adjLst>
              </dgm:shape>
            </dgm:if>
            <dgm:if name="Name76" axis="ch" ptType="node" func="cnt" op="equ" val="5">
              <dgm:shape xmlns:r="http://schemas.openxmlformats.org/officeDocument/2006/relationships" type="pie" r:blip="">
                <dgm:adjLst>
                  <dgm:adj idx="1" val="54"/>
                  <dgm:adj idx="2" val="126"/>
                </dgm:adjLst>
              </dgm:shape>
            </dgm:if>
            <dgm:if name="Name77" axis="ch" ptType="node" func="cnt" op="equ" val="6">
              <dgm:shape xmlns:r="http://schemas.openxmlformats.org/officeDocument/2006/relationships" type="pie" r:blip="">
                <dgm:adjLst>
                  <dgm:adj idx="1" val="30"/>
                  <dgm:adj idx="2" val="90"/>
                </dgm:adjLst>
              </dgm:shape>
            </dgm:if>
            <dgm:else name="Name78">
              <dgm:shape xmlns:r="http://schemas.openxmlformats.org/officeDocument/2006/relationships" type="pie" r:blip="">
                <dgm:adjLst>
                  <dgm:adj idx="1" val="12.85714"/>
                  <dgm:adj idx="2" val="64.28571"/>
                </dgm:adjLst>
              </dgm:shape>
            </dgm:else>
          </dgm:choose>
          <dgm:choose name="Name79">
            <dgm:if name="Name80" func="var" arg="dir" op="equ" val="norm">
              <dgm:presOf axis="ch desOrSelf" ptType="node node" st="3 1" cnt="1 0"/>
            </dgm:if>
            <dgm:else name="Name81">
              <dgm:choose name="Name82">
                <dgm:if name="Name83" axis="ch" ptType="node" func="cnt" op="equ" val="3">
                  <dgm:presOf axis="ch desOrSelf" ptType="node node" st="1 1" cnt="1 0"/>
                </dgm:if>
                <dgm:if name="Name84" axis="ch" ptType="node" func="cnt" op="equ" val="4">
                  <dgm:presOf axis="ch desOrSelf" ptType="node node" st="2 1" cnt="1 0"/>
                </dgm:if>
                <dgm:if name="Name85" axis="ch" ptType="node" func="cnt" op="equ" val="5">
                  <dgm:presOf axis="ch desOrSelf" ptType="node node" st="3 1" cnt="1 0"/>
                </dgm:if>
                <dgm:if name="Name86" axis="ch" ptType="node" func="cnt" op="equ" val="6">
                  <dgm:presOf axis="ch desOrSelf" ptType="node node" st="4 1" cnt="1 0"/>
                </dgm:if>
                <dgm:else name="Name87">
                  <dgm:presOf axis="ch desOrSelf" ptType="node node" st="5 1" cnt="1 0"/>
                </dgm:else>
              </dgm:choose>
            </dgm:else>
          </dgm:choose>
          <dgm:constrLst/>
          <dgm:ruleLst/>
        </dgm:layoutNode>
        <dgm:layoutNode name="dummy3a" moveWith="wedge3">
          <dgm:alg type="sp"/>
          <dgm:shape xmlns:r="http://schemas.openxmlformats.org/officeDocument/2006/relationships" r:blip="">
            <dgm:adjLst/>
          </dgm:shape>
          <dgm:presOf/>
          <dgm:constrLst>
            <dgm:constr type="w" val="1"/>
            <dgm:constr type="h" val="1"/>
          </dgm:constrLst>
          <dgm:ruleLst/>
        </dgm:layoutNode>
        <dgm:layoutNode name="dummy3b" moveWith="wedge3">
          <dgm:alg type="sp"/>
          <dgm:shape xmlns:r="http://schemas.openxmlformats.org/officeDocument/2006/relationships" r:blip="">
            <dgm:adjLst/>
          </dgm:shape>
          <dgm:presOf/>
          <dgm:constrLst>
            <dgm:constr type="w" val="1"/>
            <dgm:constr type="h" val="1"/>
          </dgm:constrLst>
          <dgm:ruleLst/>
        </dgm:layoutNode>
        <dgm:layoutNode name="wedge3Tx" moveWith="wedge3">
          <dgm:varLst>
            <dgm:chMax val="0"/>
            <dgm:chPref val="0"/>
            <dgm:bulletEnabled val="1"/>
          </dgm:varLst>
          <dgm:alg type="tx"/>
          <dgm:shape xmlns:r="http://schemas.openxmlformats.org/officeDocument/2006/relationships" type="rect" r:blip="" hideGeom="1">
            <dgm:adjLst/>
          </dgm:shape>
          <dgm:choose name="Name88">
            <dgm:if name="Name89" func="var" arg="dir" op="equ" val="norm">
              <dgm:presOf axis="ch desOrSelf" ptType="node node" st="3 1" cnt="1 0"/>
            </dgm:if>
            <dgm:else name="Name90">
              <dgm:choose name="Name91">
                <dgm:if name="Name92" axis="ch" ptType="node" func="cnt" op="equ" val="3">
                  <dgm:presOf axis="ch desOrSelf" ptType="node node" st="1 1" cnt="1 0"/>
                </dgm:if>
                <dgm:if name="Name93" axis="ch" ptType="node" func="cnt" op="equ" val="4">
                  <dgm:presOf axis="ch desOrSelf" ptType="node node" st="2 1" cnt="1 0"/>
                </dgm:if>
                <dgm:if name="Name94" axis="ch" ptType="node" func="cnt" op="equ" val="5">
                  <dgm:presOf axis="ch desOrSelf" ptType="node node" st="3 1" cnt="1 0"/>
                </dgm:if>
                <dgm:if name="Name95" axis="ch" ptType="node" func="cnt" op="equ" val="6">
                  <dgm:presOf axis="ch desOrSelf" ptType="node node" st="4 1" cnt="1 0"/>
                </dgm:if>
                <dgm:else name="Name96">
                  <dgm:presOf axis="ch desOrSelf" ptType="node node" st="5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97"/>
    </dgm:choose>
    <dgm:choose name="Name98">
      <dgm:if name="Name99" axis="ch" ptType="node" func="cnt" op="gte" val="4">
        <dgm:layoutNode name="wedge4">
          <dgm:alg type="sp"/>
          <dgm:choose name="Name100">
            <dgm:if name="Name101" axis="ch" ptType="node" func="cnt" op="equ" val="4">
              <dgm:shape xmlns:r="http://schemas.openxmlformats.org/officeDocument/2006/relationships" type="pie" r:blip="">
                <dgm:adjLst>
                  <dgm:adj idx="1" val="180"/>
                  <dgm:adj idx="2" val="270"/>
                </dgm:adjLst>
              </dgm:shape>
            </dgm:if>
            <dgm:if name="Name102" axis="ch" ptType="node" func="cnt" op="equ" val="5">
              <dgm:shape xmlns:r="http://schemas.openxmlformats.org/officeDocument/2006/relationships" type="pie" r:blip="">
                <dgm:adjLst>
                  <dgm:adj idx="1" val="126"/>
                  <dgm:adj idx="2" val="198"/>
                </dgm:adjLst>
              </dgm:shape>
            </dgm:if>
            <dgm:if name="Name103" axis="ch" ptType="node" func="cnt" op="equ" val="6">
              <dgm:shape xmlns:r="http://schemas.openxmlformats.org/officeDocument/2006/relationships" type="pie" r:blip="">
                <dgm:adjLst>
                  <dgm:adj idx="1" val="90"/>
                  <dgm:adj idx="2" val="150"/>
                </dgm:adjLst>
              </dgm:shape>
            </dgm:if>
            <dgm:else name="Name104">
              <dgm:shape xmlns:r="http://schemas.openxmlformats.org/officeDocument/2006/relationships" type="pie" r:blip="">
                <dgm:adjLst>
                  <dgm:adj idx="1" val="64.2871"/>
                  <dgm:adj idx="2" val="115.7143"/>
                </dgm:adjLst>
              </dgm:shape>
            </dgm:else>
          </dgm:choose>
          <dgm:choose name="Name105">
            <dgm:if name="Name106" func="var" arg="dir" op="equ" val="norm">
              <dgm:presOf axis="ch desOrSelf" ptType="node node" st="4 1" cnt="1 0"/>
            </dgm:if>
            <dgm:else name="Name107">
              <dgm:choose name="Name108">
                <dgm:if name="Name109" axis="ch" ptType="node" func="cnt" op="equ" val="4">
                  <dgm:presOf axis="ch desOrSelf" ptType="node node" st="1 1" cnt="1 0"/>
                </dgm:if>
                <dgm:if name="Name110" axis="ch" ptType="node" func="cnt" op="equ" val="5">
                  <dgm:presOf axis="ch desOrSelf" ptType="node node" st="2 1" cnt="1 0"/>
                </dgm:if>
                <dgm:if name="Name111" axis="ch" ptType="node" func="cnt" op="equ" val="6">
                  <dgm:presOf axis="ch desOrSelf" ptType="node node" st="3 1" cnt="1 0"/>
                </dgm:if>
                <dgm:else name="Name112">
                  <dgm:presOf axis="ch desOrSelf" ptType="node node" st="4 1" cnt="1 0"/>
                </dgm:else>
              </dgm:choose>
            </dgm:else>
          </dgm:choose>
          <dgm:constrLst/>
          <dgm:ruleLst/>
        </dgm:layoutNode>
        <dgm:layoutNode name="dummy4a" moveWith="wedge4">
          <dgm:alg type="sp"/>
          <dgm:shape xmlns:r="http://schemas.openxmlformats.org/officeDocument/2006/relationships" r:blip="">
            <dgm:adjLst/>
          </dgm:shape>
          <dgm:presOf/>
          <dgm:constrLst>
            <dgm:constr type="w" val="1"/>
            <dgm:constr type="h" val="1"/>
          </dgm:constrLst>
          <dgm:ruleLst/>
        </dgm:layoutNode>
        <dgm:layoutNode name="dummy4b" moveWith="wedge4">
          <dgm:alg type="sp"/>
          <dgm:shape xmlns:r="http://schemas.openxmlformats.org/officeDocument/2006/relationships" r:blip="">
            <dgm:adjLst/>
          </dgm:shape>
          <dgm:presOf/>
          <dgm:constrLst>
            <dgm:constr type="w" val="1"/>
            <dgm:constr type="h" val="1"/>
          </dgm:constrLst>
          <dgm:ruleLst/>
        </dgm:layoutNode>
        <dgm:layoutNode name="wedge4Tx" moveWith="wedge4">
          <dgm:varLst>
            <dgm:chMax val="0"/>
            <dgm:chPref val="0"/>
            <dgm:bulletEnabled val="1"/>
          </dgm:varLst>
          <dgm:alg type="tx"/>
          <dgm:shape xmlns:r="http://schemas.openxmlformats.org/officeDocument/2006/relationships" type="rect" r:blip="" hideGeom="1">
            <dgm:adjLst/>
          </dgm:shape>
          <dgm:choose name="Name113">
            <dgm:if name="Name114" func="var" arg="dir" op="equ" val="norm">
              <dgm:presOf axis="ch desOrSelf" ptType="node node" st="4 1" cnt="1 0"/>
            </dgm:if>
            <dgm:else name="Name115">
              <dgm:choose name="Name116">
                <dgm:if name="Name117" axis="ch" ptType="node" func="cnt" op="equ" val="4">
                  <dgm:presOf axis="ch desOrSelf" ptType="node node" st="1 1" cnt="1 0"/>
                </dgm:if>
                <dgm:if name="Name118" axis="ch" ptType="node" func="cnt" op="equ" val="5">
                  <dgm:presOf axis="ch desOrSelf" ptType="node node" st="2 1" cnt="1 0"/>
                </dgm:if>
                <dgm:if name="Name119" axis="ch" ptType="node" func="cnt" op="equ" val="6">
                  <dgm:presOf axis="ch desOrSelf" ptType="node node" st="3 1" cnt="1 0"/>
                </dgm:if>
                <dgm:else name="Name120">
                  <dgm:presOf axis="ch desOrSelf" ptType="node node" st="4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21"/>
    </dgm:choose>
    <dgm:choose name="Name122">
      <dgm:if name="Name123" axis="ch" ptType="node" func="cnt" op="gte" val="5">
        <dgm:layoutNode name="wedge5">
          <dgm:alg type="sp"/>
          <dgm:choose name="Name124">
            <dgm:if name="Name125" axis="ch" ptType="node" func="cnt" op="equ" val="5">
              <dgm:shape xmlns:r="http://schemas.openxmlformats.org/officeDocument/2006/relationships" type="pie" r:blip="">
                <dgm:adjLst>
                  <dgm:adj idx="1" val="198"/>
                  <dgm:adj idx="2" val="270"/>
                </dgm:adjLst>
              </dgm:shape>
            </dgm:if>
            <dgm:if name="Name126" axis="ch" ptType="node" func="cnt" op="equ" val="6">
              <dgm:shape xmlns:r="http://schemas.openxmlformats.org/officeDocument/2006/relationships" type="pie" r:blip="">
                <dgm:adjLst>
                  <dgm:adj idx="1" val="150"/>
                  <dgm:adj idx="2" val="210"/>
                </dgm:adjLst>
              </dgm:shape>
            </dgm:if>
            <dgm:else name="Name127">
              <dgm:shape xmlns:r="http://schemas.openxmlformats.org/officeDocument/2006/relationships" type="pie" r:blip="">
                <dgm:adjLst>
                  <dgm:adj idx="1" val="115.7143"/>
                  <dgm:adj idx="2" val="167.1429"/>
                </dgm:adjLst>
              </dgm:shape>
            </dgm:else>
          </dgm:choose>
          <dgm:choose name="Name128">
            <dgm:if name="Name129" func="var" arg="dir" op="equ" val="norm">
              <dgm:presOf axis="ch desOrSelf" ptType="node node" st="5 1" cnt="1 0"/>
            </dgm:if>
            <dgm:else name="Name130">
              <dgm:choose name="Name131">
                <dgm:if name="Name132" axis="ch" ptType="node" func="cnt" op="equ" val="5">
                  <dgm:presOf axis="ch desOrSelf" ptType="node node" st="1 1" cnt="1 0"/>
                </dgm:if>
                <dgm:if name="Name133" axis="ch" ptType="node" func="cnt" op="equ" val="6">
                  <dgm:presOf axis="ch desOrSelf" ptType="node node" st="2 1" cnt="1 0"/>
                </dgm:if>
                <dgm:else name="Name134">
                  <dgm:presOf axis="ch desOrSelf" ptType="node node" st="3 1" cnt="1 0"/>
                </dgm:else>
              </dgm:choose>
            </dgm:else>
          </dgm:choose>
          <dgm:constrLst/>
          <dgm:ruleLst/>
        </dgm:layoutNode>
        <dgm:layoutNode name="dummy5a" moveWith="wedge5">
          <dgm:alg type="sp"/>
          <dgm:shape xmlns:r="http://schemas.openxmlformats.org/officeDocument/2006/relationships" r:blip="">
            <dgm:adjLst/>
          </dgm:shape>
          <dgm:presOf/>
          <dgm:constrLst>
            <dgm:constr type="w" val="1"/>
            <dgm:constr type="h" val="1"/>
          </dgm:constrLst>
          <dgm:ruleLst/>
        </dgm:layoutNode>
        <dgm:layoutNode name="dummy5b" moveWith="wedge5">
          <dgm:alg type="sp"/>
          <dgm:shape xmlns:r="http://schemas.openxmlformats.org/officeDocument/2006/relationships" r:blip="">
            <dgm:adjLst/>
          </dgm:shape>
          <dgm:presOf/>
          <dgm:constrLst>
            <dgm:constr type="w" val="1"/>
            <dgm:constr type="h" val="1"/>
          </dgm:constrLst>
          <dgm:ruleLst/>
        </dgm:layoutNode>
        <dgm:layoutNode name="wedge5Tx" moveWith="wedge5">
          <dgm:varLst>
            <dgm:chMax val="0"/>
            <dgm:chPref val="0"/>
            <dgm:bulletEnabled val="1"/>
          </dgm:varLst>
          <dgm:alg type="tx"/>
          <dgm:shape xmlns:r="http://schemas.openxmlformats.org/officeDocument/2006/relationships" type="rect" r:blip="" hideGeom="1">
            <dgm:adjLst/>
          </dgm:shape>
          <dgm:choose name="Name135">
            <dgm:if name="Name136" func="var" arg="dir" op="equ" val="norm">
              <dgm:presOf axis="ch desOrSelf" ptType="node node" st="5 1" cnt="1 0"/>
            </dgm:if>
            <dgm:else name="Name137">
              <dgm:choose name="Name138">
                <dgm:if name="Name139" axis="ch" ptType="node" func="cnt" op="equ" val="5">
                  <dgm:presOf axis="ch desOrSelf" ptType="node node" st="1 1" cnt="1 0"/>
                </dgm:if>
                <dgm:if name="Name140" axis="ch" ptType="node" func="cnt" op="equ" val="6">
                  <dgm:presOf axis="ch desOrSelf" ptType="node node" st="2 1" cnt="1 0"/>
                </dgm:if>
                <dgm:else name="Name141">
                  <dgm:presOf axis="ch desOrSelf" ptType="node node" st="3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42"/>
    </dgm:choose>
    <dgm:choose name="Name143">
      <dgm:if name="Name144" axis="ch" ptType="node" func="cnt" op="gte" val="6">
        <dgm:layoutNode name="wedge6">
          <dgm:alg type="sp"/>
          <dgm:choose name="Name145">
            <dgm:if name="Name146" axis="ch" ptType="node" func="cnt" op="equ" val="6">
              <dgm:shape xmlns:r="http://schemas.openxmlformats.org/officeDocument/2006/relationships" type="pie" r:blip="">
                <dgm:adjLst>
                  <dgm:adj idx="1" val="210"/>
                  <dgm:adj idx="2" val="270"/>
                </dgm:adjLst>
              </dgm:shape>
            </dgm:if>
            <dgm:else name="Name147">
              <dgm:shape xmlns:r="http://schemas.openxmlformats.org/officeDocument/2006/relationships" type="pie" r:blip="">
                <dgm:adjLst>
                  <dgm:adj idx="1" val="167.1429"/>
                  <dgm:adj idx="2" val="218.5714"/>
                </dgm:adjLst>
              </dgm:shape>
            </dgm:else>
          </dgm:choose>
          <dgm:choose name="Name148">
            <dgm:if name="Name149" func="var" arg="dir" op="equ" val="norm">
              <dgm:presOf axis="ch desOrSelf" ptType="node node" st="6 1" cnt="1 0"/>
            </dgm:if>
            <dgm:else name="Name150">
              <dgm:choose name="Name151">
                <dgm:if name="Name152" axis="ch" ptType="node" func="cnt" op="equ" val="6">
                  <dgm:presOf axis="ch desOrSelf" ptType="node node" st="1 1" cnt="1 0"/>
                </dgm:if>
                <dgm:else name="Name153">
                  <dgm:presOf axis="ch desOrSelf" ptType="node node" st="2 1" cnt="1 0"/>
                </dgm:else>
              </dgm:choose>
            </dgm:else>
          </dgm:choose>
          <dgm:constrLst/>
          <dgm:ruleLst/>
        </dgm:layoutNode>
        <dgm:layoutNode name="dummy6a" moveWith="wedge6">
          <dgm:alg type="sp"/>
          <dgm:shape xmlns:r="http://schemas.openxmlformats.org/officeDocument/2006/relationships" r:blip="">
            <dgm:adjLst/>
          </dgm:shape>
          <dgm:presOf/>
          <dgm:constrLst>
            <dgm:constr type="w" val="1"/>
            <dgm:constr type="h" val="1"/>
          </dgm:constrLst>
          <dgm:ruleLst/>
        </dgm:layoutNode>
        <dgm:layoutNode name="dummy6b" moveWith="wedge6">
          <dgm:alg type="sp"/>
          <dgm:shape xmlns:r="http://schemas.openxmlformats.org/officeDocument/2006/relationships" r:blip="">
            <dgm:adjLst/>
          </dgm:shape>
          <dgm:presOf/>
          <dgm:constrLst>
            <dgm:constr type="w" val="1"/>
            <dgm:constr type="h" val="1"/>
          </dgm:constrLst>
          <dgm:ruleLst/>
        </dgm:layoutNode>
        <dgm:layoutNode name="wedge6Tx" moveWith="wedge6">
          <dgm:varLst>
            <dgm:chMax val="0"/>
            <dgm:chPref val="0"/>
            <dgm:bulletEnabled val="1"/>
          </dgm:varLst>
          <dgm:alg type="tx"/>
          <dgm:shape xmlns:r="http://schemas.openxmlformats.org/officeDocument/2006/relationships" type="rect" r:blip="" hideGeom="1">
            <dgm:adjLst/>
          </dgm:shape>
          <dgm:choose name="Name154">
            <dgm:if name="Name155" func="var" arg="dir" op="equ" val="norm">
              <dgm:presOf axis="ch desOrSelf" ptType="node node" st="6 1" cnt="1 0"/>
            </dgm:if>
            <dgm:else name="Name156">
              <dgm:choose name="Name157">
                <dgm:if name="Name158" axis="ch" ptType="node" func="cnt" op="equ" val="6">
                  <dgm:presOf axis="ch desOrSelf" ptType="node node" st="1 1" cnt="1 0"/>
                </dgm:if>
                <dgm:else name="Name159">
                  <dgm:presOf axis="ch desOrSelf" ptType="node node" st="2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0"/>
    </dgm:choose>
    <dgm:choose name="Name161">
      <dgm:if name="Name162" axis="ch" ptType="node" func="cnt" op="gte" val="7">
        <dgm:layoutNode name="wedge7">
          <dgm:alg type="sp"/>
          <dgm:shape xmlns:r="http://schemas.openxmlformats.org/officeDocument/2006/relationships" type="pie" r:blip="">
            <dgm:adjLst>
              <dgm:adj idx="1" val="218.5714"/>
              <dgm:adj idx="2" val="270"/>
            </dgm:adjLst>
          </dgm:shape>
          <dgm:choose name="Name163">
            <dgm:if name="Name164" func="var" arg="dir" op="equ" val="norm">
              <dgm:presOf axis="ch desOrSelf" ptType="node node" st="7 1" cnt="1 0"/>
            </dgm:if>
            <dgm:else name="Name165">
              <dgm:presOf axis="ch desOrSelf" ptType="node node" st="1 1" cnt="1 0"/>
            </dgm:else>
          </dgm:choose>
          <dgm:constrLst/>
          <dgm:ruleLst/>
        </dgm:layoutNode>
        <dgm:layoutNode name="dummy7a" moveWith="wedge7">
          <dgm:alg type="sp"/>
          <dgm:shape xmlns:r="http://schemas.openxmlformats.org/officeDocument/2006/relationships" r:blip="">
            <dgm:adjLst/>
          </dgm:shape>
          <dgm:presOf/>
          <dgm:constrLst>
            <dgm:constr type="w" val="1"/>
            <dgm:constr type="h" val="1"/>
          </dgm:constrLst>
          <dgm:ruleLst/>
        </dgm:layoutNode>
        <dgm:layoutNode name="dummy7b" moveWith="wedge7">
          <dgm:alg type="sp"/>
          <dgm:shape xmlns:r="http://schemas.openxmlformats.org/officeDocument/2006/relationships" r:blip="">
            <dgm:adjLst/>
          </dgm:shape>
          <dgm:presOf/>
          <dgm:constrLst>
            <dgm:constr type="w" val="1"/>
            <dgm:constr type="h" val="1"/>
          </dgm:constrLst>
          <dgm:ruleLst/>
        </dgm:layoutNode>
        <dgm:layoutNode name="wedge7Tx" moveWith="wedge7">
          <dgm:varLst>
            <dgm:chMax val="0"/>
            <dgm:chPref val="0"/>
            <dgm:bulletEnabled val="1"/>
          </dgm:varLst>
          <dgm:alg type="tx"/>
          <dgm:shape xmlns:r="http://schemas.openxmlformats.org/officeDocument/2006/relationships" type="rect" r:blip="" hideGeom="1">
            <dgm:adjLst/>
          </dgm:shape>
          <dgm:choose name="Name166">
            <dgm:if name="Name167" func="var" arg="dir" op="equ" val="norm">
              <dgm:presOf axis="ch desOrSelf" ptType="node node" st="7 1" cnt="1 0"/>
            </dgm:if>
            <dgm:else name="Name168">
              <dgm:presOf axis="ch desOrSelf" ptType="node node" st="1 1" cnt="1 0"/>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9"/>
    </dgm:choose>
    <dgm:choose name="Name170">
      <dgm:if name="Name171" axis="ch" ptType="node" func="cnt" op="equ" val="1">
        <dgm:forEach name="Name172" axis="ch" ptType="sibTrans" hideLastTrans="0" cnt="1">
          <dgm:layoutNode name="arrowWedge1single" styleLbl="fgSibTrans2D1">
            <dgm:choose name="Name173">
              <dgm:if name="Name174" func="var" arg="dir" op="equ" val="norm">
                <dgm:alg type="conn">
                  <dgm:param type="connRout" val="longCurve"/>
                  <dgm:param type="srcNode" val="dummy1a"/>
                  <dgm:param type="dstNode" val="dummy1b"/>
                  <dgm:param type="begPts" val="tL"/>
                  <dgm:param type="endPts" val="tR"/>
                  <dgm:param type="begSty" val="arr"/>
                  <dgm:param type="endSty" val="noArr"/>
                </dgm:alg>
              </dgm:if>
              <dgm:else name="Name175">
                <dgm:alg type="conn">
                  <dgm:param type="connRout" val="longCurve"/>
                  <dgm:param type="srcNode" val="dummy1a"/>
                  <dgm:param type="dstNode" val="dummy1b"/>
                  <dgm:param type="begPts" val="tL"/>
                  <dgm:param type="endPts" val="tR"/>
                  <dgm:param type="begSty" val="noArr"/>
                  <dgm:param type="endSty" val="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if name="Name176" axis="ch" ptType="node" func="cnt" op="gte" val="2">
        <dgm:forEach name="Name177" axis="ch" ptType="sibTrans" hideLastTrans="0" cnt="1">
          <dgm:layoutNode name="arrowWedge1" styleLbl="fgSibTrans2D1">
            <dgm:choose name="Name178">
              <dgm:if name="Name179" func="var" arg="dir" op="equ" val="norm">
                <dgm:alg type="conn">
                  <dgm:param type="connRout" val="curve"/>
                  <dgm:param type="srcNode" val="dummy1a"/>
                  <dgm:param type="dstNode" val="dummy1b"/>
                  <dgm:param type="begPts" val="tL"/>
                  <dgm:param type="endPts" val="tL"/>
                  <dgm:param type="begSty" val="noArr"/>
                  <dgm:param type="endSty" val="arr"/>
                </dgm:alg>
              </dgm:if>
              <dgm:else name="Name180">
                <dgm:alg type="conn">
                  <dgm:param type="connRout" val="curve"/>
                  <dgm:param type="srcNode" val="dummy1a"/>
                  <dgm:param type="dstNode" val="dummy1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else name="Name181"/>
    </dgm:choose>
    <dgm:forEach name="Name182" axis="ch" ptType="sibTrans" hideLastTrans="0" st="2" cnt="1">
      <dgm:layoutNode name="arrowWedge2" styleLbl="fgSibTrans2D1">
        <dgm:choose name="Name183">
          <dgm:if name="Name184" func="var" arg="dir" op="equ" val="norm">
            <dgm:alg type="conn">
              <dgm:param type="connRout" val="curve"/>
              <dgm:param type="srcNode" val="dummy2a"/>
              <dgm:param type="dstNode" val="dummy2b"/>
              <dgm:param type="begPts" val="tL"/>
              <dgm:param type="endPts" val="tL"/>
              <dgm:param type="begSty" val="noArr"/>
              <dgm:param type="endSty" val="arr"/>
            </dgm:alg>
          </dgm:if>
          <dgm:else name="Name185">
            <dgm:alg type="conn">
              <dgm:param type="connRout" val="curve"/>
              <dgm:param type="srcNode" val="dummy2a"/>
              <dgm:param type="dstNode" val="dummy2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86" axis="ch" ptType="sibTrans" hideLastTrans="0" st="3" cnt="1">
      <dgm:layoutNode name="arrowWedge3" styleLbl="fgSibTrans2D1">
        <dgm:choose name="Name187">
          <dgm:if name="Name188" func="var" arg="dir" op="equ" val="norm">
            <dgm:alg type="conn">
              <dgm:param type="connRout" val="curve"/>
              <dgm:param type="srcNode" val="dummy3a"/>
              <dgm:param type="dstNode" val="dummy3b"/>
              <dgm:param type="begPts" val="tL"/>
              <dgm:param type="endPts" val="tL"/>
              <dgm:param type="begSty" val="noArr"/>
              <dgm:param type="endSty" val="arr"/>
            </dgm:alg>
          </dgm:if>
          <dgm:else name="Name189">
            <dgm:alg type="conn">
              <dgm:param type="connRout" val="curve"/>
              <dgm:param type="srcNode" val="dummy3a"/>
              <dgm:param type="dstNode" val="dummy3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0" axis="ch" ptType="sibTrans" hideLastTrans="0" st="4" cnt="1">
      <dgm:layoutNode name="arrowWedge4" styleLbl="fgSibTrans2D1">
        <dgm:choose name="Name191">
          <dgm:if name="Name192" func="var" arg="dir" op="equ" val="norm">
            <dgm:alg type="conn">
              <dgm:param type="connRout" val="curve"/>
              <dgm:param type="srcNode" val="dummy4a"/>
              <dgm:param type="dstNode" val="dummy4b"/>
              <dgm:param type="begPts" val="tL"/>
              <dgm:param type="endPts" val="tL"/>
              <dgm:param type="begSty" val="noArr"/>
              <dgm:param type="endSty" val="arr"/>
            </dgm:alg>
          </dgm:if>
          <dgm:else name="Name193">
            <dgm:alg type="conn">
              <dgm:param type="connRout" val="curve"/>
              <dgm:param type="srcNode" val="dummy4a"/>
              <dgm:param type="dstNode" val="dummy4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4" axis="ch" ptType="sibTrans" hideLastTrans="0" st="5" cnt="1">
      <dgm:layoutNode name="arrowWedge5" styleLbl="fgSibTrans2D1">
        <dgm:choose name="Name195">
          <dgm:if name="Name196" func="var" arg="dir" op="equ" val="norm">
            <dgm:alg type="conn">
              <dgm:param type="connRout" val="curve"/>
              <dgm:param type="srcNode" val="dummy5a"/>
              <dgm:param type="dstNode" val="dummy5b"/>
              <dgm:param type="begPts" val="tL"/>
              <dgm:param type="endPts" val="tL"/>
              <dgm:param type="begSty" val="noArr"/>
              <dgm:param type="endSty" val="arr"/>
            </dgm:alg>
          </dgm:if>
          <dgm:else name="Name197">
            <dgm:alg type="conn">
              <dgm:param type="connRout" val="curve"/>
              <dgm:param type="srcNode" val="dummy5a"/>
              <dgm:param type="dstNode" val="dummy5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8" axis="ch" ptType="sibTrans" hideLastTrans="0" st="6" cnt="1">
      <dgm:layoutNode name="arrowWedge6" styleLbl="fgSibTrans2D1">
        <dgm:choose name="Name199">
          <dgm:if name="Name200" func="var" arg="dir" op="equ" val="norm">
            <dgm:alg type="conn">
              <dgm:param type="connRout" val="curve"/>
              <dgm:param type="srcNode" val="dummy6a"/>
              <dgm:param type="dstNode" val="dummy6b"/>
              <dgm:param type="begPts" val="tL"/>
              <dgm:param type="endPts" val="tL"/>
              <dgm:param type="begSty" val="noArr"/>
              <dgm:param type="endSty" val="arr"/>
            </dgm:alg>
          </dgm:if>
          <dgm:else name="Name201">
            <dgm:alg type="conn">
              <dgm:param type="connRout" val="curve"/>
              <dgm:param type="srcNode" val="dummy6a"/>
              <dgm:param type="dstNode" val="dummy6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202" axis="ch" ptType="sibTrans" hideLastTrans="0" st="7" cnt="1">
      <dgm:layoutNode name="arrowWedge7" styleLbl="fgSibTrans2D1">
        <dgm:choose name="Name203">
          <dgm:if name="Name204" func="var" arg="dir" op="equ" val="norm">
            <dgm:alg type="conn">
              <dgm:param type="connRout" val="curve"/>
              <dgm:param type="srcNode" val="dummy7a"/>
              <dgm:param type="dstNode" val="dummy7b"/>
              <dgm:param type="begPts" val="tL"/>
              <dgm:param type="endPts" val="tL"/>
              <dgm:param type="begSty" val="noArr"/>
              <dgm:param type="endSty" val="arr"/>
            </dgm:alg>
          </dgm:if>
          <dgm:else name="Name205">
            <dgm:alg type="conn">
              <dgm:param type="connRout" val="curve"/>
              <dgm:param type="srcNode" val="dummy7a"/>
              <dgm:param type="dstNode" val="dummy7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layoutNode>
</dgm:layoutDef>
</file>

<file path=ppt/diagrams/layout3.xml><?xml version="1.0" encoding="utf-8"?>
<dgm:layoutDef xmlns:dgm="http://schemas.openxmlformats.org/drawingml/2006/diagram" xmlns:a="http://schemas.openxmlformats.org/drawingml/2006/main" uniqueId="urn:microsoft.com/office/officeart/2005/8/layout/cycle6">
  <dgm:title val=""/>
  <dgm:desc val=""/>
  <dgm:catLst>
    <dgm:cat type="cycle" pri="4000"/>
    <dgm:cat type="relationship" pri="24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param type="endSty" val="noArr"/>
              </dgm:alg>
              <dgm:shape xmlns:r="http://schemas.openxmlformats.org/officeDocument/2006/relationships" type="conn" r:blip="">
                <dgm:adjLst/>
              </dgm:shape>
              <dgm:presOf axis="self"/>
              <dgm:constrLst>
                <dgm:constr type="h" refType="w" fact="0.65"/>
                <dgm:constr type="connDist"/>
                <dgm:constr type="begPad" refType="connDist" fact="0.01"/>
                <dgm:constr type="endPad" refType="connDist" fact="0.01"/>
              </dgm:constrLst>
              <dgm:ruleLst/>
            </dgm:layoutNode>
          </dgm:forEach>
        </dgm:if>
        <dgm:else name="Name16"/>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cycle6">
  <dgm:title val=""/>
  <dgm:desc val=""/>
  <dgm:catLst>
    <dgm:cat type="cycle" pri="4000"/>
    <dgm:cat type="relationship" pri="24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param type="endSty" val="noArr"/>
              </dgm:alg>
              <dgm:shape xmlns:r="http://schemas.openxmlformats.org/officeDocument/2006/relationships" type="conn" r:blip="">
                <dgm:adjLst/>
              </dgm:shape>
              <dgm:presOf axis="self"/>
              <dgm:constrLst>
                <dgm:constr type="h" refType="w" fact="0.65"/>
                <dgm:constr type="connDist"/>
                <dgm:constr type="begPad" refType="connDist" fact="0.01"/>
                <dgm:constr type="endPad" refType="connDist" fact="0.01"/>
              </dgm:constrLst>
              <dgm:ruleLst/>
            </dgm:layoutNode>
          </dgm:forEach>
        </dgm:if>
        <dgm:else name="Name16"/>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fr-FR" smtClean="0"/>
              <a:t>Modifiez le style du titre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Modifier le style des sous-titres du masque</a:t>
            </a:r>
            <a:endParaRPr lang="en-US" dirty="0"/>
          </a:p>
        </p:txBody>
      </p:sp>
      <p:sp>
        <p:nvSpPr>
          <p:cNvPr id="4" name="Date Placeholder 3"/>
          <p:cNvSpPr>
            <a:spLocks noGrp="1"/>
          </p:cNvSpPr>
          <p:nvPr>
            <p:ph type="dt" sz="half" idx="10"/>
          </p:nvPr>
        </p:nvSpPr>
        <p:spPr/>
        <p:txBody>
          <a:bodyPr/>
          <a:lstStyle/>
          <a:p>
            <a:fld id="{733423DB-2F99-45EC-8AD9-26319618A517}" type="datetimeFigureOut">
              <a:rPr lang="fr-FR" smtClean="0"/>
              <a:t>28/06/2025</a:t>
            </a:fld>
            <a:endParaRPr lang="fr-FR"/>
          </a:p>
        </p:txBody>
      </p:sp>
      <p:sp>
        <p:nvSpPr>
          <p:cNvPr id="5" name="Footer Placeholder 4"/>
          <p:cNvSpPr>
            <a:spLocks noGrp="1"/>
          </p:cNvSpPr>
          <p:nvPr>
            <p:ph type="ftr" sz="quarter" idx="11"/>
          </p:nvPr>
        </p:nvSpPr>
        <p:spPr/>
        <p:txBody>
          <a:bodyPr/>
          <a:lstStyle/>
          <a:p>
            <a:endParaRPr lang="fr-F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FD43C5E1-58A6-49E7-98D0-0E85B9F63CD0}" type="slidenum">
              <a:rPr lang="fr-FR" smtClean="0"/>
              <a:t>‹N°›</a:t>
            </a:fld>
            <a:endParaRPr lang="fr-FR"/>
          </a:p>
        </p:txBody>
      </p:sp>
    </p:spTree>
    <p:extLst>
      <p:ext uri="{BB962C8B-B14F-4D97-AF65-F5344CB8AC3E}">
        <p14:creationId xmlns:p14="http://schemas.microsoft.com/office/powerpoint/2010/main" val="8103824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fr-FR" smtClean="0"/>
              <a:t>Modifiez le style du titre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Modifier les styles du texte du masque</a:t>
            </a:r>
          </a:p>
        </p:txBody>
      </p:sp>
      <p:sp>
        <p:nvSpPr>
          <p:cNvPr id="4" name="Date Placeholder 3"/>
          <p:cNvSpPr>
            <a:spLocks noGrp="1"/>
          </p:cNvSpPr>
          <p:nvPr>
            <p:ph type="dt" sz="half" idx="10"/>
          </p:nvPr>
        </p:nvSpPr>
        <p:spPr/>
        <p:txBody>
          <a:bodyPr/>
          <a:lstStyle/>
          <a:p>
            <a:fld id="{733423DB-2F99-45EC-8AD9-26319618A517}" type="datetimeFigureOut">
              <a:rPr lang="fr-FR" smtClean="0"/>
              <a:t>28/06/2025</a:t>
            </a:fld>
            <a:endParaRPr lang="fr-FR"/>
          </a:p>
        </p:txBody>
      </p:sp>
      <p:sp>
        <p:nvSpPr>
          <p:cNvPr id="5" name="Footer Placeholder 4"/>
          <p:cNvSpPr>
            <a:spLocks noGrp="1"/>
          </p:cNvSpPr>
          <p:nvPr>
            <p:ph type="ftr" sz="quarter" idx="11"/>
          </p:nvPr>
        </p:nvSpPr>
        <p:spPr/>
        <p:txBody>
          <a:bodyPr/>
          <a:lstStyle/>
          <a:p>
            <a:endParaRPr lang="fr-F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FD43C5E1-58A6-49E7-98D0-0E85B9F63CD0}" type="slidenum">
              <a:rPr lang="fr-FR" smtClean="0"/>
              <a:t>‹N°›</a:t>
            </a:fld>
            <a:endParaRPr lang="fr-FR"/>
          </a:p>
        </p:txBody>
      </p:sp>
    </p:spTree>
    <p:extLst>
      <p:ext uri="{BB962C8B-B14F-4D97-AF65-F5344CB8AC3E}">
        <p14:creationId xmlns:p14="http://schemas.microsoft.com/office/powerpoint/2010/main" val="1590654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fr-FR" smtClean="0"/>
              <a:t>Modifiez le style du titre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smtClean="0"/>
              <a:t>Modifier les styles du texte du masque</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Modifier les styles du texte du masque</a:t>
            </a:r>
          </a:p>
        </p:txBody>
      </p:sp>
      <p:sp>
        <p:nvSpPr>
          <p:cNvPr id="4" name="Date Placeholder 3"/>
          <p:cNvSpPr>
            <a:spLocks noGrp="1"/>
          </p:cNvSpPr>
          <p:nvPr>
            <p:ph type="dt" sz="half" idx="10"/>
          </p:nvPr>
        </p:nvSpPr>
        <p:spPr/>
        <p:txBody>
          <a:bodyPr/>
          <a:lstStyle/>
          <a:p>
            <a:fld id="{733423DB-2F99-45EC-8AD9-26319618A517}" type="datetimeFigureOut">
              <a:rPr lang="fr-FR" smtClean="0"/>
              <a:t>28/06/2025</a:t>
            </a:fld>
            <a:endParaRPr lang="fr-FR"/>
          </a:p>
        </p:txBody>
      </p:sp>
      <p:sp>
        <p:nvSpPr>
          <p:cNvPr id="5" name="Footer Placeholder 4"/>
          <p:cNvSpPr>
            <a:spLocks noGrp="1"/>
          </p:cNvSpPr>
          <p:nvPr>
            <p:ph type="ftr" sz="quarter" idx="11"/>
          </p:nvPr>
        </p:nvSpPr>
        <p:spPr/>
        <p:txBody>
          <a:bodyPr/>
          <a:lstStyle/>
          <a:p>
            <a:endParaRPr lang="fr-F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FD43C5E1-58A6-49E7-98D0-0E85B9F63CD0}" type="slidenum">
              <a:rPr lang="fr-FR" smtClean="0"/>
              <a:t>‹N°›</a:t>
            </a:fld>
            <a:endParaRPr lang="fr-F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71861550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fr-FR" smtClean="0"/>
              <a:t>Modifiez le style du titre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smtClean="0"/>
              <a:t>Modifier les styles du texte du masque</a:t>
            </a:r>
          </a:p>
        </p:txBody>
      </p:sp>
      <p:sp>
        <p:nvSpPr>
          <p:cNvPr id="5" name="Date Placeholder 4"/>
          <p:cNvSpPr>
            <a:spLocks noGrp="1"/>
          </p:cNvSpPr>
          <p:nvPr>
            <p:ph type="dt" sz="half" idx="10"/>
          </p:nvPr>
        </p:nvSpPr>
        <p:spPr/>
        <p:txBody>
          <a:bodyPr/>
          <a:lstStyle/>
          <a:p>
            <a:fld id="{733423DB-2F99-45EC-8AD9-26319618A517}" type="datetimeFigureOut">
              <a:rPr lang="fr-FR" smtClean="0"/>
              <a:t>28/06/2025</a:t>
            </a:fld>
            <a:endParaRPr lang="fr-FR"/>
          </a:p>
        </p:txBody>
      </p:sp>
      <p:sp>
        <p:nvSpPr>
          <p:cNvPr id="6" name="Footer Placeholder 5"/>
          <p:cNvSpPr>
            <a:spLocks noGrp="1"/>
          </p:cNvSpPr>
          <p:nvPr>
            <p:ph type="ftr" sz="quarter" idx="11"/>
          </p:nvPr>
        </p:nvSpPr>
        <p:spPr/>
        <p:txBody>
          <a:bodyPr/>
          <a:lstStyle/>
          <a:p>
            <a:endParaRPr lang="fr-F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FD43C5E1-58A6-49E7-98D0-0E85B9F63CD0}" type="slidenum">
              <a:rPr lang="fr-FR" smtClean="0"/>
              <a:t>‹N°›</a:t>
            </a:fld>
            <a:endParaRPr lang="fr-FR"/>
          </a:p>
        </p:txBody>
      </p:sp>
    </p:spTree>
    <p:extLst>
      <p:ext uri="{BB962C8B-B14F-4D97-AF65-F5344CB8AC3E}">
        <p14:creationId xmlns:p14="http://schemas.microsoft.com/office/powerpoint/2010/main" val="104892330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citation">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fr-FR" smtClean="0"/>
              <a:t>Modifiez le style du titre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smtClean="0"/>
              <a:t>Modifier les styles du texte du masque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smtClean="0"/>
              <a:t>Modifier les styles du texte du masque</a:t>
            </a:r>
          </a:p>
        </p:txBody>
      </p:sp>
      <p:sp>
        <p:nvSpPr>
          <p:cNvPr id="5" name="Date Placeholder 4"/>
          <p:cNvSpPr>
            <a:spLocks noGrp="1"/>
          </p:cNvSpPr>
          <p:nvPr>
            <p:ph type="dt" sz="half" idx="10"/>
          </p:nvPr>
        </p:nvSpPr>
        <p:spPr/>
        <p:txBody>
          <a:bodyPr/>
          <a:lstStyle/>
          <a:p>
            <a:fld id="{733423DB-2F99-45EC-8AD9-26319618A517}" type="datetimeFigureOut">
              <a:rPr lang="fr-FR" smtClean="0"/>
              <a:t>28/06/2025</a:t>
            </a:fld>
            <a:endParaRPr lang="fr-FR"/>
          </a:p>
        </p:txBody>
      </p:sp>
      <p:sp>
        <p:nvSpPr>
          <p:cNvPr id="6" name="Footer Placeholder 5"/>
          <p:cNvSpPr>
            <a:spLocks noGrp="1"/>
          </p:cNvSpPr>
          <p:nvPr>
            <p:ph type="ftr" sz="quarter" idx="11"/>
          </p:nvPr>
        </p:nvSpPr>
        <p:spPr/>
        <p:txBody>
          <a:bodyPr/>
          <a:lstStyle/>
          <a:p>
            <a:endParaRPr lang="fr-F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FD43C5E1-58A6-49E7-98D0-0E85B9F63CD0}" type="slidenum">
              <a:rPr lang="fr-FR" smtClean="0"/>
              <a:t>‹N°›</a:t>
            </a:fld>
            <a:endParaRPr lang="fr-F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406159141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rai ou faux">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fr-FR" smtClean="0"/>
              <a:t>Modifiez le style du titre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smtClean="0"/>
              <a:t>Modifier les styles du texte du masque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smtClean="0"/>
              <a:t>Modifier les styles du texte du masque</a:t>
            </a:r>
          </a:p>
        </p:txBody>
      </p:sp>
      <p:sp>
        <p:nvSpPr>
          <p:cNvPr id="5" name="Date Placeholder 4"/>
          <p:cNvSpPr>
            <a:spLocks noGrp="1"/>
          </p:cNvSpPr>
          <p:nvPr>
            <p:ph type="dt" sz="half" idx="10"/>
          </p:nvPr>
        </p:nvSpPr>
        <p:spPr/>
        <p:txBody>
          <a:bodyPr/>
          <a:lstStyle/>
          <a:p>
            <a:fld id="{733423DB-2F99-45EC-8AD9-26319618A517}" type="datetimeFigureOut">
              <a:rPr lang="fr-FR" smtClean="0"/>
              <a:t>28/06/2025</a:t>
            </a:fld>
            <a:endParaRPr lang="fr-FR"/>
          </a:p>
        </p:txBody>
      </p:sp>
      <p:sp>
        <p:nvSpPr>
          <p:cNvPr id="6" name="Footer Placeholder 5"/>
          <p:cNvSpPr>
            <a:spLocks noGrp="1"/>
          </p:cNvSpPr>
          <p:nvPr>
            <p:ph type="ftr" sz="quarter" idx="11"/>
          </p:nvPr>
        </p:nvSpPr>
        <p:spPr/>
        <p:txBody>
          <a:bodyPr/>
          <a:lstStyle/>
          <a:p>
            <a:endParaRPr lang="fr-F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FD43C5E1-58A6-49E7-98D0-0E85B9F63CD0}" type="slidenum">
              <a:rPr lang="fr-FR" smtClean="0"/>
              <a:t>‹N°›</a:t>
            </a:fld>
            <a:endParaRPr lang="fr-FR"/>
          </a:p>
        </p:txBody>
      </p:sp>
    </p:spTree>
    <p:extLst>
      <p:ext uri="{BB962C8B-B14F-4D97-AF65-F5344CB8AC3E}">
        <p14:creationId xmlns:p14="http://schemas.microsoft.com/office/powerpoint/2010/main" val="172114662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Vertical Text Placeholder 2"/>
          <p:cNvSpPr>
            <a:spLocks noGrp="1"/>
          </p:cNvSpPr>
          <p:nvPr>
            <p:ph type="body" orient="vert" idx="1"/>
          </p:nvPr>
        </p:nvSpPr>
        <p:spPr/>
        <p:txBody>
          <a:bodyPr vert="eaVert" anchor="t"/>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733423DB-2F99-45EC-8AD9-26319618A517}" type="datetimeFigureOut">
              <a:rPr lang="fr-FR" smtClean="0"/>
              <a:t>28/06/2025</a:t>
            </a:fld>
            <a:endParaRPr lang="fr-FR"/>
          </a:p>
        </p:txBody>
      </p:sp>
      <p:sp>
        <p:nvSpPr>
          <p:cNvPr id="5" name="Footer Placeholder 4"/>
          <p:cNvSpPr>
            <a:spLocks noGrp="1"/>
          </p:cNvSpPr>
          <p:nvPr>
            <p:ph type="ftr" sz="quarter" idx="11"/>
          </p:nvPr>
        </p:nvSpPr>
        <p:spPr/>
        <p:txBody>
          <a:bodyPr/>
          <a:lstStyle/>
          <a:p>
            <a:endParaRPr lang="fr-F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FD43C5E1-58A6-49E7-98D0-0E85B9F63CD0}" type="slidenum">
              <a:rPr lang="fr-FR" smtClean="0"/>
              <a:t>‹N°›</a:t>
            </a:fld>
            <a:endParaRPr lang="fr-FR"/>
          </a:p>
        </p:txBody>
      </p:sp>
    </p:spTree>
    <p:extLst>
      <p:ext uri="{BB962C8B-B14F-4D97-AF65-F5344CB8AC3E}">
        <p14:creationId xmlns:p14="http://schemas.microsoft.com/office/powerpoint/2010/main" val="300481956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fr-FR" smtClean="0"/>
              <a:t>Modifiez le style du titre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733423DB-2F99-45EC-8AD9-26319618A517}" type="datetimeFigureOut">
              <a:rPr lang="fr-FR" smtClean="0"/>
              <a:t>28/06/2025</a:t>
            </a:fld>
            <a:endParaRPr lang="fr-FR"/>
          </a:p>
        </p:txBody>
      </p:sp>
      <p:sp>
        <p:nvSpPr>
          <p:cNvPr id="5" name="Footer Placeholder 4"/>
          <p:cNvSpPr>
            <a:spLocks noGrp="1"/>
          </p:cNvSpPr>
          <p:nvPr>
            <p:ph type="ftr" sz="quarter" idx="11"/>
          </p:nvPr>
        </p:nvSpPr>
        <p:spPr/>
        <p:txBody>
          <a:bodyPr/>
          <a:lstStyle/>
          <a:p>
            <a:endParaRPr lang="fr-F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FD43C5E1-58A6-49E7-98D0-0E85B9F63CD0}" type="slidenum">
              <a:rPr lang="fr-FR" smtClean="0"/>
              <a:t>‹N°›</a:t>
            </a:fld>
            <a:endParaRPr lang="fr-FR"/>
          </a:p>
        </p:txBody>
      </p:sp>
    </p:spTree>
    <p:extLst>
      <p:ext uri="{BB962C8B-B14F-4D97-AF65-F5344CB8AC3E}">
        <p14:creationId xmlns:p14="http://schemas.microsoft.com/office/powerpoint/2010/main" val="14356530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fr-FR" smtClean="0"/>
              <a:t>Modifiez le style du titre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733423DB-2F99-45EC-8AD9-26319618A517}" type="datetimeFigureOut">
              <a:rPr lang="fr-FR" smtClean="0"/>
              <a:t>28/06/2025</a:t>
            </a:fld>
            <a:endParaRPr lang="fr-FR"/>
          </a:p>
        </p:txBody>
      </p:sp>
      <p:sp>
        <p:nvSpPr>
          <p:cNvPr id="5" name="Footer Placeholder 4"/>
          <p:cNvSpPr>
            <a:spLocks noGrp="1"/>
          </p:cNvSpPr>
          <p:nvPr>
            <p:ph type="ftr" sz="quarter" idx="11"/>
          </p:nvPr>
        </p:nvSpPr>
        <p:spPr/>
        <p:txBody>
          <a:bodyPr/>
          <a:lstStyle/>
          <a:p>
            <a:endParaRPr lang="fr-F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FD43C5E1-58A6-49E7-98D0-0E85B9F63CD0}" type="slidenum">
              <a:rPr lang="fr-FR" smtClean="0"/>
              <a:t>‹N°›</a:t>
            </a:fld>
            <a:endParaRPr lang="fr-FR"/>
          </a:p>
        </p:txBody>
      </p:sp>
    </p:spTree>
    <p:extLst>
      <p:ext uri="{BB962C8B-B14F-4D97-AF65-F5344CB8AC3E}">
        <p14:creationId xmlns:p14="http://schemas.microsoft.com/office/powerpoint/2010/main" val="26485945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fr-FR" smtClean="0"/>
              <a:t>Modifiez le style du titre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Modifier les styles du texte du masque</a:t>
            </a:r>
          </a:p>
        </p:txBody>
      </p:sp>
      <p:sp>
        <p:nvSpPr>
          <p:cNvPr id="4" name="Date Placeholder 3"/>
          <p:cNvSpPr>
            <a:spLocks noGrp="1"/>
          </p:cNvSpPr>
          <p:nvPr>
            <p:ph type="dt" sz="half" idx="10"/>
          </p:nvPr>
        </p:nvSpPr>
        <p:spPr/>
        <p:txBody>
          <a:bodyPr/>
          <a:lstStyle/>
          <a:p>
            <a:fld id="{733423DB-2F99-45EC-8AD9-26319618A517}" type="datetimeFigureOut">
              <a:rPr lang="fr-FR" smtClean="0"/>
              <a:t>28/06/2025</a:t>
            </a:fld>
            <a:endParaRPr lang="fr-FR"/>
          </a:p>
        </p:txBody>
      </p:sp>
      <p:sp>
        <p:nvSpPr>
          <p:cNvPr id="5" name="Footer Placeholder 4"/>
          <p:cNvSpPr>
            <a:spLocks noGrp="1"/>
          </p:cNvSpPr>
          <p:nvPr>
            <p:ph type="ftr" sz="quarter" idx="11"/>
          </p:nvPr>
        </p:nvSpPr>
        <p:spPr/>
        <p:txBody>
          <a:bodyPr/>
          <a:lstStyle/>
          <a:p>
            <a:endParaRPr lang="fr-F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FD43C5E1-58A6-49E7-98D0-0E85B9F63CD0}" type="slidenum">
              <a:rPr lang="fr-FR" smtClean="0"/>
              <a:t>‹N°›</a:t>
            </a:fld>
            <a:endParaRPr lang="fr-FR"/>
          </a:p>
        </p:txBody>
      </p:sp>
    </p:spTree>
    <p:extLst>
      <p:ext uri="{BB962C8B-B14F-4D97-AF65-F5344CB8AC3E}">
        <p14:creationId xmlns:p14="http://schemas.microsoft.com/office/powerpoint/2010/main" val="9185935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Date Placeholder 4"/>
          <p:cNvSpPr>
            <a:spLocks noGrp="1"/>
          </p:cNvSpPr>
          <p:nvPr>
            <p:ph type="dt" sz="half" idx="10"/>
          </p:nvPr>
        </p:nvSpPr>
        <p:spPr/>
        <p:txBody>
          <a:bodyPr/>
          <a:lstStyle/>
          <a:p>
            <a:fld id="{733423DB-2F99-45EC-8AD9-26319618A517}" type="datetimeFigureOut">
              <a:rPr lang="fr-FR" smtClean="0"/>
              <a:t>28/06/2025</a:t>
            </a:fld>
            <a:endParaRPr lang="fr-FR"/>
          </a:p>
        </p:txBody>
      </p:sp>
      <p:sp>
        <p:nvSpPr>
          <p:cNvPr id="6" name="Footer Placeholder 5"/>
          <p:cNvSpPr>
            <a:spLocks noGrp="1"/>
          </p:cNvSpPr>
          <p:nvPr>
            <p:ph type="ftr" sz="quarter" idx="11"/>
          </p:nvPr>
        </p:nvSpPr>
        <p:spPr/>
        <p:txBody>
          <a:bodyPr/>
          <a:lstStyle/>
          <a:p>
            <a:endParaRPr lang="fr-FR"/>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FD43C5E1-58A6-49E7-98D0-0E85B9F63CD0}" type="slidenum">
              <a:rPr lang="fr-FR" smtClean="0"/>
              <a:t>‹N°›</a:t>
            </a:fld>
            <a:endParaRPr lang="fr-FR"/>
          </a:p>
        </p:txBody>
      </p:sp>
    </p:spTree>
    <p:extLst>
      <p:ext uri="{BB962C8B-B14F-4D97-AF65-F5344CB8AC3E}">
        <p14:creationId xmlns:p14="http://schemas.microsoft.com/office/powerpoint/2010/main" val="38376696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fr-FR" smtClean="0"/>
              <a:t>Modifiez le style du titre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Modifier les styles du texte du masque</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Modifier les styles du texte du masque</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7" name="Date Placeholder 6"/>
          <p:cNvSpPr>
            <a:spLocks noGrp="1"/>
          </p:cNvSpPr>
          <p:nvPr>
            <p:ph type="dt" sz="half" idx="10"/>
          </p:nvPr>
        </p:nvSpPr>
        <p:spPr/>
        <p:txBody>
          <a:bodyPr/>
          <a:lstStyle/>
          <a:p>
            <a:fld id="{733423DB-2F99-45EC-8AD9-26319618A517}" type="datetimeFigureOut">
              <a:rPr lang="fr-FR" smtClean="0"/>
              <a:t>28/06/2025</a:t>
            </a:fld>
            <a:endParaRPr lang="fr-FR"/>
          </a:p>
        </p:txBody>
      </p:sp>
      <p:sp>
        <p:nvSpPr>
          <p:cNvPr id="8" name="Footer Placeholder 7"/>
          <p:cNvSpPr>
            <a:spLocks noGrp="1"/>
          </p:cNvSpPr>
          <p:nvPr>
            <p:ph type="ftr" sz="quarter" idx="11"/>
          </p:nvPr>
        </p:nvSpPr>
        <p:spPr/>
        <p:txBody>
          <a:bodyPr/>
          <a:lstStyle/>
          <a:p>
            <a:endParaRPr lang="fr-F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FD43C5E1-58A6-49E7-98D0-0E85B9F63CD0}" type="slidenum">
              <a:rPr lang="fr-FR" smtClean="0"/>
              <a:t>‹N°›</a:t>
            </a:fld>
            <a:endParaRPr lang="fr-FR"/>
          </a:p>
        </p:txBody>
      </p:sp>
    </p:spTree>
    <p:extLst>
      <p:ext uri="{BB962C8B-B14F-4D97-AF65-F5344CB8AC3E}">
        <p14:creationId xmlns:p14="http://schemas.microsoft.com/office/powerpoint/2010/main" val="27619531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Date Placeholder 2"/>
          <p:cNvSpPr>
            <a:spLocks noGrp="1"/>
          </p:cNvSpPr>
          <p:nvPr>
            <p:ph type="dt" sz="half" idx="10"/>
          </p:nvPr>
        </p:nvSpPr>
        <p:spPr/>
        <p:txBody>
          <a:bodyPr/>
          <a:lstStyle/>
          <a:p>
            <a:fld id="{733423DB-2F99-45EC-8AD9-26319618A517}" type="datetimeFigureOut">
              <a:rPr lang="fr-FR" smtClean="0"/>
              <a:t>28/06/2025</a:t>
            </a:fld>
            <a:endParaRPr lang="fr-FR"/>
          </a:p>
        </p:txBody>
      </p:sp>
      <p:sp>
        <p:nvSpPr>
          <p:cNvPr id="4" name="Footer Placeholder 3"/>
          <p:cNvSpPr>
            <a:spLocks noGrp="1"/>
          </p:cNvSpPr>
          <p:nvPr>
            <p:ph type="ftr" sz="quarter" idx="11"/>
          </p:nvPr>
        </p:nvSpPr>
        <p:spPr/>
        <p:txBody>
          <a:bodyPr/>
          <a:lstStyle/>
          <a:p>
            <a:endParaRPr lang="fr-F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FD43C5E1-58A6-49E7-98D0-0E85B9F63CD0}" type="slidenum">
              <a:rPr lang="fr-FR" smtClean="0"/>
              <a:t>‹N°›</a:t>
            </a:fld>
            <a:endParaRPr lang="fr-FR"/>
          </a:p>
        </p:txBody>
      </p:sp>
    </p:spTree>
    <p:extLst>
      <p:ext uri="{BB962C8B-B14F-4D97-AF65-F5344CB8AC3E}">
        <p14:creationId xmlns:p14="http://schemas.microsoft.com/office/powerpoint/2010/main" val="33038500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3423DB-2F99-45EC-8AD9-26319618A517}" type="datetimeFigureOut">
              <a:rPr lang="fr-FR" smtClean="0"/>
              <a:t>28/06/2025</a:t>
            </a:fld>
            <a:endParaRPr lang="fr-FR"/>
          </a:p>
        </p:txBody>
      </p:sp>
      <p:sp>
        <p:nvSpPr>
          <p:cNvPr id="3" name="Footer Placeholder 2"/>
          <p:cNvSpPr>
            <a:spLocks noGrp="1"/>
          </p:cNvSpPr>
          <p:nvPr>
            <p:ph type="ftr" sz="quarter" idx="11"/>
          </p:nvPr>
        </p:nvSpPr>
        <p:spPr/>
        <p:txBody>
          <a:bodyPr/>
          <a:lstStyle/>
          <a:p>
            <a:endParaRPr lang="fr-F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FD43C5E1-58A6-49E7-98D0-0E85B9F63CD0}" type="slidenum">
              <a:rPr lang="fr-FR" smtClean="0"/>
              <a:t>‹N°›</a:t>
            </a:fld>
            <a:endParaRPr lang="fr-FR"/>
          </a:p>
        </p:txBody>
      </p:sp>
    </p:spTree>
    <p:extLst>
      <p:ext uri="{BB962C8B-B14F-4D97-AF65-F5344CB8AC3E}">
        <p14:creationId xmlns:p14="http://schemas.microsoft.com/office/powerpoint/2010/main" val="19894056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fr-FR" smtClean="0"/>
              <a:t>Modifiez le style du titre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Modifier les styles du texte du masque</a:t>
            </a:r>
          </a:p>
        </p:txBody>
      </p:sp>
      <p:sp>
        <p:nvSpPr>
          <p:cNvPr id="5" name="Date Placeholder 4"/>
          <p:cNvSpPr>
            <a:spLocks noGrp="1"/>
          </p:cNvSpPr>
          <p:nvPr>
            <p:ph type="dt" sz="half" idx="10"/>
          </p:nvPr>
        </p:nvSpPr>
        <p:spPr/>
        <p:txBody>
          <a:bodyPr/>
          <a:lstStyle/>
          <a:p>
            <a:fld id="{733423DB-2F99-45EC-8AD9-26319618A517}" type="datetimeFigureOut">
              <a:rPr lang="fr-FR" smtClean="0"/>
              <a:t>28/06/2025</a:t>
            </a:fld>
            <a:endParaRPr lang="fr-FR"/>
          </a:p>
        </p:txBody>
      </p:sp>
      <p:sp>
        <p:nvSpPr>
          <p:cNvPr id="6" name="Footer Placeholder 5"/>
          <p:cNvSpPr>
            <a:spLocks noGrp="1"/>
          </p:cNvSpPr>
          <p:nvPr>
            <p:ph type="ftr" sz="quarter" idx="11"/>
          </p:nvPr>
        </p:nvSpPr>
        <p:spPr/>
        <p:txBody>
          <a:bodyPr/>
          <a:lstStyle/>
          <a:p>
            <a:endParaRPr lang="fr-F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FD43C5E1-58A6-49E7-98D0-0E85B9F63CD0}" type="slidenum">
              <a:rPr lang="fr-FR" smtClean="0"/>
              <a:t>‹N°›</a:t>
            </a:fld>
            <a:endParaRPr lang="fr-FR"/>
          </a:p>
        </p:txBody>
      </p:sp>
    </p:spTree>
    <p:extLst>
      <p:ext uri="{BB962C8B-B14F-4D97-AF65-F5344CB8AC3E}">
        <p14:creationId xmlns:p14="http://schemas.microsoft.com/office/powerpoint/2010/main" val="1487244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fr-FR" smtClean="0"/>
              <a:t>Modifiez le style du titre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smtClean="0"/>
              <a:t>Cliquez sur l'icône pour ajouter une image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Modifier les styles du texte du masque</a:t>
            </a:r>
          </a:p>
        </p:txBody>
      </p:sp>
      <p:sp>
        <p:nvSpPr>
          <p:cNvPr id="5" name="Date Placeholder 4"/>
          <p:cNvSpPr>
            <a:spLocks noGrp="1"/>
          </p:cNvSpPr>
          <p:nvPr>
            <p:ph type="dt" sz="half" idx="10"/>
          </p:nvPr>
        </p:nvSpPr>
        <p:spPr/>
        <p:txBody>
          <a:bodyPr/>
          <a:lstStyle/>
          <a:p>
            <a:fld id="{733423DB-2F99-45EC-8AD9-26319618A517}" type="datetimeFigureOut">
              <a:rPr lang="fr-FR" smtClean="0"/>
              <a:t>28/06/2025</a:t>
            </a:fld>
            <a:endParaRPr lang="fr-FR"/>
          </a:p>
        </p:txBody>
      </p:sp>
      <p:sp>
        <p:nvSpPr>
          <p:cNvPr id="6" name="Footer Placeholder 5"/>
          <p:cNvSpPr>
            <a:spLocks noGrp="1"/>
          </p:cNvSpPr>
          <p:nvPr>
            <p:ph type="ftr" sz="quarter" idx="11"/>
          </p:nvPr>
        </p:nvSpPr>
        <p:spPr/>
        <p:txBody>
          <a:bodyPr/>
          <a:lstStyle/>
          <a:p>
            <a:endParaRPr lang="fr-F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FD43C5E1-58A6-49E7-98D0-0E85B9F63CD0}" type="slidenum">
              <a:rPr lang="fr-FR" smtClean="0"/>
              <a:t>‹N°›</a:t>
            </a:fld>
            <a:endParaRPr lang="fr-FR"/>
          </a:p>
        </p:txBody>
      </p:sp>
    </p:spTree>
    <p:extLst>
      <p:ext uri="{BB962C8B-B14F-4D97-AF65-F5344CB8AC3E}">
        <p14:creationId xmlns:p14="http://schemas.microsoft.com/office/powerpoint/2010/main" val="7185394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fr-FR" smtClean="0"/>
              <a:t>Modifiez le style du titre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733423DB-2F99-45EC-8AD9-26319618A517}" type="datetimeFigureOut">
              <a:rPr lang="fr-FR" smtClean="0"/>
              <a:t>28/06/2025</a:t>
            </a:fld>
            <a:endParaRPr lang="fr-F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fr-F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FD43C5E1-58A6-49E7-98D0-0E85B9F63CD0}" type="slidenum">
              <a:rPr lang="fr-FR" smtClean="0"/>
              <a:t>‹N°›</a:t>
            </a:fld>
            <a:endParaRPr lang="fr-FR"/>
          </a:p>
        </p:txBody>
      </p:sp>
    </p:spTree>
    <p:extLst>
      <p:ext uri="{BB962C8B-B14F-4D97-AF65-F5344CB8AC3E}">
        <p14:creationId xmlns:p14="http://schemas.microsoft.com/office/powerpoint/2010/main" val="2528825325"/>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 id="2147483690" r:id="rId12"/>
    <p:sldLayoutId id="2147483691" r:id="rId13"/>
    <p:sldLayoutId id="2147483692" r:id="rId14"/>
    <p:sldLayoutId id="2147483693" r:id="rId15"/>
    <p:sldLayoutId id="2147483694"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7.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7.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7.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3"/>
          <p:cNvPicPr>
            <a:picLocks noChangeAspect="1"/>
          </p:cNvPicPr>
          <p:nvPr/>
        </p:nvPicPr>
        <p:blipFill>
          <a:blip r:embed="rId2"/>
          <a:stretch>
            <a:fillRect/>
          </a:stretch>
        </p:blipFill>
        <p:spPr>
          <a:xfrm>
            <a:off x="1302327" y="92364"/>
            <a:ext cx="9236364" cy="2937164"/>
          </a:xfrm>
          <a:prstGeom prst="rect">
            <a:avLst/>
          </a:prstGeom>
        </p:spPr>
      </p:pic>
      <p:graphicFrame>
        <p:nvGraphicFramePr>
          <p:cNvPr id="6" name="Diagramme 5"/>
          <p:cNvGraphicFramePr/>
          <p:nvPr>
            <p:extLst>
              <p:ext uri="{D42A27DB-BD31-4B8C-83A1-F6EECF244321}">
                <p14:modId xmlns:p14="http://schemas.microsoft.com/office/powerpoint/2010/main" val="3996202599"/>
              </p:ext>
            </p:extLst>
          </p:nvPr>
        </p:nvGraphicFramePr>
        <p:xfrm>
          <a:off x="2401455" y="3482109"/>
          <a:ext cx="7398327" cy="290021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0482933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grpId="0" nodeType="clickEffect">
                                  <p:stCondLst>
                                    <p:cond delay="0"/>
                                  </p:stCondLst>
                                  <p:childTnLst>
                                    <p:set>
                                      <p:cBhvr>
                                        <p:cTn id="13" dur="1" fill="hold">
                                          <p:stCondLst>
                                            <p:cond delay="0"/>
                                          </p:stCondLst>
                                        </p:cTn>
                                        <p:tgtEl>
                                          <p:spTgt spid="6"/>
                                        </p:tgtEl>
                                        <p:attrNameLst>
                                          <p:attrName>style.visibility</p:attrName>
                                        </p:attrNameLst>
                                      </p:cBhvr>
                                      <p:to>
                                        <p:strVal val="visible"/>
                                      </p:to>
                                    </p:set>
                                    <p:anim calcmode="lin" valueType="num">
                                      <p:cBhvr additive="base">
                                        <p:cTn id="14" dur="500" fill="hold"/>
                                        <p:tgtEl>
                                          <p:spTgt spid="6"/>
                                        </p:tgtEl>
                                        <p:attrNameLst>
                                          <p:attrName>ppt_x</p:attrName>
                                        </p:attrNameLst>
                                      </p:cBhvr>
                                      <p:tavLst>
                                        <p:tav tm="0">
                                          <p:val>
                                            <p:strVal val="#ppt_x"/>
                                          </p:val>
                                        </p:tav>
                                        <p:tav tm="100000">
                                          <p:val>
                                            <p:strVal val="#ppt_x"/>
                                          </p:val>
                                        </p:tav>
                                      </p:tavLst>
                                    </p:anim>
                                    <p:anim calcmode="lin" valueType="num">
                                      <p:cBhvr additive="base">
                                        <p:cTn id="15"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p:bldAsOne/>
      </p:bldGraphic>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à coins arrondis 1"/>
          <p:cNvSpPr/>
          <p:nvPr/>
        </p:nvSpPr>
        <p:spPr>
          <a:xfrm>
            <a:off x="3713018" y="489527"/>
            <a:ext cx="4221018" cy="61883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dirty="0" smtClean="0"/>
              <a:t>مجالات التدخل في </a:t>
            </a:r>
            <a:r>
              <a:rPr lang="ar-DZ" dirty="0" err="1" smtClean="0"/>
              <a:t>الأرغونوميا</a:t>
            </a:r>
            <a:endParaRPr lang="fr-FR" dirty="0"/>
          </a:p>
        </p:txBody>
      </p:sp>
      <p:graphicFrame>
        <p:nvGraphicFramePr>
          <p:cNvPr id="3" name="Diagramme 2"/>
          <p:cNvGraphicFramePr/>
          <p:nvPr>
            <p:extLst>
              <p:ext uri="{D42A27DB-BD31-4B8C-83A1-F6EECF244321}">
                <p14:modId xmlns:p14="http://schemas.microsoft.com/office/powerpoint/2010/main" val="3416572891"/>
              </p:ext>
            </p:extLst>
          </p:nvPr>
        </p:nvGraphicFramePr>
        <p:xfrm>
          <a:off x="2013528" y="1338502"/>
          <a:ext cx="8128000" cy="54186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7592686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anim calcmode="lin" valueType="num">
                                      <p:cBhvr>
                                        <p:cTn id="8" dur="2000" fill="hold"/>
                                        <p:tgtEl>
                                          <p:spTgt spid="2"/>
                                        </p:tgtEl>
                                        <p:attrNameLst>
                                          <p:attrName>ppt_w</p:attrName>
                                        </p:attrNameLst>
                                      </p:cBhvr>
                                      <p:tavLst>
                                        <p:tav tm="0" fmla="#ppt_w*sin(2.5*pi*$)">
                                          <p:val>
                                            <p:fltVal val="0"/>
                                          </p:val>
                                        </p:tav>
                                        <p:tav tm="100000">
                                          <p:val>
                                            <p:fltVal val="1"/>
                                          </p:val>
                                        </p:tav>
                                      </p:tavLst>
                                    </p:anim>
                                    <p:anim calcmode="lin" valueType="num">
                                      <p:cBhvr>
                                        <p:cTn id="9" dur="2000" fill="hold"/>
                                        <p:tgtEl>
                                          <p:spTgt spid="2"/>
                                        </p:tgtEl>
                                        <p:attrNameLst>
                                          <p:attrName>ppt_h</p:attrName>
                                        </p:attrNameLst>
                                      </p:cBhvr>
                                      <p:tavLst>
                                        <p:tav tm="0">
                                          <p:val>
                                            <p:strVal val="#ppt_h"/>
                                          </p:val>
                                        </p:tav>
                                        <p:tav tm="100000">
                                          <p:val>
                                            <p:strVal val="#ppt_h"/>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gtEl>
                                        <p:attrNameLst>
                                          <p:attrName>style.visibility</p:attrName>
                                        </p:attrNameLst>
                                      </p:cBhvr>
                                      <p:to>
                                        <p:strVal val="visible"/>
                                      </p:to>
                                    </p:set>
                                    <p:animEffect transition="in" filter="fade">
                                      <p:cBhvr>
                                        <p:cTn id="14" dur="1000"/>
                                        <p:tgtEl>
                                          <p:spTgt spid="3"/>
                                        </p:tgtEl>
                                      </p:cBhvr>
                                    </p:animEffect>
                                    <p:anim calcmode="lin" valueType="num">
                                      <p:cBhvr>
                                        <p:cTn id="15" dur="1000" fill="hold"/>
                                        <p:tgtEl>
                                          <p:spTgt spid="3"/>
                                        </p:tgtEl>
                                        <p:attrNameLst>
                                          <p:attrName>ppt_x</p:attrName>
                                        </p:attrNameLst>
                                      </p:cBhvr>
                                      <p:tavLst>
                                        <p:tav tm="0">
                                          <p:val>
                                            <p:strVal val="#ppt_x"/>
                                          </p:val>
                                        </p:tav>
                                        <p:tav tm="100000">
                                          <p:val>
                                            <p:strVal val="#ppt_x"/>
                                          </p:val>
                                        </p:tav>
                                      </p:tavLst>
                                    </p:anim>
                                    <p:anim calcmode="lin" valueType="num">
                                      <p:cBhvr>
                                        <p:cTn id="16"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Graphic spid="3" grpId="0">
        <p:bldAsOne/>
      </p:bldGraphic>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me 1"/>
          <p:cNvGraphicFramePr/>
          <p:nvPr>
            <p:extLst>
              <p:ext uri="{D42A27DB-BD31-4B8C-83A1-F6EECF244321}">
                <p14:modId xmlns:p14="http://schemas.microsoft.com/office/powerpoint/2010/main" val="1785789833"/>
              </p:ext>
            </p:extLst>
          </p:nvPr>
        </p:nvGraphicFramePr>
        <p:xfrm>
          <a:off x="2032000" y="1967346"/>
          <a:ext cx="7564582" cy="427643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Rectangle à coins arrondis 2"/>
          <p:cNvSpPr/>
          <p:nvPr/>
        </p:nvSpPr>
        <p:spPr>
          <a:xfrm>
            <a:off x="4313382" y="858982"/>
            <a:ext cx="3186545" cy="80356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400" b="1" dirty="0" err="1" smtClean="0"/>
              <a:t>الأرغونوميا</a:t>
            </a:r>
            <a:r>
              <a:rPr lang="ar-DZ" sz="2400" b="1" dirty="0" smtClean="0"/>
              <a:t> الفيزيقية</a:t>
            </a:r>
            <a:endParaRPr lang="fr-FR" sz="2400" b="1" dirty="0"/>
          </a:p>
        </p:txBody>
      </p:sp>
    </p:spTree>
    <p:extLst>
      <p:ext uri="{BB962C8B-B14F-4D97-AF65-F5344CB8AC3E}">
        <p14:creationId xmlns:p14="http://schemas.microsoft.com/office/powerpoint/2010/main" val="16125389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2000"/>
                                        <p:tgtEl>
                                          <p:spTgt spid="3"/>
                                        </p:tgtEl>
                                      </p:cBhvr>
                                    </p:animEffect>
                                    <p:anim calcmode="lin" valueType="num">
                                      <p:cBhvr>
                                        <p:cTn id="8" dur="2000" fill="hold"/>
                                        <p:tgtEl>
                                          <p:spTgt spid="3"/>
                                        </p:tgtEl>
                                        <p:attrNameLst>
                                          <p:attrName>ppt_w</p:attrName>
                                        </p:attrNameLst>
                                      </p:cBhvr>
                                      <p:tavLst>
                                        <p:tav tm="0" fmla="#ppt_w*sin(2.5*pi*$)">
                                          <p:val>
                                            <p:fltVal val="0"/>
                                          </p:val>
                                        </p:tav>
                                        <p:tav tm="100000">
                                          <p:val>
                                            <p:fltVal val="1"/>
                                          </p:val>
                                        </p:tav>
                                      </p:tavLst>
                                    </p:anim>
                                    <p:anim calcmode="lin" valueType="num">
                                      <p:cBhvr>
                                        <p:cTn id="9" dur="2000" fill="hold"/>
                                        <p:tgtEl>
                                          <p:spTgt spid="3"/>
                                        </p:tgtEl>
                                        <p:attrNameLst>
                                          <p:attrName>ppt_h</p:attrName>
                                        </p:attrNameLst>
                                      </p:cBhvr>
                                      <p:tavLst>
                                        <p:tav tm="0">
                                          <p:val>
                                            <p:strVal val="#ppt_h"/>
                                          </p:val>
                                        </p:tav>
                                        <p:tav tm="100000">
                                          <p:val>
                                            <p:strVal val="#ppt_h"/>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
                                        </p:tgtEl>
                                        <p:attrNameLst>
                                          <p:attrName>style.visibility</p:attrName>
                                        </p:attrNameLst>
                                      </p:cBhvr>
                                      <p:to>
                                        <p:strVal val="visible"/>
                                      </p:to>
                                    </p:set>
                                    <p:animEffect transition="in" filter="fade">
                                      <p:cBhvr>
                                        <p:cTn id="14" dur="1000"/>
                                        <p:tgtEl>
                                          <p:spTgt spid="2"/>
                                        </p:tgtEl>
                                      </p:cBhvr>
                                    </p:animEffect>
                                    <p:anim calcmode="lin" valueType="num">
                                      <p:cBhvr>
                                        <p:cTn id="15" dur="1000" fill="hold"/>
                                        <p:tgtEl>
                                          <p:spTgt spid="2"/>
                                        </p:tgtEl>
                                        <p:attrNameLst>
                                          <p:attrName>ppt_x</p:attrName>
                                        </p:attrNameLst>
                                      </p:cBhvr>
                                      <p:tavLst>
                                        <p:tav tm="0">
                                          <p:val>
                                            <p:strVal val="#ppt_x"/>
                                          </p:val>
                                        </p:tav>
                                        <p:tav tm="100000">
                                          <p:val>
                                            <p:strVal val="#ppt_x"/>
                                          </p:val>
                                        </p:tav>
                                      </p:tavLst>
                                    </p:anim>
                                    <p:anim calcmode="lin" valueType="num">
                                      <p:cBhvr>
                                        <p:cTn id="16"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2" grpId="0">
        <p:bldAsOne/>
      </p:bldGraphic>
      <p:bldP spid="3"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avec flèche vers la gauche 4"/>
          <p:cNvSpPr/>
          <p:nvPr/>
        </p:nvSpPr>
        <p:spPr>
          <a:xfrm>
            <a:off x="8839197" y="4992255"/>
            <a:ext cx="2927927" cy="1302327"/>
          </a:xfrm>
          <a:prstGeom prst="leftArrow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400" b="1"/>
              <a:t>التهوية</a:t>
            </a:r>
            <a:endParaRPr lang="ar-DZ" sz="2400" b="1" dirty="0"/>
          </a:p>
        </p:txBody>
      </p:sp>
      <p:sp>
        <p:nvSpPr>
          <p:cNvPr id="6" name="Rectangle 5"/>
          <p:cNvSpPr/>
          <p:nvPr/>
        </p:nvSpPr>
        <p:spPr>
          <a:xfrm>
            <a:off x="147782" y="295564"/>
            <a:ext cx="8543636" cy="130232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400" dirty="0"/>
              <a:t>تمثل صورة من صور الطاقة، وتقاس بالسعر الحراري وهو يعبر عن كمية الحرارة اللازمة لرفع درجة حرارة غرام واحد من الماء(درجة مئوية)، وتقاس درجة الحرارة في مكان العمل بجهاز يسمى ''</a:t>
            </a:r>
            <a:r>
              <a:rPr lang="fr-FR" sz="2400" dirty="0" err="1"/>
              <a:t>Heat</a:t>
            </a:r>
            <a:r>
              <a:rPr lang="fr-FR" sz="2400" dirty="0"/>
              <a:t> stress monitor''.</a:t>
            </a:r>
          </a:p>
        </p:txBody>
      </p:sp>
      <p:sp>
        <p:nvSpPr>
          <p:cNvPr id="10" name="Rectangle avec flèche vers la gauche 9"/>
          <p:cNvSpPr/>
          <p:nvPr/>
        </p:nvSpPr>
        <p:spPr>
          <a:xfrm>
            <a:off x="8839198" y="1898073"/>
            <a:ext cx="2927927" cy="1302327"/>
          </a:xfrm>
          <a:prstGeom prst="leftArrow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400" b="1"/>
              <a:t>الضوضاء</a:t>
            </a:r>
            <a:endParaRPr lang="ar-DZ" sz="2400" b="1" dirty="0"/>
          </a:p>
        </p:txBody>
      </p:sp>
      <p:sp>
        <p:nvSpPr>
          <p:cNvPr id="11" name="Rectangle avec flèche vers la gauche 10"/>
          <p:cNvSpPr/>
          <p:nvPr/>
        </p:nvSpPr>
        <p:spPr>
          <a:xfrm>
            <a:off x="8839198" y="3445164"/>
            <a:ext cx="2927927" cy="1302327"/>
          </a:xfrm>
          <a:prstGeom prst="leftArrow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400" b="1"/>
              <a:t>الإضاءة والألوان</a:t>
            </a:r>
            <a:endParaRPr lang="ar-DZ" sz="2400" b="1" dirty="0"/>
          </a:p>
        </p:txBody>
      </p:sp>
      <p:sp>
        <p:nvSpPr>
          <p:cNvPr id="12" name="Rectangle avec flèche vers la gauche 11"/>
          <p:cNvSpPr/>
          <p:nvPr/>
        </p:nvSpPr>
        <p:spPr>
          <a:xfrm>
            <a:off x="8839197" y="332509"/>
            <a:ext cx="2927927" cy="1302327"/>
          </a:xfrm>
          <a:prstGeom prst="leftArrow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400" b="1"/>
              <a:t>درجة الحرارة</a:t>
            </a:r>
            <a:endParaRPr lang="ar-DZ" sz="2400" b="1" dirty="0"/>
          </a:p>
        </p:txBody>
      </p:sp>
      <p:sp>
        <p:nvSpPr>
          <p:cNvPr id="13" name="Rectangle 12"/>
          <p:cNvSpPr/>
          <p:nvPr/>
        </p:nvSpPr>
        <p:spPr>
          <a:xfrm>
            <a:off x="147782" y="1916545"/>
            <a:ext cx="8543636" cy="130232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400" dirty="0"/>
              <a:t>يقصد بها تلك الأصوات غير المرغوب فيها والتي تؤدي إلى تشتت الانتباه وقد تحول دون قيام الفرد بواجباته بكفاءة.</a:t>
            </a:r>
            <a:endParaRPr lang="fr-FR" sz="2400" dirty="0"/>
          </a:p>
        </p:txBody>
      </p:sp>
      <p:sp>
        <p:nvSpPr>
          <p:cNvPr id="14" name="Rectangle 13"/>
          <p:cNvSpPr/>
          <p:nvPr/>
        </p:nvSpPr>
        <p:spPr>
          <a:xfrm>
            <a:off x="147782" y="3463634"/>
            <a:ext cx="8543636" cy="130232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400" dirty="0"/>
              <a:t>تعتبر الاضاءة في بيئة العمل من العوامل الطبيعية فبواسطة العينين ينتقل إلى الجهاز العصبي المركزي ما يزيد عن (85%) من مجموع ما تنقله الحواس الخمس، إذ يمكن عن طريق الرؤية تمييز شكل الأشياء ولونها وحجمها ومن ثم حركتها.</a:t>
            </a:r>
            <a:endParaRPr lang="fr-FR" sz="2400" dirty="0"/>
          </a:p>
        </p:txBody>
      </p:sp>
      <p:sp>
        <p:nvSpPr>
          <p:cNvPr id="15" name="Rectangle 14"/>
          <p:cNvSpPr/>
          <p:nvPr/>
        </p:nvSpPr>
        <p:spPr>
          <a:xfrm>
            <a:off x="147782" y="5010727"/>
            <a:ext cx="8543636" cy="130232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400" dirty="0"/>
              <a:t>يقصد بها إدخال الهواء النقي أو طرد الهواء الفاسد من داخل المصنع أو ورشات العمل، والهدف هنا هو تهيئة بيئة عمل وجو مناسب لأداء العمل.</a:t>
            </a:r>
            <a:endParaRPr lang="fr-FR" sz="2400" dirty="0"/>
          </a:p>
        </p:txBody>
      </p:sp>
    </p:spTree>
    <p:extLst>
      <p:ext uri="{BB962C8B-B14F-4D97-AF65-F5344CB8AC3E}">
        <p14:creationId xmlns:p14="http://schemas.microsoft.com/office/powerpoint/2010/main" val="11696259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80">
                                          <p:stCondLst>
                                            <p:cond delay="0"/>
                                          </p:stCondLst>
                                        </p:cTn>
                                        <p:tgtEl>
                                          <p:spTgt spid="12"/>
                                        </p:tgtEl>
                                      </p:cBhvr>
                                    </p:animEffect>
                                    <p:anim calcmode="lin" valueType="num">
                                      <p:cBhvr>
                                        <p:cTn id="8" dur="1822" tmFilter="0,0; 0.14,0.36; 0.43,0.73; 0.71,0.91; 1.0,1.0">
                                          <p:stCondLst>
                                            <p:cond delay="0"/>
                                          </p:stCondLst>
                                        </p:cTn>
                                        <p:tgtEl>
                                          <p:spTgt spid="1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1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1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1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12"/>
                                        </p:tgtEl>
                                        <p:attrNameLst>
                                          <p:attrName>ppt_y</p:attrName>
                                        </p:attrNameLst>
                                      </p:cBhvr>
                                      <p:tavLst>
                                        <p:tav tm="0" fmla="#ppt_y-sin(pi*$)/81">
                                          <p:val>
                                            <p:fltVal val="0"/>
                                          </p:val>
                                        </p:tav>
                                        <p:tav tm="100000">
                                          <p:val>
                                            <p:fltVal val="1"/>
                                          </p:val>
                                        </p:tav>
                                      </p:tavLst>
                                    </p:anim>
                                    <p:animScale>
                                      <p:cBhvr>
                                        <p:cTn id="13" dur="26">
                                          <p:stCondLst>
                                            <p:cond delay="650"/>
                                          </p:stCondLst>
                                        </p:cTn>
                                        <p:tgtEl>
                                          <p:spTgt spid="12"/>
                                        </p:tgtEl>
                                      </p:cBhvr>
                                      <p:to x="100000" y="60000"/>
                                    </p:animScale>
                                    <p:animScale>
                                      <p:cBhvr>
                                        <p:cTn id="14" dur="166" decel="50000">
                                          <p:stCondLst>
                                            <p:cond delay="676"/>
                                          </p:stCondLst>
                                        </p:cTn>
                                        <p:tgtEl>
                                          <p:spTgt spid="12"/>
                                        </p:tgtEl>
                                      </p:cBhvr>
                                      <p:to x="100000" y="100000"/>
                                    </p:animScale>
                                    <p:animScale>
                                      <p:cBhvr>
                                        <p:cTn id="15" dur="26">
                                          <p:stCondLst>
                                            <p:cond delay="1312"/>
                                          </p:stCondLst>
                                        </p:cTn>
                                        <p:tgtEl>
                                          <p:spTgt spid="12"/>
                                        </p:tgtEl>
                                      </p:cBhvr>
                                      <p:to x="100000" y="80000"/>
                                    </p:animScale>
                                    <p:animScale>
                                      <p:cBhvr>
                                        <p:cTn id="16" dur="166" decel="50000">
                                          <p:stCondLst>
                                            <p:cond delay="1338"/>
                                          </p:stCondLst>
                                        </p:cTn>
                                        <p:tgtEl>
                                          <p:spTgt spid="12"/>
                                        </p:tgtEl>
                                      </p:cBhvr>
                                      <p:to x="100000" y="100000"/>
                                    </p:animScale>
                                    <p:animScale>
                                      <p:cBhvr>
                                        <p:cTn id="17" dur="26">
                                          <p:stCondLst>
                                            <p:cond delay="1642"/>
                                          </p:stCondLst>
                                        </p:cTn>
                                        <p:tgtEl>
                                          <p:spTgt spid="12"/>
                                        </p:tgtEl>
                                      </p:cBhvr>
                                      <p:to x="100000" y="90000"/>
                                    </p:animScale>
                                    <p:animScale>
                                      <p:cBhvr>
                                        <p:cTn id="18" dur="166" decel="50000">
                                          <p:stCondLst>
                                            <p:cond delay="1668"/>
                                          </p:stCondLst>
                                        </p:cTn>
                                        <p:tgtEl>
                                          <p:spTgt spid="12"/>
                                        </p:tgtEl>
                                      </p:cBhvr>
                                      <p:to x="100000" y="100000"/>
                                    </p:animScale>
                                    <p:animScale>
                                      <p:cBhvr>
                                        <p:cTn id="19" dur="26">
                                          <p:stCondLst>
                                            <p:cond delay="1808"/>
                                          </p:stCondLst>
                                        </p:cTn>
                                        <p:tgtEl>
                                          <p:spTgt spid="12"/>
                                        </p:tgtEl>
                                      </p:cBhvr>
                                      <p:to x="100000" y="95000"/>
                                    </p:animScale>
                                    <p:animScale>
                                      <p:cBhvr>
                                        <p:cTn id="20" dur="166" decel="50000">
                                          <p:stCondLst>
                                            <p:cond delay="1834"/>
                                          </p:stCondLst>
                                        </p:cTn>
                                        <p:tgtEl>
                                          <p:spTgt spid="12"/>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42" presetClass="entr" presetSubtype="0" fill="hold" grpId="0" nodeType="clickEffect">
                                  <p:stCondLst>
                                    <p:cond delay="0"/>
                                  </p:stCondLst>
                                  <p:childTnLst>
                                    <p:set>
                                      <p:cBhvr>
                                        <p:cTn id="24" dur="1" fill="hold">
                                          <p:stCondLst>
                                            <p:cond delay="0"/>
                                          </p:stCondLst>
                                        </p:cTn>
                                        <p:tgtEl>
                                          <p:spTgt spid="6"/>
                                        </p:tgtEl>
                                        <p:attrNameLst>
                                          <p:attrName>style.visibility</p:attrName>
                                        </p:attrNameLst>
                                      </p:cBhvr>
                                      <p:to>
                                        <p:strVal val="visible"/>
                                      </p:to>
                                    </p:set>
                                    <p:animEffect transition="in" filter="fade">
                                      <p:cBhvr>
                                        <p:cTn id="25" dur="1000"/>
                                        <p:tgtEl>
                                          <p:spTgt spid="6"/>
                                        </p:tgtEl>
                                      </p:cBhvr>
                                    </p:animEffect>
                                    <p:anim calcmode="lin" valueType="num">
                                      <p:cBhvr>
                                        <p:cTn id="26" dur="1000" fill="hold"/>
                                        <p:tgtEl>
                                          <p:spTgt spid="6"/>
                                        </p:tgtEl>
                                        <p:attrNameLst>
                                          <p:attrName>ppt_x</p:attrName>
                                        </p:attrNameLst>
                                      </p:cBhvr>
                                      <p:tavLst>
                                        <p:tav tm="0">
                                          <p:val>
                                            <p:strVal val="#ppt_x"/>
                                          </p:val>
                                        </p:tav>
                                        <p:tav tm="100000">
                                          <p:val>
                                            <p:strVal val="#ppt_x"/>
                                          </p:val>
                                        </p:tav>
                                      </p:tavLst>
                                    </p:anim>
                                    <p:anim calcmode="lin" valueType="num">
                                      <p:cBhvr>
                                        <p:cTn id="27"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26" presetClass="entr" presetSubtype="0" fill="hold" grpId="0" nodeType="clickEffect">
                                  <p:stCondLst>
                                    <p:cond delay="0"/>
                                  </p:stCondLst>
                                  <p:childTnLst>
                                    <p:set>
                                      <p:cBhvr>
                                        <p:cTn id="31" dur="1" fill="hold">
                                          <p:stCondLst>
                                            <p:cond delay="0"/>
                                          </p:stCondLst>
                                        </p:cTn>
                                        <p:tgtEl>
                                          <p:spTgt spid="10"/>
                                        </p:tgtEl>
                                        <p:attrNameLst>
                                          <p:attrName>style.visibility</p:attrName>
                                        </p:attrNameLst>
                                      </p:cBhvr>
                                      <p:to>
                                        <p:strVal val="visible"/>
                                      </p:to>
                                    </p:set>
                                    <p:animEffect transition="in" filter="wipe(down)">
                                      <p:cBhvr>
                                        <p:cTn id="32" dur="580">
                                          <p:stCondLst>
                                            <p:cond delay="0"/>
                                          </p:stCondLst>
                                        </p:cTn>
                                        <p:tgtEl>
                                          <p:spTgt spid="10"/>
                                        </p:tgtEl>
                                      </p:cBhvr>
                                    </p:animEffect>
                                    <p:anim calcmode="lin" valueType="num">
                                      <p:cBhvr>
                                        <p:cTn id="33" dur="1822" tmFilter="0,0; 0.14,0.36; 0.43,0.73; 0.71,0.91; 1.0,1.0">
                                          <p:stCondLst>
                                            <p:cond delay="0"/>
                                          </p:stCondLst>
                                        </p:cTn>
                                        <p:tgtEl>
                                          <p:spTgt spid="10"/>
                                        </p:tgtEl>
                                        <p:attrNameLst>
                                          <p:attrName>ppt_x</p:attrName>
                                        </p:attrNameLst>
                                      </p:cBhvr>
                                      <p:tavLst>
                                        <p:tav tm="0">
                                          <p:val>
                                            <p:strVal val="#ppt_x-0.25"/>
                                          </p:val>
                                        </p:tav>
                                        <p:tav tm="100000">
                                          <p:val>
                                            <p:strVal val="#ppt_x"/>
                                          </p:val>
                                        </p:tav>
                                      </p:tavLst>
                                    </p:anim>
                                    <p:anim calcmode="lin" valueType="num">
                                      <p:cBhvr>
                                        <p:cTn id="34" dur="664" tmFilter="0.0,0.0; 0.25,0.07; 0.50,0.2; 0.75,0.467; 1.0,1.0">
                                          <p:stCondLst>
                                            <p:cond delay="0"/>
                                          </p:stCondLst>
                                        </p:cTn>
                                        <p:tgtEl>
                                          <p:spTgt spid="10"/>
                                        </p:tgtEl>
                                        <p:attrNameLst>
                                          <p:attrName>ppt_y</p:attrName>
                                        </p:attrNameLst>
                                      </p:cBhvr>
                                      <p:tavLst>
                                        <p:tav tm="0" fmla="#ppt_y-sin(pi*$)/3">
                                          <p:val>
                                            <p:fltVal val="0.5"/>
                                          </p:val>
                                        </p:tav>
                                        <p:tav tm="100000">
                                          <p:val>
                                            <p:fltVal val="1"/>
                                          </p:val>
                                        </p:tav>
                                      </p:tavLst>
                                    </p:anim>
                                    <p:anim calcmode="lin" valueType="num">
                                      <p:cBhvr>
                                        <p:cTn id="35" dur="664" tmFilter="0, 0; 0.125,0.2665; 0.25,0.4; 0.375,0.465; 0.5,0.5;  0.625,0.535; 0.75,0.6; 0.875,0.7335; 1,1">
                                          <p:stCondLst>
                                            <p:cond delay="664"/>
                                          </p:stCondLst>
                                        </p:cTn>
                                        <p:tgtEl>
                                          <p:spTgt spid="10"/>
                                        </p:tgtEl>
                                        <p:attrNameLst>
                                          <p:attrName>ppt_y</p:attrName>
                                        </p:attrNameLst>
                                      </p:cBhvr>
                                      <p:tavLst>
                                        <p:tav tm="0" fmla="#ppt_y-sin(pi*$)/9">
                                          <p:val>
                                            <p:fltVal val="0"/>
                                          </p:val>
                                        </p:tav>
                                        <p:tav tm="100000">
                                          <p:val>
                                            <p:fltVal val="1"/>
                                          </p:val>
                                        </p:tav>
                                      </p:tavLst>
                                    </p:anim>
                                    <p:anim calcmode="lin" valueType="num">
                                      <p:cBhvr>
                                        <p:cTn id="36" dur="332" tmFilter="0, 0; 0.125,0.2665; 0.25,0.4; 0.375,0.465; 0.5,0.5;  0.625,0.535; 0.75,0.6; 0.875,0.7335; 1,1">
                                          <p:stCondLst>
                                            <p:cond delay="1324"/>
                                          </p:stCondLst>
                                        </p:cTn>
                                        <p:tgtEl>
                                          <p:spTgt spid="10"/>
                                        </p:tgtEl>
                                        <p:attrNameLst>
                                          <p:attrName>ppt_y</p:attrName>
                                        </p:attrNameLst>
                                      </p:cBhvr>
                                      <p:tavLst>
                                        <p:tav tm="0" fmla="#ppt_y-sin(pi*$)/27">
                                          <p:val>
                                            <p:fltVal val="0"/>
                                          </p:val>
                                        </p:tav>
                                        <p:tav tm="100000">
                                          <p:val>
                                            <p:fltVal val="1"/>
                                          </p:val>
                                        </p:tav>
                                      </p:tavLst>
                                    </p:anim>
                                    <p:anim calcmode="lin" valueType="num">
                                      <p:cBhvr>
                                        <p:cTn id="37" dur="164" tmFilter="0, 0; 0.125,0.2665; 0.25,0.4; 0.375,0.465; 0.5,0.5;  0.625,0.535; 0.75,0.6; 0.875,0.7335; 1,1">
                                          <p:stCondLst>
                                            <p:cond delay="1656"/>
                                          </p:stCondLst>
                                        </p:cTn>
                                        <p:tgtEl>
                                          <p:spTgt spid="10"/>
                                        </p:tgtEl>
                                        <p:attrNameLst>
                                          <p:attrName>ppt_y</p:attrName>
                                        </p:attrNameLst>
                                      </p:cBhvr>
                                      <p:tavLst>
                                        <p:tav tm="0" fmla="#ppt_y-sin(pi*$)/81">
                                          <p:val>
                                            <p:fltVal val="0"/>
                                          </p:val>
                                        </p:tav>
                                        <p:tav tm="100000">
                                          <p:val>
                                            <p:fltVal val="1"/>
                                          </p:val>
                                        </p:tav>
                                      </p:tavLst>
                                    </p:anim>
                                    <p:animScale>
                                      <p:cBhvr>
                                        <p:cTn id="38" dur="26">
                                          <p:stCondLst>
                                            <p:cond delay="650"/>
                                          </p:stCondLst>
                                        </p:cTn>
                                        <p:tgtEl>
                                          <p:spTgt spid="10"/>
                                        </p:tgtEl>
                                      </p:cBhvr>
                                      <p:to x="100000" y="60000"/>
                                    </p:animScale>
                                    <p:animScale>
                                      <p:cBhvr>
                                        <p:cTn id="39" dur="166" decel="50000">
                                          <p:stCondLst>
                                            <p:cond delay="676"/>
                                          </p:stCondLst>
                                        </p:cTn>
                                        <p:tgtEl>
                                          <p:spTgt spid="10"/>
                                        </p:tgtEl>
                                      </p:cBhvr>
                                      <p:to x="100000" y="100000"/>
                                    </p:animScale>
                                    <p:animScale>
                                      <p:cBhvr>
                                        <p:cTn id="40" dur="26">
                                          <p:stCondLst>
                                            <p:cond delay="1312"/>
                                          </p:stCondLst>
                                        </p:cTn>
                                        <p:tgtEl>
                                          <p:spTgt spid="10"/>
                                        </p:tgtEl>
                                      </p:cBhvr>
                                      <p:to x="100000" y="80000"/>
                                    </p:animScale>
                                    <p:animScale>
                                      <p:cBhvr>
                                        <p:cTn id="41" dur="166" decel="50000">
                                          <p:stCondLst>
                                            <p:cond delay="1338"/>
                                          </p:stCondLst>
                                        </p:cTn>
                                        <p:tgtEl>
                                          <p:spTgt spid="10"/>
                                        </p:tgtEl>
                                      </p:cBhvr>
                                      <p:to x="100000" y="100000"/>
                                    </p:animScale>
                                    <p:animScale>
                                      <p:cBhvr>
                                        <p:cTn id="42" dur="26">
                                          <p:stCondLst>
                                            <p:cond delay="1642"/>
                                          </p:stCondLst>
                                        </p:cTn>
                                        <p:tgtEl>
                                          <p:spTgt spid="10"/>
                                        </p:tgtEl>
                                      </p:cBhvr>
                                      <p:to x="100000" y="90000"/>
                                    </p:animScale>
                                    <p:animScale>
                                      <p:cBhvr>
                                        <p:cTn id="43" dur="166" decel="50000">
                                          <p:stCondLst>
                                            <p:cond delay="1668"/>
                                          </p:stCondLst>
                                        </p:cTn>
                                        <p:tgtEl>
                                          <p:spTgt spid="10"/>
                                        </p:tgtEl>
                                      </p:cBhvr>
                                      <p:to x="100000" y="100000"/>
                                    </p:animScale>
                                    <p:animScale>
                                      <p:cBhvr>
                                        <p:cTn id="44" dur="26">
                                          <p:stCondLst>
                                            <p:cond delay="1808"/>
                                          </p:stCondLst>
                                        </p:cTn>
                                        <p:tgtEl>
                                          <p:spTgt spid="10"/>
                                        </p:tgtEl>
                                      </p:cBhvr>
                                      <p:to x="100000" y="95000"/>
                                    </p:animScale>
                                    <p:animScale>
                                      <p:cBhvr>
                                        <p:cTn id="45" dur="166" decel="50000">
                                          <p:stCondLst>
                                            <p:cond delay="1834"/>
                                          </p:stCondLst>
                                        </p:cTn>
                                        <p:tgtEl>
                                          <p:spTgt spid="10"/>
                                        </p:tgtEl>
                                      </p:cBhvr>
                                      <p:to x="100000" y="100000"/>
                                    </p:animScale>
                                  </p:childTnLst>
                                </p:cTn>
                              </p:par>
                            </p:childTnLst>
                          </p:cTn>
                        </p:par>
                      </p:childTnLst>
                    </p:cTn>
                  </p:par>
                  <p:par>
                    <p:cTn id="46" fill="hold">
                      <p:stCondLst>
                        <p:cond delay="indefinite"/>
                      </p:stCondLst>
                      <p:childTnLst>
                        <p:par>
                          <p:cTn id="47" fill="hold">
                            <p:stCondLst>
                              <p:cond delay="0"/>
                            </p:stCondLst>
                            <p:childTnLst>
                              <p:par>
                                <p:cTn id="48" presetID="42" presetClass="entr" presetSubtype="0" fill="hold" grpId="0" nodeType="clickEffect">
                                  <p:stCondLst>
                                    <p:cond delay="0"/>
                                  </p:stCondLst>
                                  <p:childTnLst>
                                    <p:set>
                                      <p:cBhvr>
                                        <p:cTn id="49" dur="1" fill="hold">
                                          <p:stCondLst>
                                            <p:cond delay="0"/>
                                          </p:stCondLst>
                                        </p:cTn>
                                        <p:tgtEl>
                                          <p:spTgt spid="13"/>
                                        </p:tgtEl>
                                        <p:attrNameLst>
                                          <p:attrName>style.visibility</p:attrName>
                                        </p:attrNameLst>
                                      </p:cBhvr>
                                      <p:to>
                                        <p:strVal val="visible"/>
                                      </p:to>
                                    </p:set>
                                    <p:animEffect transition="in" filter="fade">
                                      <p:cBhvr>
                                        <p:cTn id="50" dur="1000"/>
                                        <p:tgtEl>
                                          <p:spTgt spid="13"/>
                                        </p:tgtEl>
                                      </p:cBhvr>
                                    </p:animEffect>
                                    <p:anim calcmode="lin" valueType="num">
                                      <p:cBhvr>
                                        <p:cTn id="51" dur="1000" fill="hold"/>
                                        <p:tgtEl>
                                          <p:spTgt spid="13"/>
                                        </p:tgtEl>
                                        <p:attrNameLst>
                                          <p:attrName>ppt_x</p:attrName>
                                        </p:attrNameLst>
                                      </p:cBhvr>
                                      <p:tavLst>
                                        <p:tav tm="0">
                                          <p:val>
                                            <p:strVal val="#ppt_x"/>
                                          </p:val>
                                        </p:tav>
                                        <p:tav tm="100000">
                                          <p:val>
                                            <p:strVal val="#ppt_x"/>
                                          </p:val>
                                        </p:tav>
                                      </p:tavLst>
                                    </p:anim>
                                    <p:anim calcmode="lin" valueType="num">
                                      <p:cBhvr>
                                        <p:cTn id="52" dur="1000" fill="hold"/>
                                        <p:tgtEl>
                                          <p:spTgt spid="13"/>
                                        </p:tgtEl>
                                        <p:attrNameLst>
                                          <p:attrName>ppt_y</p:attrName>
                                        </p:attrNameLst>
                                      </p:cBhvr>
                                      <p:tavLst>
                                        <p:tav tm="0">
                                          <p:val>
                                            <p:strVal val="#ppt_y+.1"/>
                                          </p:val>
                                        </p:tav>
                                        <p:tav tm="100000">
                                          <p:val>
                                            <p:strVal val="#ppt_y"/>
                                          </p:val>
                                        </p:tav>
                                      </p:tavLst>
                                    </p:anim>
                                  </p:childTnLst>
                                </p:cTn>
                              </p:par>
                            </p:childTnLst>
                          </p:cTn>
                        </p:par>
                      </p:childTnLst>
                    </p:cTn>
                  </p:par>
                  <p:par>
                    <p:cTn id="53" fill="hold">
                      <p:stCondLst>
                        <p:cond delay="indefinite"/>
                      </p:stCondLst>
                      <p:childTnLst>
                        <p:par>
                          <p:cTn id="54" fill="hold">
                            <p:stCondLst>
                              <p:cond delay="0"/>
                            </p:stCondLst>
                            <p:childTnLst>
                              <p:par>
                                <p:cTn id="55" presetID="26" presetClass="entr" presetSubtype="0" fill="hold" grpId="0" nodeType="clickEffect">
                                  <p:stCondLst>
                                    <p:cond delay="0"/>
                                  </p:stCondLst>
                                  <p:childTnLst>
                                    <p:set>
                                      <p:cBhvr>
                                        <p:cTn id="56" dur="1" fill="hold">
                                          <p:stCondLst>
                                            <p:cond delay="0"/>
                                          </p:stCondLst>
                                        </p:cTn>
                                        <p:tgtEl>
                                          <p:spTgt spid="11"/>
                                        </p:tgtEl>
                                        <p:attrNameLst>
                                          <p:attrName>style.visibility</p:attrName>
                                        </p:attrNameLst>
                                      </p:cBhvr>
                                      <p:to>
                                        <p:strVal val="visible"/>
                                      </p:to>
                                    </p:set>
                                    <p:animEffect transition="in" filter="wipe(down)">
                                      <p:cBhvr>
                                        <p:cTn id="57" dur="580">
                                          <p:stCondLst>
                                            <p:cond delay="0"/>
                                          </p:stCondLst>
                                        </p:cTn>
                                        <p:tgtEl>
                                          <p:spTgt spid="11"/>
                                        </p:tgtEl>
                                      </p:cBhvr>
                                    </p:animEffect>
                                    <p:anim calcmode="lin" valueType="num">
                                      <p:cBhvr>
                                        <p:cTn id="58" dur="1822" tmFilter="0,0; 0.14,0.36; 0.43,0.73; 0.71,0.91; 1.0,1.0">
                                          <p:stCondLst>
                                            <p:cond delay="0"/>
                                          </p:stCondLst>
                                        </p:cTn>
                                        <p:tgtEl>
                                          <p:spTgt spid="11"/>
                                        </p:tgtEl>
                                        <p:attrNameLst>
                                          <p:attrName>ppt_x</p:attrName>
                                        </p:attrNameLst>
                                      </p:cBhvr>
                                      <p:tavLst>
                                        <p:tav tm="0">
                                          <p:val>
                                            <p:strVal val="#ppt_x-0.25"/>
                                          </p:val>
                                        </p:tav>
                                        <p:tav tm="100000">
                                          <p:val>
                                            <p:strVal val="#ppt_x"/>
                                          </p:val>
                                        </p:tav>
                                      </p:tavLst>
                                    </p:anim>
                                    <p:anim calcmode="lin" valueType="num">
                                      <p:cBhvr>
                                        <p:cTn id="59" dur="664" tmFilter="0.0,0.0; 0.25,0.07; 0.50,0.2; 0.75,0.467; 1.0,1.0">
                                          <p:stCondLst>
                                            <p:cond delay="0"/>
                                          </p:stCondLst>
                                        </p:cTn>
                                        <p:tgtEl>
                                          <p:spTgt spid="11"/>
                                        </p:tgtEl>
                                        <p:attrNameLst>
                                          <p:attrName>ppt_y</p:attrName>
                                        </p:attrNameLst>
                                      </p:cBhvr>
                                      <p:tavLst>
                                        <p:tav tm="0" fmla="#ppt_y-sin(pi*$)/3">
                                          <p:val>
                                            <p:fltVal val="0.5"/>
                                          </p:val>
                                        </p:tav>
                                        <p:tav tm="100000">
                                          <p:val>
                                            <p:fltVal val="1"/>
                                          </p:val>
                                        </p:tav>
                                      </p:tavLst>
                                    </p:anim>
                                    <p:anim calcmode="lin" valueType="num">
                                      <p:cBhvr>
                                        <p:cTn id="60" dur="664" tmFilter="0, 0; 0.125,0.2665; 0.25,0.4; 0.375,0.465; 0.5,0.5;  0.625,0.535; 0.75,0.6; 0.875,0.7335; 1,1">
                                          <p:stCondLst>
                                            <p:cond delay="664"/>
                                          </p:stCondLst>
                                        </p:cTn>
                                        <p:tgtEl>
                                          <p:spTgt spid="11"/>
                                        </p:tgtEl>
                                        <p:attrNameLst>
                                          <p:attrName>ppt_y</p:attrName>
                                        </p:attrNameLst>
                                      </p:cBhvr>
                                      <p:tavLst>
                                        <p:tav tm="0" fmla="#ppt_y-sin(pi*$)/9">
                                          <p:val>
                                            <p:fltVal val="0"/>
                                          </p:val>
                                        </p:tav>
                                        <p:tav tm="100000">
                                          <p:val>
                                            <p:fltVal val="1"/>
                                          </p:val>
                                        </p:tav>
                                      </p:tavLst>
                                    </p:anim>
                                    <p:anim calcmode="lin" valueType="num">
                                      <p:cBhvr>
                                        <p:cTn id="61" dur="332" tmFilter="0, 0; 0.125,0.2665; 0.25,0.4; 0.375,0.465; 0.5,0.5;  0.625,0.535; 0.75,0.6; 0.875,0.7335; 1,1">
                                          <p:stCondLst>
                                            <p:cond delay="1324"/>
                                          </p:stCondLst>
                                        </p:cTn>
                                        <p:tgtEl>
                                          <p:spTgt spid="11"/>
                                        </p:tgtEl>
                                        <p:attrNameLst>
                                          <p:attrName>ppt_y</p:attrName>
                                        </p:attrNameLst>
                                      </p:cBhvr>
                                      <p:tavLst>
                                        <p:tav tm="0" fmla="#ppt_y-sin(pi*$)/27">
                                          <p:val>
                                            <p:fltVal val="0"/>
                                          </p:val>
                                        </p:tav>
                                        <p:tav tm="100000">
                                          <p:val>
                                            <p:fltVal val="1"/>
                                          </p:val>
                                        </p:tav>
                                      </p:tavLst>
                                    </p:anim>
                                    <p:anim calcmode="lin" valueType="num">
                                      <p:cBhvr>
                                        <p:cTn id="62" dur="164" tmFilter="0, 0; 0.125,0.2665; 0.25,0.4; 0.375,0.465; 0.5,0.5;  0.625,0.535; 0.75,0.6; 0.875,0.7335; 1,1">
                                          <p:stCondLst>
                                            <p:cond delay="1656"/>
                                          </p:stCondLst>
                                        </p:cTn>
                                        <p:tgtEl>
                                          <p:spTgt spid="11"/>
                                        </p:tgtEl>
                                        <p:attrNameLst>
                                          <p:attrName>ppt_y</p:attrName>
                                        </p:attrNameLst>
                                      </p:cBhvr>
                                      <p:tavLst>
                                        <p:tav tm="0" fmla="#ppt_y-sin(pi*$)/81">
                                          <p:val>
                                            <p:fltVal val="0"/>
                                          </p:val>
                                        </p:tav>
                                        <p:tav tm="100000">
                                          <p:val>
                                            <p:fltVal val="1"/>
                                          </p:val>
                                        </p:tav>
                                      </p:tavLst>
                                    </p:anim>
                                    <p:animScale>
                                      <p:cBhvr>
                                        <p:cTn id="63" dur="26">
                                          <p:stCondLst>
                                            <p:cond delay="650"/>
                                          </p:stCondLst>
                                        </p:cTn>
                                        <p:tgtEl>
                                          <p:spTgt spid="11"/>
                                        </p:tgtEl>
                                      </p:cBhvr>
                                      <p:to x="100000" y="60000"/>
                                    </p:animScale>
                                    <p:animScale>
                                      <p:cBhvr>
                                        <p:cTn id="64" dur="166" decel="50000">
                                          <p:stCondLst>
                                            <p:cond delay="676"/>
                                          </p:stCondLst>
                                        </p:cTn>
                                        <p:tgtEl>
                                          <p:spTgt spid="11"/>
                                        </p:tgtEl>
                                      </p:cBhvr>
                                      <p:to x="100000" y="100000"/>
                                    </p:animScale>
                                    <p:animScale>
                                      <p:cBhvr>
                                        <p:cTn id="65" dur="26">
                                          <p:stCondLst>
                                            <p:cond delay="1312"/>
                                          </p:stCondLst>
                                        </p:cTn>
                                        <p:tgtEl>
                                          <p:spTgt spid="11"/>
                                        </p:tgtEl>
                                      </p:cBhvr>
                                      <p:to x="100000" y="80000"/>
                                    </p:animScale>
                                    <p:animScale>
                                      <p:cBhvr>
                                        <p:cTn id="66" dur="166" decel="50000">
                                          <p:stCondLst>
                                            <p:cond delay="1338"/>
                                          </p:stCondLst>
                                        </p:cTn>
                                        <p:tgtEl>
                                          <p:spTgt spid="11"/>
                                        </p:tgtEl>
                                      </p:cBhvr>
                                      <p:to x="100000" y="100000"/>
                                    </p:animScale>
                                    <p:animScale>
                                      <p:cBhvr>
                                        <p:cTn id="67" dur="26">
                                          <p:stCondLst>
                                            <p:cond delay="1642"/>
                                          </p:stCondLst>
                                        </p:cTn>
                                        <p:tgtEl>
                                          <p:spTgt spid="11"/>
                                        </p:tgtEl>
                                      </p:cBhvr>
                                      <p:to x="100000" y="90000"/>
                                    </p:animScale>
                                    <p:animScale>
                                      <p:cBhvr>
                                        <p:cTn id="68" dur="166" decel="50000">
                                          <p:stCondLst>
                                            <p:cond delay="1668"/>
                                          </p:stCondLst>
                                        </p:cTn>
                                        <p:tgtEl>
                                          <p:spTgt spid="11"/>
                                        </p:tgtEl>
                                      </p:cBhvr>
                                      <p:to x="100000" y="100000"/>
                                    </p:animScale>
                                    <p:animScale>
                                      <p:cBhvr>
                                        <p:cTn id="69" dur="26">
                                          <p:stCondLst>
                                            <p:cond delay="1808"/>
                                          </p:stCondLst>
                                        </p:cTn>
                                        <p:tgtEl>
                                          <p:spTgt spid="11"/>
                                        </p:tgtEl>
                                      </p:cBhvr>
                                      <p:to x="100000" y="95000"/>
                                    </p:animScale>
                                    <p:animScale>
                                      <p:cBhvr>
                                        <p:cTn id="70" dur="166" decel="50000">
                                          <p:stCondLst>
                                            <p:cond delay="1834"/>
                                          </p:stCondLst>
                                        </p:cTn>
                                        <p:tgtEl>
                                          <p:spTgt spid="11"/>
                                        </p:tgtEl>
                                      </p:cBhvr>
                                      <p:to x="100000" y="100000"/>
                                    </p:animScale>
                                  </p:childTnLst>
                                </p:cTn>
                              </p:par>
                            </p:childTnLst>
                          </p:cTn>
                        </p:par>
                      </p:childTnLst>
                    </p:cTn>
                  </p:par>
                  <p:par>
                    <p:cTn id="71" fill="hold">
                      <p:stCondLst>
                        <p:cond delay="indefinite"/>
                      </p:stCondLst>
                      <p:childTnLst>
                        <p:par>
                          <p:cTn id="72" fill="hold">
                            <p:stCondLst>
                              <p:cond delay="0"/>
                            </p:stCondLst>
                            <p:childTnLst>
                              <p:par>
                                <p:cTn id="73" presetID="42" presetClass="entr" presetSubtype="0" fill="hold" grpId="0" nodeType="clickEffect">
                                  <p:stCondLst>
                                    <p:cond delay="0"/>
                                  </p:stCondLst>
                                  <p:childTnLst>
                                    <p:set>
                                      <p:cBhvr>
                                        <p:cTn id="74" dur="1" fill="hold">
                                          <p:stCondLst>
                                            <p:cond delay="0"/>
                                          </p:stCondLst>
                                        </p:cTn>
                                        <p:tgtEl>
                                          <p:spTgt spid="14"/>
                                        </p:tgtEl>
                                        <p:attrNameLst>
                                          <p:attrName>style.visibility</p:attrName>
                                        </p:attrNameLst>
                                      </p:cBhvr>
                                      <p:to>
                                        <p:strVal val="visible"/>
                                      </p:to>
                                    </p:set>
                                    <p:animEffect transition="in" filter="fade">
                                      <p:cBhvr>
                                        <p:cTn id="75" dur="1000"/>
                                        <p:tgtEl>
                                          <p:spTgt spid="14"/>
                                        </p:tgtEl>
                                      </p:cBhvr>
                                    </p:animEffect>
                                    <p:anim calcmode="lin" valueType="num">
                                      <p:cBhvr>
                                        <p:cTn id="76" dur="1000" fill="hold"/>
                                        <p:tgtEl>
                                          <p:spTgt spid="14"/>
                                        </p:tgtEl>
                                        <p:attrNameLst>
                                          <p:attrName>ppt_x</p:attrName>
                                        </p:attrNameLst>
                                      </p:cBhvr>
                                      <p:tavLst>
                                        <p:tav tm="0">
                                          <p:val>
                                            <p:strVal val="#ppt_x"/>
                                          </p:val>
                                        </p:tav>
                                        <p:tav tm="100000">
                                          <p:val>
                                            <p:strVal val="#ppt_x"/>
                                          </p:val>
                                        </p:tav>
                                      </p:tavLst>
                                    </p:anim>
                                    <p:anim calcmode="lin" valueType="num">
                                      <p:cBhvr>
                                        <p:cTn id="77" dur="1000" fill="hold"/>
                                        <p:tgtEl>
                                          <p:spTgt spid="14"/>
                                        </p:tgtEl>
                                        <p:attrNameLst>
                                          <p:attrName>ppt_y</p:attrName>
                                        </p:attrNameLst>
                                      </p:cBhvr>
                                      <p:tavLst>
                                        <p:tav tm="0">
                                          <p:val>
                                            <p:strVal val="#ppt_y+.1"/>
                                          </p:val>
                                        </p:tav>
                                        <p:tav tm="100000">
                                          <p:val>
                                            <p:strVal val="#ppt_y"/>
                                          </p:val>
                                        </p:tav>
                                      </p:tavLst>
                                    </p:anim>
                                  </p:childTnLst>
                                </p:cTn>
                              </p:par>
                            </p:childTnLst>
                          </p:cTn>
                        </p:par>
                      </p:childTnLst>
                    </p:cTn>
                  </p:par>
                  <p:par>
                    <p:cTn id="78" fill="hold">
                      <p:stCondLst>
                        <p:cond delay="indefinite"/>
                      </p:stCondLst>
                      <p:childTnLst>
                        <p:par>
                          <p:cTn id="79" fill="hold">
                            <p:stCondLst>
                              <p:cond delay="0"/>
                            </p:stCondLst>
                            <p:childTnLst>
                              <p:par>
                                <p:cTn id="80" presetID="26" presetClass="entr" presetSubtype="0" fill="hold" grpId="0" nodeType="clickEffect">
                                  <p:stCondLst>
                                    <p:cond delay="0"/>
                                  </p:stCondLst>
                                  <p:childTnLst>
                                    <p:set>
                                      <p:cBhvr>
                                        <p:cTn id="81" dur="1" fill="hold">
                                          <p:stCondLst>
                                            <p:cond delay="0"/>
                                          </p:stCondLst>
                                        </p:cTn>
                                        <p:tgtEl>
                                          <p:spTgt spid="5"/>
                                        </p:tgtEl>
                                        <p:attrNameLst>
                                          <p:attrName>style.visibility</p:attrName>
                                        </p:attrNameLst>
                                      </p:cBhvr>
                                      <p:to>
                                        <p:strVal val="visible"/>
                                      </p:to>
                                    </p:set>
                                    <p:animEffect transition="in" filter="wipe(down)">
                                      <p:cBhvr>
                                        <p:cTn id="82" dur="580">
                                          <p:stCondLst>
                                            <p:cond delay="0"/>
                                          </p:stCondLst>
                                        </p:cTn>
                                        <p:tgtEl>
                                          <p:spTgt spid="5"/>
                                        </p:tgtEl>
                                      </p:cBhvr>
                                    </p:animEffect>
                                    <p:anim calcmode="lin" valueType="num">
                                      <p:cBhvr>
                                        <p:cTn id="83" dur="1822" tmFilter="0,0; 0.14,0.36; 0.43,0.73; 0.71,0.91; 1.0,1.0">
                                          <p:stCondLst>
                                            <p:cond delay="0"/>
                                          </p:stCondLst>
                                        </p:cTn>
                                        <p:tgtEl>
                                          <p:spTgt spid="5"/>
                                        </p:tgtEl>
                                        <p:attrNameLst>
                                          <p:attrName>ppt_x</p:attrName>
                                        </p:attrNameLst>
                                      </p:cBhvr>
                                      <p:tavLst>
                                        <p:tav tm="0">
                                          <p:val>
                                            <p:strVal val="#ppt_x-0.25"/>
                                          </p:val>
                                        </p:tav>
                                        <p:tav tm="100000">
                                          <p:val>
                                            <p:strVal val="#ppt_x"/>
                                          </p:val>
                                        </p:tav>
                                      </p:tavLst>
                                    </p:anim>
                                    <p:anim calcmode="lin" valueType="num">
                                      <p:cBhvr>
                                        <p:cTn id="84" dur="664" tmFilter="0.0,0.0; 0.25,0.07; 0.50,0.2; 0.75,0.467; 1.0,1.0">
                                          <p:stCondLst>
                                            <p:cond delay="0"/>
                                          </p:stCondLst>
                                        </p:cTn>
                                        <p:tgtEl>
                                          <p:spTgt spid="5"/>
                                        </p:tgtEl>
                                        <p:attrNameLst>
                                          <p:attrName>ppt_y</p:attrName>
                                        </p:attrNameLst>
                                      </p:cBhvr>
                                      <p:tavLst>
                                        <p:tav tm="0" fmla="#ppt_y-sin(pi*$)/3">
                                          <p:val>
                                            <p:fltVal val="0.5"/>
                                          </p:val>
                                        </p:tav>
                                        <p:tav tm="100000">
                                          <p:val>
                                            <p:fltVal val="1"/>
                                          </p:val>
                                        </p:tav>
                                      </p:tavLst>
                                    </p:anim>
                                    <p:anim calcmode="lin" valueType="num">
                                      <p:cBhvr>
                                        <p:cTn id="85" dur="664" tmFilter="0, 0; 0.125,0.2665; 0.25,0.4; 0.375,0.465; 0.5,0.5;  0.625,0.535; 0.75,0.6; 0.875,0.7335; 1,1">
                                          <p:stCondLst>
                                            <p:cond delay="664"/>
                                          </p:stCondLst>
                                        </p:cTn>
                                        <p:tgtEl>
                                          <p:spTgt spid="5"/>
                                        </p:tgtEl>
                                        <p:attrNameLst>
                                          <p:attrName>ppt_y</p:attrName>
                                        </p:attrNameLst>
                                      </p:cBhvr>
                                      <p:tavLst>
                                        <p:tav tm="0" fmla="#ppt_y-sin(pi*$)/9">
                                          <p:val>
                                            <p:fltVal val="0"/>
                                          </p:val>
                                        </p:tav>
                                        <p:tav tm="100000">
                                          <p:val>
                                            <p:fltVal val="1"/>
                                          </p:val>
                                        </p:tav>
                                      </p:tavLst>
                                    </p:anim>
                                    <p:anim calcmode="lin" valueType="num">
                                      <p:cBhvr>
                                        <p:cTn id="86" dur="332" tmFilter="0, 0; 0.125,0.2665; 0.25,0.4; 0.375,0.465; 0.5,0.5;  0.625,0.535; 0.75,0.6; 0.875,0.7335; 1,1">
                                          <p:stCondLst>
                                            <p:cond delay="1324"/>
                                          </p:stCondLst>
                                        </p:cTn>
                                        <p:tgtEl>
                                          <p:spTgt spid="5"/>
                                        </p:tgtEl>
                                        <p:attrNameLst>
                                          <p:attrName>ppt_y</p:attrName>
                                        </p:attrNameLst>
                                      </p:cBhvr>
                                      <p:tavLst>
                                        <p:tav tm="0" fmla="#ppt_y-sin(pi*$)/27">
                                          <p:val>
                                            <p:fltVal val="0"/>
                                          </p:val>
                                        </p:tav>
                                        <p:tav tm="100000">
                                          <p:val>
                                            <p:fltVal val="1"/>
                                          </p:val>
                                        </p:tav>
                                      </p:tavLst>
                                    </p:anim>
                                    <p:anim calcmode="lin" valueType="num">
                                      <p:cBhvr>
                                        <p:cTn id="87" dur="164" tmFilter="0, 0; 0.125,0.2665; 0.25,0.4; 0.375,0.465; 0.5,0.5;  0.625,0.535; 0.75,0.6; 0.875,0.7335; 1,1">
                                          <p:stCondLst>
                                            <p:cond delay="1656"/>
                                          </p:stCondLst>
                                        </p:cTn>
                                        <p:tgtEl>
                                          <p:spTgt spid="5"/>
                                        </p:tgtEl>
                                        <p:attrNameLst>
                                          <p:attrName>ppt_y</p:attrName>
                                        </p:attrNameLst>
                                      </p:cBhvr>
                                      <p:tavLst>
                                        <p:tav tm="0" fmla="#ppt_y-sin(pi*$)/81">
                                          <p:val>
                                            <p:fltVal val="0"/>
                                          </p:val>
                                        </p:tav>
                                        <p:tav tm="100000">
                                          <p:val>
                                            <p:fltVal val="1"/>
                                          </p:val>
                                        </p:tav>
                                      </p:tavLst>
                                    </p:anim>
                                    <p:animScale>
                                      <p:cBhvr>
                                        <p:cTn id="88" dur="26">
                                          <p:stCondLst>
                                            <p:cond delay="650"/>
                                          </p:stCondLst>
                                        </p:cTn>
                                        <p:tgtEl>
                                          <p:spTgt spid="5"/>
                                        </p:tgtEl>
                                      </p:cBhvr>
                                      <p:to x="100000" y="60000"/>
                                    </p:animScale>
                                    <p:animScale>
                                      <p:cBhvr>
                                        <p:cTn id="89" dur="166" decel="50000">
                                          <p:stCondLst>
                                            <p:cond delay="676"/>
                                          </p:stCondLst>
                                        </p:cTn>
                                        <p:tgtEl>
                                          <p:spTgt spid="5"/>
                                        </p:tgtEl>
                                      </p:cBhvr>
                                      <p:to x="100000" y="100000"/>
                                    </p:animScale>
                                    <p:animScale>
                                      <p:cBhvr>
                                        <p:cTn id="90" dur="26">
                                          <p:stCondLst>
                                            <p:cond delay="1312"/>
                                          </p:stCondLst>
                                        </p:cTn>
                                        <p:tgtEl>
                                          <p:spTgt spid="5"/>
                                        </p:tgtEl>
                                      </p:cBhvr>
                                      <p:to x="100000" y="80000"/>
                                    </p:animScale>
                                    <p:animScale>
                                      <p:cBhvr>
                                        <p:cTn id="91" dur="166" decel="50000">
                                          <p:stCondLst>
                                            <p:cond delay="1338"/>
                                          </p:stCondLst>
                                        </p:cTn>
                                        <p:tgtEl>
                                          <p:spTgt spid="5"/>
                                        </p:tgtEl>
                                      </p:cBhvr>
                                      <p:to x="100000" y="100000"/>
                                    </p:animScale>
                                    <p:animScale>
                                      <p:cBhvr>
                                        <p:cTn id="92" dur="26">
                                          <p:stCondLst>
                                            <p:cond delay="1642"/>
                                          </p:stCondLst>
                                        </p:cTn>
                                        <p:tgtEl>
                                          <p:spTgt spid="5"/>
                                        </p:tgtEl>
                                      </p:cBhvr>
                                      <p:to x="100000" y="90000"/>
                                    </p:animScale>
                                    <p:animScale>
                                      <p:cBhvr>
                                        <p:cTn id="93" dur="166" decel="50000">
                                          <p:stCondLst>
                                            <p:cond delay="1668"/>
                                          </p:stCondLst>
                                        </p:cTn>
                                        <p:tgtEl>
                                          <p:spTgt spid="5"/>
                                        </p:tgtEl>
                                      </p:cBhvr>
                                      <p:to x="100000" y="100000"/>
                                    </p:animScale>
                                    <p:animScale>
                                      <p:cBhvr>
                                        <p:cTn id="94" dur="26">
                                          <p:stCondLst>
                                            <p:cond delay="1808"/>
                                          </p:stCondLst>
                                        </p:cTn>
                                        <p:tgtEl>
                                          <p:spTgt spid="5"/>
                                        </p:tgtEl>
                                      </p:cBhvr>
                                      <p:to x="100000" y="95000"/>
                                    </p:animScale>
                                    <p:animScale>
                                      <p:cBhvr>
                                        <p:cTn id="95" dur="166" decel="50000">
                                          <p:stCondLst>
                                            <p:cond delay="1834"/>
                                          </p:stCondLst>
                                        </p:cTn>
                                        <p:tgtEl>
                                          <p:spTgt spid="5"/>
                                        </p:tgtEl>
                                      </p:cBhvr>
                                      <p:to x="100000" y="100000"/>
                                    </p:animScale>
                                  </p:childTnLst>
                                </p:cTn>
                              </p:par>
                            </p:childTnLst>
                          </p:cTn>
                        </p:par>
                      </p:childTnLst>
                    </p:cTn>
                  </p:par>
                  <p:par>
                    <p:cTn id="96" fill="hold">
                      <p:stCondLst>
                        <p:cond delay="indefinite"/>
                      </p:stCondLst>
                      <p:childTnLst>
                        <p:par>
                          <p:cTn id="97" fill="hold">
                            <p:stCondLst>
                              <p:cond delay="0"/>
                            </p:stCondLst>
                            <p:childTnLst>
                              <p:par>
                                <p:cTn id="98" presetID="42" presetClass="entr" presetSubtype="0" fill="hold" grpId="0" nodeType="clickEffect">
                                  <p:stCondLst>
                                    <p:cond delay="0"/>
                                  </p:stCondLst>
                                  <p:childTnLst>
                                    <p:set>
                                      <p:cBhvr>
                                        <p:cTn id="99" dur="1" fill="hold">
                                          <p:stCondLst>
                                            <p:cond delay="0"/>
                                          </p:stCondLst>
                                        </p:cTn>
                                        <p:tgtEl>
                                          <p:spTgt spid="15"/>
                                        </p:tgtEl>
                                        <p:attrNameLst>
                                          <p:attrName>style.visibility</p:attrName>
                                        </p:attrNameLst>
                                      </p:cBhvr>
                                      <p:to>
                                        <p:strVal val="visible"/>
                                      </p:to>
                                    </p:set>
                                    <p:animEffect transition="in" filter="fade">
                                      <p:cBhvr>
                                        <p:cTn id="100" dur="1000"/>
                                        <p:tgtEl>
                                          <p:spTgt spid="15"/>
                                        </p:tgtEl>
                                      </p:cBhvr>
                                    </p:animEffect>
                                    <p:anim calcmode="lin" valueType="num">
                                      <p:cBhvr>
                                        <p:cTn id="101" dur="1000" fill="hold"/>
                                        <p:tgtEl>
                                          <p:spTgt spid="15"/>
                                        </p:tgtEl>
                                        <p:attrNameLst>
                                          <p:attrName>ppt_x</p:attrName>
                                        </p:attrNameLst>
                                      </p:cBhvr>
                                      <p:tavLst>
                                        <p:tav tm="0">
                                          <p:val>
                                            <p:strVal val="#ppt_x"/>
                                          </p:val>
                                        </p:tav>
                                        <p:tav tm="100000">
                                          <p:val>
                                            <p:strVal val="#ppt_x"/>
                                          </p:val>
                                        </p:tav>
                                      </p:tavLst>
                                    </p:anim>
                                    <p:anim calcmode="lin" valueType="num">
                                      <p:cBhvr>
                                        <p:cTn id="102" dur="1000" fill="hold"/>
                                        <p:tgtEl>
                                          <p:spTgt spid="1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10" grpId="0" animBg="1"/>
      <p:bldP spid="11" grpId="0" animBg="1"/>
      <p:bldP spid="12" grpId="0" animBg="1"/>
      <p:bldP spid="13" grpId="0" animBg="1"/>
      <p:bldP spid="14" grpId="0" animBg="1"/>
      <p:bldP spid="15"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à coins arrondis 1"/>
          <p:cNvSpPr/>
          <p:nvPr/>
        </p:nvSpPr>
        <p:spPr>
          <a:xfrm>
            <a:off x="4257964" y="295564"/>
            <a:ext cx="3472873" cy="67425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400" b="1" dirty="0" err="1" smtClean="0"/>
              <a:t>الأرغونوميا</a:t>
            </a:r>
            <a:r>
              <a:rPr lang="ar-DZ" sz="2400" b="1" dirty="0" smtClean="0"/>
              <a:t> التنظيمية</a:t>
            </a:r>
            <a:endParaRPr lang="fr-FR" sz="2400" b="1" dirty="0"/>
          </a:p>
        </p:txBody>
      </p:sp>
      <p:graphicFrame>
        <p:nvGraphicFramePr>
          <p:cNvPr id="3" name="Diagramme 2"/>
          <p:cNvGraphicFramePr/>
          <p:nvPr>
            <p:extLst>
              <p:ext uri="{D42A27DB-BD31-4B8C-83A1-F6EECF244321}">
                <p14:modId xmlns:p14="http://schemas.microsoft.com/office/powerpoint/2010/main" val="3314761925"/>
              </p:ext>
            </p:extLst>
          </p:nvPr>
        </p:nvGraphicFramePr>
        <p:xfrm>
          <a:off x="2087418" y="3223490"/>
          <a:ext cx="8091055" cy="370070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Flèche vers le bas 3"/>
          <p:cNvSpPr/>
          <p:nvPr/>
        </p:nvSpPr>
        <p:spPr>
          <a:xfrm>
            <a:off x="480291" y="1246909"/>
            <a:ext cx="11305308" cy="158865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endParaRPr lang="ar-DZ" sz="2400" dirty="0" smtClean="0"/>
          </a:p>
          <a:p>
            <a:pPr algn="ctr" rtl="1"/>
            <a:r>
              <a:rPr lang="ar-SA" sz="2400" dirty="0" smtClean="0"/>
              <a:t>تركز على </a:t>
            </a:r>
            <a:r>
              <a:rPr lang="ar-SA" sz="2400" dirty="0"/>
              <a:t>تحسين الأنظمة </a:t>
            </a:r>
            <a:r>
              <a:rPr lang="ar-SA" sz="2400" dirty="0" err="1"/>
              <a:t>السوسيوتقنية</a:t>
            </a:r>
            <a:r>
              <a:rPr lang="ar-SA" sz="2400" dirty="0"/>
              <a:t>، بما في ذلك الهياكل التنظيمية والأنظمة </a:t>
            </a:r>
            <a:r>
              <a:rPr lang="ar-SA" sz="2400" dirty="0" smtClean="0"/>
              <a:t>والعمليات</a:t>
            </a:r>
            <a:endParaRPr lang="ar-DZ" sz="2400" dirty="0" smtClean="0"/>
          </a:p>
          <a:p>
            <a:pPr algn="ctr" rtl="1"/>
            <a:r>
              <a:rPr lang="ar-DZ" sz="2400" dirty="0" smtClean="0"/>
              <a:t>مثل</a:t>
            </a:r>
            <a:endParaRPr lang="fr-FR" sz="2400" dirty="0"/>
          </a:p>
        </p:txBody>
      </p:sp>
    </p:spTree>
    <p:extLst>
      <p:ext uri="{BB962C8B-B14F-4D97-AF65-F5344CB8AC3E}">
        <p14:creationId xmlns:p14="http://schemas.microsoft.com/office/powerpoint/2010/main" val="2536950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anim calcmode="lin" valueType="num">
                                      <p:cBhvr>
                                        <p:cTn id="8" dur="2000" fill="hold"/>
                                        <p:tgtEl>
                                          <p:spTgt spid="2"/>
                                        </p:tgtEl>
                                        <p:attrNameLst>
                                          <p:attrName>ppt_w</p:attrName>
                                        </p:attrNameLst>
                                      </p:cBhvr>
                                      <p:tavLst>
                                        <p:tav tm="0" fmla="#ppt_w*sin(2.5*pi*$)">
                                          <p:val>
                                            <p:fltVal val="0"/>
                                          </p:val>
                                        </p:tav>
                                        <p:tav tm="100000">
                                          <p:val>
                                            <p:fltVal val="1"/>
                                          </p:val>
                                        </p:tav>
                                      </p:tavLst>
                                    </p:anim>
                                    <p:anim calcmode="lin" valueType="num">
                                      <p:cBhvr>
                                        <p:cTn id="9" dur="2000" fill="hold"/>
                                        <p:tgtEl>
                                          <p:spTgt spid="2"/>
                                        </p:tgtEl>
                                        <p:attrNameLst>
                                          <p:attrName>ppt_h</p:attrName>
                                        </p:attrNameLst>
                                      </p:cBhvr>
                                      <p:tavLst>
                                        <p:tav tm="0">
                                          <p:val>
                                            <p:strVal val="#ppt_h"/>
                                          </p:val>
                                        </p:tav>
                                        <p:tav tm="100000">
                                          <p:val>
                                            <p:strVal val="#ppt_h"/>
                                          </p:val>
                                        </p:tav>
                                      </p:tavLst>
                                    </p:anim>
                                  </p:childTnLst>
                                </p:cTn>
                              </p:par>
                            </p:childTnLst>
                          </p:cTn>
                        </p:par>
                      </p:childTnLst>
                    </p:cTn>
                  </p:par>
                  <p:par>
                    <p:cTn id="10" fill="hold">
                      <p:stCondLst>
                        <p:cond delay="indefinite"/>
                      </p:stCondLst>
                      <p:childTnLst>
                        <p:par>
                          <p:cTn id="11" fill="hold">
                            <p:stCondLst>
                              <p:cond delay="0"/>
                            </p:stCondLst>
                            <p:childTnLst>
                              <p:par>
                                <p:cTn id="12" presetID="21" presetClass="entr" presetSubtype="1" fill="hold" grpId="0" nodeType="click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wheel(1)">
                                      <p:cBhvr>
                                        <p:cTn id="14" dur="2000"/>
                                        <p:tgtEl>
                                          <p:spTgt spid="4"/>
                                        </p:tgtEl>
                                      </p:cBhvr>
                                    </p:animEffect>
                                  </p:childTnLst>
                                </p:cTn>
                              </p:par>
                            </p:childTnLst>
                          </p:cTn>
                        </p:par>
                      </p:childTnLst>
                    </p:cTn>
                  </p:par>
                  <p:par>
                    <p:cTn id="15" fill="hold">
                      <p:stCondLst>
                        <p:cond delay="indefinite"/>
                      </p:stCondLst>
                      <p:childTnLst>
                        <p:par>
                          <p:cTn id="16" fill="hold">
                            <p:stCondLst>
                              <p:cond delay="0"/>
                            </p:stCondLst>
                            <p:childTnLst>
                              <p:par>
                                <p:cTn id="17" presetID="6" presetClass="entr" presetSubtype="16" fill="hold" grpId="0" nodeType="clickEffect">
                                  <p:stCondLst>
                                    <p:cond delay="0"/>
                                  </p:stCondLst>
                                  <p:childTnLst>
                                    <p:set>
                                      <p:cBhvr>
                                        <p:cTn id="18" dur="1" fill="hold">
                                          <p:stCondLst>
                                            <p:cond delay="0"/>
                                          </p:stCondLst>
                                        </p:cTn>
                                        <p:tgtEl>
                                          <p:spTgt spid="3"/>
                                        </p:tgtEl>
                                        <p:attrNameLst>
                                          <p:attrName>style.visibility</p:attrName>
                                        </p:attrNameLst>
                                      </p:cBhvr>
                                      <p:to>
                                        <p:strVal val="visible"/>
                                      </p:to>
                                    </p:set>
                                    <p:animEffect transition="in" filter="circle(in)">
                                      <p:cBhvr>
                                        <p:cTn id="19"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Graphic spid="3" grpId="0">
        <p:bldAsOne/>
      </p:bldGraphic>
      <p:bldP spid="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à coins arrondis 1"/>
          <p:cNvSpPr/>
          <p:nvPr/>
        </p:nvSpPr>
        <p:spPr>
          <a:xfrm>
            <a:off x="4267200" y="314037"/>
            <a:ext cx="3048000" cy="46181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400" dirty="0" err="1" smtClean="0"/>
              <a:t>الأرغونوميا</a:t>
            </a:r>
            <a:r>
              <a:rPr lang="ar-DZ" sz="2400" dirty="0" smtClean="0"/>
              <a:t> المعرفية</a:t>
            </a:r>
            <a:endParaRPr lang="fr-FR" sz="2400" dirty="0"/>
          </a:p>
        </p:txBody>
      </p:sp>
      <p:sp>
        <p:nvSpPr>
          <p:cNvPr id="3" name="Flèche vers le bas 2"/>
          <p:cNvSpPr/>
          <p:nvPr/>
        </p:nvSpPr>
        <p:spPr>
          <a:xfrm>
            <a:off x="341745" y="1182255"/>
            <a:ext cx="11711709" cy="369454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dirty="0"/>
              <a:t> </a:t>
            </a:r>
            <a:r>
              <a:rPr lang="ar-DZ" sz="2400" dirty="0"/>
              <a:t>تتعلق </a:t>
            </a:r>
            <a:r>
              <a:rPr lang="ar-DZ" sz="2400" dirty="0" smtClean="0"/>
              <a:t>بالوظائف </a:t>
            </a:r>
            <a:r>
              <a:rPr lang="ar-DZ" sz="2400" dirty="0"/>
              <a:t>الفكرية، فهي تهتم بمختلف العمليات الذهنية مثل: الإدراك، التذكر، التفكير المنطقي والاستدلالي، الاستجابات الحركية  وآثار ذلك </a:t>
            </a:r>
            <a:r>
              <a:rPr lang="ar-DZ" sz="2400" dirty="0" smtClean="0"/>
              <a:t>على </a:t>
            </a:r>
            <a:r>
              <a:rPr lang="ar-DZ" sz="2400" dirty="0"/>
              <a:t>التفاعلات بين الانسان وبين باقي مكونات النسق</a:t>
            </a:r>
            <a:endParaRPr lang="fr-FR" sz="2400" dirty="0"/>
          </a:p>
        </p:txBody>
      </p:sp>
    </p:spTree>
    <p:extLst>
      <p:ext uri="{BB962C8B-B14F-4D97-AF65-F5344CB8AC3E}">
        <p14:creationId xmlns:p14="http://schemas.microsoft.com/office/powerpoint/2010/main" val="42856252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anim calcmode="lin" valueType="num">
                                      <p:cBhvr>
                                        <p:cTn id="8" dur="2000" fill="hold"/>
                                        <p:tgtEl>
                                          <p:spTgt spid="2"/>
                                        </p:tgtEl>
                                        <p:attrNameLst>
                                          <p:attrName>ppt_w</p:attrName>
                                        </p:attrNameLst>
                                      </p:cBhvr>
                                      <p:tavLst>
                                        <p:tav tm="0" fmla="#ppt_w*sin(2.5*pi*$)">
                                          <p:val>
                                            <p:fltVal val="0"/>
                                          </p:val>
                                        </p:tav>
                                        <p:tav tm="100000">
                                          <p:val>
                                            <p:fltVal val="1"/>
                                          </p:val>
                                        </p:tav>
                                      </p:tavLst>
                                    </p:anim>
                                    <p:anim calcmode="lin" valueType="num">
                                      <p:cBhvr>
                                        <p:cTn id="9" dur="2000" fill="hold"/>
                                        <p:tgtEl>
                                          <p:spTgt spid="2"/>
                                        </p:tgtEl>
                                        <p:attrNameLst>
                                          <p:attrName>ppt_h</p:attrName>
                                        </p:attrNameLst>
                                      </p:cBhvr>
                                      <p:tavLst>
                                        <p:tav tm="0">
                                          <p:val>
                                            <p:strVal val="#ppt_h"/>
                                          </p:val>
                                        </p:tav>
                                        <p:tav tm="100000">
                                          <p:val>
                                            <p:strVal val="#ppt_h"/>
                                          </p:val>
                                        </p:tav>
                                      </p:tavLst>
                                    </p:anim>
                                  </p:childTnLst>
                                </p:cTn>
                              </p:par>
                            </p:childTnLst>
                          </p:cTn>
                        </p:par>
                      </p:childTnLst>
                    </p:cTn>
                  </p:par>
                  <p:par>
                    <p:cTn id="10" fill="hold">
                      <p:stCondLst>
                        <p:cond delay="indefinite"/>
                      </p:stCondLst>
                      <p:childTnLst>
                        <p:par>
                          <p:cTn id="11" fill="hold">
                            <p:stCondLst>
                              <p:cond delay="0"/>
                            </p:stCondLst>
                            <p:childTnLst>
                              <p:par>
                                <p:cTn id="12" presetID="21" presetClass="entr" presetSubtype="1" fill="hold" grpId="0" nodeType="clickEffect">
                                  <p:stCondLst>
                                    <p:cond delay="0"/>
                                  </p:stCondLst>
                                  <p:childTnLst>
                                    <p:set>
                                      <p:cBhvr>
                                        <p:cTn id="13" dur="1" fill="hold">
                                          <p:stCondLst>
                                            <p:cond delay="0"/>
                                          </p:stCondLst>
                                        </p:cTn>
                                        <p:tgtEl>
                                          <p:spTgt spid="3"/>
                                        </p:tgtEl>
                                        <p:attrNameLst>
                                          <p:attrName>style.visibility</p:attrName>
                                        </p:attrNameLst>
                                      </p:cBhvr>
                                      <p:to>
                                        <p:strVal val="visible"/>
                                      </p:to>
                                    </p:set>
                                    <p:animEffect transition="in" filter="wheel(1)">
                                      <p:cBhvr>
                                        <p:cTn id="14"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llipse 1"/>
          <p:cNvSpPr/>
          <p:nvPr/>
        </p:nvSpPr>
        <p:spPr>
          <a:xfrm>
            <a:off x="3500582" y="2540000"/>
            <a:ext cx="5458691" cy="196734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4000" b="1" dirty="0" smtClean="0"/>
              <a:t>يتــــــبــــع</a:t>
            </a:r>
            <a:endParaRPr lang="fr-FR" b="1" dirty="0"/>
          </a:p>
        </p:txBody>
      </p:sp>
    </p:spTree>
    <p:extLst>
      <p:ext uri="{BB962C8B-B14F-4D97-AF65-F5344CB8AC3E}">
        <p14:creationId xmlns:p14="http://schemas.microsoft.com/office/powerpoint/2010/main" val="29759995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theme/theme1.xml><?xml version="1.0" encoding="utf-8"?>
<a:theme xmlns:a="http://schemas.openxmlformats.org/drawingml/2006/main" name="Brin">
  <a:themeElements>
    <a:clrScheme name="Bri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Bri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Bri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109</TotalTime>
  <Words>225</Words>
  <Application>Microsoft Office PowerPoint</Application>
  <PresentationFormat>Grand écran</PresentationFormat>
  <Paragraphs>33</Paragraphs>
  <Slides>7</Slides>
  <Notes>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7</vt:i4>
      </vt:variant>
    </vt:vector>
  </HeadingPairs>
  <TitlesOfParts>
    <vt:vector size="12" baseType="lpstr">
      <vt:lpstr>Arial</vt:lpstr>
      <vt:lpstr>Century Gothic</vt:lpstr>
      <vt:lpstr>Tahoma</vt:lpstr>
      <vt:lpstr>Wingdings 3</vt:lpstr>
      <vt:lpstr>Brin</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Shift</dc:creator>
  <cp:lastModifiedBy>Shift</cp:lastModifiedBy>
  <cp:revision>10</cp:revision>
  <dcterms:created xsi:type="dcterms:W3CDTF">2025-06-13T20:27:16Z</dcterms:created>
  <dcterms:modified xsi:type="dcterms:W3CDTF">2025-06-28T15:44:54Z</dcterms:modified>
</cp:coreProperties>
</file>