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mp4" ContentType="video/mp4"/>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60" r:id="rId4"/>
    <p:sldId id="273" r:id="rId5"/>
    <p:sldId id="274" r:id="rId6"/>
    <p:sldId id="275" r:id="rId7"/>
    <p:sldId id="276" r:id="rId8"/>
    <p:sldId id="277" r:id="rId9"/>
    <p:sldId id="278" r:id="rId10"/>
    <p:sldId id="280" r:id="rId11"/>
    <p:sldId id="279" r:id="rId12"/>
    <p:sldId id="281" r:id="rId13"/>
    <p:sldId id="282" r:id="rId14"/>
    <p:sldId id="283" r:id="rId15"/>
    <p:sldId id="284" r:id="rId16"/>
    <p:sldId id="285" r:id="rId17"/>
    <p:sldId id="286" r:id="rId18"/>
    <p:sldId id="287" r:id="rId19"/>
    <p:sldId id="288" r:id="rId20"/>
    <p:sldId id="272" r:id="rId2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3333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C4B1156A-380E-4F78-BDF5-A606A8083BF9}" styleName="Style moyen 4 - Accentuation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solidFill>
            <a:schemeClr val="accent4">
              <a:tint val="20000"/>
            </a:schemeClr>
          </a:solidFill>
        </a:fill>
      </a:tcStyle>
    </a:wholeTbl>
    <a:band1H>
      <a:tcStyle>
        <a:tcBdr/>
        <a:fill>
          <a:solidFill>
            <a:schemeClr val="accent4">
              <a:tint val="40000"/>
            </a:schemeClr>
          </a:solidFill>
        </a:fill>
      </a:tcStyle>
    </a:band1H>
    <a:band1V>
      <a:tcStyle>
        <a:tcBdr/>
        <a:fill>
          <a:solidFill>
            <a:schemeClr val="accent4">
              <a:tint val="40000"/>
            </a:schemeClr>
          </a:solidFill>
        </a:fill>
      </a:tcStyle>
    </a:band1V>
    <a:lastCol>
      <a:tcTxStyle b="on"/>
      <a:tcStyle>
        <a:tcBdr/>
      </a:tcStyle>
    </a:lastCol>
    <a:firstCol>
      <a:tcTxStyle b="on"/>
      <a:tcStyle>
        <a:tcBdr/>
      </a:tcStyle>
    </a:firstCol>
    <a:lastRow>
      <a:tcTxStyle b="on"/>
      <a:tcStyle>
        <a:tcBdr>
          <a:top>
            <a:ln w="25400" cmpd="sng">
              <a:solidFill>
                <a:schemeClr val="accent4"/>
              </a:solidFill>
            </a:ln>
          </a:top>
        </a:tcBdr>
        <a:fill>
          <a:solidFill>
            <a:schemeClr val="accent4">
              <a:tint val="20000"/>
            </a:schemeClr>
          </a:solidFill>
        </a:fill>
      </a:tcStyle>
    </a:lastRow>
    <a:firstRow>
      <a:tcTxStyle b="on"/>
      <a:tcStyle>
        <a:tcBdr/>
        <a:fill>
          <a:solidFill>
            <a:schemeClr val="accent4">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00" autoAdjust="0"/>
    <p:restoredTop sz="94660"/>
  </p:normalViewPr>
  <p:slideViewPr>
    <p:cSldViewPr snapToGrid="0">
      <p:cViewPr varScale="1">
        <p:scale>
          <a:sx n="84" d="100"/>
          <a:sy n="84" d="100"/>
        </p:scale>
        <p:origin x="134" y="15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grpSp>
        <p:nvGrpSpPr>
          <p:cNvPr id="7" name="Group 6"/>
          <p:cNvGrpSpPr/>
          <p:nvPr/>
        </p:nvGrpSpPr>
        <p:grpSpPr>
          <a:xfrm>
            <a:off x="-16934" y="0"/>
            <a:ext cx="12231160" cy="6856214"/>
            <a:chOff x="-16934" y="0"/>
            <a:chExt cx="12231160" cy="6856214"/>
          </a:xfrm>
        </p:grpSpPr>
        <p:pic>
          <p:nvPicPr>
            <p:cNvPr id="16" name="Picture 15" descr="HD-PanelTitleR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6" name="Rectangle 25"/>
            <p:cNvSpPr/>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sp>
        <p:pic>
          <p:nvPicPr>
            <p:cNvPr id="17" name="Picture 16"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16934" y="3147609"/>
              <a:ext cx="2478024" cy="612648"/>
            </a:xfrm>
            <a:prstGeom prst="rect">
              <a:avLst/>
            </a:prstGeom>
          </p:spPr>
        </p:pic>
        <p:pic>
          <p:nvPicPr>
            <p:cNvPr id="20" name="Picture 19"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9736202" y="3147609"/>
              <a:ext cx="2478024" cy="612648"/>
            </a:xfrm>
            <a:prstGeom prst="rect">
              <a:avLst/>
            </a:prstGeom>
          </p:spPr>
        </p:pic>
      </p:grpSp>
      <p:sp>
        <p:nvSpPr>
          <p:cNvPr id="2" name="Title 1"/>
          <p:cNvSpPr>
            <a:spLocks noGrp="1"/>
          </p:cNvSpPr>
          <p:nvPr>
            <p:ph type="ctrTitle"/>
          </p:nvPr>
        </p:nvSpPr>
        <p:spPr>
          <a:xfrm>
            <a:off x="2692398" y="1871131"/>
            <a:ext cx="6815669" cy="1515533"/>
          </a:xfrm>
        </p:spPr>
        <p:txBody>
          <a:bodyPr anchor="b">
            <a:noAutofit/>
          </a:bodyPr>
          <a:lstStyle>
            <a:lvl1pPr algn="ctr">
              <a:defRPr sz="5400">
                <a:effectLst/>
              </a:defRPr>
            </a:lvl1pPr>
          </a:lstStyle>
          <a:p>
            <a:r>
              <a:rPr lang="fr-FR" smtClean="0"/>
              <a:t>Modifiez le style du titre</a:t>
            </a:r>
            <a:endParaRPr lang="en-US" dirty="0"/>
          </a:p>
        </p:txBody>
      </p:sp>
      <p:sp>
        <p:nvSpPr>
          <p:cNvPr id="3" name="Subtitle 2"/>
          <p:cNvSpPr>
            <a:spLocks noGrp="1"/>
          </p:cNvSpPr>
          <p:nvPr>
            <p:ph type="subTitle" idx="1"/>
          </p:nvPr>
        </p:nvSpPr>
        <p:spPr>
          <a:xfrm>
            <a:off x="2692398" y="3657597"/>
            <a:ext cx="6815669" cy="1320802"/>
          </a:xfrm>
        </p:spPr>
        <p:txBody>
          <a:bodyPr anchor="t">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Modifiez le style des sous-titres du masque</a:t>
            </a:r>
            <a:endParaRPr lang="en-US" dirty="0"/>
          </a:p>
        </p:txBody>
      </p:sp>
      <p:sp>
        <p:nvSpPr>
          <p:cNvPr id="4" name="Date Placeholder 3"/>
          <p:cNvSpPr>
            <a:spLocks noGrp="1"/>
          </p:cNvSpPr>
          <p:nvPr>
            <p:ph type="dt" sz="half" idx="10"/>
          </p:nvPr>
        </p:nvSpPr>
        <p:spPr>
          <a:xfrm>
            <a:off x="7983232" y="5037663"/>
            <a:ext cx="897467" cy="279400"/>
          </a:xfrm>
        </p:spPr>
        <p:txBody>
          <a:bodyPr/>
          <a:lstStyle/>
          <a:p>
            <a:fld id="{B61BEF0D-F0BB-DE4B-95CE-6DB70DBA9567}" type="datetimeFigureOut">
              <a:rPr lang="en-US" dirty="0"/>
              <a:pPr/>
              <a:t>11/7/2024</a:t>
            </a:fld>
            <a:endParaRPr lang="en-US" dirty="0"/>
          </a:p>
        </p:txBody>
      </p:sp>
      <p:sp>
        <p:nvSpPr>
          <p:cNvPr id="5" name="Footer Placeholder 4"/>
          <p:cNvSpPr>
            <a:spLocks noGrp="1"/>
          </p:cNvSpPr>
          <p:nvPr>
            <p:ph type="ftr" sz="quarter" idx="11"/>
          </p:nvPr>
        </p:nvSpPr>
        <p:spPr>
          <a:xfrm>
            <a:off x="2692397" y="5037663"/>
            <a:ext cx="5214635" cy="279400"/>
          </a:xfrm>
        </p:spPr>
        <p:txBody>
          <a:bodyPr/>
          <a:lstStyle/>
          <a:p>
            <a:endParaRPr lang="en-US" dirty="0"/>
          </a:p>
        </p:txBody>
      </p:sp>
      <p:sp>
        <p:nvSpPr>
          <p:cNvPr id="6" name="Slide Number Placeholder 5"/>
          <p:cNvSpPr>
            <a:spLocks noGrp="1"/>
          </p:cNvSpPr>
          <p:nvPr>
            <p:ph type="sldNum" sz="quarter" idx="12"/>
          </p:nvPr>
        </p:nvSpPr>
        <p:spPr>
          <a:xfrm>
            <a:off x="8956900" y="5037663"/>
            <a:ext cx="551167" cy="279400"/>
          </a:xfrm>
        </p:spPr>
        <p:txBody>
          <a:bodyPr/>
          <a:lstStyle/>
          <a:p>
            <a:fld id="{D57F1E4F-1CFF-5643-939E-217C01CDF565}" type="slidenum">
              <a:rPr lang="en-US" dirty="0"/>
              <a:pPr/>
              <a:t>‹N°›</a:t>
            </a:fld>
            <a:endParaRPr lang="en-US" dirty="0"/>
          </a:p>
        </p:txBody>
      </p:sp>
      <p:cxnSp>
        <p:nvCxnSpPr>
          <p:cNvPr id="15" name="Straight Connector 14"/>
          <p:cNvCxnSpPr/>
          <p:nvPr/>
        </p:nvCxnSpPr>
        <p:spPr>
          <a:xfrm>
            <a:off x="2692399" y="3522131"/>
            <a:ext cx="6815668" cy="0"/>
          </a:xfrm>
          <a:prstGeom prst="line">
            <a:avLst/>
          </a:prstGeom>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Image panoramiqu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1295401" y="4815415"/>
            <a:ext cx="9609666" cy="566738"/>
          </a:xfrm>
        </p:spPr>
        <p:txBody>
          <a:bodyPr anchor="b">
            <a:normAutofit/>
          </a:bodyPr>
          <a:lstStyle>
            <a:lvl1pPr algn="ctr">
              <a:defRPr sz="2400" b="0"/>
            </a:lvl1pPr>
          </a:lstStyle>
          <a:p>
            <a:r>
              <a:rPr lang="fr-FR" smtClean="0"/>
              <a:t>Modifiez le style du titre</a:t>
            </a:r>
            <a:endParaRPr lang="en-US" dirty="0"/>
          </a:p>
        </p:txBody>
      </p:sp>
      <p:sp>
        <p:nvSpPr>
          <p:cNvPr id="3" name="Picture Placeholder 2"/>
          <p:cNvSpPr>
            <a:spLocks noGrp="1" noChangeAspect="1"/>
          </p:cNvSpPr>
          <p:nvPr>
            <p:ph type="pic" idx="1"/>
          </p:nvPr>
        </p:nvSpPr>
        <p:spPr>
          <a:xfrm>
            <a:off x="1041427" y="1041399"/>
            <a:ext cx="10105972"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smtClean="0"/>
              <a:t>Cliquez sur l'icône pour ajouter une image</a:t>
            </a:r>
            <a:endParaRPr lang="en-US" dirty="0"/>
          </a:p>
        </p:txBody>
      </p:sp>
      <p:sp>
        <p:nvSpPr>
          <p:cNvPr id="4" name="Text Placeholder 3"/>
          <p:cNvSpPr>
            <a:spLocks noGrp="1"/>
          </p:cNvSpPr>
          <p:nvPr>
            <p:ph type="body" sz="half" idx="2"/>
          </p:nvPr>
        </p:nvSpPr>
        <p:spPr>
          <a:xfrm>
            <a:off x="1295401" y="5382153"/>
            <a:ext cx="9609666"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Date Placeholder 4"/>
          <p:cNvSpPr>
            <a:spLocks noGrp="1"/>
          </p:cNvSpPr>
          <p:nvPr>
            <p:ph type="dt" sz="half" idx="10"/>
          </p:nvPr>
        </p:nvSpPr>
        <p:spPr/>
        <p:txBody>
          <a:bodyPr/>
          <a:lstStyle/>
          <a:p>
            <a:fld id="{B61BEF0D-F0BB-DE4B-95CE-6DB70DBA9567}" type="datetimeFigureOut">
              <a:rPr lang="en-US" dirty="0"/>
              <a:pPr/>
              <a:t>11/7/2024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re et légende">
    <p:spTree>
      <p:nvGrpSpPr>
        <p:cNvPr id="1" name=""/>
        <p:cNvGrpSpPr/>
        <p:nvPr/>
      </p:nvGrpSpPr>
      <p:grpSpPr>
        <a:xfrm>
          <a:off x="0" y="0"/>
          <a:ext cx="0" cy="0"/>
          <a:chOff x="0" y="0"/>
          <a:chExt cx="0" cy="0"/>
        </a:xfrm>
      </p:grpSpPr>
      <p:sp>
        <p:nvSpPr>
          <p:cNvPr id="2" name="Title 1"/>
          <p:cNvSpPr>
            <a:spLocks noGrp="1"/>
          </p:cNvSpPr>
          <p:nvPr>
            <p:ph type="title"/>
          </p:nvPr>
        </p:nvSpPr>
        <p:spPr>
          <a:xfrm>
            <a:off x="1303868" y="982132"/>
            <a:ext cx="9592732" cy="2954868"/>
          </a:xfrm>
        </p:spPr>
        <p:txBody>
          <a:bodyPr anchor="ctr">
            <a:normAutofit/>
          </a:bodyPr>
          <a:lstStyle>
            <a:lvl1pPr algn="ctr">
              <a:defRPr sz="3200" b="0" cap="none"/>
            </a:lvl1pPr>
          </a:lstStyle>
          <a:p>
            <a:r>
              <a:rPr lang="fr-FR" smtClean="0"/>
              <a:t>Modifiez le style du titre</a:t>
            </a:r>
            <a:endParaRPr lang="en-US" dirty="0"/>
          </a:p>
        </p:txBody>
      </p:sp>
      <p:sp>
        <p:nvSpPr>
          <p:cNvPr id="3" name="Text Placeholder 2"/>
          <p:cNvSpPr>
            <a:spLocks noGrp="1"/>
          </p:cNvSpPr>
          <p:nvPr>
            <p:ph type="body" idx="1"/>
          </p:nvPr>
        </p:nvSpPr>
        <p:spPr>
          <a:xfrm>
            <a:off x="1303868" y="4343399"/>
            <a:ext cx="9592732"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B61BEF0D-F0BB-DE4B-95CE-6DB70DBA9567}" type="datetimeFigureOut">
              <a:rPr lang="en-US" dirty="0"/>
              <a:pPr/>
              <a:t>11/7/2024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cxnSp>
        <p:nvCxnSpPr>
          <p:cNvPr id="15" name="Straight Connector 14"/>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itation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370668"/>
          </a:xfrm>
        </p:spPr>
        <p:txBody>
          <a:bodyPr anchor="ctr">
            <a:normAutofit/>
          </a:bodyPr>
          <a:lstStyle>
            <a:lvl1pPr algn="ctr">
              <a:defRPr sz="3200" b="0" cap="none">
                <a:solidFill>
                  <a:schemeClr val="tx1"/>
                </a:solidFill>
              </a:defRPr>
            </a:lvl1pPr>
          </a:lstStyle>
          <a:p>
            <a:r>
              <a:rPr lang="fr-FR" smtClean="0"/>
              <a:t>Modifiez le style du titre</a:t>
            </a:r>
            <a:endParaRPr lang="en-US" dirty="0"/>
          </a:p>
        </p:txBody>
      </p:sp>
      <p:sp>
        <p:nvSpPr>
          <p:cNvPr id="10" name="Text Placeholder 9"/>
          <p:cNvSpPr>
            <a:spLocks noGrp="1"/>
          </p:cNvSpPr>
          <p:nvPr>
            <p:ph type="body" sz="quarter" idx="13"/>
          </p:nvPr>
        </p:nvSpPr>
        <p:spPr>
          <a:xfrm>
            <a:off x="1674812" y="3352800"/>
            <a:ext cx="8839202" cy="584200"/>
          </a:xfrm>
        </p:spPr>
        <p:txBody>
          <a:bodyPr anchor="ctr">
            <a:normAutofit/>
          </a:bodyPr>
          <a:lstStyle>
            <a:lvl1pPr marL="0" indent="0" algn="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smtClean="0"/>
              <a:t>Modifiez les styles du texte du masque</a:t>
            </a:r>
          </a:p>
        </p:txBody>
      </p:sp>
      <p:sp>
        <p:nvSpPr>
          <p:cNvPr id="3" name="Text Placeholder 2"/>
          <p:cNvSpPr>
            <a:spLocks noGrp="1"/>
          </p:cNvSpPr>
          <p:nvPr>
            <p:ph type="body" idx="1"/>
          </p:nvPr>
        </p:nvSpPr>
        <p:spPr>
          <a:xfrm>
            <a:off x="1295401" y="4343399"/>
            <a:ext cx="9609666"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B61BEF0D-F0BB-DE4B-95CE-6DB70DBA9567}" type="datetimeFigureOut">
              <a:rPr lang="en-US" dirty="0"/>
              <a:pPr/>
              <a:t>11/7/2024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
        <p:nvSpPr>
          <p:cNvPr id="14" name="TextBox 13"/>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600267" y="2827870"/>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19" name="Straight Connector 18"/>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arte nom">
    <p:spTree>
      <p:nvGrpSpPr>
        <p:cNvPr id="1" name=""/>
        <p:cNvGrpSpPr/>
        <p:nvPr/>
      </p:nvGrpSpPr>
      <p:grpSpPr>
        <a:xfrm>
          <a:off x="0" y="0"/>
          <a:ext cx="0" cy="0"/>
          <a:chOff x="0" y="0"/>
          <a:chExt cx="0" cy="0"/>
        </a:xfrm>
      </p:grpSpPr>
      <p:sp>
        <p:nvSpPr>
          <p:cNvPr id="2" name="Title 1"/>
          <p:cNvSpPr>
            <a:spLocks noGrp="1"/>
          </p:cNvSpPr>
          <p:nvPr>
            <p:ph type="title"/>
          </p:nvPr>
        </p:nvSpPr>
        <p:spPr>
          <a:xfrm>
            <a:off x="1295402" y="3308581"/>
            <a:ext cx="9609668" cy="1468800"/>
          </a:xfrm>
        </p:spPr>
        <p:txBody>
          <a:bodyPr anchor="b">
            <a:normAutofit/>
          </a:bodyPr>
          <a:lstStyle>
            <a:lvl1pPr algn="l">
              <a:defRPr sz="3200" b="0" cap="none"/>
            </a:lvl1pPr>
          </a:lstStyle>
          <a:p>
            <a:r>
              <a:rPr lang="fr-FR" smtClean="0"/>
              <a:t>Modifiez le style du titre</a:t>
            </a:r>
            <a:endParaRPr lang="en-US" dirty="0"/>
          </a:p>
        </p:txBody>
      </p:sp>
      <p:sp>
        <p:nvSpPr>
          <p:cNvPr id="3" name="Text Placeholder 2"/>
          <p:cNvSpPr>
            <a:spLocks noGrp="1"/>
          </p:cNvSpPr>
          <p:nvPr>
            <p:ph type="body" idx="1"/>
          </p:nvPr>
        </p:nvSpPr>
        <p:spPr>
          <a:xfrm>
            <a:off x="1295401" y="4777381"/>
            <a:ext cx="9609668"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B61BEF0D-F0BB-DE4B-95CE-6DB70DBA9567}" type="datetimeFigureOut">
              <a:rPr lang="en-US" dirty="0"/>
              <a:pPr/>
              <a:t>11/7/2024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Carte nom citation">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243668"/>
          </a:xfrm>
        </p:spPr>
        <p:txBody>
          <a:bodyPr anchor="ctr">
            <a:normAutofit/>
          </a:bodyPr>
          <a:lstStyle>
            <a:lvl1pPr algn="ctr">
              <a:defRPr sz="3200" b="0" cap="none">
                <a:solidFill>
                  <a:schemeClr val="tx1"/>
                </a:solidFill>
              </a:defRPr>
            </a:lvl1pPr>
          </a:lstStyle>
          <a:p>
            <a:r>
              <a:rPr lang="fr-FR" smtClean="0"/>
              <a:t>Modifiez le style du titre</a:t>
            </a:r>
            <a:endParaRPr lang="en-US" dirty="0"/>
          </a:p>
        </p:txBody>
      </p:sp>
      <p:sp>
        <p:nvSpPr>
          <p:cNvPr id="23" name="Text Placeholder 2"/>
          <p:cNvSpPr>
            <a:spLocks noGrp="1"/>
          </p:cNvSpPr>
          <p:nvPr>
            <p:ph type="body" idx="13"/>
          </p:nvPr>
        </p:nvSpPr>
        <p:spPr>
          <a:xfrm>
            <a:off x="1295401" y="3639312"/>
            <a:ext cx="9609668" cy="886968"/>
          </a:xfrm>
        </p:spPr>
        <p:txBody>
          <a:bodyPr anchor="b">
            <a:normAutofit/>
          </a:bodyPr>
          <a:lstStyle>
            <a:lvl1pPr marL="0" indent="0" algn="l">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3" name="Text Placeholder 2"/>
          <p:cNvSpPr>
            <a:spLocks noGrp="1"/>
          </p:cNvSpPr>
          <p:nvPr>
            <p:ph type="body" idx="1"/>
          </p:nvPr>
        </p:nvSpPr>
        <p:spPr>
          <a:xfrm>
            <a:off x="1295401" y="4529667"/>
            <a:ext cx="9609668" cy="13462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B61BEF0D-F0BB-DE4B-95CE-6DB70DBA9567}" type="datetimeFigureOut">
              <a:rPr lang="en-US" dirty="0"/>
              <a:pPr/>
              <a:t>11/7/2024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
        <p:nvSpPr>
          <p:cNvPr id="12" name="TextBox 11"/>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3" name="TextBox 12"/>
          <p:cNvSpPr txBox="1"/>
          <p:nvPr/>
        </p:nvSpPr>
        <p:spPr>
          <a:xfrm>
            <a:off x="10600267" y="259926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26" name="Straight Connector 25"/>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Vrai ou faux">
    <p:spTree>
      <p:nvGrpSpPr>
        <p:cNvPr id="1" name=""/>
        <p:cNvGrpSpPr/>
        <p:nvPr/>
      </p:nvGrpSpPr>
      <p:grpSpPr>
        <a:xfrm>
          <a:off x="0" y="0"/>
          <a:ext cx="0" cy="0"/>
          <a:chOff x="0" y="0"/>
          <a:chExt cx="0" cy="0"/>
        </a:xfrm>
      </p:grpSpPr>
      <p:sp>
        <p:nvSpPr>
          <p:cNvPr id="2" name="Title 1"/>
          <p:cNvSpPr>
            <a:spLocks noGrp="1"/>
          </p:cNvSpPr>
          <p:nvPr>
            <p:ph type="title"/>
          </p:nvPr>
        </p:nvSpPr>
        <p:spPr>
          <a:xfrm>
            <a:off x="1295401" y="982132"/>
            <a:ext cx="9609666" cy="2243668"/>
          </a:xfrm>
        </p:spPr>
        <p:txBody>
          <a:bodyPr vert="horz" lIns="91440" tIns="45720" rIns="91440" bIns="45720" rtlCol="0" anchor="ctr">
            <a:normAutofit/>
          </a:bodyPr>
          <a:lstStyle>
            <a:lvl1pPr>
              <a:defRPr lang="en-US" b="0" dirty="0"/>
            </a:lvl1pPr>
          </a:lstStyle>
          <a:p>
            <a:pPr marL="0" lvl="0"/>
            <a:r>
              <a:rPr lang="fr-FR" smtClean="0"/>
              <a:t>Modifiez le style du titre</a:t>
            </a:r>
            <a:endParaRPr lang="en-US" dirty="0"/>
          </a:p>
        </p:txBody>
      </p:sp>
      <p:sp>
        <p:nvSpPr>
          <p:cNvPr id="20" name="Text Placeholder 2"/>
          <p:cNvSpPr>
            <a:spLocks noGrp="1"/>
          </p:cNvSpPr>
          <p:nvPr>
            <p:ph type="body" idx="13"/>
          </p:nvPr>
        </p:nvSpPr>
        <p:spPr>
          <a:xfrm>
            <a:off x="1295401" y="3630168"/>
            <a:ext cx="9609668" cy="841248"/>
          </a:xfrm>
        </p:spPr>
        <p:txBody>
          <a:bodyPr anchor="b">
            <a:normAutofit/>
          </a:bodyPr>
          <a:lstStyle>
            <a:lvl1pPr marL="0" indent="0" algn="l">
              <a:spcBef>
                <a:spcPts val="0"/>
              </a:spcBef>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3" name="Text Placeholder 2"/>
          <p:cNvSpPr>
            <a:spLocks noGrp="1"/>
          </p:cNvSpPr>
          <p:nvPr>
            <p:ph type="body" idx="1"/>
          </p:nvPr>
        </p:nvSpPr>
        <p:spPr>
          <a:xfrm>
            <a:off x="1295400" y="4470399"/>
            <a:ext cx="9609670" cy="1405467"/>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B61BEF0D-F0BB-DE4B-95CE-6DB70DBA9567}" type="datetimeFigureOut">
              <a:rPr lang="en-US" dirty="0"/>
              <a:pPr/>
              <a:t>11/7/2024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cxnSp>
        <p:nvCxnSpPr>
          <p:cNvPr id="15" name="Straight Connector 14"/>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fr-FR" smtClean="0"/>
              <a:t>Modifiez le style du titre</a:t>
            </a:r>
            <a:endParaRPr lang="en-US" dirty="0"/>
          </a:p>
        </p:txBody>
      </p:sp>
      <p:sp>
        <p:nvSpPr>
          <p:cNvPr id="3" name="Vertical Text Placeholder 2"/>
          <p:cNvSpPr>
            <a:spLocks noGrp="1"/>
          </p:cNvSpPr>
          <p:nvPr>
            <p:ph type="body" orient="vert" idx="1"/>
          </p:nvPr>
        </p:nvSpPr>
        <p:spPr/>
        <p:txBody>
          <a:bodyPr vert="eaVert" ancho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11/7/2024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9356" y="982131"/>
            <a:ext cx="1890895" cy="4893735"/>
          </a:xfrm>
        </p:spPr>
        <p:txBody>
          <a:bodyPr vert="eaVert"/>
          <a:lstStyle/>
          <a:p>
            <a:r>
              <a:rPr lang="fr-FR" smtClean="0"/>
              <a:t>Modifiez le style du titre</a:t>
            </a:r>
            <a:endParaRPr lang="en-US" dirty="0"/>
          </a:p>
        </p:txBody>
      </p:sp>
      <p:sp>
        <p:nvSpPr>
          <p:cNvPr id="3" name="Vertical Text Placeholder 2"/>
          <p:cNvSpPr>
            <a:spLocks noGrp="1"/>
          </p:cNvSpPr>
          <p:nvPr>
            <p:ph type="body" orient="vert" idx="1"/>
          </p:nvPr>
        </p:nvSpPr>
        <p:spPr>
          <a:xfrm>
            <a:off x="1295398" y="982132"/>
            <a:ext cx="7433025" cy="4893734"/>
          </a:xfrm>
        </p:spPr>
        <p:txBody>
          <a:bodyPr vert="eaVert" ancho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11/7/2024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cxnSp>
        <p:nvCxnSpPr>
          <p:cNvPr id="14" name="Straight Connector 13"/>
          <p:cNvCxnSpPr/>
          <p:nvPr/>
        </p:nvCxnSpPr>
        <p:spPr>
          <a:xfrm>
            <a:off x="8863890" y="990600"/>
            <a:ext cx="0" cy="487680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fr-FR" smtClean="0"/>
              <a:t>Modifiez le style du titre</a:t>
            </a:r>
            <a:endParaRPr lang="en-US" dirty="0"/>
          </a:p>
        </p:txBody>
      </p:sp>
      <p:sp>
        <p:nvSpPr>
          <p:cNvPr id="3" name="Content Placeholder 2"/>
          <p:cNvSpPr>
            <a:spLocks noGrp="1"/>
          </p:cNvSpPr>
          <p:nvPr>
            <p:ph idx="1"/>
          </p:nvPr>
        </p:nvSpPr>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52647F38-B617-4D2F-AE0A-013F0C4D2C57}" type="datetimeFigureOut">
              <a:rPr lang="en-US" dirty="0"/>
              <a:t>11/7/2024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97799C9-84D9-46D2-A11E-BCF8A720529D}" type="slidenum">
              <a:rPr lang="en-US" dirty="0"/>
              <a:t>‹N°›</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2015069" y="1752606"/>
            <a:ext cx="8158688" cy="1822514"/>
          </a:xfrm>
        </p:spPr>
        <p:txBody>
          <a:bodyPr anchor="b">
            <a:normAutofit/>
          </a:bodyPr>
          <a:lstStyle>
            <a:lvl1pPr algn="ctr">
              <a:defRPr sz="4400" b="0" cap="none"/>
            </a:lvl1pPr>
          </a:lstStyle>
          <a:p>
            <a:r>
              <a:rPr lang="fr-FR" smtClean="0"/>
              <a:t>Modifiez le style du titre</a:t>
            </a:r>
            <a:endParaRPr lang="en-US" dirty="0"/>
          </a:p>
        </p:txBody>
      </p:sp>
      <p:sp>
        <p:nvSpPr>
          <p:cNvPr id="3" name="Text Placeholder 2"/>
          <p:cNvSpPr>
            <a:spLocks noGrp="1"/>
          </p:cNvSpPr>
          <p:nvPr>
            <p:ph type="body" idx="1"/>
          </p:nvPr>
        </p:nvSpPr>
        <p:spPr>
          <a:xfrm>
            <a:off x="2015067" y="3846051"/>
            <a:ext cx="8158690" cy="954547"/>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B61BEF0D-F0BB-DE4B-95CE-6DB70DBA9567}" type="datetimeFigureOut">
              <a:rPr lang="en-US" dirty="0"/>
              <a:pPr/>
              <a:t>11/7/2024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cxnSp>
        <p:nvCxnSpPr>
          <p:cNvPr id="16" name="Straight Connector 15"/>
          <p:cNvCxnSpPr/>
          <p:nvPr/>
        </p:nvCxnSpPr>
        <p:spPr>
          <a:xfrm>
            <a:off x="2012723" y="3710585"/>
            <a:ext cx="8163380"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cxnSp>
        <p:nvCxnSpPr>
          <p:cNvPr id="8" name="Straight Connector 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fr-FR" smtClean="0"/>
              <a:t>Modifiez le style du titre</a:t>
            </a:r>
            <a:endParaRPr lang="en-US" dirty="0"/>
          </a:p>
        </p:txBody>
      </p:sp>
      <p:sp>
        <p:nvSpPr>
          <p:cNvPr id="3" name="Content Placeholder 2"/>
          <p:cNvSpPr>
            <a:spLocks noGrp="1"/>
          </p:cNvSpPr>
          <p:nvPr>
            <p:ph sz="half" idx="1"/>
          </p:nvPr>
        </p:nvSpPr>
        <p:spPr>
          <a:xfrm>
            <a:off x="1298448" y="2560320"/>
            <a:ext cx="4718304" cy="3310128"/>
          </a:xfrm>
        </p:spPr>
        <p:txBody>
          <a:bodyPr>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Content Placeholder 3"/>
          <p:cNvSpPr>
            <a:spLocks noGrp="1"/>
          </p:cNvSpPr>
          <p:nvPr>
            <p:ph sz="half" idx="2"/>
          </p:nvPr>
        </p:nvSpPr>
        <p:spPr>
          <a:xfrm>
            <a:off x="6181344" y="2560320"/>
            <a:ext cx="4718304" cy="3310128"/>
          </a:xfrm>
        </p:spPr>
        <p:txBody>
          <a:bodyPr>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Date Placeholder 4"/>
          <p:cNvSpPr>
            <a:spLocks noGrp="1"/>
          </p:cNvSpPr>
          <p:nvPr>
            <p:ph type="dt" sz="half" idx="10"/>
          </p:nvPr>
        </p:nvSpPr>
        <p:spPr/>
        <p:txBody>
          <a:bodyPr/>
          <a:lstStyle/>
          <a:p>
            <a:fld id="{05BFA754-D5C3-4E66-96A6-867B257F58DC}" type="datetimeFigureOut">
              <a:rPr lang="en-US" dirty="0"/>
              <a:t>11/7/2024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D84065D-F351-4B03-BD91-D8A6B8D4B362}" type="slidenum">
              <a:rPr lang="en-US" dirty="0"/>
              <a:t>‹N°›</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fr-FR" smtClean="0"/>
              <a:t>Modifiez le style du titre</a:t>
            </a:r>
            <a:endParaRPr lang="en-US" dirty="0"/>
          </a:p>
        </p:txBody>
      </p:sp>
      <p:sp>
        <p:nvSpPr>
          <p:cNvPr id="3" name="Text Placeholder 2"/>
          <p:cNvSpPr>
            <a:spLocks noGrp="1"/>
          </p:cNvSpPr>
          <p:nvPr>
            <p:ph type="body" idx="1"/>
          </p:nvPr>
        </p:nvSpPr>
        <p:spPr>
          <a:xfrm>
            <a:off x="129540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4" name="Content Placeholder 3"/>
          <p:cNvSpPr>
            <a:spLocks noGrp="1"/>
          </p:cNvSpPr>
          <p:nvPr>
            <p:ph sz="half" idx="2"/>
          </p:nvPr>
        </p:nvSpPr>
        <p:spPr>
          <a:xfrm>
            <a:off x="1295400" y="3243262"/>
            <a:ext cx="4718304" cy="2632605"/>
          </a:xfrm>
        </p:spPr>
        <p:txBody>
          <a:bodyPr anchor="t">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Text Placeholder 4"/>
          <p:cNvSpPr>
            <a:spLocks noGrp="1"/>
          </p:cNvSpPr>
          <p:nvPr>
            <p:ph type="body" sz="quarter" idx="3"/>
          </p:nvPr>
        </p:nvSpPr>
        <p:spPr>
          <a:xfrm>
            <a:off x="618067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6" name="Content Placeholder 5"/>
          <p:cNvSpPr>
            <a:spLocks noGrp="1"/>
          </p:cNvSpPr>
          <p:nvPr>
            <p:ph sz="quarter" idx="4"/>
          </p:nvPr>
        </p:nvSpPr>
        <p:spPr>
          <a:xfrm>
            <a:off x="6180670" y="3243262"/>
            <a:ext cx="4718304" cy="2632605"/>
          </a:xfrm>
        </p:spPr>
        <p:txBody>
          <a:bodyPr anchor="t">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11/7/2024</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‹N°›</a:t>
            </a:fld>
            <a:endParaRPr lang="en-US" dirty="0"/>
          </a:p>
        </p:txBody>
      </p:sp>
      <p:cxnSp>
        <p:nvCxnSpPr>
          <p:cNvPr id="18" name="Straight Connector 1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11/7/2024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‹N°›</a:t>
            </a:fld>
            <a:endParaRPr lang="en-US" dirty="0"/>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11/7/2024</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1293811" y="1388534"/>
            <a:ext cx="3718455" cy="1371600"/>
          </a:xfrm>
        </p:spPr>
        <p:txBody>
          <a:bodyPr anchor="b">
            <a:normAutofit/>
          </a:bodyPr>
          <a:lstStyle>
            <a:lvl1pPr algn="ctr">
              <a:defRPr sz="2400" b="0"/>
            </a:lvl1pPr>
          </a:lstStyle>
          <a:p>
            <a:r>
              <a:rPr lang="fr-FR" smtClean="0"/>
              <a:t>Modifiez le style du titre</a:t>
            </a:r>
            <a:endParaRPr lang="en-US" dirty="0"/>
          </a:p>
        </p:txBody>
      </p:sp>
      <p:sp>
        <p:nvSpPr>
          <p:cNvPr id="3" name="Content Placeholder 2"/>
          <p:cNvSpPr>
            <a:spLocks noGrp="1"/>
          </p:cNvSpPr>
          <p:nvPr>
            <p:ph idx="1"/>
          </p:nvPr>
        </p:nvSpPr>
        <p:spPr>
          <a:xfrm>
            <a:off x="5418668" y="982131"/>
            <a:ext cx="5469466" cy="4893735"/>
          </a:xfrm>
        </p:spPr>
        <p:txBody>
          <a:bodyPr anchor="ctr">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Text Placeholder 3"/>
          <p:cNvSpPr>
            <a:spLocks noGrp="1"/>
          </p:cNvSpPr>
          <p:nvPr>
            <p:ph type="body" sz="half" idx="2"/>
          </p:nvPr>
        </p:nvSpPr>
        <p:spPr>
          <a:xfrm>
            <a:off x="1293811" y="3031065"/>
            <a:ext cx="3718455"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Date Placeholder 4"/>
          <p:cNvSpPr>
            <a:spLocks noGrp="1"/>
          </p:cNvSpPr>
          <p:nvPr>
            <p:ph type="dt" sz="half" idx="10"/>
          </p:nvPr>
        </p:nvSpPr>
        <p:spPr/>
        <p:txBody>
          <a:bodyPr/>
          <a:lstStyle/>
          <a:p>
            <a:fld id="{B61BEF0D-F0BB-DE4B-95CE-6DB70DBA9567}" type="datetimeFigureOut">
              <a:rPr lang="en-US" dirty="0"/>
              <a:pPr/>
              <a:t>11/7/2024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‹N°›</a:t>
            </a:fld>
            <a:endParaRPr lang="en-US" dirty="0"/>
          </a:p>
        </p:txBody>
      </p:sp>
      <p:cxnSp>
        <p:nvCxnSpPr>
          <p:cNvPr id="16" name="Straight Connector 15"/>
          <p:cNvCxnSpPr/>
          <p:nvPr/>
        </p:nvCxnSpPr>
        <p:spPr>
          <a:xfrm>
            <a:off x="1396169" y="2912533"/>
            <a:ext cx="35144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1295399" y="1883832"/>
            <a:ext cx="6241816" cy="1371600"/>
          </a:xfrm>
        </p:spPr>
        <p:txBody>
          <a:bodyPr anchor="b">
            <a:normAutofit/>
          </a:bodyPr>
          <a:lstStyle>
            <a:lvl1pPr algn="ctr">
              <a:defRPr sz="2800" b="0"/>
            </a:lvl1pPr>
          </a:lstStyle>
          <a:p>
            <a:r>
              <a:rPr lang="fr-FR" smtClean="0"/>
              <a:t>Modifiez le style du titre</a:t>
            </a:r>
            <a:endParaRPr lang="en-US" dirty="0"/>
          </a:p>
        </p:txBody>
      </p:sp>
      <p:sp>
        <p:nvSpPr>
          <p:cNvPr id="17" name="Picture Placeholder 2"/>
          <p:cNvSpPr>
            <a:spLocks noGrp="1" noChangeAspect="1"/>
          </p:cNvSpPr>
          <p:nvPr>
            <p:ph type="pic" idx="1"/>
          </p:nvPr>
        </p:nvSpPr>
        <p:spPr>
          <a:xfrm>
            <a:off x="8094831" y="1041400"/>
            <a:ext cx="3063347"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smtClean="0"/>
              <a:t>Cliquez sur l'icône pour ajouter une image</a:t>
            </a:r>
            <a:endParaRPr lang="en-US" dirty="0"/>
          </a:p>
        </p:txBody>
      </p:sp>
      <p:sp>
        <p:nvSpPr>
          <p:cNvPr id="4" name="Text Placeholder 3"/>
          <p:cNvSpPr>
            <a:spLocks noGrp="1"/>
          </p:cNvSpPr>
          <p:nvPr>
            <p:ph type="body" sz="half" idx="2"/>
          </p:nvPr>
        </p:nvSpPr>
        <p:spPr>
          <a:xfrm>
            <a:off x="1295399" y="3255432"/>
            <a:ext cx="6241816" cy="1828800"/>
          </a:xfrm>
        </p:spPr>
        <p:txBody>
          <a:bodyPr anchor="t">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Date Placeholder 4"/>
          <p:cNvSpPr>
            <a:spLocks noGrp="1"/>
          </p:cNvSpPr>
          <p:nvPr>
            <p:ph type="dt" sz="half" idx="10"/>
          </p:nvPr>
        </p:nvSpPr>
        <p:spPr/>
        <p:txBody>
          <a:bodyPr/>
          <a:lstStyle/>
          <a:p>
            <a:fld id="{B61BEF0D-F0BB-DE4B-95CE-6DB70DBA9567}" type="datetimeFigureOut">
              <a:rPr lang="en-US" dirty="0"/>
              <a:pPr/>
              <a:t>11/7/2024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15736" y="0"/>
            <a:ext cx="12229962" cy="6856214"/>
            <a:chOff x="-15736" y="0"/>
            <a:chExt cx="12229962" cy="6856214"/>
          </a:xfrm>
        </p:grpSpPr>
        <p:pic>
          <p:nvPicPr>
            <p:cNvPr id="8" name="Picture 7" descr="HD-PanelContent.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5736" y="3153832"/>
              <a:ext cx="777240" cy="606425"/>
            </a:xfrm>
            <a:prstGeom prst="rect">
              <a:avLst/>
            </a:prstGeom>
          </p:spPr>
        </p:pic>
        <p:pic>
          <p:nvPicPr>
            <p:cNvPr id="11" name="Picture 10"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1436986" y="3153832"/>
              <a:ext cx="777240" cy="606425"/>
            </a:xfrm>
            <a:prstGeom prst="rect">
              <a:avLst/>
            </a:prstGeom>
          </p:spPr>
        </p:pic>
      </p:grpSp>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fr-FR" smtClean="0"/>
              <a:t>Modifiez le style du titre</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B61BEF0D-F0BB-DE4B-95CE-6DB70DBA9567}" type="datetimeFigureOut">
              <a:rPr lang="en-US" dirty="0"/>
              <a:pPr/>
              <a:t>11/7/2024</a:t>
            </a:fld>
            <a:endParaRPr lang="en-US" dirty="0"/>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dirty="0"/>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D57F1E4F-1CFF-5643-939E-217C01CDF565}" type="slidenum">
              <a:rPr lang="en-US" dirty="0"/>
              <a:pPr/>
              <a:t>‹N°›</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68" r:id="rId2"/>
    <p:sldLayoutId id="2147483651" r:id="rId3"/>
    <p:sldLayoutId id="2147483669" r:id="rId4"/>
    <p:sldLayoutId id="2147483653" r:id="rId5"/>
    <p:sldLayoutId id="2147483654" r:id="rId6"/>
    <p:sldLayoutId id="2147483655" r:id="rId7"/>
    <p:sldLayoutId id="2147483656" r:id="rId8"/>
    <p:sldLayoutId id="2147483660" r:id="rId9"/>
    <p:sldLayoutId id="2147483657" r:id="rId10"/>
    <p:sldLayoutId id="2147483663" r:id="rId11"/>
    <p:sldLayoutId id="2147483664" r:id="rId12"/>
    <p:sldLayoutId id="2147483665" r:id="rId13"/>
    <p:sldLayoutId id="2147483666" r:id="rId14"/>
    <p:sldLayoutId id="2147483667" r:id="rId15"/>
    <p:sldLayoutId id="2147483658" r:id="rId16"/>
    <p:sldLayoutId id="2147483659" r:id="rId17"/>
  </p:sldLayoutIdLst>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1.xml"/><Relationship Id="rId4" Type="http://schemas.openxmlformats.org/officeDocument/2006/relationships/image" Target="../media/image9.png"/></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8" Type="http://schemas.openxmlformats.org/officeDocument/2006/relationships/image" Target="../media/image9.png"/><Relationship Id="rId3" Type="http://schemas.microsoft.com/office/2007/relationships/media" Target="../media/media2.mp4"/><Relationship Id="rId7" Type="http://schemas.openxmlformats.org/officeDocument/2006/relationships/image" Target="../media/image18.png"/><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17.png"/><Relationship Id="rId5" Type="http://schemas.openxmlformats.org/officeDocument/2006/relationships/slideLayout" Target="../slideLayouts/slideLayout2.xml"/><Relationship Id="rId4" Type="http://schemas.openxmlformats.org/officeDocument/2006/relationships/video" Target="../media/media2.mp4"/></Relationships>
</file>

<file path=ppt/slides/_rels/slide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3.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 name="Groupe 11"/>
          <p:cNvGrpSpPr/>
          <p:nvPr/>
        </p:nvGrpSpPr>
        <p:grpSpPr>
          <a:xfrm>
            <a:off x="2663392" y="1816773"/>
            <a:ext cx="6868739" cy="1596302"/>
            <a:chOff x="1260086" y="926377"/>
            <a:chExt cx="9670895" cy="1404229"/>
          </a:xfrm>
        </p:grpSpPr>
        <p:sp>
          <p:nvSpPr>
            <p:cNvPr id="13" name="Rectangle à coins arrondis 12"/>
            <p:cNvSpPr/>
            <p:nvPr/>
          </p:nvSpPr>
          <p:spPr>
            <a:xfrm>
              <a:off x="10817609" y="926377"/>
              <a:ext cx="113372" cy="1404229"/>
            </a:xfrm>
            <a:prstGeom prst="roundRect">
              <a:avLst/>
            </a:prstGeom>
            <a:ln>
              <a:solidFill>
                <a:srgbClr val="002060"/>
              </a:solidFill>
            </a:ln>
          </p:spPr>
          <p:style>
            <a:lnRef idx="1">
              <a:schemeClr val="dk1"/>
            </a:lnRef>
            <a:fillRef idx="2">
              <a:schemeClr val="dk1"/>
            </a:fillRef>
            <a:effectRef idx="1">
              <a:schemeClr val="dk1"/>
            </a:effectRef>
            <a:fontRef idx="minor">
              <a:schemeClr val="dk1"/>
            </a:fontRef>
          </p:style>
          <p:txBody>
            <a:bodyPr rtlCol="0" anchor="ctr"/>
            <a:lstStyle/>
            <a:p>
              <a:pPr algn="ctr"/>
              <a:endParaRPr lang="fr-FR"/>
            </a:p>
          </p:txBody>
        </p:sp>
        <p:sp>
          <p:nvSpPr>
            <p:cNvPr id="14" name="Rectangle à coins arrondis 13"/>
            <p:cNvSpPr/>
            <p:nvPr/>
          </p:nvSpPr>
          <p:spPr>
            <a:xfrm>
              <a:off x="1260086" y="926377"/>
              <a:ext cx="113372" cy="1404229"/>
            </a:xfrm>
            <a:prstGeom prst="roundRect">
              <a:avLst/>
            </a:prstGeom>
            <a:ln>
              <a:solidFill>
                <a:srgbClr val="002060"/>
              </a:solidFill>
            </a:ln>
          </p:spPr>
          <p:style>
            <a:lnRef idx="1">
              <a:schemeClr val="dk1"/>
            </a:lnRef>
            <a:fillRef idx="2">
              <a:schemeClr val="dk1"/>
            </a:fillRef>
            <a:effectRef idx="1">
              <a:schemeClr val="dk1"/>
            </a:effectRef>
            <a:fontRef idx="minor">
              <a:schemeClr val="dk1"/>
            </a:fontRef>
          </p:style>
          <p:txBody>
            <a:bodyPr rtlCol="0" anchor="ctr"/>
            <a:lstStyle/>
            <a:p>
              <a:pPr algn="ctr"/>
              <a:endParaRPr lang="fr-FR"/>
            </a:p>
          </p:txBody>
        </p:sp>
      </p:grpSp>
      <p:sp>
        <p:nvSpPr>
          <p:cNvPr id="2" name="Titre 1"/>
          <p:cNvSpPr>
            <a:spLocks noGrp="1"/>
          </p:cNvSpPr>
          <p:nvPr>
            <p:ph type="ctrTitle"/>
          </p:nvPr>
        </p:nvSpPr>
        <p:spPr>
          <a:solidFill>
            <a:srgbClr val="333300"/>
          </a:solidFill>
        </p:spPr>
        <p:txBody>
          <a:bodyPr/>
          <a:lstStyle/>
          <a:p>
            <a:r>
              <a:rPr lang="ar-DZ" dirty="0" smtClean="0">
                <a:solidFill>
                  <a:srgbClr val="FFFF00"/>
                </a:solidFill>
                <a:latin typeface="Alilato ExtLt" pitchFamily="2" charset="-78"/>
                <a:cs typeface="Alilato ExtLt" pitchFamily="2" charset="-78"/>
              </a:rPr>
              <a:t>الأنثروبولوجيا المغاربية</a:t>
            </a:r>
            <a:endParaRPr lang="fr-FR" dirty="0">
              <a:solidFill>
                <a:srgbClr val="FFFF00"/>
              </a:solidFill>
              <a:latin typeface="Alilato ExtLt" pitchFamily="2" charset="-78"/>
              <a:cs typeface="Alilato ExtLt" pitchFamily="2" charset="-78"/>
            </a:endParaRPr>
          </a:p>
        </p:txBody>
      </p:sp>
      <p:sp>
        <p:nvSpPr>
          <p:cNvPr id="4" name="Titre 1"/>
          <p:cNvSpPr txBox="1">
            <a:spLocks/>
          </p:cNvSpPr>
          <p:nvPr/>
        </p:nvSpPr>
        <p:spPr>
          <a:xfrm>
            <a:off x="970156" y="5684021"/>
            <a:ext cx="2783882" cy="855132"/>
          </a:xfrm>
          <a:prstGeom prst="rect">
            <a:avLst/>
          </a:prstGeom>
          <a:effectLst/>
        </p:spPr>
        <p:txBody>
          <a:bodyPr vert="horz" lIns="91440" tIns="45720" rIns="91440" bIns="45720" rtlCol="0" anchor="b">
            <a:noAutofit/>
          </a:bodyPr>
          <a:lstStyle>
            <a:lvl1pPr algn="ctr" defTabSz="457200" rtl="0" eaLnBrk="1" latinLnBrk="0" hangingPunct="1">
              <a:spcBef>
                <a:spcPct val="0"/>
              </a:spcBef>
              <a:buNone/>
              <a:defRPr sz="5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rtl="1"/>
            <a:r>
              <a:rPr lang="fr-FR" sz="3200" dirty="0" smtClean="0">
                <a:solidFill>
                  <a:schemeClr val="tx1"/>
                </a:solidFill>
                <a:latin typeface="Alilato ExtLt" pitchFamily="2" charset="-78"/>
                <a:cs typeface="Alilato ExtLt" pitchFamily="2" charset="-78"/>
              </a:rPr>
              <a:t>2025/2024</a:t>
            </a:r>
            <a:endParaRPr lang="fr-FR" sz="3200" dirty="0">
              <a:solidFill>
                <a:schemeClr val="tx1"/>
              </a:solidFill>
              <a:latin typeface="Alilato ExtLt" pitchFamily="2" charset="-78"/>
              <a:cs typeface="Alilato ExtLt" pitchFamily="2" charset="-78"/>
            </a:endParaRPr>
          </a:p>
        </p:txBody>
      </p:sp>
      <p:sp>
        <p:nvSpPr>
          <p:cNvPr id="5" name="Titre 1"/>
          <p:cNvSpPr txBox="1">
            <a:spLocks/>
          </p:cNvSpPr>
          <p:nvPr/>
        </p:nvSpPr>
        <p:spPr>
          <a:xfrm>
            <a:off x="-44605" y="2836437"/>
            <a:ext cx="2542479" cy="855132"/>
          </a:xfrm>
          <a:prstGeom prst="rect">
            <a:avLst/>
          </a:prstGeom>
          <a:effectLst/>
        </p:spPr>
        <p:txBody>
          <a:bodyPr vert="horz" lIns="91440" tIns="45720" rIns="91440" bIns="45720" rtlCol="0" anchor="b">
            <a:noAutofit/>
          </a:bodyPr>
          <a:lstStyle>
            <a:lvl1pPr algn="ctr" defTabSz="457200" rtl="0" eaLnBrk="1" latinLnBrk="0" hangingPunct="1">
              <a:spcBef>
                <a:spcPct val="0"/>
              </a:spcBef>
              <a:buNone/>
              <a:defRPr sz="5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fr-FR" sz="2400" dirty="0" smtClean="0">
                <a:solidFill>
                  <a:schemeClr val="bg1"/>
                </a:solidFill>
                <a:latin typeface="Alilato ExtLt" pitchFamily="2" charset="-78"/>
                <a:cs typeface="Alilato ExtLt" pitchFamily="2" charset="-78"/>
              </a:rPr>
              <a:t>Salim DERNOUNI</a:t>
            </a:r>
            <a:endParaRPr lang="fr-FR" sz="2400" dirty="0">
              <a:solidFill>
                <a:schemeClr val="bg1"/>
              </a:solidFill>
              <a:latin typeface="Alilato ExtLt" pitchFamily="2" charset="-78"/>
              <a:cs typeface="Alilato ExtLt" pitchFamily="2" charset="-78"/>
            </a:endParaRPr>
          </a:p>
        </p:txBody>
      </p:sp>
      <p:pic>
        <p:nvPicPr>
          <p:cNvPr id="7" name="Imag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8145" y="107385"/>
            <a:ext cx="5933464" cy="1156266"/>
          </a:xfrm>
          <a:prstGeom prst="rect">
            <a:avLst/>
          </a:prstGeom>
        </p:spPr>
      </p:pic>
      <p:pic>
        <p:nvPicPr>
          <p:cNvPr id="1028" name="Picture 4" descr="جامعة محمد خيضر بسكرة"/>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01111" y="107385"/>
            <a:ext cx="5563966" cy="1178567"/>
          </a:xfrm>
          <a:prstGeom prst="rect">
            <a:avLst/>
          </a:prstGeom>
          <a:noFill/>
          <a:extLst>
            <a:ext uri="{909E8E84-426E-40DD-AFC4-6F175D3DCCD1}">
              <a14:hiddenFill xmlns:a14="http://schemas.microsoft.com/office/drawing/2010/main">
                <a:solidFill>
                  <a:srgbClr val="FFFFFF"/>
                </a:solidFill>
              </a14:hiddenFill>
            </a:ext>
          </a:extLst>
        </p:spPr>
      </p:pic>
      <p:sp>
        <p:nvSpPr>
          <p:cNvPr id="10" name="Titre 1"/>
          <p:cNvSpPr txBox="1">
            <a:spLocks/>
          </p:cNvSpPr>
          <p:nvPr/>
        </p:nvSpPr>
        <p:spPr>
          <a:xfrm>
            <a:off x="3418959" y="5679996"/>
            <a:ext cx="8646118" cy="855132"/>
          </a:xfrm>
          <a:prstGeom prst="rect">
            <a:avLst/>
          </a:prstGeom>
          <a:effectLst/>
        </p:spPr>
        <p:txBody>
          <a:bodyPr vert="horz" lIns="91440" tIns="45720" rIns="91440" bIns="45720" rtlCol="0" anchor="b">
            <a:noAutofit/>
          </a:bodyPr>
          <a:lstStyle>
            <a:lvl1pPr algn="ctr" defTabSz="457200" rtl="0" eaLnBrk="1" latinLnBrk="0" hangingPunct="1">
              <a:spcBef>
                <a:spcPct val="0"/>
              </a:spcBef>
              <a:buNone/>
              <a:defRPr sz="5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rtl="1"/>
            <a:r>
              <a:rPr lang="ar-DZ" sz="3200" dirty="0" smtClean="0">
                <a:solidFill>
                  <a:schemeClr val="tx1"/>
                </a:solidFill>
                <a:latin typeface="Alilato ExtLt" pitchFamily="2" charset="-78"/>
                <a:cs typeface="Alilato ExtLt" pitchFamily="2" charset="-78"/>
              </a:rPr>
              <a:t>السنة الثانية تكوين توجيهي - أنثروبولوجيا</a:t>
            </a:r>
            <a:endParaRPr lang="fr-FR" sz="3200" dirty="0">
              <a:solidFill>
                <a:schemeClr val="tx1"/>
              </a:solidFill>
              <a:latin typeface="Alilato ExtLt" pitchFamily="2" charset="-78"/>
              <a:cs typeface="Alilato ExtLt" pitchFamily="2" charset="-78"/>
            </a:endParaRPr>
          </a:p>
        </p:txBody>
      </p:sp>
      <p:sp>
        <p:nvSpPr>
          <p:cNvPr id="11" name="Titre 1"/>
          <p:cNvSpPr txBox="1">
            <a:spLocks/>
          </p:cNvSpPr>
          <p:nvPr/>
        </p:nvSpPr>
        <p:spPr>
          <a:xfrm>
            <a:off x="9649521" y="2836437"/>
            <a:ext cx="2542479" cy="855132"/>
          </a:xfrm>
          <a:prstGeom prst="rect">
            <a:avLst/>
          </a:prstGeom>
          <a:effectLst/>
        </p:spPr>
        <p:txBody>
          <a:bodyPr vert="horz" lIns="91440" tIns="45720" rIns="91440" bIns="45720" rtlCol="0" anchor="b">
            <a:noAutofit/>
          </a:bodyPr>
          <a:lstStyle>
            <a:lvl1pPr algn="ctr" defTabSz="457200" rtl="0" eaLnBrk="1" latinLnBrk="0" hangingPunct="1">
              <a:spcBef>
                <a:spcPct val="0"/>
              </a:spcBef>
              <a:buNone/>
              <a:defRPr sz="5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ar-DZ" sz="2400" dirty="0" smtClean="0">
                <a:solidFill>
                  <a:schemeClr val="bg1"/>
                </a:solidFill>
                <a:latin typeface="Alilato ExtLt" pitchFamily="2" charset="-78"/>
                <a:cs typeface="Alilato ExtLt" pitchFamily="2" charset="-78"/>
              </a:rPr>
              <a:t>سليم درنوني</a:t>
            </a:r>
            <a:endParaRPr lang="fr-FR" sz="2400" dirty="0">
              <a:solidFill>
                <a:schemeClr val="bg1"/>
              </a:solidFill>
              <a:latin typeface="Alilato ExtLt" pitchFamily="2" charset="-78"/>
              <a:cs typeface="Alilato ExtLt" pitchFamily="2" charset="-78"/>
            </a:endParaRPr>
          </a:p>
        </p:txBody>
      </p:sp>
      <p:grpSp>
        <p:nvGrpSpPr>
          <p:cNvPr id="15" name="Groupe 14"/>
          <p:cNvGrpSpPr/>
          <p:nvPr/>
        </p:nvGrpSpPr>
        <p:grpSpPr>
          <a:xfrm>
            <a:off x="2663392" y="3615380"/>
            <a:ext cx="6868739" cy="1399115"/>
            <a:chOff x="1260086" y="926377"/>
            <a:chExt cx="9670895" cy="1404229"/>
          </a:xfrm>
        </p:grpSpPr>
        <p:sp>
          <p:nvSpPr>
            <p:cNvPr id="16" name="Rectangle à coins arrondis 15"/>
            <p:cNvSpPr/>
            <p:nvPr/>
          </p:nvSpPr>
          <p:spPr>
            <a:xfrm>
              <a:off x="10817609" y="926377"/>
              <a:ext cx="113372" cy="1404229"/>
            </a:xfrm>
            <a:prstGeom prst="roundRect">
              <a:avLst/>
            </a:prstGeom>
            <a:ln>
              <a:solidFill>
                <a:srgbClr val="002060"/>
              </a:solidFill>
            </a:ln>
          </p:spPr>
          <p:style>
            <a:lnRef idx="1">
              <a:schemeClr val="dk1"/>
            </a:lnRef>
            <a:fillRef idx="2">
              <a:schemeClr val="dk1"/>
            </a:fillRef>
            <a:effectRef idx="1">
              <a:schemeClr val="dk1"/>
            </a:effectRef>
            <a:fontRef idx="minor">
              <a:schemeClr val="dk1"/>
            </a:fontRef>
          </p:style>
          <p:txBody>
            <a:bodyPr rtlCol="0" anchor="ctr"/>
            <a:lstStyle/>
            <a:p>
              <a:pPr algn="ctr"/>
              <a:endParaRPr lang="fr-FR"/>
            </a:p>
          </p:txBody>
        </p:sp>
        <p:sp>
          <p:nvSpPr>
            <p:cNvPr id="17" name="Rectangle à coins arrondis 16"/>
            <p:cNvSpPr/>
            <p:nvPr/>
          </p:nvSpPr>
          <p:spPr>
            <a:xfrm>
              <a:off x="1260086" y="926377"/>
              <a:ext cx="113372" cy="1404229"/>
            </a:xfrm>
            <a:prstGeom prst="roundRect">
              <a:avLst/>
            </a:prstGeom>
            <a:ln>
              <a:solidFill>
                <a:srgbClr val="002060"/>
              </a:solidFill>
            </a:ln>
          </p:spPr>
          <p:style>
            <a:lnRef idx="1">
              <a:schemeClr val="dk1"/>
            </a:lnRef>
            <a:fillRef idx="2">
              <a:schemeClr val="dk1"/>
            </a:fillRef>
            <a:effectRef idx="1">
              <a:schemeClr val="dk1"/>
            </a:effectRef>
            <a:fontRef idx="minor">
              <a:schemeClr val="dk1"/>
            </a:fontRef>
          </p:style>
          <p:txBody>
            <a:bodyPr rtlCol="0" anchor="ctr"/>
            <a:lstStyle/>
            <a:p>
              <a:pPr algn="ctr"/>
              <a:endParaRPr lang="fr-FR"/>
            </a:p>
          </p:txBody>
        </p:sp>
      </p:grpSp>
      <p:sp>
        <p:nvSpPr>
          <p:cNvPr id="3" name="Sous-titre 2"/>
          <p:cNvSpPr>
            <a:spLocks noGrp="1"/>
          </p:cNvSpPr>
          <p:nvPr>
            <p:ph type="subTitle" idx="1"/>
          </p:nvPr>
        </p:nvSpPr>
        <p:spPr>
          <a:solidFill>
            <a:srgbClr val="333300"/>
          </a:solidFill>
        </p:spPr>
        <p:txBody>
          <a:bodyPr>
            <a:normAutofit/>
          </a:bodyPr>
          <a:lstStyle/>
          <a:p>
            <a:r>
              <a:rPr lang="fr-FR" sz="4800" dirty="0">
                <a:solidFill>
                  <a:srgbClr val="FFFF00"/>
                </a:solidFill>
                <a:latin typeface="Bernard MT Condensed" panose="02050806060905020404" pitchFamily="18" charset="0"/>
              </a:rPr>
              <a:t>Anthropologie du Maghreb</a:t>
            </a:r>
          </a:p>
        </p:txBody>
      </p:sp>
      <p:pic>
        <p:nvPicPr>
          <p:cNvPr id="18" name="Image 1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5679996"/>
            <a:ext cx="1143099" cy="1143099"/>
          </a:xfrm>
          <a:prstGeom prst="rect">
            <a:avLst/>
          </a:prstGeom>
        </p:spPr>
      </p:pic>
    </p:spTree>
    <p:extLst>
      <p:ext uri="{BB962C8B-B14F-4D97-AF65-F5344CB8AC3E}">
        <p14:creationId xmlns:p14="http://schemas.microsoft.com/office/powerpoint/2010/main" val="1123075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5" presetClass="entr" presetSubtype="0" fill="hold"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fade">
                                      <p:cBhvr>
                                        <p:cTn id="7" dur="2000"/>
                                        <p:tgtEl>
                                          <p:spTgt spid="18"/>
                                        </p:tgtEl>
                                      </p:cBhvr>
                                    </p:animEffect>
                                    <p:anim calcmode="lin" valueType="num">
                                      <p:cBhvr>
                                        <p:cTn id="8" dur="2000" fill="hold"/>
                                        <p:tgtEl>
                                          <p:spTgt spid="18"/>
                                        </p:tgtEl>
                                        <p:attrNameLst>
                                          <p:attrName>ppt_w</p:attrName>
                                        </p:attrNameLst>
                                      </p:cBhvr>
                                      <p:tavLst>
                                        <p:tav tm="0" fmla="#ppt_w*sin(2.5*pi*$)">
                                          <p:val>
                                            <p:fltVal val="0"/>
                                          </p:val>
                                        </p:tav>
                                        <p:tav tm="100000">
                                          <p:val>
                                            <p:fltVal val="1"/>
                                          </p:val>
                                        </p:tav>
                                      </p:tavLst>
                                    </p:anim>
                                    <p:anim calcmode="lin" valueType="num">
                                      <p:cBhvr>
                                        <p:cTn id="9" dur="2000" fill="hold"/>
                                        <p:tgtEl>
                                          <p:spTgt spid="18"/>
                                        </p:tgtEl>
                                        <p:attrNameLst>
                                          <p:attrName>ppt_h</p:attrName>
                                        </p:attrNameLst>
                                      </p:cBhvr>
                                      <p:tavLst>
                                        <p:tav tm="0">
                                          <p:val>
                                            <p:strVal val="#ppt_h"/>
                                          </p:val>
                                        </p:tav>
                                        <p:tav tm="100000">
                                          <p:val>
                                            <p:strVal val="#ppt_h"/>
                                          </p:val>
                                        </p:tav>
                                      </p:tavLst>
                                    </p:anim>
                                  </p:childTnLst>
                                </p:cTn>
                              </p:par>
                            </p:childTnLst>
                          </p:cTn>
                        </p:par>
                      </p:childTnLst>
                    </p:cTn>
                  </p:par>
                  <p:par>
                    <p:cTn id="10" fill="hold">
                      <p:stCondLst>
                        <p:cond delay="indefinite"/>
                      </p:stCondLst>
                      <p:childTnLst>
                        <p:par>
                          <p:cTn id="11" fill="hold">
                            <p:stCondLst>
                              <p:cond delay="0"/>
                            </p:stCondLst>
                            <p:childTnLst>
                              <p:par>
                                <p:cTn id="12" presetID="21" presetClass="entr" presetSubtype="1" fill="hold" nodeType="clickEffect">
                                  <p:stCondLst>
                                    <p:cond delay="0"/>
                                  </p:stCondLst>
                                  <p:childTnLst>
                                    <p:set>
                                      <p:cBhvr>
                                        <p:cTn id="13" dur="1" fill="hold">
                                          <p:stCondLst>
                                            <p:cond delay="0"/>
                                          </p:stCondLst>
                                        </p:cTn>
                                        <p:tgtEl>
                                          <p:spTgt spid="1028"/>
                                        </p:tgtEl>
                                        <p:attrNameLst>
                                          <p:attrName>style.visibility</p:attrName>
                                        </p:attrNameLst>
                                      </p:cBhvr>
                                      <p:to>
                                        <p:strVal val="visible"/>
                                      </p:to>
                                    </p:set>
                                    <p:animEffect transition="in" filter="wheel(1)">
                                      <p:cBhvr>
                                        <p:cTn id="14" dur="2000"/>
                                        <p:tgtEl>
                                          <p:spTgt spid="1028"/>
                                        </p:tgtEl>
                                      </p:cBhvr>
                                    </p:animEffect>
                                  </p:childTnLst>
                                </p:cTn>
                              </p:par>
                            </p:childTnLst>
                          </p:cTn>
                        </p:par>
                      </p:childTnLst>
                    </p:cTn>
                  </p:par>
                  <p:par>
                    <p:cTn id="15" fill="hold">
                      <p:stCondLst>
                        <p:cond delay="indefinite"/>
                      </p:stCondLst>
                      <p:childTnLst>
                        <p:par>
                          <p:cTn id="16" fill="hold">
                            <p:stCondLst>
                              <p:cond delay="0"/>
                            </p:stCondLst>
                            <p:childTnLst>
                              <p:par>
                                <p:cTn id="17" presetID="21" presetClass="entr" presetSubtype="1" fill="hold" nodeType="click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wheel(1)">
                                      <p:cBhvr>
                                        <p:cTn id="19" dur="2000"/>
                                        <p:tgtEl>
                                          <p:spTgt spid="7"/>
                                        </p:tgtEl>
                                      </p:cBhvr>
                                    </p:animEffect>
                                  </p:childTnLst>
                                </p:cTn>
                              </p:par>
                            </p:childTnLst>
                          </p:cTn>
                        </p:par>
                      </p:childTnLst>
                    </p:cTn>
                  </p:par>
                  <p:par>
                    <p:cTn id="20" fill="hold">
                      <p:stCondLst>
                        <p:cond delay="indefinite"/>
                      </p:stCondLst>
                      <p:childTnLst>
                        <p:par>
                          <p:cTn id="21" fill="hold">
                            <p:stCondLst>
                              <p:cond delay="0"/>
                            </p:stCondLst>
                            <p:childTnLst>
                              <p:par>
                                <p:cTn id="22" presetID="41" presetClass="entr" presetSubtype="0" fill="hold" grpId="0" nodeType="clickEffect">
                                  <p:stCondLst>
                                    <p:cond delay="0"/>
                                  </p:stCondLst>
                                  <p:iterate type="lt">
                                    <p:tmPct val="10000"/>
                                  </p:iterate>
                                  <p:childTnLst>
                                    <p:set>
                                      <p:cBhvr>
                                        <p:cTn id="23" dur="1" fill="hold">
                                          <p:stCondLst>
                                            <p:cond delay="0"/>
                                          </p:stCondLst>
                                        </p:cTn>
                                        <p:tgtEl>
                                          <p:spTgt spid="2"/>
                                        </p:tgtEl>
                                        <p:attrNameLst>
                                          <p:attrName>style.visibility</p:attrName>
                                        </p:attrNameLst>
                                      </p:cBhvr>
                                      <p:to>
                                        <p:strVal val="visible"/>
                                      </p:to>
                                    </p:set>
                                    <p:anim calcmode="lin" valueType="num">
                                      <p:cBhvr>
                                        <p:cTn id="24" dur="500" fill="hold"/>
                                        <p:tgtEl>
                                          <p:spTgt spid="2"/>
                                        </p:tgtEl>
                                        <p:attrNameLst>
                                          <p:attrName>ppt_x</p:attrName>
                                        </p:attrNameLst>
                                      </p:cBhvr>
                                      <p:tavLst>
                                        <p:tav tm="0">
                                          <p:val>
                                            <p:strVal val="#ppt_x"/>
                                          </p:val>
                                        </p:tav>
                                        <p:tav tm="50000">
                                          <p:val>
                                            <p:strVal val="#ppt_x+.1"/>
                                          </p:val>
                                        </p:tav>
                                        <p:tav tm="100000">
                                          <p:val>
                                            <p:strVal val="#ppt_x"/>
                                          </p:val>
                                        </p:tav>
                                      </p:tavLst>
                                    </p:anim>
                                    <p:anim calcmode="lin" valueType="num">
                                      <p:cBhvr>
                                        <p:cTn id="25" dur="500" fill="hold"/>
                                        <p:tgtEl>
                                          <p:spTgt spid="2"/>
                                        </p:tgtEl>
                                        <p:attrNameLst>
                                          <p:attrName>ppt_y</p:attrName>
                                        </p:attrNameLst>
                                      </p:cBhvr>
                                      <p:tavLst>
                                        <p:tav tm="0">
                                          <p:val>
                                            <p:strVal val="#ppt_y"/>
                                          </p:val>
                                        </p:tav>
                                        <p:tav tm="100000">
                                          <p:val>
                                            <p:strVal val="#ppt_y"/>
                                          </p:val>
                                        </p:tav>
                                      </p:tavLst>
                                    </p:anim>
                                    <p:anim calcmode="lin" valueType="num">
                                      <p:cBhvr>
                                        <p:cTn id="26" dur="500" fill="hold"/>
                                        <p:tgtEl>
                                          <p:spTgt spid="2"/>
                                        </p:tgtEl>
                                        <p:attrNameLst>
                                          <p:attrName>ppt_h</p:attrName>
                                        </p:attrNameLst>
                                      </p:cBhvr>
                                      <p:tavLst>
                                        <p:tav tm="0">
                                          <p:val>
                                            <p:strVal val="#ppt_h/10"/>
                                          </p:val>
                                        </p:tav>
                                        <p:tav tm="50000">
                                          <p:val>
                                            <p:strVal val="#ppt_h+.01"/>
                                          </p:val>
                                        </p:tav>
                                        <p:tav tm="100000">
                                          <p:val>
                                            <p:strVal val="#ppt_h"/>
                                          </p:val>
                                        </p:tav>
                                      </p:tavLst>
                                    </p:anim>
                                    <p:anim calcmode="lin" valueType="num">
                                      <p:cBhvr>
                                        <p:cTn id="27" dur="500" fill="hold"/>
                                        <p:tgtEl>
                                          <p:spTgt spid="2"/>
                                        </p:tgtEl>
                                        <p:attrNameLst>
                                          <p:attrName>ppt_w</p:attrName>
                                        </p:attrNameLst>
                                      </p:cBhvr>
                                      <p:tavLst>
                                        <p:tav tm="0">
                                          <p:val>
                                            <p:strVal val="#ppt_w/10"/>
                                          </p:val>
                                        </p:tav>
                                        <p:tav tm="50000">
                                          <p:val>
                                            <p:strVal val="#ppt_w+.01"/>
                                          </p:val>
                                        </p:tav>
                                        <p:tav tm="100000">
                                          <p:val>
                                            <p:strVal val="#ppt_w"/>
                                          </p:val>
                                        </p:tav>
                                      </p:tavLst>
                                    </p:anim>
                                    <p:animEffect transition="in" filter="fade">
                                      <p:cBhvr>
                                        <p:cTn id="28" dur="500" tmFilter="0,0; .5, 1; 1, 1"/>
                                        <p:tgtEl>
                                          <p:spTgt spid="2"/>
                                        </p:tgtEl>
                                      </p:cBhvr>
                                    </p:animEffect>
                                  </p:childTnLst>
                                </p:cTn>
                              </p:par>
                            </p:childTnLst>
                          </p:cTn>
                        </p:par>
                      </p:childTnLst>
                    </p:cTn>
                  </p:par>
                  <p:par>
                    <p:cTn id="29" fill="hold">
                      <p:stCondLst>
                        <p:cond delay="indefinite"/>
                      </p:stCondLst>
                      <p:childTnLst>
                        <p:par>
                          <p:cTn id="30" fill="hold">
                            <p:stCondLst>
                              <p:cond delay="0"/>
                            </p:stCondLst>
                            <p:childTnLst>
                              <p:par>
                                <p:cTn id="31" presetID="41" presetClass="entr" presetSubtype="0" fill="hold" grpId="0" nodeType="clickEffect">
                                  <p:stCondLst>
                                    <p:cond delay="0"/>
                                  </p:stCondLst>
                                  <p:iterate type="lt">
                                    <p:tmPct val="10000"/>
                                  </p:iterate>
                                  <p:childTnLst>
                                    <p:set>
                                      <p:cBhvr>
                                        <p:cTn id="32" dur="1" fill="hold">
                                          <p:stCondLst>
                                            <p:cond delay="0"/>
                                          </p:stCondLst>
                                        </p:cTn>
                                        <p:tgtEl>
                                          <p:spTgt spid="3">
                                            <p:bg/>
                                          </p:spTgt>
                                        </p:tgtEl>
                                        <p:attrNameLst>
                                          <p:attrName>style.visibility</p:attrName>
                                        </p:attrNameLst>
                                      </p:cBhvr>
                                      <p:to>
                                        <p:strVal val="visible"/>
                                      </p:to>
                                    </p:set>
                                    <p:anim calcmode="lin" valueType="num">
                                      <p:cBhvr>
                                        <p:cTn id="33" dur="500" fill="hold"/>
                                        <p:tgtEl>
                                          <p:spTgt spid="3">
                                            <p:bg/>
                                          </p:spTgt>
                                        </p:tgtEl>
                                        <p:attrNameLst>
                                          <p:attrName>ppt_x</p:attrName>
                                        </p:attrNameLst>
                                      </p:cBhvr>
                                      <p:tavLst>
                                        <p:tav tm="0">
                                          <p:val>
                                            <p:strVal val="#ppt_x"/>
                                          </p:val>
                                        </p:tav>
                                        <p:tav tm="50000">
                                          <p:val>
                                            <p:strVal val="#ppt_x+.1"/>
                                          </p:val>
                                        </p:tav>
                                        <p:tav tm="100000">
                                          <p:val>
                                            <p:strVal val="#ppt_x"/>
                                          </p:val>
                                        </p:tav>
                                      </p:tavLst>
                                    </p:anim>
                                    <p:anim calcmode="lin" valueType="num">
                                      <p:cBhvr>
                                        <p:cTn id="34" dur="500" fill="hold"/>
                                        <p:tgtEl>
                                          <p:spTgt spid="3">
                                            <p:bg/>
                                          </p:spTgt>
                                        </p:tgtEl>
                                        <p:attrNameLst>
                                          <p:attrName>ppt_y</p:attrName>
                                        </p:attrNameLst>
                                      </p:cBhvr>
                                      <p:tavLst>
                                        <p:tav tm="0">
                                          <p:val>
                                            <p:strVal val="#ppt_y"/>
                                          </p:val>
                                        </p:tav>
                                        <p:tav tm="100000">
                                          <p:val>
                                            <p:strVal val="#ppt_y"/>
                                          </p:val>
                                        </p:tav>
                                      </p:tavLst>
                                    </p:anim>
                                    <p:anim calcmode="lin" valueType="num">
                                      <p:cBhvr>
                                        <p:cTn id="35" dur="500" fill="hold"/>
                                        <p:tgtEl>
                                          <p:spTgt spid="3">
                                            <p:bg/>
                                          </p:spTgt>
                                        </p:tgtEl>
                                        <p:attrNameLst>
                                          <p:attrName>ppt_h</p:attrName>
                                        </p:attrNameLst>
                                      </p:cBhvr>
                                      <p:tavLst>
                                        <p:tav tm="0">
                                          <p:val>
                                            <p:strVal val="#ppt_h/10"/>
                                          </p:val>
                                        </p:tav>
                                        <p:tav tm="50000">
                                          <p:val>
                                            <p:strVal val="#ppt_h+.01"/>
                                          </p:val>
                                        </p:tav>
                                        <p:tav tm="100000">
                                          <p:val>
                                            <p:strVal val="#ppt_h"/>
                                          </p:val>
                                        </p:tav>
                                      </p:tavLst>
                                    </p:anim>
                                    <p:anim calcmode="lin" valueType="num">
                                      <p:cBhvr>
                                        <p:cTn id="36" dur="500" fill="hold"/>
                                        <p:tgtEl>
                                          <p:spTgt spid="3">
                                            <p:bg/>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37" dur="500" tmFilter="0,0; .5, 1; 1, 1"/>
                                        <p:tgtEl>
                                          <p:spTgt spid="3">
                                            <p:bg/>
                                          </p:spTgt>
                                        </p:tgtEl>
                                      </p:cBhvr>
                                    </p:animEffect>
                                  </p:childTnLst>
                                </p:cTn>
                              </p:par>
                            </p:childTnLst>
                          </p:cTn>
                        </p:par>
                      </p:childTnLst>
                    </p:cTn>
                  </p:par>
                  <p:par>
                    <p:cTn id="38" fill="hold">
                      <p:stCondLst>
                        <p:cond delay="indefinite"/>
                      </p:stCondLst>
                      <p:childTnLst>
                        <p:par>
                          <p:cTn id="39" fill="hold">
                            <p:stCondLst>
                              <p:cond delay="0"/>
                            </p:stCondLst>
                            <p:childTnLst>
                              <p:par>
                                <p:cTn id="40" presetID="41" presetClass="entr" presetSubtype="0" fill="hold" grpId="0" nodeType="clickEffect">
                                  <p:stCondLst>
                                    <p:cond delay="0"/>
                                  </p:stCondLst>
                                  <p:iterate type="lt">
                                    <p:tmPct val="10000"/>
                                  </p:iterate>
                                  <p:childTnLst>
                                    <p:set>
                                      <p:cBhvr>
                                        <p:cTn id="41" dur="1" fill="hold">
                                          <p:stCondLst>
                                            <p:cond delay="0"/>
                                          </p:stCondLst>
                                        </p:cTn>
                                        <p:tgtEl>
                                          <p:spTgt spid="3">
                                            <p:txEl>
                                              <p:pRg st="0" end="0"/>
                                            </p:txEl>
                                          </p:spTgt>
                                        </p:tgtEl>
                                        <p:attrNameLst>
                                          <p:attrName>style.visibility</p:attrName>
                                        </p:attrNameLst>
                                      </p:cBhvr>
                                      <p:to>
                                        <p:strVal val="visible"/>
                                      </p:to>
                                    </p:set>
                                    <p:anim calcmode="lin" valueType="num">
                                      <p:cBhvr>
                                        <p:cTn id="42" dur="500" fill="hold"/>
                                        <p:tgtEl>
                                          <p:spTgt spid="3">
                                            <p:txEl>
                                              <p:pRg st="0" end="0"/>
                                            </p:txEl>
                                          </p:spTgt>
                                        </p:tgtEl>
                                        <p:attrNameLst>
                                          <p:attrName>ppt_x</p:attrName>
                                        </p:attrNameLst>
                                      </p:cBhvr>
                                      <p:tavLst>
                                        <p:tav tm="0">
                                          <p:val>
                                            <p:strVal val="#ppt_x"/>
                                          </p:val>
                                        </p:tav>
                                        <p:tav tm="50000">
                                          <p:val>
                                            <p:strVal val="#ppt_x+.1"/>
                                          </p:val>
                                        </p:tav>
                                        <p:tav tm="100000">
                                          <p:val>
                                            <p:strVal val="#ppt_x"/>
                                          </p:val>
                                        </p:tav>
                                      </p:tavLst>
                                    </p:anim>
                                    <p:anim calcmode="lin" valueType="num">
                                      <p:cBhvr>
                                        <p:cTn id="43" dur="500" fill="hold"/>
                                        <p:tgtEl>
                                          <p:spTgt spid="3">
                                            <p:txEl>
                                              <p:pRg st="0" end="0"/>
                                            </p:txEl>
                                          </p:spTgt>
                                        </p:tgtEl>
                                        <p:attrNameLst>
                                          <p:attrName>ppt_y</p:attrName>
                                        </p:attrNameLst>
                                      </p:cBhvr>
                                      <p:tavLst>
                                        <p:tav tm="0">
                                          <p:val>
                                            <p:strVal val="#ppt_y"/>
                                          </p:val>
                                        </p:tav>
                                        <p:tav tm="100000">
                                          <p:val>
                                            <p:strVal val="#ppt_y"/>
                                          </p:val>
                                        </p:tav>
                                      </p:tavLst>
                                    </p:anim>
                                    <p:anim calcmode="lin" valueType="num">
                                      <p:cBhvr>
                                        <p:cTn id="44" dur="500" fill="hold"/>
                                        <p:tgtEl>
                                          <p:spTgt spid="3">
                                            <p:txEl>
                                              <p:pRg st="0" end="0"/>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45" dur="500" fill="hold"/>
                                        <p:tgtEl>
                                          <p:spTgt spid="3">
                                            <p:txEl>
                                              <p:pRg st="0" end="0"/>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46" dur="500" tmFilter="0,0; .5, 1; 1, 1"/>
                                        <p:tgtEl>
                                          <p:spTgt spid="3">
                                            <p:txEl>
                                              <p:pRg st="0" end="0"/>
                                            </p:txEl>
                                          </p:spTgt>
                                        </p:tgtEl>
                                      </p:cBhvr>
                                    </p:animEffect>
                                  </p:childTnLst>
                                </p:cTn>
                              </p:par>
                            </p:childTnLst>
                          </p:cTn>
                        </p:par>
                      </p:childTnLst>
                    </p:cTn>
                  </p:par>
                  <p:par>
                    <p:cTn id="47" fill="hold">
                      <p:stCondLst>
                        <p:cond delay="indefinite"/>
                      </p:stCondLst>
                      <p:childTnLst>
                        <p:par>
                          <p:cTn id="48" fill="hold">
                            <p:stCondLst>
                              <p:cond delay="0"/>
                            </p:stCondLst>
                            <p:childTnLst>
                              <p:par>
                                <p:cTn id="49" presetID="30" presetClass="entr" presetSubtype="0" fill="hold" grpId="0" nodeType="clickEffect">
                                  <p:stCondLst>
                                    <p:cond delay="0"/>
                                  </p:stCondLst>
                                  <p:childTnLst>
                                    <p:set>
                                      <p:cBhvr>
                                        <p:cTn id="50" dur="1" fill="hold">
                                          <p:stCondLst>
                                            <p:cond delay="0"/>
                                          </p:stCondLst>
                                        </p:cTn>
                                        <p:tgtEl>
                                          <p:spTgt spid="5"/>
                                        </p:tgtEl>
                                        <p:attrNameLst>
                                          <p:attrName>style.visibility</p:attrName>
                                        </p:attrNameLst>
                                      </p:cBhvr>
                                      <p:to>
                                        <p:strVal val="visible"/>
                                      </p:to>
                                    </p:set>
                                    <p:animEffect transition="in" filter="fade">
                                      <p:cBhvr>
                                        <p:cTn id="51" dur="800" decel="100000"/>
                                        <p:tgtEl>
                                          <p:spTgt spid="5"/>
                                        </p:tgtEl>
                                      </p:cBhvr>
                                    </p:animEffect>
                                    <p:anim calcmode="lin" valueType="num">
                                      <p:cBhvr>
                                        <p:cTn id="52" dur="800" decel="100000" fill="hold"/>
                                        <p:tgtEl>
                                          <p:spTgt spid="5"/>
                                        </p:tgtEl>
                                        <p:attrNameLst>
                                          <p:attrName>style.rotation</p:attrName>
                                        </p:attrNameLst>
                                      </p:cBhvr>
                                      <p:tavLst>
                                        <p:tav tm="0">
                                          <p:val>
                                            <p:fltVal val="-90"/>
                                          </p:val>
                                        </p:tav>
                                        <p:tav tm="100000">
                                          <p:val>
                                            <p:fltVal val="0"/>
                                          </p:val>
                                        </p:tav>
                                      </p:tavLst>
                                    </p:anim>
                                    <p:anim calcmode="lin" valueType="num">
                                      <p:cBhvr>
                                        <p:cTn id="53" dur="800" decel="100000" fill="hold"/>
                                        <p:tgtEl>
                                          <p:spTgt spid="5"/>
                                        </p:tgtEl>
                                        <p:attrNameLst>
                                          <p:attrName>ppt_x</p:attrName>
                                        </p:attrNameLst>
                                      </p:cBhvr>
                                      <p:tavLst>
                                        <p:tav tm="0">
                                          <p:val>
                                            <p:strVal val="#ppt_x+0.4"/>
                                          </p:val>
                                        </p:tav>
                                        <p:tav tm="100000">
                                          <p:val>
                                            <p:strVal val="#ppt_x-0.05"/>
                                          </p:val>
                                        </p:tav>
                                      </p:tavLst>
                                    </p:anim>
                                    <p:anim calcmode="lin" valueType="num">
                                      <p:cBhvr>
                                        <p:cTn id="54" dur="800" decel="100000" fill="hold"/>
                                        <p:tgtEl>
                                          <p:spTgt spid="5"/>
                                        </p:tgtEl>
                                        <p:attrNameLst>
                                          <p:attrName>ppt_y</p:attrName>
                                        </p:attrNameLst>
                                      </p:cBhvr>
                                      <p:tavLst>
                                        <p:tav tm="0">
                                          <p:val>
                                            <p:strVal val="#ppt_y-0.4"/>
                                          </p:val>
                                        </p:tav>
                                        <p:tav tm="100000">
                                          <p:val>
                                            <p:strVal val="#ppt_y+0.1"/>
                                          </p:val>
                                        </p:tav>
                                      </p:tavLst>
                                    </p:anim>
                                    <p:anim calcmode="lin" valueType="num">
                                      <p:cBhvr>
                                        <p:cTn id="55" dur="200" accel="100000" fill="hold">
                                          <p:stCondLst>
                                            <p:cond delay="800"/>
                                          </p:stCondLst>
                                        </p:cTn>
                                        <p:tgtEl>
                                          <p:spTgt spid="5"/>
                                        </p:tgtEl>
                                        <p:attrNameLst>
                                          <p:attrName>ppt_x</p:attrName>
                                        </p:attrNameLst>
                                      </p:cBhvr>
                                      <p:tavLst>
                                        <p:tav tm="0">
                                          <p:val>
                                            <p:strVal val="#ppt_x-0.05"/>
                                          </p:val>
                                        </p:tav>
                                        <p:tav tm="100000">
                                          <p:val>
                                            <p:strVal val="#ppt_x"/>
                                          </p:val>
                                        </p:tav>
                                      </p:tavLst>
                                    </p:anim>
                                    <p:anim calcmode="lin" valueType="num">
                                      <p:cBhvr>
                                        <p:cTn id="56" dur="200" accel="100000" fill="hold">
                                          <p:stCondLst>
                                            <p:cond delay="800"/>
                                          </p:stCondLst>
                                        </p:cTn>
                                        <p:tgtEl>
                                          <p:spTgt spid="5"/>
                                        </p:tgtEl>
                                        <p:attrNameLst>
                                          <p:attrName>ppt_y</p:attrName>
                                        </p:attrNameLst>
                                      </p:cBhvr>
                                      <p:tavLst>
                                        <p:tav tm="0">
                                          <p:val>
                                            <p:strVal val="#ppt_y+0.1"/>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30" presetClass="entr" presetSubtype="0" fill="hold" grpId="0" nodeType="clickEffect">
                                  <p:stCondLst>
                                    <p:cond delay="0"/>
                                  </p:stCondLst>
                                  <p:childTnLst>
                                    <p:set>
                                      <p:cBhvr>
                                        <p:cTn id="60" dur="1" fill="hold">
                                          <p:stCondLst>
                                            <p:cond delay="0"/>
                                          </p:stCondLst>
                                        </p:cTn>
                                        <p:tgtEl>
                                          <p:spTgt spid="11"/>
                                        </p:tgtEl>
                                        <p:attrNameLst>
                                          <p:attrName>style.visibility</p:attrName>
                                        </p:attrNameLst>
                                      </p:cBhvr>
                                      <p:to>
                                        <p:strVal val="visible"/>
                                      </p:to>
                                    </p:set>
                                    <p:animEffect transition="in" filter="fade">
                                      <p:cBhvr>
                                        <p:cTn id="61" dur="800" decel="100000"/>
                                        <p:tgtEl>
                                          <p:spTgt spid="11"/>
                                        </p:tgtEl>
                                      </p:cBhvr>
                                    </p:animEffect>
                                    <p:anim calcmode="lin" valueType="num">
                                      <p:cBhvr>
                                        <p:cTn id="62" dur="800" decel="100000" fill="hold"/>
                                        <p:tgtEl>
                                          <p:spTgt spid="11"/>
                                        </p:tgtEl>
                                        <p:attrNameLst>
                                          <p:attrName>style.rotation</p:attrName>
                                        </p:attrNameLst>
                                      </p:cBhvr>
                                      <p:tavLst>
                                        <p:tav tm="0">
                                          <p:val>
                                            <p:fltVal val="-90"/>
                                          </p:val>
                                        </p:tav>
                                        <p:tav tm="100000">
                                          <p:val>
                                            <p:fltVal val="0"/>
                                          </p:val>
                                        </p:tav>
                                      </p:tavLst>
                                    </p:anim>
                                    <p:anim calcmode="lin" valueType="num">
                                      <p:cBhvr>
                                        <p:cTn id="63" dur="800" decel="100000" fill="hold"/>
                                        <p:tgtEl>
                                          <p:spTgt spid="11"/>
                                        </p:tgtEl>
                                        <p:attrNameLst>
                                          <p:attrName>ppt_x</p:attrName>
                                        </p:attrNameLst>
                                      </p:cBhvr>
                                      <p:tavLst>
                                        <p:tav tm="0">
                                          <p:val>
                                            <p:strVal val="#ppt_x+0.4"/>
                                          </p:val>
                                        </p:tav>
                                        <p:tav tm="100000">
                                          <p:val>
                                            <p:strVal val="#ppt_x-0.05"/>
                                          </p:val>
                                        </p:tav>
                                      </p:tavLst>
                                    </p:anim>
                                    <p:anim calcmode="lin" valueType="num">
                                      <p:cBhvr>
                                        <p:cTn id="64" dur="800" decel="100000" fill="hold"/>
                                        <p:tgtEl>
                                          <p:spTgt spid="11"/>
                                        </p:tgtEl>
                                        <p:attrNameLst>
                                          <p:attrName>ppt_y</p:attrName>
                                        </p:attrNameLst>
                                      </p:cBhvr>
                                      <p:tavLst>
                                        <p:tav tm="0">
                                          <p:val>
                                            <p:strVal val="#ppt_y-0.4"/>
                                          </p:val>
                                        </p:tav>
                                        <p:tav tm="100000">
                                          <p:val>
                                            <p:strVal val="#ppt_y+0.1"/>
                                          </p:val>
                                        </p:tav>
                                      </p:tavLst>
                                    </p:anim>
                                    <p:anim calcmode="lin" valueType="num">
                                      <p:cBhvr>
                                        <p:cTn id="65" dur="200" accel="100000" fill="hold">
                                          <p:stCondLst>
                                            <p:cond delay="800"/>
                                          </p:stCondLst>
                                        </p:cTn>
                                        <p:tgtEl>
                                          <p:spTgt spid="11"/>
                                        </p:tgtEl>
                                        <p:attrNameLst>
                                          <p:attrName>ppt_x</p:attrName>
                                        </p:attrNameLst>
                                      </p:cBhvr>
                                      <p:tavLst>
                                        <p:tav tm="0">
                                          <p:val>
                                            <p:strVal val="#ppt_x-0.05"/>
                                          </p:val>
                                        </p:tav>
                                        <p:tav tm="100000">
                                          <p:val>
                                            <p:strVal val="#ppt_x"/>
                                          </p:val>
                                        </p:tav>
                                      </p:tavLst>
                                    </p:anim>
                                    <p:anim calcmode="lin" valueType="num">
                                      <p:cBhvr>
                                        <p:cTn id="66" dur="200" accel="100000" fill="hold">
                                          <p:stCondLst>
                                            <p:cond delay="800"/>
                                          </p:stCondLst>
                                        </p:cTn>
                                        <p:tgtEl>
                                          <p:spTgt spid="11"/>
                                        </p:tgtEl>
                                        <p:attrNameLst>
                                          <p:attrName>ppt_y</p:attrName>
                                        </p:attrNameLst>
                                      </p:cBhvr>
                                      <p:tavLst>
                                        <p:tav tm="0">
                                          <p:val>
                                            <p:strVal val="#ppt_y+0.1"/>
                                          </p:val>
                                        </p:tav>
                                        <p:tav tm="100000">
                                          <p:val>
                                            <p:strVal val="#ppt_y"/>
                                          </p:val>
                                        </p:tav>
                                      </p:tavLst>
                                    </p:anim>
                                  </p:childTnLst>
                                </p:cTn>
                              </p:par>
                            </p:childTnLst>
                          </p:cTn>
                        </p:par>
                      </p:childTnLst>
                    </p:cTn>
                  </p:par>
                  <p:par>
                    <p:cTn id="67" fill="hold">
                      <p:stCondLst>
                        <p:cond delay="indefinite"/>
                      </p:stCondLst>
                      <p:childTnLst>
                        <p:par>
                          <p:cTn id="68" fill="hold">
                            <p:stCondLst>
                              <p:cond delay="0"/>
                            </p:stCondLst>
                            <p:childTnLst>
                              <p:par>
                                <p:cTn id="69" presetID="41" presetClass="entr" presetSubtype="0" fill="hold" grpId="0" nodeType="clickEffect">
                                  <p:stCondLst>
                                    <p:cond delay="0"/>
                                  </p:stCondLst>
                                  <p:iterate type="lt">
                                    <p:tmPct val="10000"/>
                                  </p:iterate>
                                  <p:childTnLst>
                                    <p:set>
                                      <p:cBhvr>
                                        <p:cTn id="70" dur="1" fill="hold">
                                          <p:stCondLst>
                                            <p:cond delay="0"/>
                                          </p:stCondLst>
                                        </p:cTn>
                                        <p:tgtEl>
                                          <p:spTgt spid="10"/>
                                        </p:tgtEl>
                                        <p:attrNameLst>
                                          <p:attrName>style.visibility</p:attrName>
                                        </p:attrNameLst>
                                      </p:cBhvr>
                                      <p:to>
                                        <p:strVal val="visible"/>
                                      </p:to>
                                    </p:set>
                                    <p:anim calcmode="lin" valueType="num">
                                      <p:cBhvr>
                                        <p:cTn id="71" dur="500" fill="hold"/>
                                        <p:tgtEl>
                                          <p:spTgt spid="10"/>
                                        </p:tgtEl>
                                        <p:attrNameLst>
                                          <p:attrName>ppt_x</p:attrName>
                                        </p:attrNameLst>
                                      </p:cBhvr>
                                      <p:tavLst>
                                        <p:tav tm="0">
                                          <p:val>
                                            <p:strVal val="#ppt_x"/>
                                          </p:val>
                                        </p:tav>
                                        <p:tav tm="50000">
                                          <p:val>
                                            <p:strVal val="#ppt_x+.1"/>
                                          </p:val>
                                        </p:tav>
                                        <p:tav tm="100000">
                                          <p:val>
                                            <p:strVal val="#ppt_x"/>
                                          </p:val>
                                        </p:tav>
                                      </p:tavLst>
                                    </p:anim>
                                    <p:anim calcmode="lin" valueType="num">
                                      <p:cBhvr>
                                        <p:cTn id="72" dur="500" fill="hold"/>
                                        <p:tgtEl>
                                          <p:spTgt spid="10"/>
                                        </p:tgtEl>
                                        <p:attrNameLst>
                                          <p:attrName>ppt_y</p:attrName>
                                        </p:attrNameLst>
                                      </p:cBhvr>
                                      <p:tavLst>
                                        <p:tav tm="0">
                                          <p:val>
                                            <p:strVal val="#ppt_y"/>
                                          </p:val>
                                        </p:tav>
                                        <p:tav tm="100000">
                                          <p:val>
                                            <p:strVal val="#ppt_y"/>
                                          </p:val>
                                        </p:tav>
                                      </p:tavLst>
                                    </p:anim>
                                    <p:anim calcmode="lin" valueType="num">
                                      <p:cBhvr>
                                        <p:cTn id="73" dur="500" fill="hold"/>
                                        <p:tgtEl>
                                          <p:spTgt spid="10"/>
                                        </p:tgtEl>
                                        <p:attrNameLst>
                                          <p:attrName>ppt_h</p:attrName>
                                        </p:attrNameLst>
                                      </p:cBhvr>
                                      <p:tavLst>
                                        <p:tav tm="0">
                                          <p:val>
                                            <p:strVal val="#ppt_h/10"/>
                                          </p:val>
                                        </p:tav>
                                        <p:tav tm="50000">
                                          <p:val>
                                            <p:strVal val="#ppt_h+.01"/>
                                          </p:val>
                                        </p:tav>
                                        <p:tav tm="100000">
                                          <p:val>
                                            <p:strVal val="#ppt_h"/>
                                          </p:val>
                                        </p:tav>
                                      </p:tavLst>
                                    </p:anim>
                                    <p:anim calcmode="lin" valueType="num">
                                      <p:cBhvr>
                                        <p:cTn id="74" dur="500" fill="hold"/>
                                        <p:tgtEl>
                                          <p:spTgt spid="10"/>
                                        </p:tgtEl>
                                        <p:attrNameLst>
                                          <p:attrName>ppt_w</p:attrName>
                                        </p:attrNameLst>
                                      </p:cBhvr>
                                      <p:tavLst>
                                        <p:tav tm="0">
                                          <p:val>
                                            <p:strVal val="#ppt_w/10"/>
                                          </p:val>
                                        </p:tav>
                                        <p:tav tm="50000">
                                          <p:val>
                                            <p:strVal val="#ppt_w+.01"/>
                                          </p:val>
                                        </p:tav>
                                        <p:tav tm="100000">
                                          <p:val>
                                            <p:strVal val="#ppt_w"/>
                                          </p:val>
                                        </p:tav>
                                      </p:tavLst>
                                    </p:anim>
                                    <p:animEffect transition="in" filter="fade">
                                      <p:cBhvr>
                                        <p:cTn id="75" dur="500" tmFilter="0,0; .5, 1; 1, 1"/>
                                        <p:tgtEl>
                                          <p:spTgt spid="10"/>
                                        </p:tgtEl>
                                      </p:cBhvr>
                                    </p:animEffect>
                                  </p:childTnLst>
                                </p:cTn>
                              </p:par>
                            </p:childTnLst>
                          </p:cTn>
                        </p:par>
                      </p:childTnLst>
                    </p:cTn>
                  </p:par>
                  <p:par>
                    <p:cTn id="76" fill="hold">
                      <p:stCondLst>
                        <p:cond delay="indefinite"/>
                      </p:stCondLst>
                      <p:childTnLst>
                        <p:par>
                          <p:cTn id="77" fill="hold">
                            <p:stCondLst>
                              <p:cond delay="0"/>
                            </p:stCondLst>
                            <p:childTnLst>
                              <p:par>
                                <p:cTn id="78" presetID="41" presetClass="entr" presetSubtype="0" fill="hold" grpId="0" nodeType="clickEffect">
                                  <p:stCondLst>
                                    <p:cond delay="0"/>
                                  </p:stCondLst>
                                  <p:iterate type="lt">
                                    <p:tmPct val="10000"/>
                                  </p:iterate>
                                  <p:childTnLst>
                                    <p:set>
                                      <p:cBhvr>
                                        <p:cTn id="79" dur="1" fill="hold">
                                          <p:stCondLst>
                                            <p:cond delay="0"/>
                                          </p:stCondLst>
                                        </p:cTn>
                                        <p:tgtEl>
                                          <p:spTgt spid="4"/>
                                        </p:tgtEl>
                                        <p:attrNameLst>
                                          <p:attrName>style.visibility</p:attrName>
                                        </p:attrNameLst>
                                      </p:cBhvr>
                                      <p:to>
                                        <p:strVal val="visible"/>
                                      </p:to>
                                    </p:set>
                                    <p:anim calcmode="lin" valueType="num">
                                      <p:cBhvr>
                                        <p:cTn id="80" dur="500" fill="hold"/>
                                        <p:tgtEl>
                                          <p:spTgt spid="4"/>
                                        </p:tgtEl>
                                        <p:attrNameLst>
                                          <p:attrName>ppt_x</p:attrName>
                                        </p:attrNameLst>
                                      </p:cBhvr>
                                      <p:tavLst>
                                        <p:tav tm="0">
                                          <p:val>
                                            <p:strVal val="#ppt_x"/>
                                          </p:val>
                                        </p:tav>
                                        <p:tav tm="50000">
                                          <p:val>
                                            <p:strVal val="#ppt_x+.1"/>
                                          </p:val>
                                        </p:tav>
                                        <p:tav tm="100000">
                                          <p:val>
                                            <p:strVal val="#ppt_x"/>
                                          </p:val>
                                        </p:tav>
                                      </p:tavLst>
                                    </p:anim>
                                    <p:anim calcmode="lin" valueType="num">
                                      <p:cBhvr>
                                        <p:cTn id="81" dur="500" fill="hold"/>
                                        <p:tgtEl>
                                          <p:spTgt spid="4"/>
                                        </p:tgtEl>
                                        <p:attrNameLst>
                                          <p:attrName>ppt_y</p:attrName>
                                        </p:attrNameLst>
                                      </p:cBhvr>
                                      <p:tavLst>
                                        <p:tav tm="0">
                                          <p:val>
                                            <p:strVal val="#ppt_y"/>
                                          </p:val>
                                        </p:tav>
                                        <p:tav tm="100000">
                                          <p:val>
                                            <p:strVal val="#ppt_y"/>
                                          </p:val>
                                        </p:tav>
                                      </p:tavLst>
                                    </p:anim>
                                    <p:anim calcmode="lin" valueType="num">
                                      <p:cBhvr>
                                        <p:cTn id="82" dur="500" fill="hold"/>
                                        <p:tgtEl>
                                          <p:spTgt spid="4"/>
                                        </p:tgtEl>
                                        <p:attrNameLst>
                                          <p:attrName>ppt_h</p:attrName>
                                        </p:attrNameLst>
                                      </p:cBhvr>
                                      <p:tavLst>
                                        <p:tav tm="0">
                                          <p:val>
                                            <p:strVal val="#ppt_h/10"/>
                                          </p:val>
                                        </p:tav>
                                        <p:tav tm="50000">
                                          <p:val>
                                            <p:strVal val="#ppt_h+.01"/>
                                          </p:val>
                                        </p:tav>
                                        <p:tav tm="100000">
                                          <p:val>
                                            <p:strVal val="#ppt_h"/>
                                          </p:val>
                                        </p:tav>
                                      </p:tavLst>
                                    </p:anim>
                                    <p:anim calcmode="lin" valueType="num">
                                      <p:cBhvr>
                                        <p:cTn id="83" dur="500" fill="hold"/>
                                        <p:tgtEl>
                                          <p:spTgt spid="4"/>
                                        </p:tgtEl>
                                        <p:attrNameLst>
                                          <p:attrName>ppt_w</p:attrName>
                                        </p:attrNameLst>
                                      </p:cBhvr>
                                      <p:tavLst>
                                        <p:tav tm="0">
                                          <p:val>
                                            <p:strVal val="#ppt_w/10"/>
                                          </p:val>
                                        </p:tav>
                                        <p:tav tm="50000">
                                          <p:val>
                                            <p:strVal val="#ppt_w+.01"/>
                                          </p:val>
                                        </p:tav>
                                        <p:tav tm="100000">
                                          <p:val>
                                            <p:strVal val="#ppt_w"/>
                                          </p:val>
                                        </p:tav>
                                      </p:tavLst>
                                    </p:anim>
                                    <p:animEffect transition="in" filter="fade">
                                      <p:cBhvr>
                                        <p:cTn id="84" dur="500" tmFilter="0,0; .5, 1; 1, 1"/>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4" grpId="0"/>
      <p:bldP spid="5" grpId="0"/>
      <p:bldP spid="10" grpId="0"/>
      <p:bldP spid="11" grpId="0"/>
      <p:bldP spid="3" grpId="0" build="p"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e 3"/>
          <p:cNvGrpSpPr/>
          <p:nvPr/>
        </p:nvGrpSpPr>
        <p:grpSpPr>
          <a:xfrm>
            <a:off x="1260086" y="926377"/>
            <a:ext cx="9670895" cy="1404229"/>
            <a:chOff x="1260086" y="926377"/>
            <a:chExt cx="9670895" cy="1404229"/>
          </a:xfrm>
        </p:grpSpPr>
        <p:sp>
          <p:nvSpPr>
            <p:cNvPr id="5" name="Rectangle à coins arrondis 4"/>
            <p:cNvSpPr/>
            <p:nvPr/>
          </p:nvSpPr>
          <p:spPr>
            <a:xfrm>
              <a:off x="10817609" y="926377"/>
              <a:ext cx="113372" cy="1404229"/>
            </a:xfrm>
            <a:prstGeom prst="roundRect">
              <a:avLst/>
            </a:prstGeom>
            <a:ln>
              <a:solidFill>
                <a:srgbClr val="002060"/>
              </a:solidFill>
            </a:ln>
          </p:spPr>
          <p:style>
            <a:lnRef idx="1">
              <a:schemeClr val="dk1"/>
            </a:lnRef>
            <a:fillRef idx="2">
              <a:schemeClr val="dk1"/>
            </a:fillRef>
            <a:effectRef idx="1">
              <a:schemeClr val="dk1"/>
            </a:effectRef>
            <a:fontRef idx="minor">
              <a:schemeClr val="dk1"/>
            </a:fontRef>
          </p:style>
          <p:txBody>
            <a:bodyPr rtlCol="0" anchor="ctr"/>
            <a:lstStyle/>
            <a:p>
              <a:pPr algn="ctr"/>
              <a:endParaRPr lang="fr-FR"/>
            </a:p>
          </p:txBody>
        </p:sp>
        <p:sp>
          <p:nvSpPr>
            <p:cNvPr id="6" name="Rectangle à coins arrondis 5"/>
            <p:cNvSpPr/>
            <p:nvPr/>
          </p:nvSpPr>
          <p:spPr>
            <a:xfrm>
              <a:off x="1260086" y="926377"/>
              <a:ext cx="113372" cy="1404229"/>
            </a:xfrm>
            <a:prstGeom prst="roundRect">
              <a:avLst/>
            </a:prstGeom>
            <a:ln>
              <a:solidFill>
                <a:srgbClr val="002060"/>
              </a:solidFill>
            </a:ln>
          </p:spPr>
          <p:style>
            <a:lnRef idx="1">
              <a:schemeClr val="dk1"/>
            </a:lnRef>
            <a:fillRef idx="2">
              <a:schemeClr val="dk1"/>
            </a:fillRef>
            <a:effectRef idx="1">
              <a:schemeClr val="dk1"/>
            </a:effectRef>
            <a:fontRef idx="minor">
              <a:schemeClr val="dk1"/>
            </a:fontRef>
          </p:style>
          <p:txBody>
            <a:bodyPr rtlCol="0" anchor="ctr"/>
            <a:lstStyle/>
            <a:p>
              <a:pPr algn="ctr"/>
              <a:endParaRPr lang="fr-FR"/>
            </a:p>
          </p:txBody>
        </p:sp>
      </p:grpSp>
      <p:sp>
        <p:nvSpPr>
          <p:cNvPr id="2" name="Titre 1"/>
          <p:cNvSpPr>
            <a:spLocks noGrp="1"/>
          </p:cNvSpPr>
          <p:nvPr>
            <p:ph type="title"/>
          </p:nvPr>
        </p:nvSpPr>
        <p:spPr>
          <a:solidFill>
            <a:srgbClr val="333300"/>
          </a:solidFill>
        </p:spPr>
        <p:txBody>
          <a:bodyPr>
            <a:noAutofit/>
          </a:bodyPr>
          <a:lstStyle/>
          <a:p>
            <a:r>
              <a:rPr lang="ar-DZ" sz="3200" dirty="0">
                <a:solidFill>
                  <a:srgbClr val="FFFF00"/>
                </a:solidFill>
                <a:latin typeface="Alilato ExtLt" pitchFamily="2" charset="-78"/>
                <a:cs typeface="Alilato ExtLt" pitchFamily="2" charset="-78"/>
              </a:rPr>
              <a:t>عرض تاريخي لحالة الأنثروبولوجيا في المغرب </a:t>
            </a:r>
            <a:r>
              <a:rPr lang="ar-DZ" sz="3200" dirty="0" smtClean="0">
                <a:solidFill>
                  <a:srgbClr val="FFFF00"/>
                </a:solidFill>
                <a:latin typeface="Alilato ExtLt" pitchFamily="2" charset="-78"/>
                <a:cs typeface="Alilato ExtLt" pitchFamily="2" charset="-78"/>
              </a:rPr>
              <a:t>الكبير.</a:t>
            </a:r>
            <a:endParaRPr lang="ar-DZ" sz="3200" dirty="0">
              <a:solidFill>
                <a:srgbClr val="FFFF00"/>
              </a:solidFill>
              <a:latin typeface="Alilato ExtLt" pitchFamily="2" charset="-78"/>
              <a:cs typeface="Alilato ExtLt" pitchFamily="2" charset="-78"/>
            </a:endParaRPr>
          </a:p>
        </p:txBody>
      </p:sp>
      <p:sp>
        <p:nvSpPr>
          <p:cNvPr id="3" name="Espace réservé du contenu 2"/>
          <p:cNvSpPr>
            <a:spLocks noGrp="1"/>
          </p:cNvSpPr>
          <p:nvPr>
            <p:ph idx="1"/>
          </p:nvPr>
        </p:nvSpPr>
        <p:spPr/>
        <p:txBody>
          <a:bodyPr>
            <a:normAutofit/>
          </a:bodyPr>
          <a:lstStyle/>
          <a:p>
            <a:pPr algn="just" rtl="1"/>
            <a:r>
              <a:rPr lang="ar-DZ" sz="3200" dirty="0"/>
              <a:t>إن الأبحاث </a:t>
            </a:r>
            <a:r>
              <a:rPr lang="ar-DZ" sz="3200" dirty="0" err="1"/>
              <a:t>الأنثروبولوجية</a:t>
            </a:r>
            <a:r>
              <a:rPr lang="ar-DZ" sz="3200" dirty="0"/>
              <a:t> التي لامست المغرب العربي ورصدت أهم بناه </a:t>
            </a:r>
            <a:r>
              <a:rPr lang="ar-DZ" sz="3200" dirty="0" err="1"/>
              <a:t>الإجتماعية</a:t>
            </a:r>
            <a:r>
              <a:rPr lang="ar-DZ" sz="3200" dirty="0"/>
              <a:t> وكشفت المجهول منه، اعتمدت على معطيات </a:t>
            </a:r>
            <a:r>
              <a:rPr lang="ar-DZ" sz="3200" dirty="0" err="1"/>
              <a:t>إثنوغرافية</a:t>
            </a:r>
            <a:r>
              <a:rPr lang="ar-DZ" sz="3200" dirty="0"/>
              <a:t> جمعها إلى جانب الرحالة والعابرين الضباط الذين </a:t>
            </a:r>
            <a:r>
              <a:rPr lang="ar-DZ" sz="3200" dirty="0" err="1"/>
              <a:t>كانو</a:t>
            </a:r>
            <a:r>
              <a:rPr lang="ar-DZ" sz="3200" dirty="0"/>
              <a:t> مكلفين بمهام عسكرية. </a:t>
            </a:r>
            <a:r>
              <a:rPr lang="ar-DZ" sz="3200" dirty="0" err="1"/>
              <a:t>و«مونطاني</a:t>
            </a:r>
            <a:r>
              <a:rPr lang="ar-DZ" sz="3200" dirty="0"/>
              <a:t>»[</a:t>
            </a:r>
            <a:r>
              <a:rPr lang="fr-FR" sz="3200" dirty="0"/>
              <a:t>Robert Montagne 1893-1954] </a:t>
            </a:r>
            <a:r>
              <a:rPr lang="ar-DZ" sz="3200" dirty="0"/>
              <a:t>هو نموذج للضابط الباحث الذي سخر وظيفته العسكرية لخدمة أغراض علمية.</a:t>
            </a:r>
            <a:endParaRPr lang="fr-FR" sz="3200" dirty="0"/>
          </a:p>
        </p:txBody>
      </p:sp>
      <p:pic>
        <p:nvPicPr>
          <p:cNvPr id="7" name="Image 6"/>
          <p:cNvPicPr>
            <a:picLocks noChangeAspect="1"/>
          </p:cNvPicPr>
          <p:nvPr/>
        </p:nvPicPr>
        <p:blipFill>
          <a:blip r:embed="rId2"/>
          <a:stretch>
            <a:fillRect/>
          </a:stretch>
        </p:blipFill>
        <p:spPr>
          <a:xfrm>
            <a:off x="4572001" y="2678524"/>
            <a:ext cx="2604324" cy="3351753"/>
          </a:xfrm>
          <a:prstGeom prst="rect">
            <a:avLst/>
          </a:prstGeom>
        </p:spPr>
      </p:pic>
      <p:pic>
        <p:nvPicPr>
          <p:cNvPr id="8" name="Imag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2604" y="196546"/>
            <a:ext cx="1143099" cy="1143099"/>
          </a:xfrm>
          <a:prstGeom prst="rect">
            <a:avLst/>
          </a:prstGeom>
        </p:spPr>
      </p:pic>
    </p:spTree>
    <p:extLst>
      <p:ext uri="{BB962C8B-B14F-4D97-AF65-F5344CB8AC3E}">
        <p14:creationId xmlns:p14="http://schemas.microsoft.com/office/powerpoint/2010/main" val="31955157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5"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2000"/>
                                        <p:tgtEl>
                                          <p:spTgt spid="8"/>
                                        </p:tgtEl>
                                      </p:cBhvr>
                                    </p:animEffect>
                                    <p:anim calcmode="lin" valueType="num">
                                      <p:cBhvr>
                                        <p:cTn id="8" dur="2000" fill="hold"/>
                                        <p:tgtEl>
                                          <p:spTgt spid="8"/>
                                        </p:tgtEl>
                                        <p:attrNameLst>
                                          <p:attrName>ppt_w</p:attrName>
                                        </p:attrNameLst>
                                      </p:cBhvr>
                                      <p:tavLst>
                                        <p:tav tm="0" fmla="#ppt_w*sin(2.5*pi*$)">
                                          <p:val>
                                            <p:fltVal val="0"/>
                                          </p:val>
                                        </p:tav>
                                        <p:tav tm="100000">
                                          <p:val>
                                            <p:fltVal val="1"/>
                                          </p:val>
                                        </p:tav>
                                      </p:tavLst>
                                    </p:anim>
                                    <p:anim calcmode="lin" valueType="num">
                                      <p:cBhvr>
                                        <p:cTn id="9" dur="2000" fill="hold"/>
                                        <p:tgtEl>
                                          <p:spTgt spid="8"/>
                                        </p:tgtEl>
                                        <p:attrNameLst>
                                          <p:attrName>ppt_h</p:attrName>
                                        </p:attrNameLst>
                                      </p:cBhvr>
                                      <p:tavLst>
                                        <p:tav tm="0">
                                          <p:val>
                                            <p:strVal val="#ppt_h"/>
                                          </p:val>
                                        </p:tav>
                                        <p:tav tm="100000">
                                          <p:val>
                                            <p:strVal val="#ppt_h"/>
                                          </p:val>
                                        </p:tav>
                                      </p:tavLst>
                                    </p:anim>
                                  </p:childTnLst>
                                </p:cTn>
                              </p:par>
                            </p:childTnLst>
                          </p:cTn>
                        </p:par>
                      </p:childTnLst>
                    </p:cTn>
                  </p:par>
                  <p:par>
                    <p:cTn id="10" fill="hold">
                      <p:stCondLst>
                        <p:cond delay="indefinite"/>
                      </p:stCondLst>
                      <p:childTnLst>
                        <p:par>
                          <p:cTn id="11" fill="hold">
                            <p:stCondLst>
                              <p:cond delay="0"/>
                            </p:stCondLst>
                            <p:childTnLst>
                              <p:par>
                                <p:cTn id="12" presetID="41" presetClass="entr" presetSubtype="0" fill="hold" grpId="0" nodeType="clickEffect">
                                  <p:stCondLst>
                                    <p:cond delay="0"/>
                                  </p:stCondLst>
                                  <p:iterate type="lt">
                                    <p:tmPct val="10000"/>
                                  </p:iterate>
                                  <p:childTnLst>
                                    <p:set>
                                      <p:cBhvr>
                                        <p:cTn id="13" dur="1" fill="hold">
                                          <p:stCondLst>
                                            <p:cond delay="0"/>
                                          </p:stCondLst>
                                        </p:cTn>
                                        <p:tgtEl>
                                          <p:spTgt spid="2"/>
                                        </p:tgtEl>
                                        <p:attrNameLst>
                                          <p:attrName>style.visibility</p:attrName>
                                        </p:attrNameLst>
                                      </p:cBhvr>
                                      <p:to>
                                        <p:strVal val="visible"/>
                                      </p:to>
                                    </p:set>
                                    <p:anim calcmode="lin" valueType="num">
                                      <p:cBhvr>
                                        <p:cTn id="14" dur="500" fill="hold"/>
                                        <p:tgtEl>
                                          <p:spTgt spid="2"/>
                                        </p:tgtEl>
                                        <p:attrNameLst>
                                          <p:attrName>ppt_x</p:attrName>
                                        </p:attrNameLst>
                                      </p:cBhvr>
                                      <p:tavLst>
                                        <p:tav tm="0">
                                          <p:val>
                                            <p:strVal val="#ppt_x"/>
                                          </p:val>
                                        </p:tav>
                                        <p:tav tm="50000">
                                          <p:val>
                                            <p:strVal val="#ppt_x+.1"/>
                                          </p:val>
                                        </p:tav>
                                        <p:tav tm="100000">
                                          <p:val>
                                            <p:strVal val="#ppt_x"/>
                                          </p:val>
                                        </p:tav>
                                      </p:tavLst>
                                    </p:anim>
                                    <p:anim calcmode="lin" valueType="num">
                                      <p:cBhvr>
                                        <p:cTn id="15" dur="500" fill="hold"/>
                                        <p:tgtEl>
                                          <p:spTgt spid="2"/>
                                        </p:tgtEl>
                                        <p:attrNameLst>
                                          <p:attrName>ppt_y</p:attrName>
                                        </p:attrNameLst>
                                      </p:cBhvr>
                                      <p:tavLst>
                                        <p:tav tm="0">
                                          <p:val>
                                            <p:strVal val="#ppt_y"/>
                                          </p:val>
                                        </p:tav>
                                        <p:tav tm="100000">
                                          <p:val>
                                            <p:strVal val="#ppt_y"/>
                                          </p:val>
                                        </p:tav>
                                      </p:tavLst>
                                    </p:anim>
                                    <p:anim calcmode="lin" valueType="num">
                                      <p:cBhvr>
                                        <p:cTn id="16" dur="500" fill="hold"/>
                                        <p:tgtEl>
                                          <p:spTgt spid="2"/>
                                        </p:tgtEl>
                                        <p:attrNameLst>
                                          <p:attrName>ppt_h</p:attrName>
                                        </p:attrNameLst>
                                      </p:cBhvr>
                                      <p:tavLst>
                                        <p:tav tm="0">
                                          <p:val>
                                            <p:strVal val="#ppt_h/10"/>
                                          </p:val>
                                        </p:tav>
                                        <p:tav tm="50000">
                                          <p:val>
                                            <p:strVal val="#ppt_h+.01"/>
                                          </p:val>
                                        </p:tav>
                                        <p:tav tm="100000">
                                          <p:val>
                                            <p:strVal val="#ppt_h"/>
                                          </p:val>
                                        </p:tav>
                                      </p:tavLst>
                                    </p:anim>
                                    <p:anim calcmode="lin" valueType="num">
                                      <p:cBhvr>
                                        <p:cTn id="17" dur="500" fill="hold"/>
                                        <p:tgtEl>
                                          <p:spTgt spid="2"/>
                                        </p:tgtEl>
                                        <p:attrNameLst>
                                          <p:attrName>ppt_w</p:attrName>
                                        </p:attrNameLst>
                                      </p:cBhvr>
                                      <p:tavLst>
                                        <p:tav tm="0">
                                          <p:val>
                                            <p:strVal val="#ppt_w/10"/>
                                          </p:val>
                                        </p:tav>
                                        <p:tav tm="50000">
                                          <p:val>
                                            <p:strVal val="#ppt_w+.01"/>
                                          </p:val>
                                        </p:tav>
                                        <p:tav tm="100000">
                                          <p:val>
                                            <p:strVal val="#ppt_w"/>
                                          </p:val>
                                        </p:tav>
                                      </p:tavLst>
                                    </p:anim>
                                    <p:animEffect transition="in" filter="fade">
                                      <p:cBhvr>
                                        <p:cTn id="18" dur="500" tmFilter="0,0; .5, 1; 1, 1"/>
                                        <p:tgtEl>
                                          <p:spTgt spid="2"/>
                                        </p:tgtEl>
                                      </p:cBhvr>
                                    </p:animEffect>
                                  </p:childTnLst>
                                </p:cTn>
                              </p:par>
                            </p:childTnLst>
                          </p:cTn>
                        </p:par>
                      </p:childTnLst>
                    </p:cTn>
                  </p:par>
                  <p:par>
                    <p:cTn id="19" fill="hold">
                      <p:stCondLst>
                        <p:cond delay="indefinite"/>
                      </p:stCondLst>
                      <p:childTnLst>
                        <p:par>
                          <p:cTn id="20" fill="hold">
                            <p:stCondLst>
                              <p:cond delay="0"/>
                            </p:stCondLst>
                            <p:childTnLst>
                              <p:par>
                                <p:cTn id="21" presetID="41" presetClass="entr" presetSubtype="0" fill="hold" grpId="0" nodeType="clickEffect">
                                  <p:stCondLst>
                                    <p:cond delay="0"/>
                                  </p:stCondLst>
                                  <p:iterate type="lt">
                                    <p:tmPct val="10000"/>
                                  </p:iterate>
                                  <p:childTnLst>
                                    <p:set>
                                      <p:cBhvr>
                                        <p:cTn id="22" dur="1" fill="hold">
                                          <p:stCondLst>
                                            <p:cond delay="0"/>
                                          </p:stCondLst>
                                        </p:cTn>
                                        <p:tgtEl>
                                          <p:spTgt spid="3">
                                            <p:txEl>
                                              <p:pRg st="0" end="0"/>
                                            </p:txEl>
                                          </p:spTgt>
                                        </p:tgtEl>
                                        <p:attrNameLst>
                                          <p:attrName>style.visibility</p:attrName>
                                        </p:attrNameLst>
                                      </p:cBhvr>
                                      <p:to>
                                        <p:strVal val="visible"/>
                                      </p:to>
                                    </p:set>
                                    <p:anim calcmode="lin" valueType="num">
                                      <p:cBhvr>
                                        <p:cTn id="23" dur="500" fill="hold"/>
                                        <p:tgtEl>
                                          <p:spTgt spid="3">
                                            <p:txEl>
                                              <p:pRg st="0" end="0"/>
                                            </p:txEl>
                                          </p:spTgt>
                                        </p:tgtEl>
                                        <p:attrNameLst>
                                          <p:attrName>ppt_x</p:attrName>
                                        </p:attrNameLst>
                                      </p:cBhvr>
                                      <p:tavLst>
                                        <p:tav tm="0">
                                          <p:val>
                                            <p:strVal val="#ppt_x"/>
                                          </p:val>
                                        </p:tav>
                                        <p:tav tm="50000">
                                          <p:val>
                                            <p:strVal val="#ppt_x+.1"/>
                                          </p:val>
                                        </p:tav>
                                        <p:tav tm="100000">
                                          <p:val>
                                            <p:strVal val="#ppt_x"/>
                                          </p:val>
                                        </p:tav>
                                      </p:tavLst>
                                    </p:anim>
                                    <p:anim calcmode="lin" valueType="num">
                                      <p:cBhvr>
                                        <p:cTn id="24" dur="500" fill="hold"/>
                                        <p:tgtEl>
                                          <p:spTgt spid="3">
                                            <p:txEl>
                                              <p:pRg st="0" end="0"/>
                                            </p:txEl>
                                          </p:spTgt>
                                        </p:tgtEl>
                                        <p:attrNameLst>
                                          <p:attrName>ppt_y</p:attrName>
                                        </p:attrNameLst>
                                      </p:cBhvr>
                                      <p:tavLst>
                                        <p:tav tm="0">
                                          <p:val>
                                            <p:strVal val="#ppt_y"/>
                                          </p:val>
                                        </p:tav>
                                        <p:tav tm="100000">
                                          <p:val>
                                            <p:strVal val="#ppt_y"/>
                                          </p:val>
                                        </p:tav>
                                      </p:tavLst>
                                    </p:anim>
                                    <p:anim calcmode="lin" valueType="num">
                                      <p:cBhvr>
                                        <p:cTn id="25" dur="500" fill="hold"/>
                                        <p:tgtEl>
                                          <p:spTgt spid="3">
                                            <p:txEl>
                                              <p:pRg st="0" end="0"/>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26" dur="500" fill="hold"/>
                                        <p:tgtEl>
                                          <p:spTgt spid="3">
                                            <p:txEl>
                                              <p:pRg st="0" end="0"/>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27" dur="500" tmFilter="0,0; .5, 1; 1, 1"/>
                                        <p:tgtEl>
                                          <p:spTgt spid="3">
                                            <p:txEl>
                                              <p:pRg st="0" end="0"/>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56" presetClass="exit" presetSubtype="0" fill="hold" grpId="1" nodeType="clickEffect">
                                  <p:stCondLst>
                                    <p:cond delay="0"/>
                                  </p:stCondLst>
                                  <p:iterate type="lt">
                                    <p:tmPct val="10000"/>
                                  </p:iterate>
                                  <p:childTnLst>
                                    <p:anim from="(ppt_w)" to="(-ppt_w*2)" calcmode="lin" valueType="num">
                                      <p:cBhvr rctx="PPT">
                                        <p:cTn id="31" dur="500" autoRev="1">
                                          <p:stCondLst>
                                            <p:cond delay="0"/>
                                          </p:stCondLst>
                                        </p:cTn>
                                        <p:tgtEl>
                                          <p:spTgt spid="3">
                                            <p:txEl>
                                              <p:pRg st="0" end="0"/>
                                            </p:txEl>
                                          </p:spTgt>
                                        </p:tgtEl>
                                        <p:attrNameLst>
                                          <p:attrName>ppt_w</p:attrName>
                                        </p:attrNameLst>
                                      </p:cBhvr>
                                    </p:anim>
                                    <p:anim by="(ppt_w*0.50)" calcmode="lin" valueType="num">
                                      <p:cBhvr>
                                        <p:cTn id="32" dur="500" decel="50000" autoRev="1">
                                          <p:stCondLst>
                                            <p:cond delay="0"/>
                                          </p:stCondLst>
                                        </p:cTn>
                                        <p:tgtEl>
                                          <p:spTgt spid="3">
                                            <p:txEl>
                                              <p:pRg st="0" end="0"/>
                                            </p:txEl>
                                          </p:spTgt>
                                        </p:tgtEl>
                                        <p:attrNameLst>
                                          <p:attrName>ppt_x</p:attrName>
                                        </p:attrNameLst>
                                      </p:cBhvr>
                                    </p:anim>
                                    <p:anim from="(ppt_y)" to="(1+ppt_h/2)" calcmode="lin" valueType="num">
                                      <p:cBhvr>
                                        <p:cTn id="33" dur="1000">
                                          <p:stCondLst>
                                            <p:cond delay="0"/>
                                          </p:stCondLst>
                                        </p:cTn>
                                        <p:tgtEl>
                                          <p:spTgt spid="3">
                                            <p:txEl>
                                              <p:pRg st="0" end="0"/>
                                            </p:txEl>
                                          </p:spTgt>
                                        </p:tgtEl>
                                        <p:attrNameLst>
                                          <p:attrName>ppt_y</p:attrName>
                                        </p:attrNameLst>
                                      </p:cBhvr>
                                    </p:anim>
                                    <p:animRot by="21600000">
                                      <p:cBhvr>
                                        <p:cTn id="34" dur="1000">
                                          <p:stCondLst>
                                            <p:cond delay="0"/>
                                          </p:stCondLst>
                                        </p:cTn>
                                        <p:tgtEl>
                                          <p:spTgt spid="3">
                                            <p:txEl>
                                              <p:pRg st="0" end="0"/>
                                            </p:txEl>
                                          </p:spTgt>
                                        </p:tgtEl>
                                        <p:attrNameLst>
                                          <p:attrName>r</p:attrName>
                                        </p:attrNameLst>
                                      </p:cBhvr>
                                    </p:animRot>
                                    <p:set>
                                      <p:cBhvr>
                                        <p:cTn id="35" dur="1" fill="hold">
                                          <p:stCondLst>
                                            <p:cond delay="999"/>
                                          </p:stCondLst>
                                        </p:cTn>
                                        <p:tgtEl>
                                          <p:spTgt spid="3">
                                            <p:txEl>
                                              <p:pRg st="0" end="0"/>
                                            </p:txEl>
                                          </p:spTgt>
                                        </p:tgtEl>
                                        <p:attrNameLst>
                                          <p:attrName>style.visibility</p:attrName>
                                        </p:attrNameLst>
                                      </p:cBhvr>
                                      <p:to>
                                        <p:strVal val="hidden"/>
                                      </p:to>
                                    </p:set>
                                  </p:childTnLst>
                                </p:cTn>
                              </p:par>
                            </p:childTnLst>
                          </p:cTn>
                        </p:par>
                      </p:childTnLst>
                    </p:cTn>
                  </p:par>
                  <p:par>
                    <p:cTn id="36" fill="hold">
                      <p:stCondLst>
                        <p:cond delay="indefinite"/>
                      </p:stCondLst>
                      <p:childTnLst>
                        <p:par>
                          <p:cTn id="37" fill="hold">
                            <p:stCondLst>
                              <p:cond delay="0"/>
                            </p:stCondLst>
                            <p:childTnLst>
                              <p:par>
                                <p:cTn id="38" presetID="30" presetClass="entr" presetSubtype="0" fill="hold" nodeType="clickEffect">
                                  <p:stCondLst>
                                    <p:cond delay="0"/>
                                  </p:stCondLst>
                                  <p:childTnLst>
                                    <p:set>
                                      <p:cBhvr>
                                        <p:cTn id="39" dur="1" fill="hold">
                                          <p:stCondLst>
                                            <p:cond delay="0"/>
                                          </p:stCondLst>
                                        </p:cTn>
                                        <p:tgtEl>
                                          <p:spTgt spid="7"/>
                                        </p:tgtEl>
                                        <p:attrNameLst>
                                          <p:attrName>style.visibility</p:attrName>
                                        </p:attrNameLst>
                                      </p:cBhvr>
                                      <p:to>
                                        <p:strVal val="visible"/>
                                      </p:to>
                                    </p:set>
                                    <p:animEffect transition="in" filter="fade">
                                      <p:cBhvr>
                                        <p:cTn id="40" dur="800" decel="100000"/>
                                        <p:tgtEl>
                                          <p:spTgt spid="7"/>
                                        </p:tgtEl>
                                      </p:cBhvr>
                                    </p:animEffect>
                                    <p:anim calcmode="lin" valueType="num">
                                      <p:cBhvr>
                                        <p:cTn id="41" dur="800" decel="100000" fill="hold"/>
                                        <p:tgtEl>
                                          <p:spTgt spid="7"/>
                                        </p:tgtEl>
                                        <p:attrNameLst>
                                          <p:attrName>style.rotation</p:attrName>
                                        </p:attrNameLst>
                                      </p:cBhvr>
                                      <p:tavLst>
                                        <p:tav tm="0">
                                          <p:val>
                                            <p:fltVal val="-90"/>
                                          </p:val>
                                        </p:tav>
                                        <p:tav tm="100000">
                                          <p:val>
                                            <p:fltVal val="0"/>
                                          </p:val>
                                        </p:tav>
                                      </p:tavLst>
                                    </p:anim>
                                    <p:anim calcmode="lin" valueType="num">
                                      <p:cBhvr>
                                        <p:cTn id="42" dur="800" decel="100000" fill="hold"/>
                                        <p:tgtEl>
                                          <p:spTgt spid="7"/>
                                        </p:tgtEl>
                                        <p:attrNameLst>
                                          <p:attrName>ppt_x</p:attrName>
                                        </p:attrNameLst>
                                      </p:cBhvr>
                                      <p:tavLst>
                                        <p:tav tm="0">
                                          <p:val>
                                            <p:strVal val="#ppt_x+0.4"/>
                                          </p:val>
                                        </p:tav>
                                        <p:tav tm="100000">
                                          <p:val>
                                            <p:strVal val="#ppt_x-0.05"/>
                                          </p:val>
                                        </p:tav>
                                      </p:tavLst>
                                    </p:anim>
                                    <p:anim calcmode="lin" valueType="num">
                                      <p:cBhvr>
                                        <p:cTn id="43" dur="800" decel="100000" fill="hold"/>
                                        <p:tgtEl>
                                          <p:spTgt spid="7"/>
                                        </p:tgtEl>
                                        <p:attrNameLst>
                                          <p:attrName>ppt_y</p:attrName>
                                        </p:attrNameLst>
                                      </p:cBhvr>
                                      <p:tavLst>
                                        <p:tav tm="0">
                                          <p:val>
                                            <p:strVal val="#ppt_y-0.4"/>
                                          </p:val>
                                        </p:tav>
                                        <p:tav tm="100000">
                                          <p:val>
                                            <p:strVal val="#ppt_y+0.1"/>
                                          </p:val>
                                        </p:tav>
                                      </p:tavLst>
                                    </p:anim>
                                    <p:anim calcmode="lin" valueType="num">
                                      <p:cBhvr>
                                        <p:cTn id="44" dur="200" accel="100000" fill="hold">
                                          <p:stCondLst>
                                            <p:cond delay="800"/>
                                          </p:stCondLst>
                                        </p:cTn>
                                        <p:tgtEl>
                                          <p:spTgt spid="7"/>
                                        </p:tgtEl>
                                        <p:attrNameLst>
                                          <p:attrName>ppt_x</p:attrName>
                                        </p:attrNameLst>
                                      </p:cBhvr>
                                      <p:tavLst>
                                        <p:tav tm="0">
                                          <p:val>
                                            <p:strVal val="#ppt_x-0.05"/>
                                          </p:val>
                                        </p:tav>
                                        <p:tav tm="100000">
                                          <p:val>
                                            <p:strVal val="#ppt_x"/>
                                          </p:val>
                                        </p:tav>
                                      </p:tavLst>
                                    </p:anim>
                                    <p:anim calcmode="lin" valueType="num">
                                      <p:cBhvr>
                                        <p:cTn id="45" dur="200" accel="100000" fill="hold">
                                          <p:stCondLst>
                                            <p:cond delay="800"/>
                                          </p:stCondLst>
                                        </p:cTn>
                                        <p:tgtEl>
                                          <p:spTgt spid="7"/>
                                        </p:tgtEl>
                                        <p:attrNameLst>
                                          <p:attrName>ppt_y</p:attrName>
                                        </p:attrNameLst>
                                      </p:cBhvr>
                                      <p:tavLst>
                                        <p:tav tm="0">
                                          <p:val>
                                            <p:strVal val="#ppt_y+0.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build="p"/>
      <p:bldP spid="3" grpId="1"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e 3"/>
          <p:cNvGrpSpPr/>
          <p:nvPr/>
        </p:nvGrpSpPr>
        <p:grpSpPr>
          <a:xfrm>
            <a:off x="1260086" y="926377"/>
            <a:ext cx="9670895" cy="1404229"/>
            <a:chOff x="1260086" y="926377"/>
            <a:chExt cx="9670895" cy="1404229"/>
          </a:xfrm>
        </p:grpSpPr>
        <p:sp>
          <p:nvSpPr>
            <p:cNvPr id="5" name="Rectangle à coins arrondis 4"/>
            <p:cNvSpPr/>
            <p:nvPr/>
          </p:nvSpPr>
          <p:spPr>
            <a:xfrm>
              <a:off x="10817609" y="926377"/>
              <a:ext cx="113372" cy="1404229"/>
            </a:xfrm>
            <a:prstGeom prst="roundRect">
              <a:avLst/>
            </a:prstGeom>
            <a:ln>
              <a:solidFill>
                <a:srgbClr val="002060"/>
              </a:solidFill>
            </a:ln>
          </p:spPr>
          <p:style>
            <a:lnRef idx="1">
              <a:schemeClr val="dk1"/>
            </a:lnRef>
            <a:fillRef idx="2">
              <a:schemeClr val="dk1"/>
            </a:fillRef>
            <a:effectRef idx="1">
              <a:schemeClr val="dk1"/>
            </a:effectRef>
            <a:fontRef idx="minor">
              <a:schemeClr val="dk1"/>
            </a:fontRef>
          </p:style>
          <p:txBody>
            <a:bodyPr rtlCol="0" anchor="ctr"/>
            <a:lstStyle/>
            <a:p>
              <a:pPr algn="ctr"/>
              <a:endParaRPr lang="fr-FR"/>
            </a:p>
          </p:txBody>
        </p:sp>
        <p:sp>
          <p:nvSpPr>
            <p:cNvPr id="6" name="Rectangle à coins arrondis 5"/>
            <p:cNvSpPr/>
            <p:nvPr/>
          </p:nvSpPr>
          <p:spPr>
            <a:xfrm>
              <a:off x="1260086" y="926377"/>
              <a:ext cx="113372" cy="1404229"/>
            </a:xfrm>
            <a:prstGeom prst="roundRect">
              <a:avLst/>
            </a:prstGeom>
            <a:ln>
              <a:solidFill>
                <a:srgbClr val="002060"/>
              </a:solidFill>
            </a:ln>
          </p:spPr>
          <p:style>
            <a:lnRef idx="1">
              <a:schemeClr val="dk1"/>
            </a:lnRef>
            <a:fillRef idx="2">
              <a:schemeClr val="dk1"/>
            </a:fillRef>
            <a:effectRef idx="1">
              <a:schemeClr val="dk1"/>
            </a:effectRef>
            <a:fontRef idx="minor">
              <a:schemeClr val="dk1"/>
            </a:fontRef>
          </p:style>
          <p:txBody>
            <a:bodyPr rtlCol="0" anchor="ctr"/>
            <a:lstStyle/>
            <a:p>
              <a:pPr algn="ctr"/>
              <a:endParaRPr lang="fr-FR"/>
            </a:p>
          </p:txBody>
        </p:sp>
      </p:grpSp>
      <p:sp>
        <p:nvSpPr>
          <p:cNvPr id="2" name="Titre 1"/>
          <p:cNvSpPr>
            <a:spLocks noGrp="1"/>
          </p:cNvSpPr>
          <p:nvPr>
            <p:ph type="title"/>
          </p:nvPr>
        </p:nvSpPr>
        <p:spPr>
          <a:solidFill>
            <a:srgbClr val="333300"/>
          </a:solidFill>
        </p:spPr>
        <p:txBody>
          <a:bodyPr>
            <a:noAutofit/>
          </a:bodyPr>
          <a:lstStyle/>
          <a:p>
            <a:r>
              <a:rPr lang="ar-DZ" sz="3200" dirty="0">
                <a:solidFill>
                  <a:srgbClr val="FFFF00"/>
                </a:solidFill>
                <a:latin typeface="Alilato ExtLt" pitchFamily="2" charset="-78"/>
                <a:cs typeface="Alilato ExtLt" pitchFamily="2" charset="-78"/>
              </a:rPr>
              <a:t>عرض تاريخي لحالة الأنثروبولوجيا في المغرب </a:t>
            </a:r>
            <a:r>
              <a:rPr lang="ar-DZ" sz="3200" dirty="0" smtClean="0">
                <a:solidFill>
                  <a:srgbClr val="FFFF00"/>
                </a:solidFill>
                <a:latin typeface="Alilato ExtLt" pitchFamily="2" charset="-78"/>
                <a:cs typeface="Alilato ExtLt" pitchFamily="2" charset="-78"/>
              </a:rPr>
              <a:t>الكبير.</a:t>
            </a:r>
            <a:endParaRPr lang="ar-DZ" sz="3200" dirty="0">
              <a:solidFill>
                <a:srgbClr val="FFFF00"/>
              </a:solidFill>
              <a:latin typeface="Alilato ExtLt" pitchFamily="2" charset="-78"/>
              <a:cs typeface="Alilato ExtLt" pitchFamily="2" charset="-78"/>
            </a:endParaRPr>
          </a:p>
        </p:txBody>
      </p:sp>
      <p:sp>
        <p:nvSpPr>
          <p:cNvPr id="3" name="Espace réservé du contenu 2"/>
          <p:cNvSpPr>
            <a:spLocks noGrp="1"/>
          </p:cNvSpPr>
          <p:nvPr>
            <p:ph idx="1"/>
          </p:nvPr>
        </p:nvSpPr>
        <p:spPr/>
        <p:txBody>
          <a:bodyPr>
            <a:normAutofit fontScale="85000" lnSpcReduction="10000"/>
          </a:bodyPr>
          <a:lstStyle/>
          <a:p>
            <a:pPr algn="just" rtl="1"/>
            <a:r>
              <a:rPr lang="ar-DZ" sz="3200" dirty="0"/>
              <a:t>ومن أهم ما تم بحثه خلال الفترة </a:t>
            </a:r>
            <a:r>
              <a:rPr lang="ar-DZ" sz="3200" dirty="0" err="1"/>
              <a:t>الإستعمارية</a:t>
            </a:r>
            <a:r>
              <a:rPr lang="ar-DZ" sz="3200" dirty="0"/>
              <a:t> التي عرفها المغرب الأقصى خاصة، علاقات الجهاز المخزني بالتنظيمات المحلية. فقد استعمل الغزو </a:t>
            </a:r>
            <a:r>
              <a:rPr lang="ar-DZ" sz="3200" dirty="0" err="1"/>
              <a:t>الإستعماري</a:t>
            </a:r>
            <a:r>
              <a:rPr lang="ar-DZ" sz="3200" dirty="0"/>
              <a:t>  الذي استهدف هذا المجتمع أساليب مختلفة، كان من جملتها، التأويل وذلك أن دعاة </a:t>
            </a:r>
            <a:r>
              <a:rPr lang="ar-DZ" sz="3200" dirty="0" err="1"/>
              <a:t>الإستعمار</a:t>
            </a:r>
            <a:r>
              <a:rPr lang="ar-DZ" sz="3200" dirty="0"/>
              <a:t> على اختلاف تخصصاتهم أولوا ظواهر المجتمع المغربي وتنظيماته تأويلا يساير المرامي التوسعية، حيث كان الصراع شديدا بين المخزن من جهة، والقوى </a:t>
            </a:r>
            <a:r>
              <a:rPr lang="ar-DZ" sz="3200" dirty="0" err="1"/>
              <a:t>الإستعمارية</a:t>
            </a:r>
            <a:r>
              <a:rPr lang="ar-DZ" sz="3200" dirty="0"/>
              <a:t> من جهة أخرى، للدخول في علاقات مباشرة مع بعض التنظيمات، وهي بالأساس القبائل ذات النفوذ الهام في المنطقة، حتى يتسنى لهذه القوى إمكانية فتح بوابة جديدة للتوسع نحو إفريقيا السوداء.</a:t>
            </a:r>
            <a:endParaRPr lang="fr-FR" sz="3200" dirty="0"/>
          </a:p>
        </p:txBody>
      </p:sp>
      <p:pic>
        <p:nvPicPr>
          <p:cNvPr id="7" name="Imag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604" y="196546"/>
            <a:ext cx="1143099" cy="1143099"/>
          </a:xfrm>
          <a:prstGeom prst="rect">
            <a:avLst/>
          </a:prstGeom>
        </p:spPr>
      </p:pic>
    </p:spTree>
    <p:extLst>
      <p:ext uri="{BB962C8B-B14F-4D97-AF65-F5344CB8AC3E}">
        <p14:creationId xmlns:p14="http://schemas.microsoft.com/office/powerpoint/2010/main" val="25067384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5"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2000"/>
                                        <p:tgtEl>
                                          <p:spTgt spid="7"/>
                                        </p:tgtEl>
                                      </p:cBhvr>
                                    </p:animEffect>
                                    <p:anim calcmode="lin" valueType="num">
                                      <p:cBhvr>
                                        <p:cTn id="8" dur="2000" fill="hold"/>
                                        <p:tgtEl>
                                          <p:spTgt spid="7"/>
                                        </p:tgtEl>
                                        <p:attrNameLst>
                                          <p:attrName>ppt_w</p:attrName>
                                        </p:attrNameLst>
                                      </p:cBhvr>
                                      <p:tavLst>
                                        <p:tav tm="0" fmla="#ppt_w*sin(2.5*pi*$)">
                                          <p:val>
                                            <p:fltVal val="0"/>
                                          </p:val>
                                        </p:tav>
                                        <p:tav tm="100000">
                                          <p:val>
                                            <p:fltVal val="1"/>
                                          </p:val>
                                        </p:tav>
                                      </p:tavLst>
                                    </p:anim>
                                    <p:anim calcmode="lin" valueType="num">
                                      <p:cBhvr>
                                        <p:cTn id="9" dur="2000" fill="hold"/>
                                        <p:tgtEl>
                                          <p:spTgt spid="7"/>
                                        </p:tgtEl>
                                        <p:attrNameLst>
                                          <p:attrName>ppt_h</p:attrName>
                                        </p:attrNameLst>
                                      </p:cBhvr>
                                      <p:tavLst>
                                        <p:tav tm="0">
                                          <p:val>
                                            <p:strVal val="#ppt_h"/>
                                          </p:val>
                                        </p:tav>
                                        <p:tav tm="100000">
                                          <p:val>
                                            <p:strVal val="#ppt_h"/>
                                          </p:val>
                                        </p:tav>
                                      </p:tavLst>
                                    </p:anim>
                                  </p:childTnLst>
                                </p:cTn>
                              </p:par>
                            </p:childTnLst>
                          </p:cTn>
                        </p:par>
                      </p:childTnLst>
                    </p:cTn>
                  </p:par>
                  <p:par>
                    <p:cTn id="10" fill="hold">
                      <p:stCondLst>
                        <p:cond delay="indefinite"/>
                      </p:stCondLst>
                      <p:childTnLst>
                        <p:par>
                          <p:cTn id="11" fill="hold">
                            <p:stCondLst>
                              <p:cond delay="0"/>
                            </p:stCondLst>
                            <p:childTnLst>
                              <p:par>
                                <p:cTn id="12" presetID="41" presetClass="entr" presetSubtype="0" fill="hold" grpId="0" nodeType="clickEffect">
                                  <p:stCondLst>
                                    <p:cond delay="0"/>
                                  </p:stCondLst>
                                  <p:iterate type="lt">
                                    <p:tmPct val="10000"/>
                                  </p:iterate>
                                  <p:childTnLst>
                                    <p:set>
                                      <p:cBhvr>
                                        <p:cTn id="13" dur="1" fill="hold">
                                          <p:stCondLst>
                                            <p:cond delay="0"/>
                                          </p:stCondLst>
                                        </p:cTn>
                                        <p:tgtEl>
                                          <p:spTgt spid="2"/>
                                        </p:tgtEl>
                                        <p:attrNameLst>
                                          <p:attrName>style.visibility</p:attrName>
                                        </p:attrNameLst>
                                      </p:cBhvr>
                                      <p:to>
                                        <p:strVal val="visible"/>
                                      </p:to>
                                    </p:set>
                                    <p:anim calcmode="lin" valueType="num">
                                      <p:cBhvr>
                                        <p:cTn id="14" dur="500" fill="hold"/>
                                        <p:tgtEl>
                                          <p:spTgt spid="2"/>
                                        </p:tgtEl>
                                        <p:attrNameLst>
                                          <p:attrName>ppt_x</p:attrName>
                                        </p:attrNameLst>
                                      </p:cBhvr>
                                      <p:tavLst>
                                        <p:tav tm="0">
                                          <p:val>
                                            <p:strVal val="#ppt_x"/>
                                          </p:val>
                                        </p:tav>
                                        <p:tav tm="50000">
                                          <p:val>
                                            <p:strVal val="#ppt_x+.1"/>
                                          </p:val>
                                        </p:tav>
                                        <p:tav tm="100000">
                                          <p:val>
                                            <p:strVal val="#ppt_x"/>
                                          </p:val>
                                        </p:tav>
                                      </p:tavLst>
                                    </p:anim>
                                    <p:anim calcmode="lin" valueType="num">
                                      <p:cBhvr>
                                        <p:cTn id="15" dur="500" fill="hold"/>
                                        <p:tgtEl>
                                          <p:spTgt spid="2"/>
                                        </p:tgtEl>
                                        <p:attrNameLst>
                                          <p:attrName>ppt_y</p:attrName>
                                        </p:attrNameLst>
                                      </p:cBhvr>
                                      <p:tavLst>
                                        <p:tav tm="0">
                                          <p:val>
                                            <p:strVal val="#ppt_y"/>
                                          </p:val>
                                        </p:tav>
                                        <p:tav tm="100000">
                                          <p:val>
                                            <p:strVal val="#ppt_y"/>
                                          </p:val>
                                        </p:tav>
                                      </p:tavLst>
                                    </p:anim>
                                    <p:anim calcmode="lin" valueType="num">
                                      <p:cBhvr>
                                        <p:cTn id="16" dur="500" fill="hold"/>
                                        <p:tgtEl>
                                          <p:spTgt spid="2"/>
                                        </p:tgtEl>
                                        <p:attrNameLst>
                                          <p:attrName>ppt_h</p:attrName>
                                        </p:attrNameLst>
                                      </p:cBhvr>
                                      <p:tavLst>
                                        <p:tav tm="0">
                                          <p:val>
                                            <p:strVal val="#ppt_h/10"/>
                                          </p:val>
                                        </p:tav>
                                        <p:tav tm="50000">
                                          <p:val>
                                            <p:strVal val="#ppt_h+.01"/>
                                          </p:val>
                                        </p:tav>
                                        <p:tav tm="100000">
                                          <p:val>
                                            <p:strVal val="#ppt_h"/>
                                          </p:val>
                                        </p:tav>
                                      </p:tavLst>
                                    </p:anim>
                                    <p:anim calcmode="lin" valueType="num">
                                      <p:cBhvr>
                                        <p:cTn id="17" dur="500" fill="hold"/>
                                        <p:tgtEl>
                                          <p:spTgt spid="2"/>
                                        </p:tgtEl>
                                        <p:attrNameLst>
                                          <p:attrName>ppt_w</p:attrName>
                                        </p:attrNameLst>
                                      </p:cBhvr>
                                      <p:tavLst>
                                        <p:tav tm="0">
                                          <p:val>
                                            <p:strVal val="#ppt_w/10"/>
                                          </p:val>
                                        </p:tav>
                                        <p:tav tm="50000">
                                          <p:val>
                                            <p:strVal val="#ppt_w+.01"/>
                                          </p:val>
                                        </p:tav>
                                        <p:tav tm="100000">
                                          <p:val>
                                            <p:strVal val="#ppt_w"/>
                                          </p:val>
                                        </p:tav>
                                      </p:tavLst>
                                    </p:anim>
                                    <p:animEffect transition="in" filter="fade">
                                      <p:cBhvr>
                                        <p:cTn id="18" dur="500" tmFilter="0,0; .5, 1; 1, 1"/>
                                        <p:tgtEl>
                                          <p:spTgt spid="2"/>
                                        </p:tgtEl>
                                      </p:cBhvr>
                                    </p:animEffect>
                                  </p:childTnLst>
                                </p:cTn>
                              </p:par>
                            </p:childTnLst>
                          </p:cTn>
                        </p:par>
                      </p:childTnLst>
                    </p:cTn>
                  </p:par>
                  <p:par>
                    <p:cTn id="19" fill="hold">
                      <p:stCondLst>
                        <p:cond delay="indefinite"/>
                      </p:stCondLst>
                      <p:childTnLst>
                        <p:par>
                          <p:cTn id="20" fill="hold">
                            <p:stCondLst>
                              <p:cond delay="0"/>
                            </p:stCondLst>
                            <p:childTnLst>
                              <p:par>
                                <p:cTn id="21" presetID="41" presetClass="entr" presetSubtype="0" fill="hold" grpId="0" nodeType="clickEffect">
                                  <p:stCondLst>
                                    <p:cond delay="0"/>
                                  </p:stCondLst>
                                  <p:iterate type="lt">
                                    <p:tmPct val="10000"/>
                                  </p:iterate>
                                  <p:childTnLst>
                                    <p:set>
                                      <p:cBhvr>
                                        <p:cTn id="22" dur="1" fill="hold">
                                          <p:stCondLst>
                                            <p:cond delay="0"/>
                                          </p:stCondLst>
                                        </p:cTn>
                                        <p:tgtEl>
                                          <p:spTgt spid="3">
                                            <p:txEl>
                                              <p:pRg st="0" end="0"/>
                                            </p:txEl>
                                          </p:spTgt>
                                        </p:tgtEl>
                                        <p:attrNameLst>
                                          <p:attrName>style.visibility</p:attrName>
                                        </p:attrNameLst>
                                      </p:cBhvr>
                                      <p:to>
                                        <p:strVal val="visible"/>
                                      </p:to>
                                    </p:set>
                                    <p:anim calcmode="lin" valueType="num">
                                      <p:cBhvr>
                                        <p:cTn id="23" dur="500" fill="hold"/>
                                        <p:tgtEl>
                                          <p:spTgt spid="3">
                                            <p:txEl>
                                              <p:pRg st="0" end="0"/>
                                            </p:txEl>
                                          </p:spTgt>
                                        </p:tgtEl>
                                        <p:attrNameLst>
                                          <p:attrName>ppt_x</p:attrName>
                                        </p:attrNameLst>
                                      </p:cBhvr>
                                      <p:tavLst>
                                        <p:tav tm="0">
                                          <p:val>
                                            <p:strVal val="#ppt_x"/>
                                          </p:val>
                                        </p:tav>
                                        <p:tav tm="50000">
                                          <p:val>
                                            <p:strVal val="#ppt_x+.1"/>
                                          </p:val>
                                        </p:tav>
                                        <p:tav tm="100000">
                                          <p:val>
                                            <p:strVal val="#ppt_x"/>
                                          </p:val>
                                        </p:tav>
                                      </p:tavLst>
                                    </p:anim>
                                    <p:anim calcmode="lin" valueType="num">
                                      <p:cBhvr>
                                        <p:cTn id="24" dur="500" fill="hold"/>
                                        <p:tgtEl>
                                          <p:spTgt spid="3">
                                            <p:txEl>
                                              <p:pRg st="0" end="0"/>
                                            </p:txEl>
                                          </p:spTgt>
                                        </p:tgtEl>
                                        <p:attrNameLst>
                                          <p:attrName>ppt_y</p:attrName>
                                        </p:attrNameLst>
                                      </p:cBhvr>
                                      <p:tavLst>
                                        <p:tav tm="0">
                                          <p:val>
                                            <p:strVal val="#ppt_y"/>
                                          </p:val>
                                        </p:tav>
                                        <p:tav tm="100000">
                                          <p:val>
                                            <p:strVal val="#ppt_y"/>
                                          </p:val>
                                        </p:tav>
                                      </p:tavLst>
                                    </p:anim>
                                    <p:anim calcmode="lin" valueType="num">
                                      <p:cBhvr>
                                        <p:cTn id="25" dur="500" fill="hold"/>
                                        <p:tgtEl>
                                          <p:spTgt spid="3">
                                            <p:txEl>
                                              <p:pRg st="0" end="0"/>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26" dur="500" fill="hold"/>
                                        <p:tgtEl>
                                          <p:spTgt spid="3">
                                            <p:txEl>
                                              <p:pRg st="0" end="0"/>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27" dur="500" tmFilter="0,0; .5, 1; 1, 1"/>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e 3"/>
          <p:cNvGrpSpPr/>
          <p:nvPr/>
        </p:nvGrpSpPr>
        <p:grpSpPr>
          <a:xfrm>
            <a:off x="1260086" y="926377"/>
            <a:ext cx="9670895" cy="1404229"/>
            <a:chOff x="1260086" y="926377"/>
            <a:chExt cx="9670895" cy="1404229"/>
          </a:xfrm>
        </p:grpSpPr>
        <p:sp>
          <p:nvSpPr>
            <p:cNvPr id="5" name="Rectangle à coins arrondis 4"/>
            <p:cNvSpPr/>
            <p:nvPr/>
          </p:nvSpPr>
          <p:spPr>
            <a:xfrm>
              <a:off x="10817609" y="926377"/>
              <a:ext cx="113372" cy="1404229"/>
            </a:xfrm>
            <a:prstGeom prst="roundRect">
              <a:avLst/>
            </a:prstGeom>
            <a:ln>
              <a:solidFill>
                <a:srgbClr val="002060"/>
              </a:solidFill>
            </a:ln>
          </p:spPr>
          <p:style>
            <a:lnRef idx="1">
              <a:schemeClr val="dk1"/>
            </a:lnRef>
            <a:fillRef idx="2">
              <a:schemeClr val="dk1"/>
            </a:fillRef>
            <a:effectRef idx="1">
              <a:schemeClr val="dk1"/>
            </a:effectRef>
            <a:fontRef idx="minor">
              <a:schemeClr val="dk1"/>
            </a:fontRef>
          </p:style>
          <p:txBody>
            <a:bodyPr rtlCol="0" anchor="ctr"/>
            <a:lstStyle/>
            <a:p>
              <a:pPr algn="ctr"/>
              <a:endParaRPr lang="fr-FR"/>
            </a:p>
          </p:txBody>
        </p:sp>
        <p:sp>
          <p:nvSpPr>
            <p:cNvPr id="6" name="Rectangle à coins arrondis 5"/>
            <p:cNvSpPr/>
            <p:nvPr/>
          </p:nvSpPr>
          <p:spPr>
            <a:xfrm>
              <a:off x="1260086" y="926377"/>
              <a:ext cx="113372" cy="1404229"/>
            </a:xfrm>
            <a:prstGeom prst="roundRect">
              <a:avLst/>
            </a:prstGeom>
            <a:ln>
              <a:solidFill>
                <a:srgbClr val="002060"/>
              </a:solidFill>
            </a:ln>
          </p:spPr>
          <p:style>
            <a:lnRef idx="1">
              <a:schemeClr val="dk1"/>
            </a:lnRef>
            <a:fillRef idx="2">
              <a:schemeClr val="dk1"/>
            </a:fillRef>
            <a:effectRef idx="1">
              <a:schemeClr val="dk1"/>
            </a:effectRef>
            <a:fontRef idx="minor">
              <a:schemeClr val="dk1"/>
            </a:fontRef>
          </p:style>
          <p:txBody>
            <a:bodyPr rtlCol="0" anchor="ctr"/>
            <a:lstStyle/>
            <a:p>
              <a:pPr algn="ctr"/>
              <a:endParaRPr lang="fr-FR"/>
            </a:p>
          </p:txBody>
        </p:sp>
      </p:grpSp>
      <p:sp>
        <p:nvSpPr>
          <p:cNvPr id="2" name="Titre 1"/>
          <p:cNvSpPr>
            <a:spLocks noGrp="1"/>
          </p:cNvSpPr>
          <p:nvPr>
            <p:ph type="title"/>
          </p:nvPr>
        </p:nvSpPr>
        <p:spPr>
          <a:solidFill>
            <a:srgbClr val="333300"/>
          </a:solidFill>
        </p:spPr>
        <p:txBody>
          <a:bodyPr>
            <a:noAutofit/>
          </a:bodyPr>
          <a:lstStyle/>
          <a:p>
            <a:r>
              <a:rPr lang="ar-DZ" sz="3200" dirty="0">
                <a:solidFill>
                  <a:srgbClr val="FFFF00"/>
                </a:solidFill>
                <a:latin typeface="Alilato ExtLt" pitchFamily="2" charset="-78"/>
                <a:cs typeface="Alilato ExtLt" pitchFamily="2" charset="-78"/>
              </a:rPr>
              <a:t>عرض تاريخي لحالة الأنثروبولوجيا في المغرب </a:t>
            </a:r>
            <a:r>
              <a:rPr lang="ar-DZ" sz="3200" dirty="0" smtClean="0">
                <a:solidFill>
                  <a:srgbClr val="FFFF00"/>
                </a:solidFill>
                <a:latin typeface="Alilato ExtLt" pitchFamily="2" charset="-78"/>
                <a:cs typeface="Alilato ExtLt" pitchFamily="2" charset="-78"/>
              </a:rPr>
              <a:t>الكبير.</a:t>
            </a:r>
            <a:endParaRPr lang="ar-DZ" sz="3200" dirty="0">
              <a:solidFill>
                <a:srgbClr val="FFFF00"/>
              </a:solidFill>
              <a:latin typeface="Alilato ExtLt" pitchFamily="2" charset="-78"/>
              <a:cs typeface="Alilato ExtLt" pitchFamily="2" charset="-78"/>
            </a:endParaRPr>
          </a:p>
        </p:txBody>
      </p:sp>
      <p:sp>
        <p:nvSpPr>
          <p:cNvPr id="3" name="Espace réservé du contenu 2"/>
          <p:cNvSpPr>
            <a:spLocks noGrp="1"/>
          </p:cNvSpPr>
          <p:nvPr>
            <p:ph idx="1"/>
          </p:nvPr>
        </p:nvSpPr>
        <p:spPr/>
        <p:txBody>
          <a:bodyPr>
            <a:normAutofit fontScale="92500"/>
          </a:bodyPr>
          <a:lstStyle/>
          <a:p>
            <a:pPr algn="just" rtl="1"/>
            <a:r>
              <a:rPr lang="ar-DZ" sz="3200" dirty="0"/>
              <a:t>وقد عممت هذه الغايات التوسعية بالفرضيات التي طرحتها </a:t>
            </a:r>
            <a:r>
              <a:rPr lang="ar-DZ" sz="3200" dirty="0" err="1"/>
              <a:t>الإثنوغرافيا</a:t>
            </a:r>
            <a:r>
              <a:rPr lang="ar-DZ" sz="3200" dirty="0"/>
              <a:t> الفرنسية في بحوثها في المنطقة، والفرضية الأساسية المعتمدة في ذلك هي: «أن تاريخ المغرب الحقيقي هو تاريخ القبائل المحفوظ في أذهان المشايخ، لا تاريخ المخزن المدون في قوالب جاهزة وموروثة من المشرق العريق» . إن الأبحاث </a:t>
            </a:r>
            <a:r>
              <a:rPr lang="ar-DZ" sz="3200" dirty="0" err="1"/>
              <a:t>الأنثروبولوجية</a:t>
            </a:r>
            <a:r>
              <a:rPr lang="ar-DZ" sz="3200" dirty="0"/>
              <a:t> هي التي تضفي الشرعية العلمية على هذه الفرضية حتى تحسم القوى </a:t>
            </a:r>
            <a:r>
              <a:rPr lang="ar-DZ" sz="3200" dirty="0" err="1"/>
              <a:t>الإستعمارية</a:t>
            </a:r>
            <a:r>
              <a:rPr lang="ar-DZ" sz="3200" dirty="0"/>
              <a:t> صراعها مع الجهاز المخزني ، وتجد السبل مفتوحة نحو مزيد من التوسع واكتساب مناطق أخرى للنفوذ.</a:t>
            </a:r>
            <a:endParaRPr lang="fr-FR" sz="3200" dirty="0"/>
          </a:p>
        </p:txBody>
      </p:sp>
      <p:pic>
        <p:nvPicPr>
          <p:cNvPr id="7" name="Imag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604" y="196546"/>
            <a:ext cx="1143099" cy="1143099"/>
          </a:xfrm>
          <a:prstGeom prst="rect">
            <a:avLst/>
          </a:prstGeom>
        </p:spPr>
      </p:pic>
    </p:spTree>
    <p:extLst>
      <p:ext uri="{BB962C8B-B14F-4D97-AF65-F5344CB8AC3E}">
        <p14:creationId xmlns:p14="http://schemas.microsoft.com/office/powerpoint/2010/main" val="18105884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5"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2000"/>
                                        <p:tgtEl>
                                          <p:spTgt spid="7"/>
                                        </p:tgtEl>
                                      </p:cBhvr>
                                    </p:animEffect>
                                    <p:anim calcmode="lin" valueType="num">
                                      <p:cBhvr>
                                        <p:cTn id="8" dur="2000" fill="hold"/>
                                        <p:tgtEl>
                                          <p:spTgt spid="7"/>
                                        </p:tgtEl>
                                        <p:attrNameLst>
                                          <p:attrName>ppt_w</p:attrName>
                                        </p:attrNameLst>
                                      </p:cBhvr>
                                      <p:tavLst>
                                        <p:tav tm="0" fmla="#ppt_w*sin(2.5*pi*$)">
                                          <p:val>
                                            <p:fltVal val="0"/>
                                          </p:val>
                                        </p:tav>
                                        <p:tav tm="100000">
                                          <p:val>
                                            <p:fltVal val="1"/>
                                          </p:val>
                                        </p:tav>
                                      </p:tavLst>
                                    </p:anim>
                                    <p:anim calcmode="lin" valueType="num">
                                      <p:cBhvr>
                                        <p:cTn id="9" dur="2000" fill="hold"/>
                                        <p:tgtEl>
                                          <p:spTgt spid="7"/>
                                        </p:tgtEl>
                                        <p:attrNameLst>
                                          <p:attrName>ppt_h</p:attrName>
                                        </p:attrNameLst>
                                      </p:cBhvr>
                                      <p:tavLst>
                                        <p:tav tm="0">
                                          <p:val>
                                            <p:strVal val="#ppt_h"/>
                                          </p:val>
                                        </p:tav>
                                        <p:tav tm="100000">
                                          <p:val>
                                            <p:strVal val="#ppt_h"/>
                                          </p:val>
                                        </p:tav>
                                      </p:tavLst>
                                    </p:anim>
                                  </p:childTnLst>
                                </p:cTn>
                              </p:par>
                            </p:childTnLst>
                          </p:cTn>
                        </p:par>
                      </p:childTnLst>
                    </p:cTn>
                  </p:par>
                  <p:par>
                    <p:cTn id="10" fill="hold">
                      <p:stCondLst>
                        <p:cond delay="indefinite"/>
                      </p:stCondLst>
                      <p:childTnLst>
                        <p:par>
                          <p:cTn id="11" fill="hold">
                            <p:stCondLst>
                              <p:cond delay="0"/>
                            </p:stCondLst>
                            <p:childTnLst>
                              <p:par>
                                <p:cTn id="12" presetID="41" presetClass="entr" presetSubtype="0" fill="hold" grpId="0" nodeType="clickEffect">
                                  <p:stCondLst>
                                    <p:cond delay="0"/>
                                  </p:stCondLst>
                                  <p:iterate type="lt">
                                    <p:tmPct val="10000"/>
                                  </p:iterate>
                                  <p:childTnLst>
                                    <p:set>
                                      <p:cBhvr>
                                        <p:cTn id="13" dur="1" fill="hold">
                                          <p:stCondLst>
                                            <p:cond delay="0"/>
                                          </p:stCondLst>
                                        </p:cTn>
                                        <p:tgtEl>
                                          <p:spTgt spid="2"/>
                                        </p:tgtEl>
                                        <p:attrNameLst>
                                          <p:attrName>style.visibility</p:attrName>
                                        </p:attrNameLst>
                                      </p:cBhvr>
                                      <p:to>
                                        <p:strVal val="visible"/>
                                      </p:to>
                                    </p:set>
                                    <p:anim calcmode="lin" valueType="num">
                                      <p:cBhvr>
                                        <p:cTn id="14" dur="500" fill="hold"/>
                                        <p:tgtEl>
                                          <p:spTgt spid="2"/>
                                        </p:tgtEl>
                                        <p:attrNameLst>
                                          <p:attrName>ppt_x</p:attrName>
                                        </p:attrNameLst>
                                      </p:cBhvr>
                                      <p:tavLst>
                                        <p:tav tm="0">
                                          <p:val>
                                            <p:strVal val="#ppt_x"/>
                                          </p:val>
                                        </p:tav>
                                        <p:tav tm="50000">
                                          <p:val>
                                            <p:strVal val="#ppt_x+.1"/>
                                          </p:val>
                                        </p:tav>
                                        <p:tav tm="100000">
                                          <p:val>
                                            <p:strVal val="#ppt_x"/>
                                          </p:val>
                                        </p:tav>
                                      </p:tavLst>
                                    </p:anim>
                                    <p:anim calcmode="lin" valueType="num">
                                      <p:cBhvr>
                                        <p:cTn id="15" dur="500" fill="hold"/>
                                        <p:tgtEl>
                                          <p:spTgt spid="2"/>
                                        </p:tgtEl>
                                        <p:attrNameLst>
                                          <p:attrName>ppt_y</p:attrName>
                                        </p:attrNameLst>
                                      </p:cBhvr>
                                      <p:tavLst>
                                        <p:tav tm="0">
                                          <p:val>
                                            <p:strVal val="#ppt_y"/>
                                          </p:val>
                                        </p:tav>
                                        <p:tav tm="100000">
                                          <p:val>
                                            <p:strVal val="#ppt_y"/>
                                          </p:val>
                                        </p:tav>
                                      </p:tavLst>
                                    </p:anim>
                                    <p:anim calcmode="lin" valueType="num">
                                      <p:cBhvr>
                                        <p:cTn id="16" dur="500" fill="hold"/>
                                        <p:tgtEl>
                                          <p:spTgt spid="2"/>
                                        </p:tgtEl>
                                        <p:attrNameLst>
                                          <p:attrName>ppt_h</p:attrName>
                                        </p:attrNameLst>
                                      </p:cBhvr>
                                      <p:tavLst>
                                        <p:tav tm="0">
                                          <p:val>
                                            <p:strVal val="#ppt_h/10"/>
                                          </p:val>
                                        </p:tav>
                                        <p:tav tm="50000">
                                          <p:val>
                                            <p:strVal val="#ppt_h+.01"/>
                                          </p:val>
                                        </p:tav>
                                        <p:tav tm="100000">
                                          <p:val>
                                            <p:strVal val="#ppt_h"/>
                                          </p:val>
                                        </p:tav>
                                      </p:tavLst>
                                    </p:anim>
                                    <p:anim calcmode="lin" valueType="num">
                                      <p:cBhvr>
                                        <p:cTn id="17" dur="500" fill="hold"/>
                                        <p:tgtEl>
                                          <p:spTgt spid="2"/>
                                        </p:tgtEl>
                                        <p:attrNameLst>
                                          <p:attrName>ppt_w</p:attrName>
                                        </p:attrNameLst>
                                      </p:cBhvr>
                                      <p:tavLst>
                                        <p:tav tm="0">
                                          <p:val>
                                            <p:strVal val="#ppt_w/10"/>
                                          </p:val>
                                        </p:tav>
                                        <p:tav tm="50000">
                                          <p:val>
                                            <p:strVal val="#ppt_w+.01"/>
                                          </p:val>
                                        </p:tav>
                                        <p:tav tm="100000">
                                          <p:val>
                                            <p:strVal val="#ppt_w"/>
                                          </p:val>
                                        </p:tav>
                                      </p:tavLst>
                                    </p:anim>
                                    <p:animEffect transition="in" filter="fade">
                                      <p:cBhvr>
                                        <p:cTn id="18" dur="500" tmFilter="0,0; .5, 1; 1, 1"/>
                                        <p:tgtEl>
                                          <p:spTgt spid="2"/>
                                        </p:tgtEl>
                                      </p:cBhvr>
                                    </p:animEffect>
                                  </p:childTnLst>
                                </p:cTn>
                              </p:par>
                            </p:childTnLst>
                          </p:cTn>
                        </p:par>
                      </p:childTnLst>
                    </p:cTn>
                  </p:par>
                  <p:par>
                    <p:cTn id="19" fill="hold">
                      <p:stCondLst>
                        <p:cond delay="indefinite"/>
                      </p:stCondLst>
                      <p:childTnLst>
                        <p:par>
                          <p:cTn id="20" fill="hold">
                            <p:stCondLst>
                              <p:cond delay="0"/>
                            </p:stCondLst>
                            <p:childTnLst>
                              <p:par>
                                <p:cTn id="21" presetID="41" presetClass="entr" presetSubtype="0" fill="hold" grpId="0" nodeType="clickEffect">
                                  <p:stCondLst>
                                    <p:cond delay="0"/>
                                  </p:stCondLst>
                                  <p:iterate type="lt">
                                    <p:tmPct val="10000"/>
                                  </p:iterate>
                                  <p:childTnLst>
                                    <p:set>
                                      <p:cBhvr>
                                        <p:cTn id="22" dur="1" fill="hold">
                                          <p:stCondLst>
                                            <p:cond delay="0"/>
                                          </p:stCondLst>
                                        </p:cTn>
                                        <p:tgtEl>
                                          <p:spTgt spid="3">
                                            <p:txEl>
                                              <p:pRg st="0" end="0"/>
                                            </p:txEl>
                                          </p:spTgt>
                                        </p:tgtEl>
                                        <p:attrNameLst>
                                          <p:attrName>style.visibility</p:attrName>
                                        </p:attrNameLst>
                                      </p:cBhvr>
                                      <p:to>
                                        <p:strVal val="visible"/>
                                      </p:to>
                                    </p:set>
                                    <p:anim calcmode="lin" valueType="num">
                                      <p:cBhvr>
                                        <p:cTn id="23" dur="500" fill="hold"/>
                                        <p:tgtEl>
                                          <p:spTgt spid="3">
                                            <p:txEl>
                                              <p:pRg st="0" end="0"/>
                                            </p:txEl>
                                          </p:spTgt>
                                        </p:tgtEl>
                                        <p:attrNameLst>
                                          <p:attrName>ppt_x</p:attrName>
                                        </p:attrNameLst>
                                      </p:cBhvr>
                                      <p:tavLst>
                                        <p:tav tm="0">
                                          <p:val>
                                            <p:strVal val="#ppt_x"/>
                                          </p:val>
                                        </p:tav>
                                        <p:tav tm="50000">
                                          <p:val>
                                            <p:strVal val="#ppt_x+.1"/>
                                          </p:val>
                                        </p:tav>
                                        <p:tav tm="100000">
                                          <p:val>
                                            <p:strVal val="#ppt_x"/>
                                          </p:val>
                                        </p:tav>
                                      </p:tavLst>
                                    </p:anim>
                                    <p:anim calcmode="lin" valueType="num">
                                      <p:cBhvr>
                                        <p:cTn id="24" dur="500" fill="hold"/>
                                        <p:tgtEl>
                                          <p:spTgt spid="3">
                                            <p:txEl>
                                              <p:pRg st="0" end="0"/>
                                            </p:txEl>
                                          </p:spTgt>
                                        </p:tgtEl>
                                        <p:attrNameLst>
                                          <p:attrName>ppt_y</p:attrName>
                                        </p:attrNameLst>
                                      </p:cBhvr>
                                      <p:tavLst>
                                        <p:tav tm="0">
                                          <p:val>
                                            <p:strVal val="#ppt_y"/>
                                          </p:val>
                                        </p:tav>
                                        <p:tav tm="100000">
                                          <p:val>
                                            <p:strVal val="#ppt_y"/>
                                          </p:val>
                                        </p:tav>
                                      </p:tavLst>
                                    </p:anim>
                                    <p:anim calcmode="lin" valueType="num">
                                      <p:cBhvr>
                                        <p:cTn id="25" dur="500" fill="hold"/>
                                        <p:tgtEl>
                                          <p:spTgt spid="3">
                                            <p:txEl>
                                              <p:pRg st="0" end="0"/>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26" dur="500" fill="hold"/>
                                        <p:tgtEl>
                                          <p:spTgt spid="3">
                                            <p:txEl>
                                              <p:pRg st="0" end="0"/>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27" dur="500" tmFilter="0,0; .5, 1; 1, 1"/>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e 3"/>
          <p:cNvGrpSpPr/>
          <p:nvPr/>
        </p:nvGrpSpPr>
        <p:grpSpPr>
          <a:xfrm>
            <a:off x="1260086" y="926377"/>
            <a:ext cx="9670895" cy="1404229"/>
            <a:chOff x="1260086" y="926377"/>
            <a:chExt cx="9670895" cy="1404229"/>
          </a:xfrm>
        </p:grpSpPr>
        <p:sp>
          <p:nvSpPr>
            <p:cNvPr id="5" name="Rectangle à coins arrondis 4"/>
            <p:cNvSpPr/>
            <p:nvPr/>
          </p:nvSpPr>
          <p:spPr>
            <a:xfrm>
              <a:off x="10817609" y="926377"/>
              <a:ext cx="113372" cy="1404229"/>
            </a:xfrm>
            <a:prstGeom prst="roundRect">
              <a:avLst/>
            </a:prstGeom>
            <a:ln>
              <a:solidFill>
                <a:srgbClr val="002060"/>
              </a:solidFill>
            </a:ln>
          </p:spPr>
          <p:style>
            <a:lnRef idx="1">
              <a:schemeClr val="dk1"/>
            </a:lnRef>
            <a:fillRef idx="2">
              <a:schemeClr val="dk1"/>
            </a:fillRef>
            <a:effectRef idx="1">
              <a:schemeClr val="dk1"/>
            </a:effectRef>
            <a:fontRef idx="minor">
              <a:schemeClr val="dk1"/>
            </a:fontRef>
          </p:style>
          <p:txBody>
            <a:bodyPr rtlCol="0" anchor="ctr"/>
            <a:lstStyle/>
            <a:p>
              <a:pPr algn="ctr"/>
              <a:endParaRPr lang="fr-FR"/>
            </a:p>
          </p:txBody>
        </p:sp>
        <p:sp>
          <p:nvSpPr>
            <p:cNvPr id="6" name="Rectangle à coins arrondis 5"/>
            <p:cNvSpPr/>
            <p:nvPr/>
          </p:nvSpPr>
          <p:spPr>
            <a:xfrm>
              <a:off x="1260086" y="926377"/>
              <a:ext cx="113372" cy="1404229"/>
            </a:xfrm>
            <a:prstGeom prst="roundRect">
              <a:avLst/>
            </a:prstGeom>
            <a:ln>
              <a:solidFill>
                <a:srgbClr val="002060"/>
              </a:solidFill>
            </a:ln>
          </p:spPr>
          <p:style>
            <a:lnRef idx="1">
              <a:schemeClr val="dk1"/>
            </a:lnRef>
            <a:fillRef idx="2">
              <a:schemeClr val="dk1"/>
            </a:fillRef>
            <a:effectRef idx="1">
              <a:schemeClr val="dk1"/>
            </a:effectRef>
            <a:fontRef idx="minor">
              <a:schemeClr val="dk1"/>
            </a:fontRef>
          </p:style>
          <p:txBody>
            <a:bodyPr rtlCol="0" anchor="ctr"/>
            <a:lstStyle/>
            <a:p>
              <a:pPr algn="ctr"/>
              <a:endParaRPr lang="fr-FR"/>
            </a:p>
          </p:txBody>
        </p:sp>
      </p:grpSp>
      <p:sp>
        <p:nvSpPr>
          <p:cNvPr id="2" name="Titre 1"/>
          <p:cNvSpPr>
            <a:spLocks noGrp="1"/>
          </p:cNvSpPr>
          <p:nvPr>
            <p:ph type="title"/>
          </p:nvPr>
        </p:nvSpPr>
        <p:spPr>
          <a:solidFill>
            <a:srgbClr val="333300"/>
          </a:solidFill>
        </p:spPr>
        <p:txBody>
          <a:bodyPr>
            <a:noAutofit/>
          </a:bodyPr>
          <a:lstStyle/>
          <a:p>
            <a:r>
              <a:rPr lang="ar-DZ" sz="3200" dirty="0">
                <a:solidFill>
                  <a:srgbClr val="FFFF00"/>
                </a:solidFill>
                <a:latin typeface="Alilato ExtLt" pitchFamily="2" charset="-78"/>
                <a:cs typeface="Alilato ExtLt" pitchFamily="2" charset="-78"/>
              </a:rPr>
              <a:t>عرض تاريخي لحالة الأنثروبولوجيا في المغرب </a:t>
            </a:r>
            <a:r>
              <a:rPr lang="ar-DZ" sz="3200" dirty="0" smtClean="0">
                <a:solidFill>
                  <a:srgbClr val="FFFF00"/>
                </a:solidFill>
                <a:latin typeface="Alilato ExtLt" pitchFamily="2" charset="-78"/>
                <a:cs typeface="Alilato ExtLt" pitchFamily="2" charset="-78"/>
              </a:rPr>
              <a:t>الكبير.</a:t>
            </a:r>
            <a:endParaRPr lang="ar-DZ" sz="3200" dirty="0">
              <a:solidFill>
                <a:srgbClr val="FFFF00"/>
              </a:solidFill>
              <a:latin typeface="Alilato ExtLt" pitchFamily="2" charset="-78"/>
              <a:cs typeface="Alilato ExtLt" pitchFamily="2" charset="-78"/>
            </a:endParaRPr>
          </a:p>
        </p:txBody>
      </p:sp>
      <p:sp>
        <p:nvSpPr>
          <p:cNvPr id="3" name="Espace réservé du contenu 2"/>
          <p:cNvSpPr>
            <a:spLocks noGrp="1"/>
          </p:cNvSpPr>
          <p:nvPr>
            <p:ph idx="1"/>
          </p:nvPr>
        </p:nvSpPr>
        <p:spPr/>
        <p:txBody>
          <a:bodyPr>
            <a:normAutofit fontScale="92500"/>
          </a:bodyPr>
          <a:lstStyle/>
          <a:p>
            <a:pPr algn="just" rtl="1"/>
            <a:r>
              <a:rPr lang="ar-DZ" sz="3200" dirty="0"/>
              <a:t>لم يكن هذا التوجه ليميز </a:t>
            </a:r>
            <a:r>
              <a:rPr lang="ar-DZ" sz="3200" dirty="0" err="1"/>
              <a:t>الإثنوغرافيا</a:t>
            </a:r>
            <a:r>
              <a:rPr lang="ar-DZ" sz="3200" dirty="0"/>
              <a:t> الفرنسية عن سواها من الأبحاث </a:t>
            </a:r>
            <a:r>
              <a:rPr lang="ar-DZ" sz="3200" dirty="0" err="1"/>
              <a:t>الأنثروبولوجية</a:t>
            </a:r>
            <a:r>
              <a:rPr lang="ar-DZ" sz="3200" dirty="0"/>
              <a:t> الأخرى، بل إن المدرسة </a:t>
            </a:r>
            <a:r>
              <a:rPr lang="ar-DZ" sz="3200" dirty="0" err="1"/>
              <a:t>الأنجلوسكسونية</a:t>
            </a:r>
            <a:r>
              <a:rPr lang="ar-DZ" sz="3200" dirty="0"/>
              <a:t> لم تكن هي الأخرى بمنأى عن المرامي التوسعية التي تريدها القوى </a:t>
            </a:r>
            <a:r>
              <a:rPr lang="ar-DZ" sz="3200" dirty="0" err="1"/>
              <a:t>الإستعمارية</a:t>
            </a:r>
            <a:r>
              <a:rPr lang="ar-DZ" sz="3200" dirty="0"/>
              <a:t>. إذ يؤثر هؤلاء </a:t>
            </a:r>
            <a:r>
              <a:rPr lang="ar-DZ" sz="3200" dirty="0" err="1"/>
              <a:t>الأنثروبولوجيون</a:t>
            </a:r>
            <a:r>
              <a:rPr lang="ar-DZ" sz="3200" dirty="0"/>
              <a:t> أثناء تحرياتهم الميدانية على الواقع بمهارة ودقة على غرار ما لاحظه «بيرك» بخصوص ضباط الشؤون الأهلية الذين يوجهون أبحاثهم أيضا وفق تعليمات «</a:t>
            </a:r>
            <a:r>
              <a:rPr lang="ar-DZ" sz="3200" dirty="0" err="1"/>
              <a:t>مونطاني</a:t>
            </a:r>
            <a:r>
              <a:rPr lang="ar-DZ" sz="3200" dirty="0"/>
              <a:t>». لقد استعانوا بشهادة الشيوخ وتبنوا ضمنيا ايديولوجيتهم، أي تبنوا صورة المجتمع التي يحملها هؤلاء الشيوخ.</a:t>
            </a:r>
            <a:endParaRPr lang="fr-FR" sz="3200" dirty="0"/>
          </a:p>
        </p:txBody>
      </p:sp>
      <p:pic>
        <p:nvPicPr>
          <p:cNvPr id="7" name="Imag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604" y="196546"/>
            <a:ext cx="1143099" cy="1143099"/>
          </a:xfrm>
          <a:prstGeom prst="rect">
            <a:avLst/>
          </a:prstGeom>
        </p:spPr>
      </p:pic>
    </p:spTree>
    <p:extLst>
      <p:ext uri="{BB962C8B-B14F-4D97-AF65-F5344CB8AC3E}">
        <p14:creationId xmlns:p14="http://schemas.microsoft.com/office/powerpoint/2010/main" val="4531142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5"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2000"/>
                                        <p:tgtEl>
                                          <p:spTgt spid="7"/>
                                        </p:tgtEl>
                                      </p:cBhvr>
                                    </p:animEffect>
                                    <p:anim calcmode="lin" valueType="num">
                                      <p:cBhvr>
                                        <p:cTn id="8" dur="2000" fill="hold"/>
                                        <p:tgtEl>
                                          <p:spTgt spid="7"/>
                                        </p:tgtEl>
                                        <p:attrNameLst>
                                          <p:attrName>ppt_w</p:attrName>
                                        </p:attrNameLst>
                                      </p:cBhvr>
                                      <p:tavLst>
                                        <p:tav tm="0" fmla="#ppt_w*sin(2.5*pi*$)">
                                          <p:val>
                                            <p:fltVal val="0"/>
                                          </p:val>
                                        </p:tav>
                                        <p:tav tm="100000">
                                          <p:val>
                                            <p:fltVal val="1"/>
                                          </p:val>
                                        </p:tav>
                                      </p:tavLst>
                                    </p:anim>
                                    <p:anim calcmode="lin" valueType="num">
                                      <p:cBhvr>
                                        <p:cTn id="9" dur="2000" fill="hold"/>
                                        <p:tgtEl>
                                          <p:spTgt spid="7"/>
                                        </p:tgtEl>
                                        <p:attrNameLst>
                                          <p:attrName>ppt_h</p:attrName>
                                        </p:attrNameLst>
                                      </p:cBhvr>
                                      <p:tavLst>
                                        <p:tav tm="0">
                                          <p:val>
                                            <p:strVal val="#ppt_h"/>
                                          </p:val>
                                        </p:tav>
                                        <p:tav tm="100000">
                                          <p:val>
                                            <p:strVal val="#ppt_h"/>
                                          </p:val>
                                        </p:tav>
                                      </p:tavLst>
                                    </p:anim>
                                  </p:childTnLst>
                                </p:cTn>
                              </p:par>
                            </p:childTnLst>
                          </p:cTn>
                        </p:par>
                      </p:childTnLst>
                    </p:cTn>
                  </p:par>
                  <p:par>
                    <p:cTn id="10" fill="hold">
                      <p:stCondLst>
                        <p:cond delay="indefinite"/>
                      </p:stCondLst>
                      <p:childTnLst>
                        <p:par>
                          <p:cTn id="11" fill="hold">
                            <p:stCondLst>
                              <p:cond delay="0"/>
                            </p:stCondLst>
                            <p:childTnLst>
                              <p:par>
                                <p:cTn id="12" presetID="41" presetClass="entr" presetSubtype="0" fill="hold" grpId="0" nodeType="clickEffect">
                                  <p:stCondLst>
                                    <p:cond delay="0"/>
                                  </p:stCondLst>
                                  <p:iterate type="lt">
                                    <p:tmPct val="10000"/>
                                  </p:iterate>
                                  <p:childTnLst>
                                    <p:set>
                                      <p:cBhvr>
                                        <p:cTn id="13" dur="1" fill="hold">
                                          <p:stCondLst>
                                            <p:cond delay="0"/>
                                          </p:stCondLst>
                                        </p:cTn>
                                        <p:tgtEl>
                                          <p:spTgt spid="2"/>
                                        </p:tgtEl>
                                        <p:attrNameLst>
                                          <p:attrName>style.visibility</p:attrName>
                                        </p:attrNameLst>
                                      </p:cBhvr>
                                      <p:to>
                                        <p:strVal val="visible"/>
                                      </p:to>
                                    </p:set>
                                    <p:anim calcmode="lin" valueType="num">
                                      <p:cBhvr>
                                        <p:cTn id="14" dur="500" fill="hold"/>
                                        <p:tgtEl>
                                          <p:spTgt spid="2"/>
                                        </p:tgtEl>
                                        <p:attrNameLst>
                                          <p:attrName>ppt_x</p:attrName>
                                        </p:attrNameLst>
                                      </p:cBhvr>
                                      <p:tavLst>
                                        <p:tav tm="0">
                                          <p:val>
                                            <p:strVal val="#ppt_x"/>
                                          </p:val>
                                        </p:tav>
                                        <p:tav tm="50000">
                                          <p:val>
                                            <p:strVal val="#ppt_x+.1"/>
                                          </p:val>
                                        </p:tav>
                                        <p:tav tm="100000">
                                          <p:val>
                                            <p:strVal val="#ppt_x"/>
                                          </p:val>
                                        </p:tav>
                                      </p:tavLst>
                                    </p:anim>
                                    <p:anim calcmode="lin" valueType="num">
                                      <p:cBhvr>
                                        <p:cTn id="15" dur="500" fill="hold"/>
                                        <p:tgtEl>
                                          <p:spTgt spid="2"/>
                                        </p:tgtEl>
                                        <p:attrNameLst>
                                          <p:attrName>ppt_y</p:attrName>
                                        </p:attrNameLst>
                                      </p:cBhvr>
                                      <p:tavLst>
                                        <p:tav tm="0">
                                          <p:val>
                                            <p:strVal val="#ppt_y"/>
                                          </p:val>
                                        </p:tav>
                                        <p:tav tm="100000">
                                          <p:val>
                                            <p:strVal val="#ppt_y"/>
                                          </p:val>
                                        </p:tav>
                                      </p:tavLst>
                                    </p:anim>
                                    <p:anim calcmode="lin" valueType="num">
                                      <p:cBhvr>
                                        <p:cTn id="16" dur="500" fill="hold"/>
                                        <p:tgtEl>
                                          <p:spTgt spid="2"/>
                                        </p:tgtEl>
                                        <p:attrNameLst>
                                          <p:attrName>ppt_h</p:attrName>
                                        </p:attrNameLst>
                                      </p:cBhvr>
                                      <p:tavLst>
                                        <p:tav tm="0">
                                          <p:val>
                                            <p:strVal val="#ppt_h/10"/>
                                          </p:val>
                                        </p:tav>
                                        <p:tav tm="50000">
                                          <p:val>
                                            <p:strVal val="#ppt_h+.01"/>
                                          </p:val>
                                        </p:tav>
                                        <p:tav tm="100000">
                                          <p:val>
                                            <p:strVal val="#ppt_h"/>
                                          </p:val>
                                        </p:tav>
                                      </p:tavLst>
                                    </p:anim>
                                    <p:anim calcmode="lin" valueType="num">
                                      <p:cBhvr>
                                        <p:cTn id="17" dur="500" fill="hold"/>
                                        <p:tgtEl>
                                          <p:spTgt spid="2"/>
                                        </p:tgtEl>
                                        <p:attrNameLst>
                                          <p:attrName>ppt_w</p:attrName>
                                        </p:attrNameLst>
                                      </p:cBhvr>
                                      <p:tavLst>
                                        <p:tav tm="0">
                                          <p:val>
                                            <p:strVal val="#ppt_w/10"/>
                                          </p:val>
                                        </p:tav>
                                        <p:tav tm="50000">
                                          <p:val>
                                            <p:strVal val="#ppt_w+.01"/>
                                          </p:val>
                                        </p:tav>
                                        <p:tav tm="100000">
                                          <p:val>
                                            <p:strVal val="#ppt_w"/>
                                          </p:val>
                                        </p:tav>
                                      </p:tavLst>
                                    </p:anim>
                                    <p:animEffect transition="in" filter="fade">
                                      <p:cBhvr>
                                        <p:cTn id="18" dur="500" tmFilter="0,0; .5, 1; 1, 1"/>
                                        <p:tgtEl>
                                          <p:spTgt spid="2"/>
                                        </p:tgtEl>
                                      </p:cBhvr>
                                    </p:animEffect>
                                  </p:childTnLst>
                                </p:cTn>
                              </p:par>
                            </p:childTnLst>
                          </p:cTn>
                        </p:par>
                      </p:childTnLst>
                    </p:cTn>
                  </p:par>
                  <p:par>
                    <p:cTn id="19" fill="hold">
                      <p:stCondLst>
                        <p:cond delay="indefinite"/>
                      </p:stCondLst>
                      <p:childTnLst>
                        <p:par>
                          <p:cTn id="20" fill="hold">
                            <p:stCondLst>
                              <p:cond delay="0"/>
                            </p:stCondLst>
                            <p:childTnLst>
                              <p:par>
                                <p:cTn id="21" presetID="41" presetClass="entr" presetSubtype="0" fill="hold" grpId="0" nodeType="clickEffect">
                                  <p:stCondLst>
                                    <p:cond delay="0"/>
                                  </p:stCondLst>
                                  <p:iterate type="lt">
                                    <p:tmPct val="10000"/>
                                  </p:iterate>
                                  <p:childTnLst>
                                    <p:set>
                                      <p:cBhvr>
                                        <p:cTn id="22" dur="1" fill="hold">
                                          <p:stCondLst>
                                            <p:cond delay="0"/>
                                          </p:stCondLst>
                                        </p:cTn>
                                        <p:tgtEl>
                                          <p:spTgt spid="3">
                                            <p:txEl>
                                              <p:pRg st="0" end="0"/>
                                            </p:txEl>
                                          </p:spTgt>
                                        </p:tgtEl>
                                        <p:attrNameLst>
                                          <p:attrName>style.visibility</p:attrName>
                                        </p:attrNameLst>
                                      </p:cBhvr>
                                      <p:to>
                                        <p:strVal val="visible"/>
                                      </p:to>
                                    </p:set>
                                    <p:anim calcmode="lin" valueType="num">
                                      <p:cBhvr>
                                        <p:cTn id="23" dur="500" fill="hold"/>
                                        <p:tgtEl>
                                          <p:spTgt spid="3">
                                            <p:txEl>
                                              <p:pRg st="0" end="0"/>
                                            </p:txEl>
                                          </p:spTgt>
                                        </p:tgtEl>
                                        <p:attrNameLst>
                                          <p:attrName>ppt_x</p:attrName>
                                        </p:attrNameLst>
                                      </p:cBhvr>
                                      <p:tavLst>
                                        <p:tav tm="0">
                                          <p:val>
                                            <p:strVal val="#ppt_x"/>
                                          </p:val>
                                        </p:tav>
                                        <p:tav tm="50000">
                                          <p:val>
                                            <p:strVal val="#ppt_x+.1"/>
                                          </p:val>
                                        </p:tav>
                                        <p:tav tm="100000">
                                          <p:val>
                                            <p:strVal val="#ppt_x"/>
                                          </p:val>
                                        </p:tav>
                                      </p:tavLst>
                                    </p:anim>
                                    <p:anim calcmode="lin" valueType="num">
                                      <p:cBhvr>
                                        <p:cTn id="24" dur="500" fill="hold"/>
                                        <p:tgtEl>
                                          <p:spTgt spid="3">
                                            <p:txEl>
                                              <p:pRg st="0" end="0"/>
                                            </p:txEl>
                                          </p:spTgt>
                                        </p:tgtEl>
                                        <p:attrNameLst>
                                          <p:attrName>ppt_y</p:attrName>
                                        </p:attrNameLst>
                                      </p:cBhvr>
                                      <p:tavLst>
                                        <p:tav tm="0">
                                          <p:val>
                                            <p:strVal val="#ppt_y"/>
                                          </p:val>
                                        </p:tav>
                                        <p:tav tm="100000">
                                          <p:val>
                                            <p:strVal val="#ppt_y"/>
                                          </p:val>
                                        </p:tav>
                                      </p:tavLst>
                                    </p:anim>
                                    <p:anim calcmode="lin" valueType="num">
                                      <p:cBhvr>
                                        <p:cTn id="25" dur="500" fill="hold"/>
                                        <p:tgtEl>
                                          <p:spTgt spid="3">
                                            <p:txEl>
                                              <p:pRg st="0" end="0"/>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26" dur="500" fill="hold"/>
                                        <p:tgtEl>
                                          <p:spTgt spid="3">
                                            <p:txEl>
                                              <p:pRg st="0" end="0"/>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27" dur="500" tmFilter="0,0; .5, 1; 1, 1"/>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e 3"/>
          <p:cNvGrpSpPr/>
          <p:nvPr/>
        </p:nvGrpSpPr>
        <p:grpSpPr>
          <a:xfrm>
            <a:off x="1260086" y="926377"/>
            <a:ext cx="9670895" cy="1404229"/>
            <a:chOff x="1260086" y="926377"/>
            <a:chExt cx="9670895" cy="1404229"/>
          </a:xfrm>
        </p:grpSpPr>
        <p:sp>
          <p:nvSpPr>
            <p:cNvPr id="5" name="Rectangle à coins arrondis 4"/>
            <p:cNvSpPr/>
            <p:nvPr/>
          </p:nvSpPr>
          <p:spPr>
            <a:xfrm>
              <a:off x="10817609" y="926377"/>
              <a:ext cx="113372" cy="1404229"/>
            </a:xfrm>
            <a:prstGeom prst="roundRect">
              <a:avLst/>
            </a:prstGeom>
            <a:ln>
              <a:solidFill>
                <a:srgbClr val="002060"/>
              </a:solidFill>
            </a:ln>
          </p:spPr>
          <p:style>
            <a:lnRef idx="1">
              <a:schemeClr val="dk1"/>
            </a:lnRef>
            <a:fillRef idx="2">
              <a:schemeClr val="dk1"/>
            </a:fillRef>
            <a:effectRef idx="1">
              <a:schemeClr val="dk1"/>
            </a:effectRef>
            <a:fontRef idx="minor">
              <a:schemeClr val="dk1"/>
            </a:fontRef>
          </p:style>
          <p:txBody>
            <a:bodyPr rtlCol="0" anchor="ctr"/>
            <a:lstStyle/>
            <a:p>
              <a:pPr algn="ctr"/>
              <a:endParaRPr lang="fr-FR"/>
            </a:p>
          </p:txBody>
        </p:sp>
        <p:sp>
          <p:nvSpPr>
            <p:cNvPr id="6" name="Rectangle à coins arrondis 5"/>
            <p:cNvSpPr/>
            <p:nvPr/>
          </p:nvSpPr>
          <p:spPr>
            <a:xfrm>
              <a:off x="1260086" y="926377"/>
              <a:ext cx="113372" cy="1404229"/>
            </a:xfrm>
            <a:prstGeom prst="roundRect">
              <a:avLst/>
            </a:prstGeom>
            <a:ln>
              <a:solidFill>
                <a:srgbClr val="002060"/>
              </a:solidFill>
            </a:ln>
          </p:spPr>
          <p:style>
            <a:lnRef idx="1">
              <a:schemeClr val="dk1"/>
            </a:lnRef>
            <a:fillRef idx="2">
              <a:schemeClr val="dk1"/>
            </a:fillRef>
            <a:effectRef idx="1">
              <a:schemeClr val="dk1"/>
            </a:effectRef>
            <a:fontRef idx="minor">
              <a:schemeClr val="dk1"/>
            </a:fontRef>
          </p:style>
          <p:txBody>
            <a:bodyPr rtlCol="0" anchor="ctr"/>
            <a:lstStyle/>
            <a:p>
              <a:pPr algn="ctr"/>
              <a:endParaRPr lang="fr-FR"/>
            </a:p>
          </p:txBody>
        </p:sp>
      </p:grpSp>
      <p:sp>
        <p:nvSpPr>
          <p:cNvPr id="2" name="Titre 1"/>
          <p:cNvSpPr>
            <a:spLocks noGrp="1"/>
          </p:cNvSpPr>
          <p:nvPr>
            <p:ph type="title"/>
          </p:nvPr>
        </p:nvSpPr>
        <p:spPr>
          <a:solidFill>
            <a:srgbClr val="333300"/>
          </a:solidFill>
        </p:spPr>
        <p:txBody>
          <a:bodyPr>
            <a:noAutofit/>
          </a:bodyPr>
          <a:lstStyle/>
          <a:p>
            <a:r>
              <a:rPr lang="ar-DZ" sz="3200" dirty="0">
                <a:solidFill>
                  <a:srgbClr val="FFFF00"/>
                </a:solidFill>
                <a:latin typeface="Alilato ExtLt" pitchFamily="2" charset="-78"/>
                <a:cs typeface="Alilato ExtLt" pitchFamily="2" charset="-78"/>
              </a:rPr>
              <a:t>عرض تاريخي لحالة الأنثروبولوجيا في المغرب </a:t>
            </a:r>
            <a:r>
              <a:rPr lang="ar-DZ" sz="3200" dirty="0" smtClean="0">
                <a:solidFill>
                  <a:srgbClr val="FFFF00"/>
                </a:solidFill>
                <a:latin typeface="Alilato ExtLt" pitchFamily="2" charset="-78"/>
                <a:cs typeface="Alilato ExtLt" pitchFamily="2" charset="-78"/>
              </a:rPr>
              <a:t>الكبير.</a:t>
            </a:r>
            <a:endParaRPr lang="ar-DZ" sz="3200" dirty="0">
              <a:solidFill>
                <a:srgbClr val="FFFF00"/>
              </a:solidFill>
              <a:latin typeface="Alilato ExtLt" pitchFamily="2" charset="-78"/>
              <a:cs typeface="Alilato ExtLt" pitchFamily="2" charset="-78"/>
            </a:endParaRPr>
          </a:p>
        </p:txBody>
      </p:sp>
      <p:sp>
        <p:nvSpPr>
          <p:cNvPr id="3" name="Espace réservé du contenu 2"/>
          <p:cNvSpPr>
            <a:spLocks noGrp="1"/>
          </p:cNvSpPr>
          <p:nvPr>
            <p:ph idx="1"/>
          </p:nvPr>
        </p:nvSpPr>
        <p:spPr/>
        <p:txBody>
          <a:bodyPr>
            <a:normAutofit fontScale="92500"/>
          </a:bodyPr>
          <a:lstStyle/>
          <a:p>
            <a:pPr algn="just" rtl="1"/>
            <a:r>
              <a:rPr lang="ar-DZ" sz="3200" dirty="0"/>
              <a:t>إن الكتابة عن منطقة شمال إفريقيا بصورة عامة كما وردت في الدراسات </a:t>
            </a:r>
            <a:r>
              <a:rPr lang="ar-DZ" sz="3200" dirty="0" err="1"/>
              <a:t>الأنثروبولوجية</a:t>
            </a:r>
            <a:r>
              <a:rPr lang="ar-DZ" sz="3200" dirty="0"/>
              <a:t> الفرنسية منها </a:t>
            </a:r>
            <a:r>
              <a:rPr lang="ar-DZ" sz="3200" dirty="0" err="1"/>
              <a:t>والأنجلوسكسونية</a:t>
            </a:r>
            <a:r>
              <a:rPr lang="ar-DZ" sz="3200" dirty="0"/>
              <a:t> لتكتسي أهمية قصوى من حيث أنها فتحت المجال أمامنا لنرسم صورة عن أنفسنا بمعرفة ماضينا </a:t>
            </a:r>
            <a:r>
              <a:rPr lang="ar-DZ" sz="3200" dirty="0" err="1"/>
              <a:t>الإجتماعي</a:t>
            </a:r>
            <a:r>
              <a:rPr lang="ar-DZ" sz="3200" dirty="0"/>
              <a:t> والسياسي والثقافي والوقوف على أبرز ما عرفته المنطقة من تحولات ميزت القرنين الماضيين بالرغم من الانتقادات الموجهة لهذه الدراسات وللنزعة </a:t>
            </a:r>
            <a:r>
              <a:rPr lang="ar-DZ" sz="3200" dirty="0" err="1"/>
              <a:t>الإستعمارية</a:t>
            </a:r>
            <a:r>
              <a:rPr lang="ar-DZ" sz="3200" dirty="0"/>
              <a:t> التي لا يمكن القدح فيها أو تناسيها والمنطلقة من اعتبارات توسعية أساسا، تقودها نزعة عنصرية. </a:t>
            </a:r>
            <a:endParaRPr lang="fr-FR" sz="3200" dirty="0"/>
          </a:p>
        </p:txBody>
      </p:sp>
      <p:pic>
        <p:nvPicPr>
          <p:cNvPr id="7" name="Imag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604" y="196546"/>
            <a:ext cx="1143099" cy="1143099"/>
          </a:xfrm>
          <a:prstGeom prst="rect">
            <a:avLst/>
          </a:prstGeom>
        </p:spPr>
      </p:pic>
    </p:spTree>
    <p:extLst>
      <p:ext uri="{BB962C8B-B14F-4D97-AF65-F5344CB8AC3E}">
        <p14:creationId xmlns:p14="http://schemas.microsoft.com/office/powerpoint/2010/main" val="32986989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5"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2000"/>
                                        <p:tgtEl>
                                          <p:spTgt spid="7"/>
                                        </p:tgtEl>
                                      </p:cBhvr>
                                    </p:animEffect>
                                    <p:anim calcmode="lin" valueType="num">
                                      <p:cBhvr>
                                        <p:cTn id="8" dur="2000" fill="hold"/>
                                        <p:tgtEl>
                                          <p:spTgt spid="7"/>
                                        </p:tgtEl>
                                        <p:attrNameLst>
                                          <p:attrName>ppt_w</p:attrName>
                                        </p:attrNameLst>
                                      </p:cBhvr>
                                      <p:tavLst>
                                        <p:tav tm="0" fmla="#ppt_w*sin(2.5*pi*$)">
                                          <p:val>
                                            <p:fltVal val="0"/>
                                          </p:val>
                                        </p:tav>
                                        <p:tav tm="100000">
                                          <p:val>
                                            <p:fltVal val="1"/>
                                          </p:val>
                                        </p:tav>
                                      </p:tavLst>
                                    </p:anim>
                                    <p:anim calcmode="lin" valueType="num">
                                      <p:cBhvr>
                                        <p:cTn id="9" dur="2000" fill="hold"/>
                                        <p:tgtEl>
                                          <p:spTgt spid="7"/>
                                        </p:tgtEl>
                                        <p:attrNameLst>
                                          <p:attrName>ppt_h</p:attrName>
                                        </p:attrNameLst>
                                      </p:cBhvr>
                                      <p:tavLst>
                                        <p:tav tm="0">
                                          <p:val>
                                            <p:strVal val="#ppt_h"/>
                                          </p:val>
                                        </p:tav>
                                        <p:tav tm="100000">
                                          <p:val>
                                            <p:strVal val="#ppt_h"/>
                                          </p:val>
                                        </p:tav>
                                      </p:tavLst>
                                    </p:anim>
                                  </p:childTnLst>
                                </p:cTn>
                              </p:par>
                            </p:childTnLst>
                          </p:cTn>
                        </p:par>
                      </p:childTnLst>
                    </p:cTn>
                  </p:par>
                  <p:par>
                    <p:cTn id="10" fill="hold">
                      <p:stCondLst>
                        <p:cond delay="indefinite"/>
                      </p:stCondLst>
                      <p:childTnLst>
                        <p:par>
                          <p:cTn id="11" fill="hold">
                            <p:stCondLst>
                              <p:cond delay="0"/>
                            </p:stCondLst>
                            <p:childTnLst>
                              <p:par>
                                <p:cTn id="12" presetID="41" presetClass="entr" presetSubtype="0" fill="hold" grpId="0" nodeType="clickEffect">
                                  <p:stCondLst>
                                    <p:cond delay="0"/>
                                  </p:stCondLst>
                                  <p:iterate type="lt">
                                    <p:tmPct val="10000"/>
                                  </p:iterate>
                                  <p:childTnLst>
                                    <p:set>
                                      <p:cBhvr>
                                        <p:cTn id="13" dur="1" fill="hold">
                                          <p:stCondLst>
                                            <p:cond delay="0"/>
                                          </p:stCondLst>
                                        </p:cTn>
                                        <p:tgtEl>
                                          <p:spTgt spid="2"/>
                                        </p:tgtEl>
                                        <p:attrNameLst>
                                          <p:attrName>style.visibility</p:attrName>
                                        </p:attrNameLst>
                                      </p:cBhvr>
                                      <p:to>
                                        <p:strVal val="visible"/>
                                      </p:to>
                                    </p:set>
                                    <p:anim calcmode="lin" valueType="num">
                                      <p:cBhvr>
                                        <p:cTn id="14" dur="500" fill="hold"/>
                                        <p:tgtEl>
                                          <p:spTgt spid="2"/>
                                        </p:tgtEl>
                                        <p:attrNameLst>
                                          <p:attrName>ppt_x</p:attrName>
                                        </p:attrNameLst>
                                      </p:cBhvr>
                                      <p:tavLst>
                                        <p:tav tm="0">
                                          <p:val>
                                            <p:strVal val="#ppt_x"/>
                                          </p:val>
                                        </p:tav>
                                        <p:tav tm="50000">
                                          <p:val>
                                            <p:strVal val="#ppt_x+.1"/>
                                          </p:val>
                                        </p:tav>
                                        <p:tav tm="100000">
                                          <p:val>
                                            <p:strVal val="#ppt_x"/>
                                          </p:val>
                                        </p:tav>
                                      </p:tavLst>
                                    </p:anim>
                                    <p:anim calcmode="lin" valueType="num">
                                      <p:cBhvr>
                                        <p:cTn id="15" dur="500" fill="hold"/>
                                        <p:tgtEl>
                                          <p:spTgt spid="2"/>
                                        </p:tgtEl>
                                        <p:attrNameLst>
                                          <p:attrName>ppt_y</p:attrName>
                                        </p:attrNameLst>
                                      </p:cBhvr>
                                      <p:tavLst>
                                        <p:tav tm="0">
                                          <p:val>
                                            <p:strVal val="#ppt_y"/>
                                          </p:val>
                                        </p:tav>
                                        <p:tav tm="100000">
                                          <p:val>
                                            <p:strVal val="#ppt_y"/>
                                          </p:val>
                                        </p:tav>
                                      </p:tavLst>
                                    </p:anim>
                                    <p:anim calcmode="lin" valueType="num">
                                      <p:cBhvr>
                                        <p:cTn id="16" dur="500" fill="hold"/>
                                        <p:tgtEl>
                                          <p:spTgt spid="2"/>
                                        </p:tgtEl>
                                        <p:attrNameLst>
                                          <p:attrName>ppt_h</p:attrName>
                                        </p:attrNameLst>
                                      </p:cBhvr>
                                      <p:tavLst>
                                        <p:tav tm="0">
                                          <p:val>
                                            <p:strVal val="#ppt_h/10"/>
                                          </p:val>
                                        </p:tav>
                                        <p:tav tm="50000">
                                          <p:val>
                                            <p:strVal val="#ppt_h+.01"/>
                                          </p:val>
                                        </p:tav>
                                        <p:tav tm="100000">
                                          <p:val>
                                            <p:strVal val="#ppt_h"/>
                                          </p:val>
                                        </p:tav>
                                      </p:tavLst>
                                    </p:anim>
                                    <p:anim calcmode="lin" valueType="num">
                                      <p:cBhvr>
                                        <p:cTn id="17" dur="500" fill="hold"/>
                                        <p:tgtEl>
                                          <p:spTgt spid="2"/>
                                        </p:tgtEl>
                                        <p:attrNameLst>
                                          <p:attrName>ppt_w</p:attrName>
                                        </p:attrNameLst>
                                      </p:cBhvr>
                                      <p:tavLst>
                                        <p:tav tm="0">
                                          <p:val>
                                            <p:strVal val="#ppt_w/10"/>
                                          </p:val>
                                        </p:tav>
                                        <p:tav tm="50000">
                                          <p:val>
                                            <p:strVal val="#ppt_w+.01"/>
                                          </p:val>
                                        </p:tav>
                                        <p:tav tm="100000">
                                          <p:val>
                                            <p:strVal val="#ppt_w"/>
                                          </p:val>
                                        </p:tav>
                                      </p:tavLst>
                                    </p:anim>
                                    <p:animEffect transition="in" filter="fade">
                                      <p:cBhvr>
                                        <p:cTn id="18" dur="500" tmFilter="0,0; .5, 1; 1, 1"/>
                                        <p:tgtEl>
                                          <p:spTgt spid="2"/>
                                        </p:tgtEl>
                                      </p:cBhvr>
                                    </p:animEffect>
                                  </p:childTnLst>
                                </p:cTn>
                              </p:par>
                            </p:childTnLst>
                          </p:cTn>
                        </p:par>
                      </p:childTnLst>
                    </p:cTn>
                  </p:par>
                  <p:par>
                    <p:cTn id="19" fill="hold">
                      <p:stCondLst>
                        <p:cond delay="indefinite"/>
                      </p:stCondLst>
                      <p:childTnLst>
                        <p:par>
                          <p:cTn id="20" fill="hold">
                            <p:stCondLst>
                              <p:cond delay="0"/>
                            </p:stCondLst>
                            <p:childTnLst>
                              <p:par>
                                <p:cTn id="21" presetID="41" presetClass="entr" presetSubtype="0" fill="hold" grpId="0" nodeType="clickEffect">
                                  <p:stCondLst>
                                    <p:cond delay="0"/>
                                  </p:stCondLst>
                                  <p:iterate type="lt">
                                    <p:tmPct val="10000"/>
                                  </p:iterate>
                                  <p:childTnLst>
                                    <p:set>
                                      <p:cBhvr>
                                        <p:cTn id="22" dur="1" fill="hold">
                                          <p:stCondLst>
                                            <p:cond delay="0"/>
                                          </p:stCondLst>
                                        </p:cTn>
                                        <p:tgtEl>
                                          <p:spTgt spid="3">
                                            <p:txEl>
                                              <p:pRg st="0" end="0"/>
                                            </p:txEl>
                                          </p:spTgt>
                                        </p:tgtEl>
                                        <p:attrNameLst>
                                          <p:attrName>style.visibility</p:attrName>
                                        </p:attrNameLst>
                                      </p:cBhvr>
                                      <p:to>
                                        <p:strVal val="visible"/>
                                      </p:to>
                                    </p:set>
                                    <p:anim calcmode="lin" valueType="num">
                                      <p:cBhvr>
                                        <p:cTn id="23" dur="500" fill="hold"/>
                                        <p:tgtEl>
                                          <p:spTgt spid="3">
                                            <p:txEl>
                                              <p:pRg st="0" end="0"/>
                                            </p:txEl>
                                          </p:spTgt>
                                        </p:tgtEl>
                                        <p:attrNameLst>
                                          <p:attrName>ppt_x</p:attrName>
                                        </p:attrNameLst>
                                      </p:cBhvr>
                                      <p:tavLst>
                                        <p:tav tm="0">
                                          <p:val>
                                            <p:strVal val="#ppt_x"/>
                                          </p:val>
                                        </p:tav>
                                        <p:tav tm="50000">
                                          <p:val>
                                            <p:strVal val="#ppt_x+.1"/>
                                          </p:val>
                                        </p:tav>
                                        <p:tav tm="100000">
                                          <p:val>
                                            <p:strVal val="#ppt_x"/>
                                          </p:val>
                                        </p:tav>
                                      </p:tavLst>
                                    </p:anim>
                                    <p:anim calcmode="lin" valueType="num">
                                      <p:cBhvr>
                                        <p:cTn id="24" dur="500" fill="hold"/>
                                        <p:tgtEl>
                                          <p:spTgt spid="3">
                                            <p:txEl>
                                              <p:pRg st="0" end="0"/>
                                            </p:txEl>
                                          </p:spTgt>
                                        </p:tgtEl>
                                        <p:attrNameLst>
                                          <p:attrName>ppt_y</p:attrName>
                                        </p:attrNameLst>
                                      </p:cBhvr>
                                      <p:tavLst>
                                        <p:tav tm="0">
                                          <p:val>
                                            <p:strVal val="#ppt_y"/>
                                          </p:val>
                                        </p:tav>
                                        <p:tav tm="100000">
                                          <p:val>
                                            <p:strVal val="#ppt_y"/>
                                          </p:val>
                                        </p:tav>
                                      </p:tavLst>
                                    </p:anim>
                                    <p:anim calcmode="lin" valueType="num">
                                      <p:cBhvr>
                                        <p:cTn id="25" dur="500" fill="hold"/>
                                        <p:tgtEl>
                                          <p:spTgt spid="3">
                                            <p:txEl>
                                              <p:pRg st="0" end="0"/>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26" dur="500" fill="hold"/>
                                        <p:tgtEl>
                                          <p:spTgt spid="3">
                                            <p:txEl>
                                              <p:pRg st="0" end="0"/>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27" dur="500" tmFilter="0,0; .5, 1; 1, 1"/>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e 3"/>
          <p:cNvGrpSpPr/>
          <p:nvPr/>
        </p:nvGrpSpPr>
        <p:grpSpPr>
          <a:xfrm>
            <a:off x="1260086" y="926377"/>
            <a:ext cx="9670895" cy="1404229"/>
            <a:chOff x="1260086" y="926377"/>
            <a:chExt cx="9670895" cy="1404229"/>
          </a:xfrm>
        </p:grpSpPr>
        <p:sp>
          <p:nvSpPr>
            <p:cNvPr id="5" name="Rectangle à coins arrondis 4"/>
            <p:cNvSpPr/>
            <p:nvPr/>
          </p:nvSpPr>
          <p:spPr>
            <a:xfrm>
              <a:off x="10817609" y="926377"/>
              <a:ext cx="113372" cy="1404229"/>
            </a:xfrm>
            <a:prstGeom prst="roundRect">
              <a:avLst/>
            </a:prstGeom>
            <a:ln>
              <a:solidFill>
                <a:srgbClr val="002060"/>
              </a:solidFill>
            </a:ln>
          </p:spPr>
          <p:style>
            <a:lnRef idx="1">
              <a:schemeClr val="dk1"/>
            </a:lnRef>
            <a:fillRef idx="2">
              <a:schemeClr val="dk1"/>
            </a:fillRef>
            <a:effectRef idx="1">
              <a:schemeClr val="dk1"/>
            </a:effectRef>
            <a:fontRef idx="minor">
              <a:schemeClr val="dk1"/>
            </a:fontRef>
          </p:style>
          <p:txBody>
            <a:bodyPr rtlCol="0" anchor="ctr"/>
            <a:lstStyle/>
            <a:p>
              <a:pPr algn="ctr"/>
              <a:endParaRPr lang="fr-FR"/>
            </a:p>
          </p:txBody>
        </p:sp>
        <p:sp>
          <p:nvSpPr>
            <p:cNvPr id="6" name="Rectangle à coins arrondis 5"/>
            <p:cNvSpPr/>
            <p:nvPr/>
          </p:nvSpPr>
          <p:spPr>
            <a:xfrm>
              <a:off x="1260086" y="926377"/>
              <a:ext cx="113372" cy="1404229"/>
            </a:xfrm>
            <a:prstGeom prst="roundRect">
              <a:avLst/>
            </a:prstGeom>
            <a:ln>
              <a:solidFill>
                <a:srgbClr val="002060"/>
              </a:solidFill>
            </a:ln>
          </p:spPr>
          <p:style>
            <a:lnRef idx="1">
              <a:schemeClr val="dk1"/>
            </a:lnRef>
            <a:fillRef idx="2">
              <a:schemeClr val="dk1"/>
            </a:fillRef>
            <a:effectRef idx="1">
              <a:schemeClr val="dk1"/>
            </a:effectRef>
            <a:fontRef idx="minor">
              <a:schemeClr val="dk1"/>
            </a:fontRef>
          </p:style>
          <p:txBody>
            <a:bodyPr rtlCol="0" anchor="ctr"/>
            <a:lstStyle/>
            <a:p>
              <a:pPr algn="ctr"/>
              <a:endParaRPr lang="fr-FR"/>
            </a:p>
          </p:txBody>
        </p:sp>
      </p:grpSp>
      <p:sp>
        <p:nvSpPr>
          <p:cNvPr id="2" name="Titre 1"/>
          <p:cNvSpPr>
            <a:spLocks noGrp="1"/>
          </p:cNvSpPr>
          <p:nvPr>
            <p:ph type="title"/>
          </p:nvPr>
        </p:nvSpPr>
        <p:spPr>
          <a:solidFill>
            <a:srgbClr val="333300"/>
          </a:solidFill>
        </p:spPr>
        <p:txBody>
          <a:bodyPr>
            <a:noAutofit/>
          </a:bodyPr>
          <a:lstStyle/>
          <a:p>
            <a:r>
              <a:rPr lang="ar-DZ" sz="3200" dirty="0">
                <a:solidFill>
                  <a:srgbClr val="FFFF00"/>
                </a:solidFill>
                <a:latin typeface="Alilato ExtLt" pitchFamily="2" charset="-78"/>
                <a:cs typeface="Alilato ExtLt" pitchFamily="2" charset="-78"/>
              </a:rPr>
              <a:t>عرض تاريخي لحالة الأنثروبولوجيا في المغرب </a:t>
            </a:r>
            <a:r>
              <a:rPr lang="ar-DZ" sz="3200" dirty="0" smtClean="0">
                <a:solidFill>
                  <a:srgbClr val="FFFF00"/>
                </a:solidFill>
                <a:latin typeface="Alilato ExtLt" pitchFamily="2" charset="-78"/>
                <a:cs typeface="Alilato ExtLt" pitchFamily="2" charset="-78"/>
              </a:rPr>
              <a:t>الكبير.</a:t>
            </a:r>
            <a:endParaRPr lang="ar-DZ" sz="3200" dirty="0">
              <a:solidFill>
                <a:srgbClr val="FFFF00"/>
              </a:solidFill>
              <a:latin typeface="Alilato ExtLt" pitchFamily="2" charset="-78"/>
              <a:cs typeface="Alilato ExtLt" pitchFamily="2" charset="-78"/>
            </a:endParaRPr>
          </a:p>
        </p:txBody>
      </p:sp>
      <p:sp>
        <p:nvSpPr>
          <p:cNvPr id="3" name="Espace réservé du contenu 2"/>
          <p:cNvSpPr>
            <a:spLocks noGrp="1"/>
          </p:cNvSpPr>
          <p:nvPr>
            <p:ph idx="1"/>
          </p:nvPr>
        </p:nvSpPr>
        <p:spPr/>
        <p:txBody>
          <a:bodyPr>
            <a:normAutofit lnSpcReduction="10000"/>
          </a:bodyPr>
          <a:lstStyle/>
          <a:p>
            <a:pPr algn="just" rtl="1"/>
            <a:r>
              <a:rPr lang="ar-DZ" sz="3200" dirty="0"/>
              <a:t>فلا أحد  ينكر كيف نظرت الأنثروبولوجيا </a:t>
            </a:r>
            <a:r>
              <a:rPr lang="ar-DZ" sz="3200" dirty="0" err="1"/>
              <a:t>الإستعمارية</a:t>
            </a:r>
            <a:r>
              <a:rPr lang="ar-DZ" sz="3200" dirty="0"/>
              <a:t> للمجتمعات والشعوب التي خضعت للبحث والدراسة سواء كانت في آسيا أو إفريقيا تحركها في ذلك المركزية </a:t>
            </a:r>
            <a:r>
              <a:rPr lang="ar-DZ" sz="3200" dirty="0" err="1"/>
              <a:t>الأروبية</a:t>
            </a:r>
            <a:r>
              <a:rPr lang="ar-DZ" sz="3200" dirty="0"/>
              <a:t> </a:t>
            </a:r>
            <a:r>
              <a:rPr lang="fr-FR" sz="3200" dirty="0" smtClean="0"/>
              <a:t>Eurocentrisme  </a:t>
            </a:r>
            <a:r>
              <a:rPr lang="ar-DZ" sz="3200" dirty="0"/>
              <a:t>التي ترى أن أوربا مركز التطور ومنطلق الحداثة والعصرنة، وما المجتمعات الأخرى إلا مجتمعات تعيش التوحش لم تتنصل إلى الآن من بدائيتها، والتدخل في هذه البلدان أو هذه المجتمعات هو الحل النسب والكفيل لوحده بإخراج هذه الشعوب من حالة التوحش إلى حالة المدنية والإنسانية.</a:t>
            </a:r>
            <a:endParaRPr lang="fr-FR" sz="3200" dirty="0"/>
          </a:p>
        </p:txBody>
      </p:sp>
      <p:pic>
        <p:nvPicPr>
          <p:cNvPr id="7" name="Image 6"/>
          <p:cNvPicPr>
            <a:picLocks noChangeAspect="1"/>
          </p:cNvPicPr>
          <p:nvPr/>
        </p:nvPicPr>
        <p:blipFill>
          <a:blip r:embed="rId2"/>
          <a:stretch>
            <a:fillRect/>
          </a:stretch>
        </p:blipFill>
        <p:spPr>
          <a:xfrm>
            <a:off x="4426890" y="2556932"/>
            <a:ext cx="2278710" cy="3715852"/>
          </a:xfrm>
          <a:prstGeom prst="rect">
            <a:avLst/>
          </a:prstGeom>
        </p:spPr>
      </p:pic>
      <p:pic>
        <p:nvPicPr>
          <p:cNvPr id="8" name="Imag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2604" y="196546"/>
            <a:ext cx="1143099" cy="1143099"/>
          </a:xfrm>
          <a:prstGeom prst="rect">
            <a:avLst/>
          </a:prstGeom>
        </p:spPr>
      </p:pic>
    </p:spTree>
    <p:extLst>
      <p:ext uri="{BB962C8B-B14F-4D97-AF65-F5344CB8AC3E}">
        <p14:creationId xmlns:p14="http://schemas.microsoft.com/office/powerpoint/2010/main" val="7966713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5"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2000"/>
                                        <p:tgtEl>
                                          <p:spTgt spid="8"/>
                                        </p:tgtEl>
                                      </p:cBhvr>
                                    </p:animEffect>
                                    <p:anim calcmode="lin" valueType="num">
                                      <p:cBhvr>
                                        <p:cTn id="8" dur="2000" fill="hold"/>
                                        <p:tgtEl>
                                          <p:spTgt spid="8"/>
                                        </p:tgtEl>
                                        <p:attrNameLst>
                                          <p:attrName>ppt_w</p:attrName>
                                        </p:attrNameLst>
                                      </p:cBhvr>
                                      <p:tavLst>
                                        <p:tav tm="0" fmla="#ppt_w*sin(2.5*pi*$)">
                                          <p:val>
                                            <p:fltVal val="0"/>
                                          </p:val>
                                        </p:tav>
                                        <p:tav tm="100000">
                                          <p:val>
                                            <p:fltVal val="1"/>
                                          </p:val>
                                        </p:tav>
                                      </p:tavLst>
                                    </p:anim>
                                    <p:anim calcmode="lin" valueType="num">
                                      <p:cBhvr>
                                        <p:cTn id="9" dur="2000" fill="hold"/>
                                        <p:tgtEl>
                                          <p:spTgt spid="8"/>
                                        </p:tgtEl>
                                        <p:attrNameLst>
                                          <p:attrName>ppt_h</p:attrName>
                                        </p:attrNameLst>
                                      </p:cBhvr>
                                      <p:tavLst>
                                        <p:tav tm="0">
                                          <p:val>
                                            <p:strVal val="#ppt_h"/>
                                          </p:val>
                                        </p:tav>
                                        <p:tav tm="100000">
                                          <p:val>
                                            <p:strVal val="#ppt_h"/>
                                          </p:val>
                                        </p:tav>
                                      </p:tavLst>
                                    </p:anim>
                                  </p:childTnLst>
                                </p:cTn>
                              </p:par>
                            </p:childTnLst>
                          </p:cTn>
                        </p:par>
                      </p:childTnLst>
                    </p:cTn>
                  </p:par>
                  <p:par>
                    <p:cTn id="10" fill="hold">
                      <p:stCondLst>
                        <p:cond delay="indefinite"/>
                      </p:stCondLst>
                      <p:childTnLst>
                        <p:par>
                          <p:cTn id="11" fill="hold">
                            <p:stCondLst>
                              <p:cond delay="0"/>
                            </p:stCondLst>
                            <p:childTnLst>
                              <p:par>
                                <p:cTn id="12" presetID="41" presetClass="entr" presetSubtype="0" fill="hold" grpId="0" nodeType="clickEffect">
                                  <p:stCondLst>
                                    <p:cond delay="0"/>
                                  </p:stCondLst>
                                  <p:iterate type="lt">
                                    <p:tmPct val="10000"/>
                                  </p:iterate>
                                  <p:childTnLst>
                                    <p:set>
                                      <p:cBhvr>
                                        <p:cTn id="13" dur="1" fill="hold">
                                          <p:stCondLst>
                                            <p:cond delay="0"/>
                                          </p:stCondLst>
                                        </p:cTn>
                                        <p:tgtEl>
                                          <p:spTgt spid="2"/>
                                        </p:tgtEl>
                                        <p:attrNameLst>
                                          <p:attrName>style.visibility</p:attrName>
                                        </p:attrNameLst>
                                      </p:cBhvr>
                                      <p:to>
                                        <p:strVal val="visible"/>
                                      </p:to>
                                    </p:set>
                                    <p:anim calcmode="lin" valueType="num">
                                      <p:cBhvr>
                                        <p:cTn id="14" dur="500" fill="hold"/>
                                        <p:tgtEl>
                                          <p:spTgt spid="2"/>
                                        </p:tgtEl>
                                        <p:attrNameLst>
                                          <p:attrName>ppt_x</p:attrName>
                                        </p:attrNameLst>
                                      </p:cBhvr>
                                      <p:tavLst>
                                        <p:tav tm="0">
                                          <p:val>
                                            <p:strVal val="#ppt_x"/>
                                          </p:val>
                                        </p:tav>
                                        <p:tav tm="50000">
                                          <p:val>
                                            <p:strVal val="#ppt_x+.1"/>
                                          </p:val>
                                        </p:tav>
                                        <p:tav tm="100000">
                                          <p:val>
                                            <p:strVal val="#ppt_x"/>
                                          </p:val>
                                        </p:tav>
                                      </p:tavLst>
                                    </p:anim>
                                    <p:anim calcmode="lin" valueType="num">
                                      <p:cBhvr>
                                        <p:cTn id="15" dur="500" fill="hold"/>
                                        <p:tgtEl>
                                          <p:spTgt spid="2"/>
                                        </p:tgtEl>
                                        <p:attrNameLst>
                                          <p:attrName>ppt_y</p:attrName>
                                        </p:attrNameLst>
                                      </p:cBhvr>
                                      <p:tavLst>
                                        <p:tav tm="0">
                                          <p:val>
                                            <p:strVal val="#ppt_y"/>
                                          </p:val>
                                        </p:tav>
                                        <p:tav tm="100000">
                                          <p:val>
                                            <p:strVal val="#ppt_y"/>
                                          </p:val>
                                        </p:tav>
                                      </p:tavLst>
                                    </p:anim>
                                    <p:anim calcmode="lin" valueType="num">
                                      <p:cBhvr>
                                        <p:cTn id="16" dur="500" fill="hold"/>
                                        <p:tgtEl>
                                          <p:spTgt spid="2"/>
                                        </p:tgtEl>
                                        <p:attrNameLst>
                                          <p:attrName>ppt_h</p:attrName>
                                        </p:attrNameLst>
                                      </p:cBhvr>
                                      <p:tavLst>
                                        <p:tav tm="0">
                                          <p:val>
                                            <p:strVal val="#ppt_h/10"/>
                                          </p:val>
                                        </p:tav>
                                        <p:tav tm="50000">
                                          <p:val>
                                            <p:strVal val="#ppt_h+.01"/>
                                          </p:val>
                                        </p:tav>
                                        <p:tav tm="100000">
                                          <p:val>
                                            <p:strVal val="#ppt_h"/>
                                          </p:val>
                                        </p:tav>
                                      </p:tavLst>
                                    </p:anim>
                                    <p:anim calcmode="lin" valueType="num">
                                      <p:cBhvr>
                                        <p:cTn id="17" dur="500" fill="hold"/>
                                        <p:tgtEl>
                                          <p:spTgt spid="2"/>
                                        </p:tgtEl>
                                        <p:attrNameLst>
                                          <p:attrName>ppt_w</p:attrName>
                                        </p:attrNameLst>
                                      </p:cBhvr>
                                      <p:tavLst>
                                        <p:tav tm="0">
                                          <p:val>
                                            <p:strVal val="#ppt_w/10"/>
                                          </p:val>
                                        </p:tav>
                                        <p:tav tm="50000">
                                          <p:val>
                                            <p:strVal val="#ppt_w+.01"/>
                                          </p:val>
                                        </p:tav>
                                        <p:tav tm="100000">
                                          <p:val>
                                            <p:strVal val="#ppt_w"/>
                                          </p:val>
                                        </p:tav>
                                      </p:tavLst>
                                    </p:anim>
                                    <p:animEffect transition="in" filter="fade">
                                      <p:cBhvr>
                                        <p:cTn id="18" dur="500" tmFilter="0,0; .5, 1; 1, 1"/>
                                        <p:tgtEl>
                                          <p:spTgt spid="2"/>
                                        </p:tgtEl>
                                      </p:cBhvr>
                                    </p:animEffect>
                                  </p:childTnLst>
                                </p:cTn>
                              </p:par>
                            </p:childTnLst>
                          </p:cTn>
                        </p:par>
                      </p:childTnLst>
                    </p:cTn>
                  </p:par>
                  <p:par>
                    <p:cTn id="19" fill="hold">
                      <p:stCondLst>
                        <p:cond delay="indefinite"/>
                      </p:stCondLst>
                      <p:childTnLst>
                        <p:par>
                          <p:cTn id="20" fill="hold">
                            <p:stCondLst>
                              <p:cond delay="0"/>
                            </p:stCondLst>
                            <p:childTnLst>
                              <p:par>
                                <p:cTn id="21" presetID="41" presetClass="entr" presetSubtype="0" fill="hold" grpId="0" nodeType="clickEffect">
                                  <p:stCondLst>
                                    <p:cond delay="0"/>
                                  </p:stCondLst>
                                  <p:iterate type="lt">
                                    <p:tmPct val="10000"/>
                                  </p:iterate>
                                  <p:childTnLst>
                                    <p:set>
                                      <p:cBhvr>
                                        <p:cTn id="22" dur="1" fill="hold">
                                          <p:stCondLst>
                                            <p:cond delay="0"/>
                                          </p:stCondLst>
                                        </p:cTn>
                                        <p:tgtEl>
                                          <p:spTgt spid="3">
                                            <p:txEl>
                                              <p:pRg st="0" end="0"/>
                                            </p:txEl>
                                          </p:spTgt>
                                        </p:tgtEl>
                                        <p:attrNameLst>
                                          <p:attrName>style.visibility</p:attrName>
                                        </p:attrNameLst>
                                      </p:cBhvr>
                                      <p:to>
                                        <p:strVal val="visible"/>
                                      </p:to>
                                    </p:set>
                                    <p:anim calcmode="lin" valueType="num">
                                      <p:cBhvr>
                                        <p:cTn id="23" dur="500" fill="hold"/>
                                        <p:tgtEl>
                                          <p:spTgt spid="3">
                                            <p:txEl>
                                              <p:pRg st="0" end="0"/>
                                            </p:txEl>
                                          </p:spTgt>
                                        </p:tgtEl>
                                        <p:attrNameLst>
                                          <p:attrName>ppt_x</p:attrName>
                                        </p:attrNameLst>
                                      </p:cBhvr>
                                      <p:tavLst>
                                        <p:tav tm="0">
                                          <p:val>
                                            <p:strVal val="#ppt_x"/>
                                          </p:val>
                                        </p:tav>
                                        <p:tav tm="50000">
                                          <p:val>
                                            <p:strVal val="#ppt_x+.1"/>
                                          </p:val>
                                        </p:tav>
                                        <p:tav tm="100000">
                                          <p:val>
                                            <p:strVal val="#ppt_x"/>
                                          </p:val>
                                        </p:tav>
                                      </p:tavLst>
                                    </p:anim>
                                    <p:anim calcmode="lin" valueType="num">
                                      <p:cBhvr>
                                        <p:cTn id="24" dur="500" fill="hold"/>
                                        <p:tgtEl>
                                          <p:spTgt spid="3">
                                            <p:txEl>
                                              <p:pRg st="0" end="0"/>
                                            </p:txEl>
                                          </p:spTgt>
                                        </p:tgtEl>
                                        <p:attrNameLst>
                                          <p:attrName>ppt_y</p:attrName>
                                        </p:attrNameLst>
                                      </p:cBhvr>
                                      <p:tavLst>
                                        <p:tav tm="0">
                                          <p:val>
                                            <p:strVal val="#ppt_y"/>
                                          </p:val>
                                        </p:tav>
                                        <p:tav tm="100000">
                                          <p:val>
                                            <p:strVal val="#ppt_y"/>
                                          </p:val>
                                        </p:tav>
                                      </p:tavLst>
                                    </p:anim>
                                    <p:anim calcmode="lin" valueType="num">
                                      <p:cBhvr>
                                        <p:cTn id="25" dur="500" fill="hold"/>
                                        <p:tgtEl>
                                          <p:spTgt spid="3">
                                            <p:txEl>
                                              <p:pRg st="0" end="0"/>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26" dur="500" fill="hold"/>
                                        <p:tgtEl>
                                          <p:spTgt spid="3">
                                            <p:txEl>
                                              <p:pRg st="0" end="0"/>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27" dur="500" tmFilter="0,0; .5, 1; 1, 1"/>
                                        <p:tgtEl>
                                          <p:spTgt spid="3">
                                            <p:txEl>
                                              <p:pRg st="0" end="0"/>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56" presetClass="exit" presetSubtype="0" fill="hold" grpId="1" nodeType="clickEffect">
                                  <p:stCondLst>
                                    <p:cond delay="0"/>
                                  </p:stCondLst>
                                  <p:iterate type="lt">
                                    <p:tmPct val="10000"/>
                                  </p:iterate>
                                  <p:childTnLst>
                                    <p:anim from="(ppt_w)" to="(-ppt_w*2)" calcmode="lin" valueType="num">
                                      <p:cBhvr rctx="PPT">
                                        <p:cTn id="31" dur="500" autoRev="1">
                                          <p:stCondLst>
                                            <p:cond delay="0"/>
                                          </p:stCondLst>
                                        </p:cTn>
                                        <p:tgtEl>
                                          <p:spTgt spid="3">
                                            <p:txEl>
                                              <p:pRg st="0" end="0"/>
                                            </p:txEl>
                                          </p:spTgt>
                                        </p:tgtEl>
                                        <p:attrNameLst>
                                          <p:attrName>ppt_w</p:attrName>
                                        </p:attrNameLst>
                                      </p:cBhvr>
                                    </p:anim>
                                    <p:anim by="(ppt_w*0.50)" calcmode="lin" valueType="num">
                                      <p:cBhvr>
                                        <p:cTn id="32" dur="500" decel="50000" autoRev="1">
                                          <p:stCondLst>
                                            <p:cond delay="0"/>
                                          </p:stCondLst>
                                        </p:cTn>
                                        <p:tgtEl>
                                          <p:spTgt spid="3">
                                            <p:txEl>
                                              <p:pRg st="0" end="0"/>
                                            </p:txEl>
                                          </p:spTgt>
                                        </p:tgtEl>
                                        <p:attrNameLst>
                                          <p:attrName>ppt_x</p:attrName>
                                        </p:attrNameLst>
                                      </p:cBhvr>
                                    </p:anim>
                                    <p:anim from="(ppt_y)" to="(1+ppt_h/2)" calcmode="lin" valueType="num">
                                      <p:cBhvr>
                                        <p:cTn id="33" dur="1000">
                                          <p:stCondLst>
                                            <p:cond delay="0"/>
                                          </p:stCondLst>
                                        </p:cTn>
                                        <p:tgtEl>
                                          <p:spTgt spid="3">
                                            <p:txEl>
                                              <p:pRg st="0" end="0"/>
                                            </p:txEl>
                                          </p:spTgt>
                                        </p:tgtEl>
                                        <p:attrNameLst>
                                          <p:attrName>ppt_y</p:attrName>
                                        </p:attrNameLst>
                                      </p:cBhvr>
                                    </p:anim>
                                    <p:animRot by="21600000">
                                      <p:cBhvr>
                                        <p:cTn id="34" dur="1000">
                                          <p:stCondLst>
                                            <p:cond delay="0"/>
                                          </p:stCondLst>
                                        </p:cTn>
                                        <p:tgtEl>
                                          <p:spTgt spid="3">
                                            <p:txEl>
                                              <p:pRg st="0" end="0"/>
                                            </p:txEl>
                                          </p:spTgt>
                                        </p:tgtEl>
                                        <p:attrNameLst>
                                          <p:attrName>r</p:attrName>
                                        </p:attrNameLst>
                                      </p:cBhvr>
                                    </p:animRot>
                                    <p:set>
                                      <p:cBhvr>
                                        <p:cTn id="35" dur="1" fill="hold">
                                          <p:stCondLst>
                                            <p:cond delay="999"/>
                                          </p:stCondLst>
                                        </p:cTn>
                                        <p:tgtEl>
                                          <p:spTgt spid="3">
                                            <p:txEl>
                                              <p:pRg st="0" end="0"/>
                                            </p:txEl>
                                          </p:spTgt>
                                        </p:tgtEl>
                                        <p:attrNameLst>
                                          <p:attrName>style.visibility</p:attrName>
                                        </p:attrNameLst>
                                      </p:cBhvr>
                                      <p:to>
                                        <p:strVal val="hidden"/>
                                      </p:to>
                                    </p:set>
                                  </p:childTnLst>
                                </p:cTn>
                              </p:par>
                            </p:childTnLst>
                          </p:cTn>
                        </p:par>
                      </p:childTnLst>
                    </p:cTn>
                  </p:par>
                  <p:par>
                    <p:cTn id="36" fill="hold">
                      <p:stCondLst>
                        <p:cond delay="indefinite"/>
                      </p:stCondLst>
                      <p:childTnLst>
                        <p:par>
                          <p:cTn id="37" fill="hold">
                            <p:stCondLst>
                              <p:cond delay="0"/>
                            </p:stCondLst>
                            <p:childTnLst>
                              <p:par>
                                <p:cTn id="38" presetID="30" presetClass="entr" presetSubtype="0" fill="hold" nodeType="clickEffect">
                                  <p:stCondLst>
                                    <p:cond delay="0"/>
                                  </p:stCondLst>
                                  <p:childTnLst>
                                    <p:set>
                                      <p:cBhvr>
                                        <p:cTn id="39" dur="1" fill="hold">
                                          <p:stCondLst>
                                            <p:cond delay="0"/>
                                          </p:stCondLst>
                                        </p:cTn>
                                        <p:tgtEl>
                                          <p:spTgt spid="7"/>
                                        </p:tgtEl>
                                        <p:attrNameLst>
                                          <p:attrName>style.visibility</p:attrName>
                                        </p:attrNameLst>
                                      </p:cBhvr>
                                      <p:to>
                                        <p:strVal val="visible"/>
                                      </p:to>
                                    </p:set>
                                    <p:animEffect transition="in" filter="fade">
                                      <p:cBhvr>
                                        <p:cTn id="40" dur="800" decel="100000"/>
                                        <p:tgtEl>
                                          <p:spTgt spid="7"/>
                                        </p:tgtEl>
                                      </p:cBhvr>
                                    </p:animEffect>
                                    <p:anim calcmode="lin" valueType="num">
                                      <p:cBhvr>
                                        <p:cTn id="41" dur="800" decel="100000" fill="hold"/>
                                        <p:tgtEl>
                                          <p:spTgt spid="7"/>
                                        </p:tgtEl>
                                        <p:attrNameLst>
                                          <p:attrName>style.rotation</p:attrName>
                                        </p:attrNameLst>
                                      </p:cBhvr>
                                      <p:tavLst>
                                        <p:tav tm="0">
                                          <p:val>
                                            <p:fltVal val="-90"/>
                                          </p:val>
                                        </p:tav>
                                        <p:tav tm="100000">
                                          <p:val>
                                            <p:fltVal val="0"/>
                                          </p:val>
                                        </p:tav>
                                      </p:tavLst>
                                    </p:anim>
                                    <p:anim calcmode="lin" valueType="num">
                                      <p:cBhvr>
                                        <p:cTn id="42" dur="800" decel="100000" fill="hold"/>
                                        <p:tgtEl>
                                          <p:spTgt spid="7"/>
                                        </p:tgtEl>
                                        <p:attrNameLst>
                                          <p:attrName>ppt_x</p:attrName>
                                        </p:attrNameLst>
                                      </p:cBhvr>
                                      <p:tavLst>
                                        <p:tav tm="0">
                                          <p:val>
                                            <p:strVal val="#ppt_x+0.4"/>
                                          </p:val>
                                        </p:tav>
                                        <p:tav tm="100000">
                                          <p:val>
                                            <p:strVal val="#ppt_x-0.05"/>
                                          </p:val>
                                        </p:tav>
                                      </p:tavLst>
                                    </p:anim>
                                    <p:anim calcmode="lin" valueType="num">
                                      <p:cBhvr>
                                        <p:cTn id="43" dur="800" decel="100000" fill="hold"/>
                                        <p:tgtEl>
                                          <p:spTgt spid="7"/>
                                        </p:tgtEl>
                                        <p:attrNameLst>
                                          <p:attrName>ppt_y</p:attrName>
                                        </p:attrNameLst>
                                      </p:cBhvr>
                                      <p:tavLst>
                                        <p:tav tm="0">
                                          <p:val>
                                            <p:strVal val="#ppt_y-0.4"/>
                                          </p:val>
                                        </p:tav>
                                        <p:tav tm="100000">
                                          <p:val>
                                            <p:strVal val="#ppt_y+0.1"/>
                                          </p:val>
                                        </p:tav>
                                      </p:tavLst>
                                    </p:anim>
                                    <p:anim calcmode="lin" valueType="num">
                                      <p:cBhvr>
                                        <p:cTn id="44" dur="200" accel="100000" fill="hold">
                                          <p:stCondLst>
                                            <p:cond delay="800"/>
                                          </p:stCondLst>
                                        </p:cTn>
                                        <p:tgtEl>
                                          <p:spTgt spid="7"/>
                                        </p:tgtEl>
                                        <p:attrNameLst>
                                          <p:attrName>ppt_x</p:attrName>
                                        </p:attrNameLst>
                                      </p:cBhvr>
                                      <p:tavLst>
                                        <p:tav tm="0">
                                          <p:val>
                                            <p:strVal val="#ppt_x-0.05"/>
                                          </p:val>
                                        </p:tav>
                                        <p:tav tm="100000">
                                          <p:val>
                                            <p:strVal val="#ppt_x"/>
                                          </p:val>
                                        </p:tav>
                                      </p:tavLst>
                                    </p:anim>
                                    <p:anim calcmode="lin" valueType="num">
                                      <p:cBhvr>
                                        <p:cTn id="45" dur="200" accel="100000" fill="hold">
                                          <p:stCondLst>
                                            <p:cond delay="800"/>
                                          </p:stCondLst>
                                        </p:cTn>
                                        <p:tgtEl>
                                          <p:spTgt spid="7"/>
                                        </p:tgtEl>
                                        <p:attrNameLst>
                                          <p:attrName>ppt_y</p:attrName>
                                        </p:attrNameLst>
                                      </p:cBhvr>
                                      <p:tavLst>
                                        <p:tav tm="0">
                                          <p:val>
                                            <p:strVal val="#ppt_y+0.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build="p"/>
      <p:bldP spid="3" grpId="1"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e 3"/>
          <p:cNvGrpSpPr/>
          <p:nvPr/>
        </p:nvGrpSpPr>
        <p:grpSpPr>
          <a:xfrm>
            <a:off x="1260086" y="926377"/>
            <a:ext cx="9670895" cy="1404229"/>
            <a:chOff x="1260086" y="926377"/>
            <a:chExt cx="9670895" cy="1404229"/>
          </a:xfrm>
        </p:grpSpPr>
        <p:sp>
          <p:nvSpPr>
            <p:cNvPr id="5" name="Rectangle à coins arrondis 4"/>
            <p:cNvSpPr/>
            <p:nvPr/>
          </p:nvSpPr>
          <p:spPr>
            <a:xfrm>
              <a:off x="10817609" y="926377"/>
              <a:ext cx="113372" cy="1404229"/>
            </a:xfrm>
            <a:prstGeom prst="roundRect">
              <a:avLst/>
            </a:prstGeom>
            <a:ln>
              <a:solidFill>
                <a:srgbClr val="002060"/>
              </a:solidFill>
            </a:ln>
          </p:spPr>
          <p:style>
            <a:lnRef idx="1">
              <a:schemeClr val="dk1"/>
            </a:lnRef>
            <a:fillRef idx="2">
              <a:schemeClr val="dk1"/>
            </a:fillRef>
            <a:effectRef idx="1">
              <a:schemeClr val="dk1"/>
            </a:effectRef>
            <a:fontRef idx="minor">
              <a:schemeClr val="dk1"/>
            </a:fontRef>
          </p:style>
          <p:txBody>
            <a:bodyPr rtlCol="0" anchor="ctr"/>
            <a:lstStyle/>
            <a:p>
              <a:pPr algn="ctr"/>
              <a:endParaRPr lang="fr-FR"/>
            </a:p>
          </p:txBody>
        </p:sp>
        <p:sp>
          <p:nvSpPr>
            <p:cNvPr id="6" name="Rectangle à coins arrondis 5"/>
            <p:cNvSpPr/>
            <p:nvPr/>
          </p:nvSpPr>
          <p:spPr>
            <a:xfrm>
              <a:off x="1260086" y="926377"/>
              <a:ext cx="113372" cy="1404229"/>
            </a:xfrm>
            <a:prstGeom prst="roundRect">
              <a:avLst/>
            </a:prstGeom>
            <a:ln>
              <a:solidFill>
                <a:srgbClr val="002060"/>
              </a:solidFill>
            </a:ln>
          </p:spPr>
          <p:style>
            <a:lnRef idx="1">
              <a:schemeClr val="dk1"/>
            </a:lnRef>
            <a:fillRef idx="2">
              <a:schemeClr val="dk1"/>
            </a:fillRef>
            <a:effectRef idx="1">
              <a:schemeClr val="dk1"/>
            </a:effectRef>
            <a:fontRef idx="minor">
              <a:schemeClr val="dk1"/>
            </a:fontRef>
          </p:style>
          <p:txBody>
            <a:bodyPr rtlCol="0" anchor="ctr"/>
            <a:lstStyle/>
            <a:p>
              <a:pPr algn="ctr"/>
              <a:endParaRPr lang="fr-FR"/>
            </a:p>
          </p:txBody>
        </p:sp>
      </p:grpSp>
      <p:sp>
        <p:nvSpPr>
          <p:cNvPr id="2" name="Titre 1"/>
          <p:cNvSpPr>
            <a:spLocks noGrp="1"/>
          </p:cNvSpPr>
          <p:nvPr>
            <p:ph type="title"/>
          </p:nvPr>
        </p:nvSpPr>
        <p:spPr>
          <a:solidFill>
            <a:srgbClr val="333300"/>
          </a:solidFill>
        </p:spPr>
        <p:txBody>
          <a:bodyPr>
            <a:noAutofit/>
          </a:bodyPr>
          <a:lstStyle/>
          <a:p>
            <a:r>
              <a:rPr lang="ar-DZ" sz="3200" dirty="0">
                <a:solidFill>
                  <a:srgbClr val="FFFF00"/>
                </a:solidFill>
                <a:latin typeface="Alilato ExtLt" pitchFamily="2" charset="-78"/>
                <a:cs typeface="Alilato ExtLt" pitchFamily="2" charset="-78"/>
              </a:rPr>
              <a:t>عرض تاريخي لحالة الأنثروبولوجيا في المغرب </a:t>
            </a:r>
            <a:r>
              <a:rPr lang="ar-DZ" sz="3200" dirty="0" smtClean="0">
                <a:solidFill>
                  <a:srgbClr val="FFFF00"/>
                </a:solidFill>
                <a:latin typeface="Alilato ExtLt" pitchFamily="2" charset="-78"/>
                <a:cs typeface="Alilato ExtLt" pitchFamily="2" charset="-78"/>
              </a:rPr>
              <a:t>الكبير.</a:t>
            </a:r>
            <a:endParaRPr lang="ar-DZ" sz="3200" dirty="0">
              <a:solidFill>
                <a:srgbClr val="FFFF00"/>
              </a:solidFill>
              <a:latin typeface="Alilato ExtLt" pitchFamily="2" charset="-78"/>
              <a:cs typeface="Alilato ExtLt" pitchFamily="2" charset="-78"/>
            </a:endParaRPr>
          </a:p>
        </p:txBody>
      </p:sp>
      <p:sp>
        <p:nvSpPr>
          <p:cNvPr id="3" name="Espace réservé du contenu 2"/>
          <p:cNvSpPr>
            <a:spLocks noGrp="1"/>
          </p:cNvSpPr>
          <p:nvPr>
            <p:ph idx="1"/>
          </p:nvPr>
        </p:nvSpPr>
        <p:spPr/>
        <p:txBody>
          <a:bodyPr>
            <a:normAutofit fontScale="92500" lnSpcReduction="20000"/>
          </a:bodyPr>
          <a:lstStyle/>
          <a:p>
            <a:pPr algn="just" rtl="1"/>
            <a:r>
              <a:rPr lang="ar-DZ" sz="3200" dirty="0"/>
              <a:t> وفي مقال لـ«عبد الرحمن موساوي» تحت عنوان «</a:t>
            </a:r>
            <a:r>
              <a:rPr lang="fr-FR" sz="3200" dirty="0"/>
              <a:t>La pratique de l’anthropologie en Algérie » </a:t>
            </a:r>
            <a:r>
              <a:rPr lang="ar-DZ" sz="3200" dirty="0"/>
              <a:t>يرى أنه إذا كان علم </a:t>
            </a:r>
            <a:r>
              <a:rPr lang="ar-DZ" sz="3200" dirty="0" err="1"/>
              <a:t>الإجتماع</a:t>
            </a:r>
            <a:r>
              <a:rPr lang="ar-DZ" sz="3200" dirty="0"/>
              <a:t> قد تم تبنيه منذ </a:t>
            </a:r>
            <a:r>
              <a:rPr lang="ar-DZ" sz="3200" dirty="0" err="1"/>
              <a:t>الإستقلال</a:t>
            </a:r>
            <a:r>
              <a:rPr lang="ar-DZ" sz="3200" dirty="0"/>
              <a:t> من قبل الجامعة الجزائرية تحت غيات وضعه مشروع المجتمع، فإن الأنثروبولوجيا لم تعرف نفس </a:t>
            </a:r>
            <a:r>
              <a:rPr lang="ar-DZ" sz="3200" dirty="0" err="1"/>
              <a:t>الإهتمام</a:t>
            </a:r>
            <a:r>
              <a:rPr lang="ar-DZ" sz="3200" dirty="0"/>
              <a:t> أبدا. متهمة بأنها خدمت المشروع </a:t>
            </a:r>
            <a:r>
              <a:rPr lang="ar-DZ" sz="3200" dirty="0" err="1"/>
              <a:t>الإستعماري</a:t>
            </a:r>
            <a:r>
              <a:rPr lang="ar-DZ" sz="3200" dirty="0"/>
              <a:t>، فهي قد عاشت نكسة رسمية منذ المؤتمر الخامس والعشرين لعلم </a:t>
            </a:r>
            <a:r>
              <a:rPr lang="ar-DZ" sz="3200" dirty="0" err="1"/>
              <a:t>الإجتماع</a:t>
            </a:r>
            <a:r>
              <a:rPr lang="ar-DZ" sz="3200" dirty="0"/>
              <a:t> الذي انعقد سنة 1974 في العاصمة الجزائرية. إن مثل هذه اللامبالاة يمكن أن تبدو كنتيجة منطقية للشعور والحس الوطني الذي طور من طرف حزب جبهة التحرير الوطني </a:t>
            </a:r>
            <a:r>
              <a:rPr lang="ar-DZ" sz="3200" dirty="0" err="1"/>
              <a:t>آنئذ</a:t>
            </a:r>
            <a:r>
              <a:rPr lang="ar-DZ" sz="3200" dirty="0"/>
              <a:t>.</a:t>
            </a:r>
            <a:endParaRPr lang="fr-FR" sz="3200" dirty="0"/>
          </a:p>
        </p:txBody>
      </p:sp>
      <p:pic>
        <p:nvPicPr>
          <p:cNvPr id="7" name="Image 6"/>
          <p:cNvPicPr>
            <a:picLocks noChangeAspect="1"/>
          </p:cNvPicPr>
          <p:nvPr/>
        </p:nvPicPr>
        <p:blipFill>
          <a:blip r:embed="rId2"/>
          <a:stretch>
            <a:fillRect/>
          </a:stretch>
        </p:blipFill>
        <p:spPr>
          <a:xfrm>
            <a:off x="4069080" y="2650616"/>
            <a:ext cx="3793236" cy="2844927"/>
          </a:xfrm>
          <a:prstGeom prst="rect">
            <a:avLst/>
          </a:prstGeom>
        </p:spPr>
      </p:pic>
      <p:pic>
        <p:nvPicPr>
          <p:cNvPr id="8" name="Imag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2604" y="196546"/>
            <a:ext cx="1143099" cy="1143099"/>
          </a:xfrm>
          <a:prstGeom prst="rect">
            <a:avLst/>
          </a:prstGeom>
        </p:spPr>
      </p:pic>
    </p:spTree>
    <p:extLst>
      <p:ext uri="{BB962C8B-B14F-4D97-AF65-F5344CB8AC3E}">
        <p14:creationId xmlns:p14="http://schemas.microsoft.com/office/powerpoint/2010/main" val="6885703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5"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2000"/>
                                        <p:tgtEl>
                                          <p:spTgt spid="8"/>
                                        </p:tgtEl>
                                      </p:cBhvr>
                                    </p:animEffect>
                                    <p:anim calcmode="lin" valueType="num">
                                      <p:cBhvr>
                                        <p:cTn id="8" dur="2000" fill="hold"/>
                                        <p:tgtEl>
                                          <p:spTgt spid="8"/>
                                        </p:tgtEl>
                                        <p:attrNameLst>
                                          <p:attrName>ppt_w</p:attrName>
                                        </p:attrNameLst>
                                      </p:cBhvr>
                                      <p:tavLst>
                                        <p:tav tm="0" fmla="#ppt_w*sin(2.5*pi*$)">
                                          <p:val>
                                            <p:fltVal val="0"/>
                                          </p:val>
                                        </p:tav>
                                        <p:tav tm="100000">
                                          <p:val>
                                            <p:fltVal val="1"/>
                                          </p:val>
                                        </p:tav>
                                      </p:tavLst>
                                    </p:anim>
                                    <p:anim calcmode="lin" valueType="num">
                                      <p:cBhvr>
                                        <p:cTn id="9" dur="2000" fill="hold"/>
                                        <p:tgtEl>
                                          <p:spTgt spid="8"/>
                                        </p:tgtEl>
                                        <p:attrNameLst>
                                          <p:attrName>ppt_h</p:attrName>
                                        </p:attrNameLst>
                                      </p:cBhvr>
                                      <p:tavLst>
                                        <p:tav tm="0">
                                          <p:val>
                                            <p:strVal val="#ppt_h"/>
                                          </p:val>
                                        </p:tav>
                                        <p:tav tm="100000">
                                          <p:val>
                                            <p:strVal val="#ppt_h"/>
                                          </p:val>
                                        </p:tav>
                                      </p:tavLst>
                                    </p:anim>
                                  </p:childTnLst>
                                </p:cTn>
                              </p:par>
                            </p:childTnLst>
                          </p:cTn>
                        </p:par>
                      </p:childTnLst>
                    </p:cTn>
                  </p:par>
                  <p:par>
                    <p:cTn id="10" fill="hold">
                      <p:stCondLst>
                        <p:cond delay="indefinite"/>
                      </p:stCondLst>
                      <p:childTnLst>
                        <p:par>
                          <p:cTn id="11" fill="hold">
                            <p:stCondLst>
                              <p:cond delay="0"/>
                            </p:stCondLst>
                            <p:childTnLst>
                              <p:par>
                                <p:cTn id="12" presetID="41" presetClass="entr" presetSubtype="0" fill="hold" grpId="0" nodeType="clickEffect">
                                  <p:stCondLst>
                                    <p:cond delay="0"/>
                                  </p:stCondLst>
                                  <p:iterate type="lt">
                                    <p:tmPct val="10000"/>
                                  </p:iterate>
                                  <p:childTnLst>
                                    <p:set>
                                      <p:cBhvr>
                                        <p:cTn id="13" dur="1" fill="hold">
                                          <p:stCondLst>
                                            <p:cond delay="0"/>
                                          </p:stCondLst>
                                        </p:cTn>
                                        <p:tgtEl>
                                          <p:spTgt spid="2"/>
                                        </p:tgtEl>
                                        <p:attrNameLst>
                                          <p:attrName>style.visibility</p:attrName>
                                        </p:attrNameLst>
                                      </p:cBhvr>
                                      <p:to>
                                        <p:strVal val="visible"/>
                                      </p:to>
                                    </p:set>
                                    <p:anim calcmode="lin" valueType="num">
                                      <p:cBhvr>
                                        <p:cTn id="14" dur="500" fill="hold"/>
                                        <p:tgtEl>
                                          <p:spTgt spid="2"/>
                                        </p:tgtEl>
                                        <p:attrNameLst>
                                          <p:attrName>ppt_x</p:attrName>
                                        </p:attrNameLst>
                                      </p:cBhvr>
                                      <p:tavLst>
                                        <p:tav tm="0">
                                          <p:val>
                                            <p:strVal val="#ppt_x"/>
                                          </p:val>
                                        </p:tav>
                                        <p:tav tm="50000">
                                          <p:val>
                                            <p:strVal val="#ppt_x+.1"/>
                                          </p:val>
                                        </p:tav>
                                        <p:tav tm="100000">
                                          <p:val>
                                            <p:strVal val="#ppt_x"/>
                                          </p:val>
                                        </p:tav>
                                      </p:tavLst>
                                    </p:anim>
                                    <p:anim calcmode="lin" valueType="num">
                                      <p:cBhvr>
                                        <p:cTn id="15" dur="500" fill="hold"/>
                                        <p:tgtEl>
                                          <p:spTgt spid="2"/>
                                        </p:tgtEl>
                                        <p:attrNameLst>
                                          <p:attrName>ppt_y</p:attrName>
                                        </p:attrNameLst>
                                      </p:cBhvr>
                                      <p:tavLst>
                                        <p:tav tm="0">
                                          <p:val>
                                            <p:strVal val="#ppt_y"/>
                                          </p:val>
                                        </p:tav>
                                        <p:tav tm="100000">
                                          <p:val>
                                            <p:strVal val="#ppt_y"/>
                                          </p:val>
                                        </p:tav>
                                      </p:tavLst>
                                    </p:anim>
                                    <p:anim calcmode="lin" valueType="num">
                                      <p:cBhvr>
                                        <p:cTn id="16" dur="500" fill="hold"/>
                                        <p:tgtEl>
                                          <p:spTgt spid="2"/>
                                        </p:tgtEl>
                                        <p:attrNameLst>
                                          <p:attrName>ppt_h</p:attrName>
                                        </p:attrNameLst>
                                      </p:cBhvr>
                                      <p:tavLst>
                                        <p:tav tm="0">
                                          <p:val>
                                            <p:strVal val="#ppt_h/10"/>
                                          </p:val>
                                        </p:tav>
                                        <p:tav tm="50000">
                                          <p:val>
                                            <p:strVal val="#ppt_h+.01"/>
                                          </p:val>
                                        </p:tav>
                                        <p:tav tm="100000">
                                          <p:val>
                                            <p:strVal val="#ppt_h"/>
                                          </p:val>
                                        </p:tav>
                                      </p:tavLst>
                                    </p:anim>
                                    <p:anim calcmode="lin" valueType="num">
                                      <p:cBhvr>
                                        <p:cTn id="17" dur="500" fill="hold"/>
                                        <p:tgtEl>
                                          <p:spTgt spid="2"/>
                                        </p:tgtEl>
                                        <p:attrNameLst>
                                          <p:attrName>ppt_w</p:attrName>
                                        </p:attrNameLst>
                                      </p:cBhvr>
                                      <p:tavLst>
                                        <p:tav tm="0">
                                          <p:val>
                                            <p:strVal val="#ppt_w/10"/>
                                          </p:val>
                                        </p:tav>
                                        <p:tav tm="50000">
                                          <p:val>
                                            <p:strVal val="#ppt_w+.01"/>
                                          </p:val>
                                        </p:tav>
                                        <p:tav tm="100000">
                                          <p:val>
                                            <p:strVal val="#ppt_w"/>
                                          </p:val>
                                        </p:tav>
                                      </p:tavLst>
                                    </p:anim>
                                    <p:animEffect transition="in" filter="fade">
                                      <p:cBhvr>
                                        <p:cTn id="18" dur="500" tmFilter="0,0; .5, 1; 1, 1"/>
                                        <p:tgtEl>
                                          <p:spTgt spid="2"/>
                                        </p:tgtEl>
                                      </p:cBhvr>
                                    </p:animEffect>
                                  </p:childTnLst>
                                </p:cTn>
                              </p:par>
                            </p:childTnLst>
                          </p:cTn>
                        </p:par>
                      </p:childTnLst>
                    </p:cTn>
                  </p:par>
                  <p:par>
                    <p:cTn id="19" fill="hold">
                      <p:stCondLst>
                        <p:cond delay="indefinite"/>
                      </p:stCondLst>
                      <p:childTnLst>
                        <p:par>
                          <p:cTn id="20" fill="hold">
                            <p:stCondLst>
                              <p:cond delay="0"/>
                            </p:stCondLst>
                            <p:childTnLst>
                              <p:par>
                                <p:cTn id="21" presetID="41" presetClass="entr" presetSubtype="0" fill="hold" grpId="0" nodeType="clickEffect">
                                  <p:stCondLst>
                                    <p:cond delay="0"/>
                                  </p:stCondLst>
                                  <p:iterate type="lt">
                                    <p:tmPct val="10000"/>
                                  </p:iterate>
                                  <p:childTnLst>
                                    <p:set>
                                      <p:cBhvr>
                                        <p:cTn id="22" dur="1" fill="hold">
                                          <p:stCondLst>
                                            <p:cond delay="0"/>
                                          </p:stCondLst>
                                        </p:cTn>
                                        <p:tgtEl>
                                          <p:spTgt spid="3">
                                            <p:txEl>
                                              <p:pRg st="0" end="0"/>
                                            </p:txEl>
                                          </p:spTgt>
                                        </p:tgtEl>
                                        <p:attrNameLst>
                                          <p:attrName>style.visibility</p:attrName>
                                        </p:attrNameLst>
                                      </p:cBhvr>
                                      <p:to>
                                        <p:strVal val="visible"/>
                                      </p:to>
                                    </p:set>
                                    <p:anim calcmode="lin" valueType="num">
                                      <p:cBhvr>
                                        <p:cTn id="23" dur="500" fill="hold"/>
                                        <p:tgtEl>
                                          <p:spTgt spid="3">
                                            <p:txEl>
                                              <p:pRg st="0" end="0"/>
                                            </p:txEl>
                                          </p:spTgt>
                                        </p:tgtEl>
                                        <p:attrNameLst>
                                          <p:attrName>ppt_x</p:attrName>
                                        </p:attrNameLst>
                                      </p:cBhvr>
                                      <p:tavLst>
                                        <p:tav tm="0">
                                          <p:val>
                                            <p:strVal val="#ppt_x"/>
                                          </p:val>
                                        </p:tav>
                                        <p:tav tm="50000">
                                          <p:val>
                                            <p:strVal val="#ppt_x+.1"/>
                                          </p:val>
                                        </p:tav>
                                        <p:tav tm="100000">
                                          <p:val>
                                            <p:strVal val="#ppt_x"/>
                                          </p:val>
                                        </p:tav>
                                      </p:tavLst>
                                    </p:anim>
                                    <p:anim calcmode="lin" valueType="num">
                                      <p:cBhvr>
                                        <p:cTn id="24" dur="500" fill="hold"/>
                                        <p:tgtEl>
                                          <p:spTgt spid="3">
                                            <p:txEl>
                                              <p:pRg st="0" end="0"/>
                                            </p:txEl>
                                          </p:spTgt>
                                        </p:tgtEl>
                                        <p:attrNameLst>
                                          <p:attrName>ppt_y</p:attrName>
                                        </p:attrNameLst>
                                      </p:cBhvr>
                                      <p:tavLst>
                                        <p:tav tm="0">
                                          <p:val>
                                            <p:strVal val="#ppt_y"/>
                                          </p:val>
                                        </p:tav>
                                        <p:tav tm="100000">
                                          <p:val>
                                            <p:strVal val="#ppt_y"/>
                                          </p:val>
                                        </p:tav>
                                      </p:tavLst>
                                    </p:anim>
                                    <p:anim calcmode="lin" valueType="num">
                                      <p:cBhvr>
                                        <p:cTn id="25" dur="500" fill="hold"/>
                                        <p:tgtEl>
                                          <p:spTgt spid="3">
                                            <p:txEl>
                                              <p:pRg st="0" end="0"/>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26" dur="500" fill="hold"/>
                                        <p:tgtEl>
                                          <p:spTgt spid="3">
                                            <p:txEl>
                                              <p:pRg st="0" end="0"/>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27" dur="500" tmFilter="0,0; .5, 1; 1, 1"/>
                                        <p:tgtEl>
                                          <p:spTgt spid="3">
                                            <p:txEl>
                                              <p:pRg st="0" end="0"/>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56" presetClass="exit" presetSubtype="0" fill="hold" grpId="1" nodeType="clickEffect">
                                  <p:stCondLst>
                                    <p:cond delay="0"/>
                                  </p:stCondLst>
                                  <p:iterate type="lt">
                                    <p:tmPct val="10000"/>
                                  </p:iterate>
                                  <p:childTnLst>
                                    <p:anim from="(ppt_w)" to="(-ppt_w*2)" calcmode="lin" valueType="num">
                                      <p:cBhvr rctx="PPT">
                                        <p:cTn id="31" dur="500" autoRev="1">
                                          <p:stCondLst>
                                            <p:cond delay="0"/>
                                          </p:stCondLst>
                                        </p:cTn>
                                        <p:tgtEl>
                                          <p:spTgt spid="3">
                                            <p:txEl>
                                              <p:pRg st="0" end="0"/>
                                            </p:txEl>
                                          </p:spTgt>
                                        </p:tgtEl>
                                        <p:attrNameLst>
                                          <p:attrName>ppt_w</p:attrName>
                                        </p:attrNameLst>
                                      </p:cBhvr>
                                    </p:anim>
                                    <p:anim by="(ppt_w*0.50)" calcmode="lin" valueType="num">
                                      <p:cBhvr>
                                        <p:cTn id="32" dur="500" decel="50000" autoRev="1">
                                          <p:stCondLst>
                                            <p:cond delay="0"/>
                                          </p:stCondLst>
                                        </p:cTn>
                                        <p:tgtEl>
                                          <p:spTgt spid="3">
                                            <p:txEl>
                                              <p:pRg st="0" end="0"/>
                                            </p:txEl>
                                          </p:spTgt>
                                        </p:tgtEl>
                                        <p:attrNameLst>
                                          <p:attrName>ppt_x</p:attrName>
                                        </p:attrNameLst>
                                      </p:cBhvr>
                                    </p:anim>
                                    <p:anim from="(ppt_y)" to="(1+ppt_h/2)" calcmode="lin" valueType="num">
                                      <p:cBhvr>
                                        <p:cTn id="33" dur="1000">
                                          <p:stCondLst>
                                            <p:cond delay="0"/>
                                          </p:stCondLst>
                                        </p:cTn>
                                        <p:tgtEl>
                                          <p:spTgt spid="3">
                                            <p:txEl>
                                              <p:pRg st="0" end="0"/>
                                            </p:txEl>
                                          </p:spTgt>
                                        </p:tgtEl>
                                        <p:attrNameLst>
                                          <p:attrName>ppt_y</p:attrName>
                                        </p:attrNameLst>
                                      </p:cBhvr>
                                    </p:anim>
                                    <p:animRot by="21600000">
                                      <p:cBhvr>
                                        <p:cTn id="34" dur="1000">
                                          <p:stCondLst>
                                            <p:cond delay="0"/>
                                          </p:stCondLst>
                                        </p:cTn>
                                        <p:tgtEl>
                                          <p:spTgt spid="3">
                                            <p:txEl>
                                              <p:pRg st="0" end="0"/>
                                            </p:txEl>
                                          </p:spTgt>
                                        </p:tgtEl>
                                        <p:attrNameLst>
                                          <p:attrName>r</p:attrName>
                                        </p:attrNameLst>
                                      </p:cBhvr>
                                    </p:animRot>
                                    <p:set>
                                      <p:cBhvr>
                                        <p:cTn id="35" dur="1" fill="hold">
                                          <p:stCondLst>
                                            <p:cond delay="999"/>
                                          </p:stCondLst>
                                        </p:cTn>
                                        <p:tgtEl>
                                          <p:spTgt spid="3">
                                            <p:txEl>
                                              <p:pRg st="0" end="0"/>
                                            </p:txEl>
                                          </p:spTgt>
                                        </p:tgtEl>
                                        <p:attrNameLst>
                                          <p:attrName>style.visibility</p:attrName>
                                        </p:attrNameLst>
                                      </p:cBhvr>
                                      <p:to>
                                        <p:strVal val="hidden"/>
                                      </p:to>
                                    </p:set>
                                  </p:childTnLst>
                                </p:cTn>
                              </p:par>
                            </p:childTnLst>
                          </p:cTn>
                        </p:par>
                      </p:childTnLst>
                    </p:cTn>
                  </p:par>
                  <p:par>
                    <p:cTn id="36" fill="hold">
                      <p:stCondLst>
                        <p:cond delay="indefinite"/>
                      </p:stCondLst>
                      <p:childTnLst>
                        <p:par>
                          <p:cTn id="37" fill="hold">
                            <p:stCondLst>
                              <p:cond delay="0"/>
                            </p:stCondLst>
                            <p:childTnLst>
                              <p:par>
                                <p:cTn id="38" presetID="30" presetClass="entr" presetSubtype="0" fill="hold" nodeType="clickEffect">
                                  <p:stCondLst>
                                    <p:cond delay="0"/>
                                  </p:stCondLst>
                                  <p:childTnLst>
                                    <p:set>
                                      <p:cBhvr>
                                        <p:cTn id="39" dur="1" fill="hold">
                                          <p:stCondLst>
                                            <p:cond delay="0"/>
                                          </p:stCondLst>
                                        </p:cTn>
                                        <p:tgtEl>
                                          <p:spTgt spid="7"/>
                                        </p:tgtEl>
                                        <p:attrNameLst>
                                          <p:attrName>style.visibility</p:attrName>
                                        </p:attrNameLst>
                                      </p:cBhvr>
                                      <p:to>
                                        <p:strVal val="visible"/>
                                      </p:to>
                                    </p:set>
                                    <p:animEffect transition="in" filter="fade">
                                      <p:cBhvr>
                                        <p:cTn id="40" dur="800" decel="100000"/>
                                        <p:tgtEl>
                                          <p:spTgt spid="7"/>
                                        </p:tgtEl>
                                      </p:cBhvr>
                                    </p:animEffect>
                                    <p:anim calcmode="lin" valueType="num">
                                      <p:cBhvr>
                                        <p:cTn id="41" dur="800" decel="100000" fill="hold"/>
                                        <p:tgtEl>
                                          <p:spTgt spid="7"/>
                                        </p:tgtEl>
                                        <p:attrNameLst>
                                          <p:attrName>style.rotation</p:attrName>
                                        </p:attrNameLst>
                                      </p:cBhvr>
                                      <p:tavLst>
                                        <p:tav tm="0">
                                          <p:val>
                                            <p:fltVal val="-90"/>
                                          </p:val>
                                        </p:tav>
                                        <p:tav tm="100000">
                                          <p:val>
                                            <p:fltVal val="0"/>
                                          </p:val>
                                        </p:tav>
                                      </p:tavLst>
                                    </p:anim>
                                    <p:anim calcmode="lin" valueType="num">
                                      <p:cBhvr>
                                        <p:cTn id="42" dur="800" decel="100000" fill="hold"/>
                                        <p:tgtEl>
                                          <p:spTgt spid="7"/>
                                        </p:tgtEl>
                                        <p:attrNameLst>
                                          <p:attrName>ppt_x</p:attrName>
                                        </p:attrNameLst>
                                      </p:cBhvr>
                                      <p:tavLst>
                                        <p:tav tm="0">
                                          <p:val>
                                            <p:strVal val="#ppt_x+0.4"/>
                                          </p:val>
                                        </p:tav>
                                        <p:tav tm="100000">
                                          <p:val>
                                            <p:strVal val="#ppt_x-0.05"/>
                                          </p:val>
                                        </p:tav>
                                      </p:tavLst>
                                    </p:anim>
                                    <p:anim calcmode="lin" valueType="num">
                                      <p:cBhvr>
                                        <p:cTn id="43" dur="800" decel="100000" fill="hold"/>
                                        <p:tgtEl>
                                          <p:spTgt spid="7"/>
                                        </p:tgtEl>
                                        <p:attrNameLst>
                                          <p:attrName>ppt_y</p:attrName>
                                        </p:attrNameLst>
                                      </p:cBhvr>
                                      <p:tavLst>
                                        <p:tav tm="0">
                                          <p:val>
                                            <p:strVal val="#ppt_y-0.4"/>
                                          </p:val>
                                        </p:tav>
                                        <p:tav tm="100000">
                                          <p:val>
                                            <p:strVal val="#ppt_y+0.1"/>
                                          </p:val>
                                        </p:tav>
                                      </p:tavLst>
                                    </p:anim>
                                    <p:anim calcmode="lin" valueType="num">
                                      <p:cBhvr>
                                        <p:cTn id="44" dur="200" accel="100000" fill="hold">
                                          <p:stCondLst>
                                            <p:cond delay="800"/>
                                          </p:stCondLst>
                                        </p:cTn>
                                        <p:tgtEl>
                                          <p:spTgt spid="7"/>
                                        </p:tgtEl>
                                        <p:attrNameLst>
                                          <p:attrName>ppt_x</p:attrName>
                                        </p:attrNameLst>
                                      </p:cBhvr>
                                      <p:tavLst>
                                        <p:tav tm="0">
                                          <p:val>
                                            <p:strVal val="#ppt_x-0.05"/>
                                          </p:val>
                                        </p:tav>
                                        <p:tav tm="100000">
                                          <p:val>
                                            <p:strVal val="#ppt_x"/>
                                          </p:val>
                                        </p:tav>
                                      </p:tavLst>
                                    </p:anim>
                                    <p:anim calcmode="lin" valueType="num">
                                      <p:cBhvr>
                                        <p:cTn id="45" dur="200" accel="100000" fill="hold">
                                          <p:stCondLst>
                                            <p:cond delay="800"/>
                                          </p:stCondLst>
                                        </p:cTn>
                                        <p:tgtEl>
                                          <p:spTgt spid="7"/>
                                        </p:tgtEl>
                                        <p:attrNameLst>
                                          <p:attrName>ppt_y</p:attrName>
                                        </p:attrNameLst>
                                      </p:cBhvr>
                                      <p:tavLst>
                                        <p:tav tm="0">
                                          <p:val>
                                            <p:strVal val="#ppt_y+0.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build="p"/>
      <p:bldP spid="3" grpId="1"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e 3"/>
          <p:cNvGrpSpPr/>
          <p:nvPr/>
        </p:nvGrpSpPr>
        <p:grpSpPr>
          <a:xfrm>
            <a:off x="1260086" y="926377"/>
            <a:ext cx="9670895" cy="1404229"/>
            <a:chOff x="1260086" y="926377"/>
            <a:chExt cx="9670895" cy="1404229"/>
          </a:xfrm>
        </p:grpSpPr>
        <p:sp>
          <p:nvSpPr>
            <p:cNvPr id="5" name="Rectangle à coins arrondis 4"/>
            <p:cNvSpPr/>
            <p:nvPr/>
          </p:nvSpPr>
          <p:spPr>
            <a:xfrm>
              <a:off x="10817609" y="926377"/>
              <a:ext cx="113372" cy="1404229"/>
            </a:xfrm>
            <a:prstGeom prst="roundRect">
              <a:avLst/>
            </a:prstGeom>
            <a:ln>
              <a:solidFill>
                <a:srgbClr val="002060"/>
              </a:solidFill>
            </a:ln>
          </p:spPr>
          <p:style>
            <a:lnRef idx="1">
              <a:schemeClr val="dk1"/>
            </a:lnRef>
            <a:fillRef idx="2">
              <a:schemeClr val="dk1"/>
            </a:fillRef>
            <a:effectRef idx="1">
              <a:schemeClr val="dk1"/>
            </a:effectRef>
            <a:fontRef idx="minor">
              <a:schemeClr val="dk1"/>
            </a:fontRef>
          </p:style>
          <p:txBody>
            <a:bodyPr rtlCol="0" anchor="ctr"/>
            <a:lstStyle/>
            <a:p>
              <a:pPr algn="ctr"/>
              <a:endParaRPr lang="fr-FR"/>
            </a:p>
          </p:txBody>
        </p:sp>
        <p:sp>
          <p:nvSpPr>
            <p:cNvPr id="6" name="Rectangle à coins arrondis 5"/>
            <p:cNvSpPr/>
            <p:nvPr/>
          </p:nvSpPr>
          <p:spPr>
            <a:xfrm>
              <a:off x="1260086" y="926377"/>
              <a:ext cx="113372" cy="1404229"/>
            </a:xfrm>
            <a:prstGeom prst="roundRect">
              <a:avLst/>
            </a:prstGeom>
            <a:ln>
              <a:solidFill>
                <a:srgbClr val="002060"/>
              </a:solidFill>
            </a:ln>
          </p:spPr>
          <p:style>
            <a:lnRef idx="1">
              <a:schemeClr val="dk1"/>
            </a:lnRef>
            <a:fillRef idx="2">
              <a:schemeClr val="dk1"/>
            </a:fillRef>
            <a:effectRef idx="1">
              <a:schemeClr val="dk1"/>
            </a:effectRef>
            <a:fontRef idx="minor">
              <a:schemeClr val="dk1"/>
            </a:fontRef>
          </p:style>
          <p:txBody>
            <a:bodyPr rtlCol="0" anchor="ctr"/>
            <a:lstStyle/>
            <a:p>
              <a:pPr algn="ctr"/>
              <a:endParaRPr lang="fr-FR"/>
            </a:p>
          </p:txBody>
        </p:sp>
      </p:grpSp>
      <p:sp>
        <p:nvSpPr>
          <p:cNvPr id="2" name="Titre 1"/>
          <p:cNvSpPr>
            <a:spLocks noGrp="1"/>
          </p:cNvSpPr>
          <p:nvPr>
            <p:ph type="title"/>
          </p:nvPr>
        </p:nvSpPr>
        <p:spPr>
          <a:solidFill>
            <a:srgbClr val="333300"/>
          </a:solidFill>
        </p:spPr>
        <p:txBody>
          <a:bodyPr>
            <a:noAutofit/>
          </a:bodyPr>
          <a:lstStyle/>
          <a:p>
            <a:r>
              <a:rPr lang="ar-DZ" sz="3200" dirty="0">
                <a:solidFill>
                  <a:srgbClr val="FFFF00"/>
                </a:solidFill>
                <a:latin typeface="Alilato ExtLt" pitchFamily="2" charset="-78"/>
                <a:cs typeface="Alilato ExtLt" pitchFamily="2" charset="-78"/>
              </a:rPr>
              <a:t>عرض تاريخي لحالة الأنثروبولوجيا في المغرب </a:t>
            </a:r>
            <a:r>
              <a:rPr lang="ar-DZ" sz="3200" dirty="0" smtClean="0">
                <a:solidFill>
                  <a:srgbClr val="FFFF00"/>
                </a:solidFill>
                <a:latin typeface="Alilato ExtLt" pitchFamily="2" charset="-78"/>
                <a:cs typeface="Alilato ExtLt" pitchFamily="2" charset="-78"/>
              </a:rPr>
              <a:t>الكبير.</a:t>
            </a:r>
            <a:endParaRPr lang="ar-DZ" sz="3200" dirty="0">
              <a:solidFill>
                <a:srgbClr val="FFFF00"/>
              </a:solidFill>
              <a:latin typeface="Alilato ExtLt" pitchFamily="2" charset="-78"/>
              <a:cs typeface="Alilato ExtLt" pitchFamily="2" charset="-78"/>
            </a:endParaRPr>
          </a:p>
        </p:txBody>
      </p:sp>
      <p:sp>
        <p:nvSpPr>
          <p:cNvPr id="3" name="Espace réservé du contenu 2"/>
          <p:cNvSpPr>
            <a:spLocks noGrp="1"/>
          </p:cNvSpPr>
          <p:nvPr>
            <p:ph idx="1"/>
          </p:nvPr>
        </p:nvSpPr>
        <p:spPr/>
        <p:txBody>
          <a:bodyPr>
            <a:normAutofit fontScale="92500" lnSpcReduction="20000"/>
          </a:bodyPr>
          <a:lstStyle/>
          <a:p>
            <a:pPr algn="just" rtl="1"/>
            <a:r>
              <a:rPr lang="ar-DZ" sz="3200" dirty="0"/>
              <a:t>وبالتالي لم يحدث شيء . إن التناقض بدأ مع نشأة الجامعات اليسارية وعن طريق قرار من وزير شيوعي الذي ألصق تهمة للأنثروبولوجيا </a:t>
            </a:r>
            <a:r>
              <a:rPr lang="ar-DZ" sz="3200" dirty="0" err="1"/>
              <a:t>ععلى</a:t>
            </a:r>
            <a:r>
              <a:rPr lang="ar-DZ" sz="3200" dirty="0"/>
              <a:t> أنها علم استعماري، وقد تحملت </a:t>
            </a:r>
            <a:r>
              <a:rPr lang="ar-DZ" sz="3200" dirty="0" err="1"/>
              <a:t>الإثنولوجيا</a:t>
            </a:r>
            <a:r>
              <a:rPr lang="ar-DZ" sz="3200" dirty="0"/>
              <a:t> </a:t>
            </a:r>
            <a:r>
              <a:rPr lang="ar-DZ" sz="3200" dirty="0" err="1"/>
              <a:t>الإستعمارية</a:t>
            </a:r>
            <a:r>
              <a:rPr lang="ar-DZ" sz="3200" dirty="0"/>
              <a:t> ذلك أكثر، إذ بدأت تلعب دورا مهما في خدمة القضية البربرية. ويكون علم </a:t>
            </a:r>
            <a:r>
              <a:rPr lang="ar-DZ" sz="3200" dirty="0" err="1"/>
              <a:t>الإجتماع</a:t>
            </a:r>
            <a:r>
              <a:rPr lang="ar-DZ" sz="3200" dirty="0"/>
              <a:t> قد تم تبنيه إذن ليس لفضائله الخاصة فحسب، وإنما </a:t>
            </a:r>
            <a:r>
              <a:rPr lang="ar-DZ" sz="3200" dirty="0" err="1"/>
              <a:t>للإعتقاد</a:t>
            </a:r>
            <a:r>
              <a:rPr lang="ar-DZ" sz="3200" dirty="0"/>
              <a:t> بعذريته السياسية، واعتباره بديلا </a:t>
            </a:r>
            <a:r>
              <a:rPr lang="ar-DZ" sz="3200" dirty="0" err="1"/>
              <a:t>للإثنولوجيا</a:t>
            </a:r>
            <a:r>
              <a:rPr lang="ar-DZ" sz="3200" dirty="0"/>
              <a:t> </a:t>
            </a:r>
            <a:r>
              <a:rPr lang="ar-DZ" sz="3200" dirty="0" err="1"/>
              <a:t>المقصية</a:t>
            </a:r>
            <a:r>
              <a:rPr lang="ar-DZ" sz="3200" dirty="0"/>
              <a:t>. إن أعمال علماء </a:t>
            </a:r>
            <a:r>
              <a:rPr lang="ar-DZ" sz="3200" dirty="0" err="1"/>
              <a:t>الإجتماع</a:t>
            </a:r>
            <a:r>
              <a:rPr lang="ar-DZ" sz="3200" dirty="0"/>
              <a:t> الجزائريون يجب أن تكون وقتئذ ليس في خدمة الحقيقة </a:t>
            </a:r>
            <a:r>
              <a:rPr lang="ar-DZ" sz="3200" dirty="0" err="1"/>
              <a:t>الإجتماعية</a:t>
            </a:r>
            <a:r>
              <a:rPr lang="ar-DZ" sz="3200" dirty="0"/>
              <a:t>، لكن في مساعدة الدولة للقيام بمشاريع التنمية وبناء الوحدة الوطنية. </a:t>
            </a:r>
            <a:endParaRPr lang="fr-FR" sz="3200" dirty="0"/>
          </a:p>
        </p:txBody>
      </p:sp>
      <p:pic>
        <p:nvPicPr>
          <p:cNvPr id="7" name="Imag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604" y="196546"/>
            <a:ext cx="1143099" cy="1143099"/>
          </a:xfrm>
          <a:prstGeom prst="rect">
            <a:avLst/>
          </a:prstGeom>
        </p:spPr>
      </p:pic>
    </p:spTree>
    <p:extLst>
      <p:ext uri="{BB962C8B-B14F-4D97-AF65-F5344CB8AC3E}">
        <p14:creationId xmlns:p14="http://schemas.microsoft.com/office/powerpoint/2010/main" val="27065001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5"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2000"/>
                                        <p:tgtEl>
                                          <p:spTgt spid="7"/>
                                        </p:tgtEl>
                                      </p:cBhvr>
                                    </p:animEffect>
                                    <p:anim calcmode="lin" valueType="num">
                                      <p:cBhvr>
                                        <p:cTn id="8" dur="2000" fill="hold"/>
                                        <p:tgtEl>
                                          <p:spTgt spid="7"/>
                                        </p:tgtEl>
                                        <p:attrNameLst>
                                          <p:attrName>ppt_w</p:attrName>
                                        </p:attrNameLst>
                                      </p:cBhvr>
                                      <p:tavLst>
                                        <p:tav tm="0" fmla="#ppt_w*sin(2.5*pi*$)">
                                          <p:val>
                                            <p:fltVal val="0"/>
                                          </p:val>
                                        </p:tav>
                                        <p:tav tm="100000">
                                          <p:val>
                                            <p:fltVal val="1"/>
                                          </p:val>
                                        </p:tav>
                                      </p:tavLst>
                                    </p:anim>
                                    <p:anim calcmode="lin" valueType="num">
                                      <p:cBhvr>
                                        <p:cTn id="9" dur="2000" fill="hold"/>
                                        <p:tgtEl>
                                          <p:spTgt spid="7"/>
                                        </p:tgtEl>
                                        <p:attrNameLst>
                                          <p:attrName>ppt_h</p:attrName>
                                        </p:attrNameLst>
                                      </p:cBhvr>
                                      <p:tavLst>
                                        <p:tav tm="0">
                                          <p:val>
                                            <p:strVal val="#ppt_h"/>
                                          </p:val>
                                        </p:tav>
                                        <p:tav tm="100000">
                                          <p:val>
                                            <p:strVal val="#ppt_h"/>
                                          </p:val>
                                        </p:tav>
                                      </p:tavLst>
                                    </p:anim>
                                  </p:childTnLst>
                                </p:cTn>
                              </p:par>
                            </p:childTnLst>
                          </p:cTn>
                        </p:par>
                      </p:childTnLst>
                    </p:cTn>
                  </p:par>
                  <p:par>
                    <p:cTn id="10" fill="hold">
                      <p:stCondLst>
                        <p:cond delay="indefinite"/>
                      </p:stCondLst>
                      <p:childTnLst>
                        <p:par>
                          <p:cTn id="11" fill="hold">
                            <p:stCondLst>
                              <p:cond delay="0"/>
                            </p:stCondLst>
                            <p:childTnLst>
                              <p:par>
                                <p:cTn id="12" presetID="41" presetClass="entr" presetSubtype="0" fill="hold" grpId="0" nodeType="clickEffect">
                                  <p:stCondLst>
                                    <p:cond delay="0"/>
                                  </p:stCondLst>
                                  <p:iterate type="lt">
                                    <p:tmPct val="10000"/>
                                  </p:iterate>
                                  <p:childTnLst>
                                    <p:set>
                                      <p:cBhvr>
                                        <p:cTn id="13" dur="1" fill="hold">
                                          <p:stCondLst>
                                            <p:cond delay="0"/>
                                          </p:stCondLst>
                                        </p:cTn>
                                        <p:tgtEl>
                                          <p:spTgt spid="2"/>
                                        </p:tgtEl>
                                        <p:attrNameLst>
                                          <p:attrName>style.visibility</p:attrName>
                                        </p:attrNameLst>
                                      </p:cBhvr>
                                      <p:to>
                                        <p:strVal val="visible"/>
                                      </p:to>
                                    </p:set>
                                    <p:anim calcmode="lin" valueType="num">
                                      <p:cBhvr>
                                        <p:cTn id="14" dur="500" fill="hold"/>
                                        <p:tgtEl>
                                          <p:spTgt spid="2"/>
                                        </p:tgtEl>
                                        <p:attrNameLst>
                                          <p:attrName>ppt_x</p:attrName>
                                        </p:attrNameLst>
                                      </p:cBhvr>
                                      <p:tavLst>
                                        <p:tav tm="0">
                                          <p:val>
                                            <p:strVal val="#ppt_x"/>
                                          </p:val>
                                        </p:tav>
                                        <p:tav tm="50000">
                                          <p:val>
                                            <p:strVal val="#ppt_x+.1"/>
                                          </p:val>
                                        </p:tav>
                                        <p:tav tm="100000">
                                          <p:val>
                                            <p:strVal val="#ppt_x"/>
                                          </p:val>
                                        </p:tav>
                                      </p:tavLst>
                                    </p:anim>
                                    <p:anim calcmode="lin" valueType="num">
                                      <p:cBhvr>
                                        <p:cTn id="15" dur="500" fill="hold"/>
                                        <p:tgtEl>
                                          <p:spTgt spid="2"/>
                                        </p:tgtEl>
                                        <p:attrNameLst>
                                          <p:attrName>ppt_y</p:attrName>
                                        </p:attrNameLst>
                                      </p:cBhvr>
                                      <p:tavLst>
                                        <p:tav tm="0">
                                          <p:val>
                                            <p:strVal val="#ppt_y"/>
                                          </p:val>
                                        </p:tav>
                                        <p:tav tm="100000">
                                          <p:val>
                                            <p:strVal val="#ppt_y"/>
                                          </p:val>
                                        </p:tav>
                                      </p:tavLst>
                                    </p:anim>
                                    <p:anim calcmode="lin" valueType="num">
                                      <p:cBhvr>
                                        <p:cTn id="16" dur="500" fill="hold"/>
                                        <p:tgtEl>
                                          <p:spTgt spid="2"/>
                                        </p:tgtEl>
                                        <p:attrNameLst>
                                          <p:attrName>ppt_h</p:attrName>
                                        </p:attrNameLst>
                                      </p:cBhvr>
                                      <p:tavLst>
                                        <p:tav tm="0">
                                          <p:val>
                                            <p:strVal val="#ppt_h/10"/>
                                          </p:val>
                                        </p:tav>
                                        <p:tav tm="50000">
                                          <p:val>
                                            <p:strVal val="#ppt_h+.01"/>
                                          </p:val>
                                        </p:tav>
                                        <p:tav tm="100000">
                                          <p:val>
                                            <p:strVal val="#ppt_h"/>
                                          </p:val>
                                        </p:tav>
                                      </p:tavLst>
                                    </p:anim>
                                    <p:anim calcmode="lin" valueType="num">
                                      <p:cBhvr>
                                        <p:cTn id="17" dur="500" fill="hold"/>
                                        <p:tgtEl>
                                          <p:spTgt spid="2"/>
                                        </p:tgtEl>
                                        <p:attrNameLst>
                                          <p:attrName>ppt_w</p:attrName>
                                        </p:attrNameLst>
                                      </p:cBhvr>
                                      <p:tavLst>
                                        <p:tav tm="0">
                                          <p:val>
                                            <p:strVal val="#ppt_w/10"/>
                                          </p:val>
                                        </p:tav>
                                        <p:tav tm="50000">
                                          <p:val>
                                            <p:strVal val="#ppt_w+.01"/>
                                          </p:val>
                                        </p:tav>
                                        <p:tav tm="100000">
                                          <p:val>
                                            <p:strVal val="#ppt_w"/>
                                          </p:val>
                                        </p:tav>
                                      </p:tavLst>
                                    </p:anim>
                                    <p:animEffect transition="in" filter="fade">
                                      <p:cBhvr>
                                        <p:cTn id="18" dur="500" tmFilter="0,0; .5, 1; 1, 1"/>
                                        <p:tgtEl>
                                          <p:spTgt spid="2"/>
                                        </p:tgtEl>
                                      </p:cBhvr>
                                    </p:animEffect>
                                  </p:childTnLst>
                                </p:cTn>
                              </p:par>
                            </p:childTnLst>
                          </p:cTn>
                        </p:par>
                      </p:childTnLst>
                    </p:cTn>
                  </p:par>
                  <p:par>
                    <p:cTn id="19" fill="hold">
                      <p:stCondLst>
                        <p:cond delay="indefinite"/>
                      </p:stCondLst>
                      <p:childTnLst>
                        <p:par>
                          <p:cTn id="20" fill="hold">
                            <p:stCondLst>
                              <p:cond delay="0"/>
                            </p:stCondLst>
                            <p:childTnLst>
                              <p:par>
                                <p:cTn id="21" presetID="41" presetClass="entr" presetSubtype="0" fill="hold" grpId="0" nodeType="clickEffect">
                                  <p:stCondLst>
                                    <p:cond delay="0"/>
                                  </p:stCondLst>
                                  <p:iterate type="lt">
                                    <p:tmPct val="10000"/>
                                  </p:iterate>
                                  <p:childTnLst>
                                    <p:set>
                                      <p:cBhvr>
                                        <p:cTn id="22" dur="1" fill="hold">
                                          <p:stCondLst>
                                            <p:cond delay="0"/>
                                          </p:stCondLst>
                                        </p:cTn>
                                        <p:tgtEl>
                                          <p:spTgt spid="3">
                                            <p:txEl>
                                              <p:pRg st="0" end="0"/>
                                            </p:txEl>
                                          </p:spTgt>
                                        </p:tgtEl>
                                        <p:attrNameLst>
                                          <p:attrName>style.visibility</p:attrName>
                                        </p:attrNameLst>
                                      </p:cBhvr>
                                      <p:to>
                                        <p:strVal val="visible"/>
                                      </p:to>
                                    </p:set>
                                    <p:anim calcmode="lin" valueType="num">
                                      <p:cBhvr>
                                        <p:cTn id="23" dur="500" fill="hold"/>
                                        <p:tgtEl>
                                          <p:spTgt spid="3">
                                            <p:txEl>
                                              <p:pRg st="0" end="0"/>
                                            </p:txEl>
                                          </p:spTgt>
                                        </p:tgtEl>
                                        <p:attrNameLst>
                                          <p:attrName>ppt_x</p:attrName>
                                        </p:attrNameLst>
                                      </p:cBhvr>
                                      <p:tavLst>
                                        <p:tav tm="0">
                                          <p:val>
                                            <p:strVal val="#ppt_x"/>
                                          </p:val>
                                        </p:tav>
                                        <p:tav tm="50000">
                                          <p:val>
                                            <p:strVal val="#ppt_x+.1"/>
                                          </p:val>
                                        </p:tav>
                                        <p:tav tm="100000">
                                          <p:val>
                                            <p:strVal val="#ppt_x"/>
                                          </p:val>
                                        </p:tav>
                                      </p:tavLst>
                                    </p:anim>
                                    <p:anim calcmode="lin" valueType="num">
                                      <p:cBhvr>
                                        <p:cTn id="24" dur="500" fill="hold"/>
                                        <p:tgtEl>
                                          <p:spTgt spid="3">
                                            <p:txEl>
                                              <p:pRg st="0" end="0"/>
                                            </p:txEl>
                                          </p:spTgt>
                                        </p:tgtEl>
                                        <p:attrNameLst>
                                          <p:attrName>ppt_y</p:attrName>
                                        </p:attrNameLst>
                                      </p:cBhvr>
                                      <p:tavLst>
                                        <p:tav tm="0">
                                          <p:val>
                                            <p:strVal val="#ppt_y"/>
                                          </p:val>
                                        </p:tav>
                                        <p:tav tm="100000">
                                          <p:val>
                                            <p:strVal val="#ppt_y"/>
                                          </p:val>
                                        </p:tav>
                                      </p:tavLst>
                                    </p:anim>
                                    <p:anim calcmode="lin" valueType="num">
                                      <p:cBhvr>
                                        <p:cTn id="25" dur="500" fill="hold"/>
                                        <p:tgtEl>
                                          <p:spTgt spid="3">
                                            <p:txEl>
                                              <p:pRg st="0" end="0"/>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26" dur="500" fill="hold"/>
                                        <p:tgtEl>
                                          <p:spTgt spid="3">
                                            <p:txEl>
                                              <p:pRg st="0" end="0"/>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27" dur="500" tmFilter="0,0; .5, 1; 1, 1"/>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e 3"/>
          <p:cNvGrpSpPr/>
          <p:nvPr/>
        </p:nvGrpSpPr>
        <p:grpSpPr>
          <a:xfrm>
            <a:off x="1260086" y="926377"/>
            <a:ext cx="9670895" cy="1404229"/>
            <a:chOff x="1260086" y="926377"/>
            <a:chExt cx="9670895" cy="1404229"/>
          </a:xfrm>
        </p:grpSpPr>
        <p:sp>
          <p:nvSpPr>
            <p:cNvPr id="5" name="Rectangle à coins arrondis 4"/>
            <p:cNvSpPr/>
            <p:nvPr/>
          </p:nvSpPr>
          <p:spPr>
            <a:xfrm>
              <a:off x="10817609" y="926377"/>
              <a:ext cx="113372" cy="1404229"/>
            </a:xfrm>
            <a:prstGeom prst="roundRect">
              <a:avLst/>
            </a:prstGeom>
            <a:ln>
              <a:solidFill>
                <a:srgbClr val="002060"/>
              </a:solidFill>
            </a:ln>
          </p:spPr>
          <p:style>
            <a:lnRef idx="1">
              <a:schemeClr val="dk1"/>
            </a:lnRef>
            <a:fillRef idx="2">
              <a:schemeClr val="dk1"/>
            </a:fillRef>
            <a:effectRef idx="1">
              <a:schemeClr val="dk1"/>
            </a:effectRef>
            <a:fontRef idx="minor">
              <a:schemeClr val="dk1"/>
            </a:fontRef>
          </p:style>
          <p:txBody>
            <a:bodyPr rtlCol="0" anchor="ctr"/>
            <a:lstStyle/>
            <a:p>
              <a:pPr algn="ctr"/>
              <a:endParaRPr lang="fr-FR"/>
            </a:p>
          </p:txBody>
        </p:sp>
        <p:sp>
          <p:nvSpPr>
            <p:cNvPr id="6" name="Rectangle à coins arrondis 5"/>
            <p:cNvSpPr/>
            <p:nvPr/>
          </p:nvSpPr>
          <p:spPr>
            <a:xfrm>
              <a:off x="1260086" y="926377"/>
              <a:ext cx="113372" cy="1404229"/>
            </a:xfrm>
            <a:prstGeom prst="roundRect">
              <a:avLst/>
            </a:prstGeom>
            <a:ln>
              <a:solidFill>
                <a:srgbClr val="002060"/>
              </a:solidFill>
            </a:ln>
          </p:spPr>
          <p:style>
            <a:lnRef idx="1">
              <a:schemeClr val="dk1"/>
            </a:lnRef>
            <a:fillRef idx="2">
              <a:schemeClr val="dk1"/>
            </a:fillRef>
            <a:effectRef idx="1">
              <a:schemeClr val="dk1"/>
            </a:effectRef>
            <a:fontRef idx="minor">
              <a:schemeClr val="dk1"/>
            </a:fontRef>
          </p:style>
          <p:txBody>
            <a:bodyPr rtlCol="0" anchor="ctr"/>
            <a:lstStyle/>
            <a:p>
              <a:pPr algn="ctr"/>
              <a:endParaRPr lang="fr-FR"/>
            </a:p>
          </p:txBody>
        </p:sp>
      </p:grpSp>
      <p:sp>
        <p:nvSpPr>
          <p:cNvPr id="2" name="Titre 1"/>
          <p:cNvSpPr>
            <a:spLocks noGrp="1"/>
          </p:cNvSpPr>
          <p:nvPr>
            <p:ph type="title"/>
          </p:nvPr>
        </p:nvSpPr>
        <p:spPr>
          <a:solidFill>
            <a:srgbClr val="333300"/>
          </a:solidFill>
        </p:spPr>
        <p:txBody>
          <a:bodyPr>
            <a:noAutofit/>
          </a:bodyPr>
          <a:lstStyle/>
          <a:p>
            <a:r>
              <a:rPr lang="ar-DZ" sz="3200" dirty="0">
                <a:solidFill>
                  <a:srgbClr val="FFFF00"/>
                </a:solidFill>
                <a:latin typeface="Alilato ExtLt" pitchFamily="2" charset="-78"/>
                <a:cs typeface="Alilato ExtLt" pitchFamily="2" charset="-78"/>
              </a:rPr>
              <a:t>عرض تاريخي لحالة الأنثروبولوجيا في المغرب </a:t>
            </a:r>
            <a:r>
              <a:rPr lang="ar-DZ" sz="3200" dirty="0" smtClean="0">
                <a:solidFill>
                  <a:srgbClr val="FFFF00"/>
                </a:solidFill>
                <a:latin typeface="Alilato ExtLt" pitchFamily="2" charset="-78"/>
                <a:cs typeface="Alilato ExtLt" pitchFamily="2" charset="-78"/>
              </a:rPr>
              <a:t>الكبير.</a:t>
            </a:r>
            <a:endParaRPr lang="ar-DZ" sz="3200" dirty="0">
              <a:solidFill>
                <a:srgbClr val="FFFF00"/>
              </a:solidFill>
              <a:latin typeface="Alilato ExtLt" pitchFamily="2" charset="-78"/>
              <a:cs typeface="Alilato ExtLt" pitchFamily="2" charset="-78"/>
            </a:endParaRPr>
          </a:p>
        </p:txBody>
      </p:sp>
      <p:sp>
        <p:nvSpPr>
          <p:cNvPr id="3" name="Espace réservé du contenu 2"/>
          <p:cNvSpPr>
            <a:spLocks noGrp="1"/>
          </p:cNvSpPr>
          <p:nvPr>
            <p:ph idx="1"/>
          </p:nvPr>
        </p:nvSpPr>
        <p:spPr/>
        <p:txBody>
          <a:bodyPr>
            <a:normAutofit lnSpcReduction="10000"/>
          </a:bodyPr>
          <a:lstStyle/>
          <a:p>
            <a:pPr algn="just" rtl="1"/>
            <a:r>
              <a:rPr lang="ar-DZ" sz="3200" dirty="0"/>
              <a:t>وعلى أية حال إن الذي تطلبه الجزائر المستقلة من علم </a:t>
            </a:r>
            <a:r>
              <a:rPr lang="ar-DZ" sz="3200" dirty="0" err="1"/>
              <a:t>الإجتماع</a:t>
            </a:r>
            <a:r>
              <a:rPr lang="ar-DZ" sz="3200" dirty="0"/>
              <a:t>  هو لعب اتجاه الدولة الوطنية نفس الدور الذي لعبته </a:t>
            </a:r>
            <a:r>
              <a:rPr lang="ar-DZ" sz="3200" dirty="0" err="1"/>
              <a:t>الإثنولوجيا</a:t>
            </a:r>
            <a:r>
              <a:rPr lang="ar-DZ" sz="3200" dirty="0"/>
              <a:t> اتجاه المشروع </a:t>
            </a:r>
            <a:r>
              <a:rPr lang="ar-DZ" sz="3200" dirty="0" err="1"/>
              <a:t>الإستعماري</a:t>
            </a:r>
            <a:r>
              <a:rPr lang="ar-DZ" sz="3200" dirty="0"/>
              <a:t>. في الجامعات تحولت معاهد العلوم </a:t>
            </a:r>
            <a:r>
              <a:rPr lang="ar-DZ" sz="3200" dirty="0" err="1"/>
              <a:t>الإجتماعية</a:t>
            </a:r>
            <a:r>
              <a:rPr lang="ar-DZ" sz="3200" dirty="0"/>
              <a:t> إلى أرضية لخدمة </a:t>
            </a:r>
            <a:r>
              <a:rPr lang="ar-DZ" sz="3200" dirty="0" err="1"/>
              <a:t>الإديولوجية</a:t>
            </a:r>
            <a:r>
              <a:rPr lang="ar-DZ" sz="3200" dirty="0"/>
              <a:t>، التمذهب...أجيال من الطلبة الذين ينعتون أنفسهم قليلا أو كثيرا في معظمهم بالتيار اليساري. وبمحاكمة </a:t>
            </a:r>
            <a:r>
              <a:rPr lang="ar-DZ" sz="3200" dirty="0" err="1"/>
              <a:t>الإثنولوجيا</a:t>
            </a:r>
            <a:r>
              <a:rPr lang="ar-DZ" sz="3200" dirty="0"/>
              <a:t> </a:t>
            </a:r>
            <a:r>
              <a:rPr lang="ar-DZ" sz="3200" dirty="0" err="1"/>
              <a:t>الإستعمارية</a:t>
            </a:r>
            <a:r>
              <a:rPr lang="ar-DZ" sz="3200" dirty="0"/>
              <a:t>، فإننا لا نحاكم فحسب </a:t>
            </a:r>
            <a:r>
              <a:rPr lang="ar-DZ" sz="3200" dirty="0" err="1"/>
              <a:t>طرتئقها</a:t>
            </a:r>
            <a:r>
              <a:rPr lang="ar-DZ" sz="3200" dirty="0"/>
              <a:t> ، لكننا نحاكم أيضا مكتسباتها ومواضيعها </a:t>
            </a:r>
            <a:r>
              <a:rPr lang="ar-DZ" sz="3200" dirty="0" err="1"/>
              <a:t>التنبؤية</a:t>
            </a:r>
            <a:r>
              <a:rPr lang="ar-DZ" sz="3200" dirty="0"/>
              <a:t>. </a:t>
            </a:r>
            <a:endParaRPr lang="fr-FR" sz="3200" dirty="0"/>
          </a:p>
        </p:txBody>
      </p:sp>
      <p:pic>
        <p:nvPicPr>
          <p:cNvPr id="7" name="Imag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604" y="196546"/>
            <a:ext cx="1143099" cy="1143099"/>
          </a:xfrm>
          <a:prstGeom prst="rect">
            <a:avLst/>
          </a:prstGeom>
        </p:spPr>
      </p:pic>
    </p:spTree>
    <p:extLst>
      <p:ext uri="{BB962C8B-B14F-4D97-AF65-F5344CB8AC3E}">
        <p14:creationId xmlns:p14="http://schemas.microsoft.com/office/powerpoint/2010/main" val="36080577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5"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2000"/>
                                        <p:tgtEl>
                                          <p:spTgt spid="7"/>
                                        </p:tgtEl>
                                      </p:cBhvr>
                                    </p:animEffect>
                                    <p:anim calcmode="lin" valueType="num">
                                      <p:cBhvr>
                                        <p:cTn id="8" dur="2000" fill="hold"/>
                                        <p:tgtEl>
                                          <p:spTgt spid="7"/>
                                        </p:tgtEl>
                                        <p:attrNameLst>
                                          <p:attrName>ppt_w</p:attrName>
                                        </p:attrNameLst>
                                      </p:cBhvr>
                                      <p:tavLst>
                                        <p:tav tm="0" fmla="#ppt_w*sin(2.5*pi*$)">
                                          <p:val>
                                            <p:fltVal val="0"/>
                                          </p:val>
                                        </p:tav>
                                        <p:tav tm="100000">
                                          <p:val>
                                            <p:fltVal val="1"/>
                                          </p:val>
                                        </p:tav>
                                      </p:tavLst>
                                    </p:anim>
                                    <p:anim calcmode="lin" valueType="num">
                                      <p:cBhvr>
                                        <p:cTn id="9" dur="2000" fill="hold"/>
                                        <p:tgtEl>
                                          <p:spTgt spid="7"/>
                                        </p:tgtEl>
                                        <p:attrNameLst>
                                          <p:attrName>ppt_h</p:attrName>
                                        </p:attrNameLst>
                                      </p:cBhvr>
                                      <p:tavLst>
                                        <p:tav tm="0">
                                          <p:val>
                                            <p:strVal val="#ppt_h"/>
                                          </p:val>
                                        </p:tav>
                                        <p:tav tm="100000">
                                          <p:val>
                                            <p:strVal val="#ppt_h"/>
                                          </p:val>
                                        </p:tav>
                                      </p:tavLst>
                                    </p:anim>
                                  </p:childTnLst>
                                </p:cTn>
                              </p:par>
                            </p:childTnLst>
                          </p:cTn>
                        </p:par>
                      </p:childTnLst>
                    </p:cTn>
                  </p:par>
                  <p:par>
                    <p:cTn id="10" fill="hold">
                      <p:stCondLst>
                        <p:cond delay="indefinite"/>
                      </p:stCondLst>
                      <p:childTnLst>
                        <p:par>
                          <p:cTn id="11" fill="hold">
                            <p:stCondLst>
                              <p:cond delay="0"/>
                            </p:stCondLst>
                            <p:childTnLst>
                              <p:par>
                                <p:cTn id="12" presetID="41" presetClass="entr" presetSubtype="0" fill="hold" grpId="0" nodeType="clickEffect">
                                  <p:stCondLst>
                                    <p:cond delay="0"/>
                                  </p:stCondLst>
                                  <p:iterate type="lt">
                                    <p:tmPct val="10000"/>
                                  </p:iterate>
                                  <p:childTnLst>
                                    <p:set>
                                      <p:cBhvr>
                                        <p:cTn id="13" dur="1" fill="hold">
                                          <p:stCondLst>
                                            <p:cond delay="0"/>
                                          </p:stCondLst>
                                        </p:cTn>
                                        <p:tgtEl>
                                          <p:spTgt spid="2"/>
                                        </p:tgtEl>
                                        <p:attrNameLst>
                                          <p:attrName>style.visibility</p:attrName>
                                        </p:attrNameLst>
                                      </p:cBhvr>
                                      <p:to>
                                        <p:strVal val="visible"/>
                                      </p:to>
                                    </p:set>
                                    <p:anim calcmode="lin" valueType="num">
                                      <p:cBhvr>
                                        <p:cTn id="14" dur="500" fill="hold"/>
                                        <p:tgtEl>
                                          <p:spTgt spid="2"/>
                                        </p:tgtEl>
                                        <p:attrNameLst>
                                          <p:attrName>ppt_x</p:attrName>
                                        </p:attrNameLst>
                                      </p:cBhvr>
                                      <p:tavLst>
                                        <p:tav tm="0">
                                          <p:val>
                                            <p:strVal val="#ppt_x"/>
                                          </p:val>
                                        </p:tav>
                                        <p:tav tm="50000">
                                          <p:val>
                                            <p:strVal val="#ppt_x+.1"/>
                                          </p:val>
                                        </p:tav>
                                        <p:tav tm="100000">
                                          <p:val>
                                            <p:strVal val="#ppt_x"/>
                                          </p:val>
                                        </p:tav>
                                      </p:tavLst>
                                    </p:anim>
                                    <p:anim calcmode="lin" valueType="num">
                                      <p:cBhvr>
                                        <p:cTn id="15" dur="500" fill="hold"/>
                                        <p:tgtEl>
                                          <p:spTgt spid="2"/>
                                        </p:tgtEl>
                                        <p:attrNameLst>
                                          <p:attrName>ppt_y</p:attrName>
                                        </p:attrNameLst>
                                      </p:cBhvr>
                                      <p:tavLst>
                                        <p:tav tm="0">
                                          <p:val>
                                            <p:strVal val="#ppt_y"/>
                                          </p:val>
                                        </p:tav>
                                        <p:tav tm="100000">
                                          <p:val>
                                            <p:strVal val="#ppt_y"/>
                                          </p:val>
                                        </p:tav>
                                      </p:tavLst>
                                    </p:anim>
                                    <p:anim calcmode="lin" valueType="num">
                                      <p:cBhvr>
                                        <p:cTn id="16" dur="500" fill="hold"/>
                                        <p:tgtEl>
                                          <p:spTgt spid="2"/>
                                        </p:tgtEl>
                                        <p:attrNameLst>
                                          <p:attrName>ppt_h</p:attrName>
                                        </p:attrNameLst>
                                      </p:cBhvr>
                                      <p:tavLst>
                                        <p:tav tm="0">
                                          <p:val>
                                            <p:strVal val="#ppt_h/10"/>
                                          </p:val>
                                        </p:tav>
                                        <p:tav tm="50000">
                                          <p:val>
                                            <p:strVal val="#ppt_h+.01"/>
                                          </p:val>
                                        </p:tav>
                                        <p:tav tm="100000">
                                          <p:val>
                                            <p:strVal val="#ppt_h"/>
                                          </p:val>
                                        </p:tav>
                                      </p:tavLst>
                                    </p:anim>
                                    <p:anim calcmode="lin" valueType="num">
                                      <p:cBhvr>
                                        <p:cTn id="17" dur="500" fill="hold"/>
                                        <p:tgtEl>
                                          <p:spTgt spid="2"/>
                                        </p:tgtEl>
                                        <p:attrNameLst>
                                          <p:attrName>ppt_w</p:attrName>
                                        </p:attrNameLst>
                                      </p:cBhvr>
                                      <p:tavLst>
                                        <p:tav tm="0">
                                          <p:val>
                                            <p:strVal val="#ppt_w/10"/>
                                          </p:val>
                                        </p:tav>
                                        <p:tav tm="50000">
                                          <p:val>
                                            <p:strVal val="#ppt_w+.01"/>
                                          </p:val>
                                        </p:tav>
                                        <p:tav tm="100000">
                                          <p:val>
                                            <p:strVal val="#ppt_w"/>
                                          </p:val>
                                        </p:tav>
                                      </p:tavLst>
                                    </p:anim>
                                    <p:animEffect transition="in" filter="fade">
                                      <p:cBhvr>
                                        <p:cTn id="18" dur="500" tmFilter="0,0; .5, 1; 1, 1"/>
                                        <p:tgtEl>
                                          <p:spTgt spid="2"/>
                                        </p:tgtEl>
                                      </p:cBhvr>
                                    </p:animEffect>
                                  </p:childTnLst>
                                </p:cTn>
                              </p:par>
                            </p:childTnLst>
                          </p:cTn>
                        </p:par>
                      </p:childTnLst>
                    </p:cTn>
                  </p:par>
                  <p:par>
                    <p:cTn id="19" fill="hold">
                      <p:stCondLst>
                        <p:cond delay="indefinite"/>
                      </p:stCondLst>
                      <p:childTnLst>
                        <p:par>
                          <p:cTn id="20" fill="hold">
                            <p:stCondLst>
                              <p:cond delay="0"/>
                            </p:stCondLst>
                            <p:childTnLst>
                              <p:par>
                                <p:cTn id="21" presetID="41" presetClass="entr" presetSubtype="0" fill="hold" grpId="0" nodeType="clickEffect">
                                  <p:stCondLst>
                                    <p:cond delay="0"/>
                                  </p:stCondLst>
                                  <p:iterate type="lt">
                                    <p:tmPct val="10000"/>
                                  </p:iterate>
                                  <p:childTnLst>
                                    <p:set>
                                      <p:cBhvr>
                                        <p:cTn id="22" dur="1" fill="hold">
                                          <p:stCondLst>
                                            <p:cond delay="0"/>
                                          </p:stCondLst>
                                        </p:cTn>
                                        <p:tgtEl>
                                          <p:spTgt spid="3">
                                            <p:txEl>
                                              <p:pRg st="0" end="0"/>
                                            </p:txEl>
                                          </p:spTgt>
                                        </p:tgtEl>
                                        <p:attrNameLst>
                                          <p:attrName>style.visibility</p:attrName>
                                        </p:attrNameLst>
                                      </p:cBhvr>
                                      <p:to>
                                        <p:strVal val="visible"/>
                                      </p:to>
                                    </p:set>
                                    <p:anim calcmode="lin" valueType="num">
                                      <p:cBhvr>
                                        <p:cTn id="23" dur="500" fill="hold"/>
                                        <p:tgtEl>
                                          <p:spTgt spid="3">
                                            <p:txEl>
                                              <p:pRg st="0" end="0"/>
                                            </p:txEl>
                                          </p:spTgt>
                                        </p:tgtEl>
                                        <p:attrNameLst>
                                          <p:attrName>ppt_x</p:attrName>
                                        </p:attrNameLst>
                                      </p:cBhvr>
                                      <p:tavLst>
                                        <p:tav tm="0">
                                          <p:val>
                                            <p:strVal val="#ppt_x"/>
                                          </p:val>
                                        </p:tav>
                                        <p:tav tm="50000">
                                          <p:val>
                                            <p:strVal val="#ppt_x+.1"/>
                                          </p:val>
                                        </p:tav>
                                        <p:tav tm="100000">
                                          <p:val>
                                            <p:strVal val="#ppt_x"/>
                                          </p:val>
                                        </p:tav>
                                      </p:tavLst>
                                    </p:anim>
                                    <p:anim calcmode="lin" valueType="num">
                                      <p:cBhvr>
                                        <p:cTn id="24" dur="500" fill="hold"/>
                                        <p:tgtEl>
                                          <p:spTgt spid="3">
                                            <p:txEl>
                                              <p:pRg st="0" end="0"/>
                                            </p:txEl>
                                          </p:spTgt>
                                        </p:tgtEl>
                                        <p:attrNameLst>
                                          <p:attrName>ppt_y</p:attrName>
                                        </p:attrNameLst>
                                      </p:cBhvr>
                                      <p:tavLst>
                                        <p:tav tm="0">
                                          <p:val>
                                            <p:strVal val="#ppt_y"/>
                                          </p:val>
                                        </p:tav>
                                        <p:tav tm="100000">
                                          <p:val>
                                            <p:strVal val="#ppt_y"/>
                                          </p:val>
                                        </p:tav>
                                      </p:tavLst>
                                    </p:anim>
                                    <p:anim calcmode="lin" valueType="num">
                                      <p:cBhvr>
                                        <p:cTn id="25" dur="500" fill="hold"/>
                                        <p:tgtEl>
                                          <p:spTgt spid="3">
                                            <p:txEl>
                                              <p:pRg st="0" end="0"/>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26" dur="500" fill="hold"/>
                                        <p:tgtEl>
                                          <p:spTgt spid="3">
                                            <p:txEl>
                                              <p:pRg st="0" end="0"/>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27" dur="500" tmFilter="0,0; .5, 1; 1, 1"/>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e 3"/>
          <p:cNvGrpSpPr/>
          <p:nvPr/>
        </p:nvGrpSpPr>
        <p:grpSpPr>
          <a:xfrm>
            <a:off x="1260086" y="926377"/>
            <a:ext cx="9670895" cy="1404229"/>
            <a:chOff x="1260086" y="926377"/>
            <a:chExt cx="9670895" cy="1404229"/>
          </a:xfrm>
        </p:grpSpPr>
        <p:sp>
          <p:nvSpPr>
            <p:cNvPr id="5" name="Rectangle à coins arrondis 4"/>
            <p:cNvSpPr/>
            <p:nvPr/>
          </p:nvSpPr>
          <p:spPr>
            <a:xfrm>
              <a:off x="10817609" y="926377"/>
              <a:ext cx="113372" cy="1404229"/>
            </a:xfrm>
            <a:prstGeom prst="roundRect">
              <a:avLst/>
            </a:prstGeom>
            <a:ln>
              <a:solidFill>
                <a:srgbClr val="002060"/>
              </a:solidFill>
            </a:ln>
          </p:spPr>
          <p:style>
            <a:lnRef idx="1">
              <a:schemeClr val="dk1"/>
            </a:lnRef>
            <a:fillRef idx="2">
              <a:schemeClr val="dk1"/>
            </a:fillRef>
            <a:effectRef idx="1">
              <a:schemeClr val="dk1"/>
            </a:effectRef>
            <a:fontRef idx="minor">
              <a:schemeClr val="dk1"/>
            </a:fontRef>
          </p:style>
          <p:txBody>
            <a:bodyPr rtlCol="0" anchor="ctr"/>
            <a:lstStyle/>
            <a:p>
              <a:pPr algn="ctr"/>
              <a:endParaRPr lang="fr-FR"/>
            </a:p>
          </p:txBody>
        </p:sp>
        <p:sp>
          <p:nvSpPr>
            <p:cNvPr id="6" name="Rectangle à coins arrondis 5"/>
            <p:cNvSpPr/>
            <p:nvPr/>
          </p:nvSpPr>
          <p:spPr>
            <a:xfrm>
              <a:off x="1260086" y="926377"/>
              <a:ext cx="113372" cy="1404229"/>
            </a:xfrm>
            <a:prstGeom prst="roundRect">
              <a:avLst/>
            </a:prstGeom>
            <a:ln>
              <a:solidFill>
                <a:srgbClr val="002060"/>
              </a:solidFill>
            </a:ln>
          </p:spPr>
          <p:style>
            <a:lnRef idx="1">
              <a:schemeClr val="dk1"/>
            </a:lnRef>
            <a:fillRef idx="2">
              <a:schemeClr val="dk1"/>
            </a:fillRef>
            <a:effectRef idx="1">
              <a:schemeClr val="dk1"/>
            </a:effectRef>
            <a:fontRef idx="minor">
              <a:schemeClr val="dk1"/>
            </a:fontRef>
          </p:style>
          <p:txBody>
            <a:bodyPr rtlCol="0" anchor="ctr"/>
            <a:lstStyle/>
            <a:p>
              <a:pPr algn="ctr"/>
              <a:endParaRPr lang="fr-FR"/>
            </a:p>
          </p:txBody>
        </p:sp>
      </p:grpSp>
      <p:sp>
        <p:nvSpPr>
          <p:cNvPr id="2" name="Titre 1"/>
          <p:cNvSpPr>
            <a:spLocks noGrp="1"/>
          </p:cNvSpPr>
          <p:nvPr>
            <p:ph type="title"/>
          </p:nvPr>
        </p:nvSpPr>
        <p:spPr>
          <a:solidFill>
            <a:srgbClr val="333300"/>
          </a:solidFill>
        </p:spPr>
        <p:txBody>
          <a:bodyPr>
            <a:noAutofit/>
          </a:bodyPr>
          <a:lstStyle/>
          <a:p>
            <a:r>
              <a:rPr lang="ar-DZ" sz="3200" dirty="0">
                <a:solidFill>
                  <a:srgbClr val="FFFF00"/>
                </a:solidFill>
                <a:latin typeface="Alilato ExtLt" pitchFamily="2" charset="-78"/>
                <a:cs typeface="Alilato ExtLt" pitchFamily="2" charset="-78"/>
              </a:rPr>
              <a:t>عرض تاريخي لحالة الأنثروبولوجيا في المغرب </a:t>
            </a:r>
            <a:r>
              <a:rPr lang="ar-DZ" sz="3200" dirty="0" smtClean="0">
                <a:solidFill>
                  <a:srgbClr val="FFFF00"/>
                </a:solidFill>
                <a:latin typeface="Alilato ExtLt" pitchFamily="2" charset="-78"/>
                <a:cs typeface="Alilato ExtLt" pitchFamily="2" charset="-78"/>
              </a:rPr>
              <a:t>الكبير.</a:t>
            </a:r>
            <a:endParaRPr lang="ar-DZ" sz="3200" dirty="0">
              <a:solidFill>
                <a:srgbClr val="FFFF00"/>
              </a:solidFill>
              <a:latin typeface="Alilato ExtLt" pitchFamily="2" charset="-78"/>
              <a:cs typeface="Alilato ExtLt" pitchFamily="2" charset="-78"/>
            </a:endParaRPr>
          </a:p>
        </p:txBody>
      </p:sp>
      <p:sp>
        <p:nvSpPr>
          <p:cNvPr id="3" name="Espace réservé du contenu 2"/>
          <p:cNvSpPr>
            <a:spLocks noGrp="1"/>
          </p:cNvSpPr>
          <p:nvPr>
            <p:ph idx="1"/>
          </p:nvPr>
        </p:nvSpPr>
        <p:spPr/>
        <p:txBody>
          <a:bodyPr>
            <a:normAutofit fontScale="92500" lnSpcReduction="20000"/>
          </a:bodyPr>
          <a:lstStyle/>
          <a:p>
            <a:pPr algn="just" rtl="1"/>
            <a:r>
              <a:rPr lang="ar-DZ" sz="3200" dirty="0"/>
              <a:t>كل الأسئلة المنسوبة إلى الجماعة الإنسانية، إلى القبيلة، إلى المعتقدات الشعبية سيصبحون مرفوضين كأنهم ينتمون إلى نظام وإلى وقت قد ولى. هذه السياسة الراديكالية، التي تلزم ليس فقط للمناقشة قبل رفض القضية ووجهة النظر، لكن أن تعتبر غير مؤسسة </a:t>
            </a:r>
            <a:r>
              <a:rPr lang="ar-DZ" sz="3200" dirty="0" err="1"/>
              <a:t>بإنتمائها</a:t>
            </a:r>
            <a:r>
              <a:rPr lang="ar-DZ" sz="3200" dirty="0"/>
              <a:t> إلى التاريخ الذي لا يعمل قياسه كما يجب. فالذي يناقض الخطاب الرسمي والأوصاف كانت منذ البداية معتبرة كأكاذيب وبهتان. إن رد فعل </a:t>
            </a:r>
            <a:r>
              <a:rPr lang="ar-DZ" sz="3200" dirty="0" err="1"/>
              <a:t>الإثنولوجيا</a:t>
            </a:r>
            <a:r>
              <a:rPr lang="ar-DZ" sz="3200" dirty="0"/>
              <a:t> التي كانت تعتبر كعلم استعماري بميولها، وعلم </a:t>
            </a:r>
            <a:r>
              <a:rPr lang="ar-DZ" sz="3200" dirty="0" err="1"/>
              <a:t>الإجتماع</a:t>
            </a:r>
            <a:r>
              <a:rPr lang="ar-DZ" sz="3200" dirty="0"/>
              <a:t> المطبق منذ سنوات 1970 إلى منتصف سنوات 1980 بالجزائر يكون أيضا ذو ميول.</a:t>
            </a:r>
            <a:endParaRPr lang="fr-FR" sz="3200" dirty="0"/>
          </a:p>
        </p:txBody>
      </p:sp>
      <p:pic>
        <p:nvPicPr>
          <p:cNvPr id="7" name="Imag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604" y="196546"/>
            <a:ext cx="1143099" cy="1143099"/>
          </a:xfrm>
          <a:prstGeom prst="rect">
            <a:avLst/>
          </a:prstGeom>
        </p:spPr>
      </p:pic>
    </p:spTree>
    <p:extLst>
      <p:ext uri="{BB962C8B-B14F-4D97-AF65-F5344CB8AC3E}">
        <p14:creationId xmlns:p14="http://schemas.microsoft.com/office/powerpoint/2010/main" val="25190099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5"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2000"/>
                                        <p:tgtEl>
                                          <p:spTgt spid="7"/>
                                        </p:tgtEl>
                                      </p:cBhvr>
                                    </p:animEffect>
                                    <p:anim calcmode="lin" valueType="num">
                                      <p:cBhvr>
                                        <p:cTn id="8" dur="2000" fill="hold"/>
                                        <p:tgtEl>
                                          <p:spTgt spid="7"/>
                                        </p:tgtEl>
                                        <p:attrNameLst>
                                          <p:attrName>ppt_w</p:attrName>
                                        </p:attrNameLst>
                                      </p:cBhvr>
                                      <p:tavLst>
                                        <p:tav tm="0" fmla="#ppt_w*sin(2.5*pi*$)">
                                          <p:val>
                                            <p:fltVal val="0"/>
                                          </p:val>
                                        </p:tav>
                                        <p:tav tm="100000">
                                          <p:val>
                                            <p:fltVal val="1"/>
                                          </p:val>
                                        </p:tav>
                                      </p:tavLst>
                                    </p:anim>
                                    <p:anim calcmode="lin" valueType="num">
                                      <p:cBhvr>
                                        <p:cTn id="9" dur="2000" fill="hold"/>
                                        <p:tgtEl>
                                          <p:spTgt spid="7"/>
                                        </p:tgtEl>
                                        <p:attrNameLst>
                                          <p:attrName>ppt_h</p:attrName>
                                        </p:attrNameLst>
                                      </p:cBhvr>
                                      <p:tavLst>
                                        <p:tav tm="0">
                                          <p:val>
                                            <p:strVal val="#ppt_h"/>
                                          </p:val>
                                        </p:tav>
                                        <p:tav tm="100000">
                                          <p:val>
                                            <p:strVal val="#ppt_h"/>
                                          </p:val>
                                        </p:tav>
                                      </p:tavLst>
                                    </p:anim>
                                  </p:childTnLst>
                                </p:cTn>
                              </p:par>
                            </p:childTnLst>
                          </p:cTn>
                        </p:par>
                      </p:childTnLst>
                    </p:cTn>
                  </p:par>
                  <p:par>
                    <p:cTn id="10" fill="hold">
                      <p:stCondLst>
                        <p:cond delay="indefinite"/>
                      </p:stCondLst>
                      <p:childTnLst>
                        <p:par>
                          <p:cTn id="11" fill="hold">
                            <p:stCondLst>
                              <p:cond delay="0"/>
                            </p:stCondLst>
                            <p:childTnLst>
                              <p:par>
                                <p:cTn id="12" presetID="41" presetClass="entr" presetSubtype="0" fill="hold" grpId="0" nodeType="clickEffect">
                                  <p:stCondLst>
                                    <p:cond delay="0"/>
                                  </p:stCondLst>
                                  <p:iterate type="lt">
                                    <p:tmPct val="10000"/>
                                  </p:iterate>
                                  <p:childTnLst>
                                    <p:set>
                                      <p:cBhvr>
                                        <p:cTn id="13" dur="1" fill="hold">
                                          <p:stCondLst>
                                            <p:cond delay="0"/>
                                          </p:stCondLst>
                                        </p:cTn>
                                        <p:tgtEl>
                                          <p:spTgt spid="2"/>
                                        </p:tgtEl>
                                        <p:attrNameLst>
                                          <p:attrName>style.visibility</p:attrName>
                                        </p:attrNameLst>
                                      </p:cBhvr>
                                      <p:to>
                                        <p:strVal val="visible"/>
                                      </p:to>
                                    </p:set>
                                    <p:anim calcmode="lin" valueType="num">
                                      <p:cBhvr>
                                        <p:cTn id="14" dur="500" fill="hold"/>
                                        <p:tgtEl>
                                          <p:spTgt spid="2"/>
                                        </p:tgtEl>
                                        <p:attrNameLst>
                                          <p:attrName>ppt_x</p:attrName>
                                        </p:attrNameLst>
                                      </p:cBhvr>
                                      <p:tavLst>
                                        <p:tav tm="0">
                                          <p:val>
                                            <p:strVal val="#ppt_x"/>
                                          </p:val>
                                        </p:tav>
                                        <p:tav tm="50000">
                                          <p:val>
                                            <p:strVal val="#ppt_x+.1"/>
                                          </p:val>
                                        </p:tav>
                                        <p:tav tm="100000">
                                          <p:val>
                                            <p:strVal val="#ppt_x"/>
                                          </p:val>
                                        </p:tav>
                                      </p:tavLst>
                                    </p:anim>
                                    <p:anim calcmode="lin" valueType="num">
                                      <p:cBhvr>
                                        <p:cTn id="15" dur="500" fill="hold"/>
                                        <p:tgtEl>
                                          <p:spTgt spid="2"/>
                                        </p:tgtEl>
                                        <p:attrNameLst>
                                          <p:attrName>ppt_y</p:attrName>
                                        </p:attrNameLst>
                                      </p:cBhvr>
                                      <p:tavLst>
                                        <p:tav tm="0">
                                          <p:val>
                                            <p:strVal val="#ppt_y"/>
                                          </p:val>
                                        </p:tav>
                                        <p:tav tm="100000">
                                          <p:val>
                                            <p:strVal val="#ppt_y"/>
                                          </p:val>
                                        </p:tav>
                                      </p:tavLst>
                                    </p:anim>
                                    <p:anim calcmode="lin" valueType="num">
                                      <p:cBhvr>
                                        <p:cTn id="16" dur="500" fill="hold"/>
                                        <p:tgtEl>
                                          <p:spTgt spid="2"/>
                                        </p:tgtEl>
                                        <p:attrNameLst>
                                          <p:attrName>ppt_h</p:attrName>
                                        </p:attrNameLst>
                                      </p:cBhvr>
                                      <p:tavLst>
                                        <p:tav tm="0">
                                          <p:val>
                                            <p:strVal val="#ppt_h/10"/>
                                          </p:val>
                                        </p:tav>
                                        <p:tav tm="50000">
                                          <p:val>
                                            <p:strVal val="#ppt_h+.01"/>
                                          </p:val>
                                        </p:tav>
                                        <p:tav tm="100000">
                                          <p:val>
                                            <p:strVal val="#ppt_h"/>
                                          </p:val>
                                        </p:tav>
                                      </p:tavLst>
                                    </p:anim>
                                    <p:anim calcmode="lin" valueType="num">
                                      <p:cBhvr>
                                        <p:cTn id="17" dur="500" fill="hold"/>
                                        <p:tgtEl>
                                          <p:spTgt spid="2"/>
                                        </p:tgtEl>
                                        <p:attrNameLst>
                                          <p:attrName>ppt_w</p:attrName>
                                        </p:attrNameLst>
                                      </p:cBhvr>
                                      <p:tavLst>
                                        <p:tav tm="0">
                                          <p:val>
                                            <p:strVal val="#ppt_w/10"/>
                                          </p:val>
                                        </p:tav>
                                        <p:tav tm="50000">
                                          <p:val>
                                            <p:strVal val="#ppt_w+.01"/>
                                          </p:val>
                                        </p:tav>
                                        <p:tav tm="100000">
                                          <p:val>
                                            <p:strVal val="#ppt_w"/>
                                          </p:val>
                                        </p:tav>
                                      </p:tavLst>
                                    </p:anim>
                                    <p:animEffect transition="in" filter="fade">
                                      <p:cBhvr>
                                        <p:cTn id="18" dur="500" tmFilter="0,0; .5, 1; 1, 1"/>
                                        <p:tgtEl>
                                          <p:spTgt spid="2"/>
                                        </p:tgtEl>
                                      </p:cBhvr>
                                    </p:animEffect>
                                  </p:childTnLst>
                                </p:cTn>
                              </p:par>
                            </p:childTnLst>
                          </p:cTn>
                        </p:par>
                      </p:childTnLst>
                    </p:cTn>
                  </p:par>
                  <p:par>
                    <p:cTn id="19" fill="hold">
                      <p:stCondLst>
                        <p:cond delay="indefinite"/>
                      </p:stCondLst>
                      <p:childTnLst>
                        <p:par>
                          <p:cTn id="20" fill="hold">
                            <p:stCondLst>
                              <p:cond delay="0"/>
                            </p:stCondLst>
                            <p:childTnLst>
                              <p:par>
                                <p:cTn id="21" presetID="41" presetClass="entr" presetSubtype="0" fill="hold" grpId="0" nodeType="clickEffect">
                                  <p:stCondLst>
                                    <p:cond delay="0"/>
                                  </p:stCondLst>
                                  <p:iterate type="lt">
                                    <p:tmPct val="10000"/>
                                  </p:iterate>
                                  <p:childTnLst>
                                    <p:set>
                                      <p:cBhvr>
                                        <p:cTn id="22" dur="1" fill="hold">
                                          <p:stCondLst>
                                            <p:cond delay="0"/>
                                          </p:stCondLst>
                                        </p:cTn>
                                        <p:tgtEl>
                                          <p:spTgt spid="3">
                                            <p:txEl>
                                              <p:pRg st="0" end="0"/>
                                            </p:txEl>
                                          </p:spTgt>
                                        </p:tgtEl>
                                        <p:attrNameLst>
                                          <p:attrName>style.visibility</p:attrName>
                                        </p:attrNameLst>
                                      </p:cBhvr>
                                      <p:to>
                                        <p:strVal val="visible"/>
                                      </p:to>
                                    </p:set>
                                    <p:anim calcmode="lin" valueType="num">
                                      <p:cBhvr>
                                        <p:cTn id="23" dur="500" fill="hold"/>
                                        <p:tgtEl>
                                          <p:spTgt spid="3">
                                            <p:txEl>
                                              <p:pRg st="0" end="0"/>
                                            </p:txEl>
                                          </p:spTgt>
                                        </p:tgtEl>
                                        <p:attrNameLst>
                                          <p:attrName>ppt_x</p:attrName>
                                        </p:attrNameLst>
                                      </p:cBhvr>
                                      <p:tavLst>
                                        <p:tav tm="0">
                                          <p:val>
                                            <p:strVal val="#ppt_x"/>
                                          </p:val>
                                        </p:tav>
                                        <p:tav tm="50000">
                                          <p:val>
                                            <p:strVal val="#ppt_x+.1"/>
                                          </p:val>
                                        </p:tav>
                                        <p:tav tm="100000">
                                          <p:val>
                                            <p:strVal val="#ppt_x"/>
                                          </p:val>
                                        </p:tav>
                                      </p:tavLst>
                                    </p:anim>
                                    <p:anim calcmode="lin" valueType="num">
                                      <p:cBhvr>
                                        <p:cTn id="24" dur="500" fill="hold"/>
                                        <p:tgtEl>
                                          <p:spTgt spid="3">
                                            <p:txEl>
                                              <p:pRg st="0" end="0"/>
                                            </p:txEl>
                                          </p:spTgt>
                                        </p:tgtEl>
                                        <p:attrNameLst>
                                          <p:attrName>ppt_y</p:attrName>
                                        </p:attrNameLst>
                                      </p:cBhvr>
                                      <p:tavLst>
                                        <p:tav tm="0">
                                          <p:val>
                                            <p:strVal val="#ppt_y"/>
                                          </p:val>
                                        </p:tav>
                                        <p:tav tm="100000">
                                          <p:val>
                                            <p:strVal val="#ppt_y"/>
                                          </p:val>
                                        </p:tav>
                                      </p:tavLst>
                                    </p:anim>
                                    <p:anim calcmode="lin" valueType="num">
                                      <p:cBhvr>
                                        <p:cTn id="25" dur="500" fill="hold"/>
                                        <p:tgtEl>
                                          <p:spTgt spid="3">
                                            <p:txEl>
                                              <p:pRg st="0" end="0"/>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26" dur="500" fill="hold"/>
                                        <p:tgtEl>
                                          <p:spTgt spid="3">
                                            <p:txEl>
                                              <p:pRg st="0" end="0"/>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27" dur="500" tmFilter="0,0; .5, 1; 1, 1"/>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e 5"/>
          <p:cNvGrpSpPr/>
          <p:nvPr/>
        </p:nvGrpSpPr>
        <p:grpSpPr>
          <a:xfrm>
            <a:off x="1260086" y="926377"/>
            <a:ext cx="9670895" cy="1404229"/>
            <a:chOff x="1260086" y="926377"/>
            <a:chExt cx="9670895" cy="1404229"/>
          </a:xfrm>
        </p:grpSpPr>
        <p:sp>
          <p:nvSpPr>
            <p:cNvPr id="5" name="Rectangle à coins arrondis 4"/>
            <p:cNvSpPr/>
            <p:nvPr/>
          </p:nvSpPr>
          <p:spPr>
            <a:xfrm>
              <a:off x="10817609" y="926377"/>
              <a:ext cx="113372" cy="1404229"/>
            </a:xfrm>
            <a:prstGeom prst="roundRect">
              <a:avLst/>
            </a:prstGeom>
            <a:ln>
              <a:solidFill>
                <a:srgbClr val="002060"/>
              </a:solidFill>
            </a:ln>
          </p:spPr>
          <p:style>
            <a:lnRef idx="1">
              <a:schemeClr val="dk1"/>
            </a:lnRef>
            <a:fillRef idx="2">
              <a:schemeClr val="dk1"/>
            </a:fillRef>
            <a:effectRef idx="1">
              <a:schemeClr val="dk1"/>
            </a:effectRef>
            <a:fontRef idx="minor">
              <a:schemeClr val="dk1"/>
            </a:fontRef>
          </p:style>
          <p:txBody>
            <a:bodyPr rtlCol="0" anchor="ctr"/>
            <a:lstStyle/>
            <a:p>
              <a:pPr algn="ctr"/>
              <a:endParaRPr lang="fr-FR"/>
            </a:p>
          </p:txBody>
        </p:sp>
        <p:sp>
          <p:nvSpPr>
            <p:cNvPr id="4" name="Rectangle à coins arrondis 3"/>
            <p:cNvSpPr/>
            <p:nvPr/>
          </p:nvSpPr>
          <p:spPr>
            <a:xfrm>
              <a:off x="1260086" y="926377"/>
              <a:ext cx="113372" cy="1404229"/>
            </a:xfrm>
            <a:prstGeom prst="roundRect">
              <a:avLst/>
            </a:prstGeom>
            <a:ln>
              <a:solidFill>
                <a:srgbClr val="002060"/>
              </a:solidFill>
            </a:ln>
          </p:spPr>
          <p:style>
            <a:lnRef idx="1">
              <a:schemeClr val="dk1"/>
            </a:lnRef>
            <a:fillRef idx="2">
              <a:schemeClr val="dk1"/>
            </a:fillRef>
            <a:effectRef idx="1">
              <a:schemeClr val="dk1"/>
            </a:effectRef>
            <a:fontRef idx="minor">
              <a:schemeClr val="dk1"/>
            </a:fontRef>
          </p:style>
          <p:txBody>
            <a:bodyPr rtlCol="0" anchor="ctr"/>
            <a:lstStyle/>
            <a:p>
              <a:pPr algn="ctr"/>
              <a:endParaRPr lang="fr-FR"/>
            </a:p>
          </p:txBody>
        </p:sp>
      </p:grpSp>
      <p:sp>
        <p:nvSpPr>
          <p:cNvPr id="2" name="Titre 1"/>
          <p:cNvSpPr>
            <a:spLocks noGrp="1"/>
          </p:cNvSpPr>
          <p:nvPr>
            <p:ph type="title"/>
          </p:nvPr>
        </p:nvSpPr>
        <p:spPr>
          <a:solidFill>
            <a:srgbClr val="333300"/>
          </a:solidFill>
        </p:spPr>
        <p:txBody>
          <a:bodyPr>
            <a:normAutofit/>
          </a:bodyPr>
          <a:lstStyle/>
          <a:p>
            <a:r>
              <a:rPr lang="ar-DZ" sz="6600" dirty="0" smtClean="0">
                <a:solidFill>
                  <a:srgbClr val="FFFF00"/>
                </a:solidFill>
                <a:latin typeface="Alilato ExtLt" pitchFamily="2" charset="-78"/>
                <a:cs typeface="Alilato ExtLt" pitchFamily="2" charset="-78"/>
              </a:rPr>
              <a:t>التعريف بالمساق</a:t>
            </a:r>
            <a:endParaRPr lang="fr-FR" sz="6600" dirty="0">
              <a:solidFill>
                <a:srgbClr val="FFFF00"/>
              </a:solidFill>
              <a:latin typeface="Alilato ExtLt" pitchFamily="2" charset="-78"/>
              <a:cs typeface="Alilato ExtLt" pitchFamily="2" charset="-78"/>
            </a:endParaRPr>
          </a:p>
        </p:txBody>
      </p:sp>
      <p:sp>
        <p:nvSpPr>
          <p:cNvPr id="3" name="Espace réservé du contenu 2"/>
          <p:cNvSpPr>
            <a:spLocks noGrp="1"/>
          </p:cNvSpPr>
          <p:nvPr>
            <p:ph idx="1"/>
          </p:nvPr>
        </p:nvSpPr>
        <p:spPr/>
        <p:txBody>
          <a:bodyPr>
            <a:normAutofit fontScale="70000" lnSpcReduction="20000"/>
          </a:bodyPr>
          <a:lstStyle/>
          <a:p>
            <a:pPr algn="r" rtl="1"/>
            <a:r>
              <a:rPr lang="ar-DZ" dirty="0"/>
              <a:t>بعد أن </a:t>
            </a:r>
            <a:r>
              <a:rPr lang="ar-DZ" dirty="0" smtClean="0"/>
              <a:t>نقوم </a:t>
            </a:r>
            <a:r>
              <a:rPr lang="ar-DZ" dirty="0"/>
              <a:t>بتحديد مفاهيم </a:t>
            </a:r>
            <a:r>
              <a:rPr lang="ar-DZ" dirty="0" smtClean="0"/>
              <a:t>المغرب، شمال افريقيا، المغرب </a:t>
            </a:r>
            <a:r>
              <a:rPr lang="ar-DZ" dirty="0" err="1" smtClean="0"/>
              <a:t>الكبيروالبحر</a:t>
            </a:r>
            <a:r>
              <a:rPr lang="ar-DZ" dirty="0" smtClean="0"/>
              <a:t> </a:t>
            </a:r>
            <a:r>
              <a:rPr lang="ar-DZ" dirty="0"/>
              <a:t>الأبيض المتوسط ​​من وجهة نظر </a:t>
            </a:r>
            <a:r>
              <a:rPr lang="ar-DZ" dirty="0" err="1"/>
              <a:t>إثنولوجية</a:t>
            </a:r>
            <a:r>
              <a:rPr lang="ar-DZ" dirty="0"/>
              <a:t>، سنتناول مسائل </a:t>
            </a:r>
            <a:r>
              <a:rPr lang="ar-DZ" dirty="0" smtClean="0"/>
              <a:t>المورفولوجيا </a:t>
            </a:r>
            <a:r>
              <a:rPr lang="ar-DZ" dirty="0"/>
              <a:t>الاجتماعية (</a:t>
            </a:r>
            <a:r>
              <a:rPr lang="ar-DZ" dirty="0" smtClean="0"/>
              <a:t>الأنساب، </a:t>
            </a:r>
            <a:r>
              <a:rPr lang="ar-DZ" dirty="0"/>
              <a:t>الجماعات، المجتمعات القروية، القبائل </a:t>
            </a:r>
            <a:r>
              <a:rPr lang="ar-DZ" dirty="0" smtClean="0"/>
              <a:t>والاتحادات والتحالفات...). </a:t>
            </a:r>
          </a:p>
          <a:p>
            <a:pPr algn="r" rtl="1"/>
            <a:r>
              <a:rPr lang="ar-DZ" dirty="0" smtClean="0"/>
              <a:t>سيتم </a:t>
            </a:r>
            <a:r>
              <a:rPr lang="ar-DZ" dirty="0"/>
              <a:t>فحص الحقيقة الأمازيغية بفروقها الدقيقة وعكسها مع مسألة الشخصيات الدينية </a:t>
            </a:r>
            <a:r>
              <a:rPr lang="ar-DZ" dirty="0" smtClean="0"/>
              <a:t>والأشراف (</a:t>
            </a:r>
            <a:r>
              <a:rPr lang="ar-DZ" dirty="0" err="1" smtClean="0"/>
              <a:t>الشرفوية</a:t>
            </a:r>
            <a:r>
              <a:rPr lang="ar-DZ" dirty="0" smtClean="0"/>
              <a:t>) والمرابطين</a:t>
            </a:r>
            <a:r>
              <a:rPr lang="ar-DZ" dirty="0"/>
              <a:t>. </a:t>
            </a:r>
            <a:endParaRPr lang="ar-DZ" dirty="0" smtClean="0"/>
          </a:p>
          <a:p>
            <a:pPr algn="r" rtl="1"/>
            <a:r>
              <a:rPr lang="ar-DZ" dirty="0" smtClean="0"/>
              <a:t>سيتم </a:t>
            </a:r>
            <a:r>
              <a:rPr lang="ar-DZ" dirty="0"/>
              <a:t>دراسة الإسلام المغاربي في خصوصيته </a:t>
            </a:r>
            <a:r>
              <a:rPr lang="ar-DZ" dirty="0" err="1"/>
              <a:t>التمجيدية</a:t>
            </a:r>
            <a:r>
              <a:rPr lang="ar-DZ" dirty="0"/>
              <a:t> وممارساته غير التقليدية، من المعتقدات والسلوك الشعبي إلى المظاهرات السياسية. </a:t>
            </a:r>
            <a:endParaRPr lang="ar-DZ" dirty="0" smtClean="0"/>
          </a:p>
          <a:p>
            <a:pPr algn="r" rtl="1"/>
            <a:r>
              <a:rPr lang="ar-DZ" dirty="0" smtClean="0"/>
              <a:t>وسيتم </a:t>
            </a:r>
            <a:r>
              <a:rPr lang="ar-DZ" dirty="0"/>
              <a:t>دراسة منطق وأساليب تنظيم الفضاء على مستوى كل من الفضاءات الحضرية والواحات أو الفضاءات البدوية. </a:t>
            </a:r>
            <a:endParaRPr lang="ar-DZ" dirty="0" smtClean="0"/>
          </a:p>
          <a:p>
            <a:pPr algn="r" rtl="1"/>
            <a:r>
              <a:rPr lang="ar-DZ" dirty="0" smtClean="0"/>
              <a:t>سيتم </a:t>
            </a:r>
            <a:r>
              <a:rPr lang="ar-DZ" dirty="0"/>
              <a:t>تخصيص اهتمام خاص لتنظيم المدينة من خلال دراسة المسجد وتطوره. </a:t>
            </a:r>
            <a:endParaRPr lang="ar-DZ" dirty="0" smtClean="0"/>
          </a:p>
          <a:p>
            <a:pPr algn="r" rtl="1"/>
            <a:r>
              <a:rPr lang="ar-DZ" dirty="0" smtClean="0"/>
              <a:t>كما </a:t>
            </a:r>
            <a:r>
              <a:rPr lang="ar-DZ" dirty="0"/>
              <a:t>سيتم تناول أسئلة أخرى مثل الجسد بأبعاده المتعددة، وطقوس العبور المختلفة (من الولادة إلى الموت)، ومسألة العنف، والتضحية بالدم، وميثاق الشرف وما إلى ذلك. </a:t>
            </a:r>
            <a:endParaRPr lang="ar-DZ" dirty="0" smtClean="0"/>
          </a:p>
          <a:p>
            <a:pPr algn="r" rtl="1"/>
            <a:r>
              <a:rPr lang="ar-DZ" dirty="0" smtClean="0"/>
              <a:t>وسننتهي </a:t>
            </a:r>
            <a:r>
              <a:rPr lang="ar-DZ" dirty="0"/>
              <a:t>بلمحة عامة عن القضايا المتعلقة بالهجرة (الدين والانتماء). </a:t>
            </a:r>
            <a:endParaRPr lang="ar-DZ" dirty="0" smtClean="0"/>
          </a:p>
          <a:p>
            <a:pPr algn="r" rtl="1"/>
            <a:r>
              <a:rPr lang="ar-DZ" dirty="0" smtClean="0"/>
              <a:t>سيتم </a:t>
            </a:r>
            <a:r>
              <a:rPr lang="ar-DZ" dirty="0"/>
              <a:t>عرض فيلم أو فيلمين </a:t>
            </a:r>
            <a:r>
              <a:rPr lang="ar-DZ" dirty="0" err="1"/>
              <a:t>إثنوغرافيين</a:t>
            </a:r>
            <a:r>
              <a:rPr lang="ar-DZ" dirty="0"/>
              <a:t>.</a:t>
            </a:r>
            <a:endParaRPr lang="fr-FR" dirty="0"/>
          </a:p>
        </p:txBody>
      </p:sp>
      <p:pic>
        <p:nvPicPr>
          <p:cNvPr id="7" name="Imag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604" y="196546"/>
            <a:ext cx="1143099" cy="1143099"/>
          </a:xfrm>
          <a:prstGeom prst="rect">
            <a:avLst/>
          </a:prstGeom>
        </p:spPr>
      </p:pic>
    </p:spTree>
    <p:extLst>
      <p:ext uri="{BB962C8B-B14F-4D97-AF65-F5344CB8AC3E}">
        <p14:creationId xmlns:p14="http://schemas.microsoft.com/office/powerpoint/2010/main" val="30172831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5"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2000"/>
                                        <p:tgtEl>
                                          <p:spTgt spid="7"/>
                                        </p:tgtEl>
                                      </p:cBhvr>
                                    </p:animEffect>
                                    <p:anim calcmode="lin" valueType="num">
                                      <p:cBhvr>
                                        <p:cTn id="8" dur="2000" fill="hold"/>
                                        <p:tgtEl>
                                          <p:spTgt spid="7"/>
                                        </p:tgtEl>
                                        <p:attrNameLst>
                                          <p:attrName>ppt_w</p:attrName>
                                        </p:attrNameLst>
                                      </p:cBhvr>
                                      <p:tavLst>
                                        <p:tav tm="0" fmla="#ppt_w*sin(2.5*pi*$)">
                                          <p:val>
                                            <p:fltVal val="0"/>
                                          </p:val>
                                        </p:tav>
                                        <p:tav tm="100000">
                                          <p:val>
                                            <p:fltVal val="1"/>
                                          </p:val>
                                        </p:tav>
                                      </p:tavLst>
                                    </p:anim>
                                    <p:anim calcmode="lin" valueType="num">
                                      <p:cBhvr>
                                        <p:cTn id="9" dur="2000" fill="hold"/>
                                        <p:tgtEl>
                                          <p:spTgt spid="7"/>
                                        </p:tgtEl>
                                        <p:attrNameLst>
                                          <p:attrName>ppt_h</p:attrName>
                                        </p:attrNameLst>
                                      </p:cBhvr>
                                      <p:tavLst>
                                        <p:tav tm="0">
                                          <p:val>
                                            <p:strVal val="#ppt_h"/>
                                          </p:val>
                                        </p:tav>
                                        <p:tav tm="100000">
                                          <p:val>
                                            <p:strVal val="#ppt_h"/>
                                          </p:val>
                                        </p:tav>
                                      </p:tavLst>
                                    </p:anim>
                                  </p:childTnLst>
                                </p:cTn>
                              </p:par>
                            </p:childTnLst>
                          </p:cTn>
                        </p:par>
                        <p:par>
                          <p:cTn id="10" fill="hold">
                            <p:stCondLst>
                              <p:cond delay="2000"/>
                            </p:stCondLst>
                            <p:childTnLst>
                              <p:par>
                                <p:cTn id="11" presetID="41" presetClass="entr" presetSubtype="0" fill="hold" grpId="0" nodeType="afterEffect">
                                  <p:stCondLst>
                                    <p:cond delay="0"/>
                                  </p:stCondLst>
                                  <p:iterate type="lt">
                                    <p:tmPct val="10000"/>
                                  </p:iterate>
                                  <p:childTnLst>
                                    <p:set>
                                      <p:cBhvr>
                                        <p:cTn id="12" dur="1" fill="hold">
                                          <p:stCondLst>
                                            <p:cond delay="0"/>
                                          </p:stCondLst>
                                        </p:cTn>
                                        <p:tgtEl>
                                          <p:spTgt spid="2"/>
                                        </p:tgtEl>
                                        <p:attrNameLst>
                                          <p:attrName>style.visibility</p:attrName>
                                        </p:attrNameLst>
                                      </p:cBhvr>
                                      <p:to>
                                        <p:strVal val="visible"/>
                                      </p:to>
                                    </p:set>
                                    <p:anim calcmode="lin" valueType="num">
                                      <p:cBhvr>
                                        <p:cTn id="13" dur="500" fill="hold"/>
                                        <p:tgtEl>
                                          <p:spTgt spid="2"/>
                                        </p:tgtEl>
                                        <p:attrNameLst>
                                          <p:attrName>ppt_x</p:attrName>
                                        </p:attrNameLst>
                                      </p:cBhvr>
                                      <p:tavLst>
                                        <p:tav tm="0">
                                          <p:val>
                                            <p:strVal val="#ppt_x"/>
                                          </p:val>
                                        </p:tav>
                                        <p:tav tm="50000">
                                          <p:val>
                                            <p:strVal val="#ppt_x+.1"/>
                                          </p:val>
                                        </p:tav>
                                        <p:tav tm="100000">
                                          <p:val>
                                            <p:strVal val="#ppt_x"/>
                                          </p:val>
                                        </p:tav>
                                      </p:tavLst>
                                    </p:anim>
                                    <p:anim calcmode="lin" valueType="num">
                                      <p:cBhvr>
                                        <p:cTn id="14" dur="500" fill="hold"/>
                                        <p:tgtEl>
                                          <p:spTgt spid="2"/>
                                        </p:tgtEl>
                                        <p:attrNameLst>
                                          <p:attrName>ppt_y</p:attrName>
                                        </p:attrNameLst>
                                      </p:cBhvr>
                                      <p:tavLst>
                                        <p:tav tm="0">
                                          <p:val>
                                            <p:strVal val="#ppt_y"/>
                                          </p:val>
                                        </p:tav>
                                        <p:tav tm="100000">
                                          <p:val>
                                            <p:strVal val="#ppt_y"/>
                                          </p:val>
                                        </p:tav>
                                      </p:tavLst>
                                    </p:anim>
                                    <p:anim calcmode="lin" valueType="num">
                                      <p:cBhvr>
                                        <p:cTn id="15" dur="500" fill="hold"/>
                                        <p:tgtEl>
                                          <p:spTgt spid="2"/>
                                        </p:tgtEl>
                                        <p:attrNameLst>
                                          <p:attrName>ppt_h</p:attrName>
                                        </p:attrNameLst>
                                      </p:cBhvr>
                                      <p:tavLst>
                                        <p:tav tm="0">
                                          <p:val>
                                            <p:strVal val="#ppt_h/10"/>
                                          </p:val>
                                        </p:tav>
                                        <p:tav tm="50000">
                                          <p:val>
                                            <p:strVal val="#ppt_h+.01"/>
                                          </p:val>
                                        </p:tav>
                                        <p:tav tm="100000">
                                          <p:val>
                                            <p:strVal val="#ppt_h"/>
                                          </p:val>
                                        </p:tav>
                                      </p:tavLst>
                                    </p:anim>
                                    <p:anim calcmode="lin" valueType="num">
                                      <p:cBhvr>
                                        <p:cTn id="16" dur="500" fill="hold"/>
                                        <p:tgtEl>
                                          <p:spTgt spid="2"/>
                                        </p:tgtEl>
                                        <p:attrNameLst>
                                          <p:attrName>ppt_w</p:attrName>
                                        </p:attrNameLst>
                                      </p:cBhvr>
                                      <p:tavLst>
                                        <p:tav tm="0">
                                          <p:val>
                                            <p:strVal val="#ppt_w/10"/>
                                          </p:val>
                                        </p:tav>
                                        <p:tav tm="50000">
                                          <p:val>
                                            <p:strVal val="#ppt_w+.01"/>
                                          </p:val>
                                        </p:tav>
                                        <p:tav tm="100000">
                                          <p:val>
                                            <p:strVal val="#ppt_w"/>
                                          </p:val>
                                        </p:tav>
                                      </p:tavLst>
                                    </p:anim>
                                    <p:animEffect transition="in" filter="fade">
                                      <p:cBhvr>
                                        <p:cTn id="17" dur="500" tmFilter="0,0; .5, 1; 1, 1"/>
                                        <p:tgtEl>
                                          <p:spTgt spid="2"/>
                                        </p:tgtEl>
                                      </p:cBhvr>
                                    </p:animEffect>
                                  </p:childTnLst>
                                </p:cTn>
                              </p:par>
                            </p:childTnLst>
                          </p:cTn>
                        </p:par>
                      </p:childTnLst>
                    </p:cTn>
                  </p:par>
                  <p:par>
                    <p:cTn id="18" fill="hold">
                      <p:stCondLst>
                        <p:cond delay="indefinite"/>
                      </p:stCondLst>
                      <p:childTnLst>
                        <p:par>
                          <p:cTn id="19" fill="hold">
                            <p:stCondLst>
                              <p:cond delay="0"/>
                            </p:stCondLst>
                            <p:childTnLst>
                              <p:par>
                                <p:cTn id="20" presetID="41" presetClass="entr" presetSubtype="0" fill="hold" grpId="0" nodeType="clickEffect">
                                  <p:stCondLst>
                                    <p:cond delay="0"/>
                                  </p:stCondLst>
                                  <p:iterate type="lt">
                                    <p:tmPct val="10000"/>
                                  </p:iterate>
                                  <p:childTnLst>
                                    <p:set>
                                      <p:cBhvr>
                                        <p:cTn id="21" dur="1" fill="hold">
                                          <p:stCondLst>
                                            <p:cond delay="0"/>
                                          </p:stCondLst>
                                        </p:cTn>
                                        <p:tgtEl>
                                          <p:spTgt spid="3">
                                            <p:txEl>
                                              <p:pRg st="0" end="0"/>
                                            </p:txEl>
                                          </p:spTgt>
                                        </p:tgtEl>
                                        <p:attrNameLst>
                                          <p:attrName>style.visibility</p:attrName>
                                        </p:attrNameLst>
                                      </p:cBhvr>
                                      <p:to>
                                        <p:strVal val="visible"/>
                                      </p:to>
                                    </p:set>
                                    <p:anim calcmode="lin" valueType="num">
                                      <p:cBhvr>
                                        <p:cTn id="22" dur="500" fill="hold"/>
                                        <p:tgtEl>
                                          <p:spTgt spid="3">
                                            <p:txEl>
                                              <p:pRg st="0" end="0"/>
                                            </p:txEl>
                                          </p:spTgt>
                                        </p:tgtEl>
                                        <p:attrNameLst>
                                          <p:attrName>ppt_x</p:attrName>
                                        </p:attrNameLst>
                                      </p:cBhvr>
                                      <p:tavLst>
                                        <p:tav tm="0">
                                          <p:val>
                                            <p:strVal val="#ppt_x"/>
                                          </p:val>
                                        </p:tav>
                                        <p:tav tm="50000">
                                          <p:val>
                                            <p:strVal val="#ppt_x+.1"/>
                                          </p:val>
                                        </p:tav>
                                        <p:tav tm="100000">
                                          <p:val>
                                            <p:strVal val="#ppt_x"/>
                                          </p:val>
                                        </p:tav>
                                      </p:tavLst>
                                    </p:anim>
                                    <p:anim calcmode="lin" valueType="num">
                                      <p:cBhvr>
                                        <p:cTn id="23" dur="500" fill="hold"/>
                                        <p:tgtEl>
                                          <p:spTgt spid="3">
                                            <p:txEl>
                                              <p:pRg st="0" end="0"/>
                                            </p:txEl>
                                          </p:spTgt>
                                        </p:tgtEl>
                                        <p:attrNameLst>
                                          <p:attrName>ppt_y</p:attrName>
                                        </p:attrNameLst>
                                      </p:cBhvr>
                                      <p:tavLst>
                                        <p:tav tm="0">
                                          <p:val>
                                            <p:strVal val="#ppt_y"/>
                                          </p:val>
                                        </p:tav>
                                        <p:tav tm="100000">
                                          <p:val>
                                            <p:strVal val="#ppt_y"/>
                                          </p:val>
                                        </p:tav>
                                      </p:tavLst>
                                    </p:anim>
                                    <p:anim calcmode="lin" valueType="num">
                                      <p:cBhvr>
                                        <p:cTn id="24" dur="500" fill="hold"/>
                                        <p:tgtEl>
                                          <p:spTgt spid="3">
                                            <p:txEl>
                                              <p:pRg st="0" end="0"/>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25" dur="500" fill="hold"/>
                                        <p:tgtEl>
                                          <p:spTgt spid="3">
                                            <p:txEl>
                                              <p:pRg st="0" end="0"/>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26" dur="500" tmFilter="0,0; .5, 1; 1, 1"/>
                                        <p:tgtEl>
                                          <p:spTgt spid="3">
                                            <p:txEl>
                                              <p:pRg st="0" end="0"/>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41" presetClass="entr" presetSubtype="0" fill="hold" grpId="0" nodeType="clickEffect">
                                  <p:stCondLst>
                                    <p:cond delay="0"/>
                                  </p:stCondLst>
                                  <p:iterate type="lt">
                                    <p:tmPct val="10000"/>
                                  </p:iterate>
                                  <p:childTnLst>
                                    <p:set>
                                      <p:cBhvr>
                                        <p:cTn id="30" dur="1" fill="hold">
                                          <p:stCondLst>
                                            <p:cond delay="0"/>
                                          </p:stCondLst>
                                        </p:cTn>
                                        <p:tgtEl>
                                          <p:spTgt spid="3">
                                            <p:txEl>
                                              <p:pRg st="1" end="1"/>
                                            </p:txEl>
                                          </p:spTgt>
                                        </p:tgtEl>
                                        <p:attrNameLst>
                                          <p:attrName>style.visibility</p:attrName>
                                        </p:attrNameLst>
                                      </p:cBhvr>
                                      <p:to>
                                        <p:strVal val="visible"/>
                                      </p:to>
                                    </p:set>
                                    <p:anim calcmode="lin" valueType="num">
                                      <p:cBhvr>
                                        <p:cTn id="31" dur="500" fill="hold"/>
                                        <p:tgtEl>
                                          <p:spTgt spid="3">
                                            <p:txEl>
                                              <p:pRg st="1" end="1"/>
                                            </p:txEl>
                                          </p:spTgt>
                                        </p:tgtEl>
                                        <p:attrNameLst>
                                          <p:attrName>ppt_x</p:attrName>
                                        </p:attrNameLst>
                                      </p:cBhvr>
                                      <p:tavLst>
                                        <p:tav tm="0">
                                          <p:val>
                                            <p:strVal val="#ppt_x"/>
                                          </p:val>
                                        </p:tav>
                                        <p:tav tm="50000">
                                          <p:val>
                                            <p:strVal val="#ppt_x+.1"/>
                                          </p:val>
                                        </p:tav>
                                        <p:tav tm="100000">
                                          <p:val>
                                            <p:strVal val="#ppt_x"/>
                                          </p:val>
                                        </p:tav>
                                      </p:tavLst>
                                    </p:anim>
                                    <p:anim calcmode="lin" valueType="num">
                                      <p:cBhvr>
                                        <p:cTn id="32" dur="500" fill="hold"/>
                                        <p:tgtEl>
                                          <p:spTgt spid="3">
                                            <p:txEl>
                                              <p:pRg st="1" end="1"/>
                                            </p:txEl>
                                          </p:spTgt>
                                        </p:tgtEl>
                                        <p:attrNameLst>
                                          <p:attrName>ppt_y</p:attrName>
                                        </p:attrNameLst>
                                      </p:cBhvr>
                                      <p:tavLst>
                                        <p:tav tm="0">
                                          <p:val>
                                            <p:strVal val="#ppt_y"/>
                                          </p:val>
                                        </p:tav>
                                        <p:tav tm="100000">
                                          <p:val>
                                            <p:strVal val="#ppt_y"/>
                                          </p:val>
                                        </p:tav>
                                      </p:tavLst>
                                    </p:anim>
                                    <p:anim calcmode="lin" valueType="num">
                                      <p:cBhvr>
                                        <p:cTn id="33" dur="500" fill="hold"/>
                                        <p:tgtEl>
                                          <p:spTgt spid="3">
                                            <p:txEl>
                                              <p:pRg st="1" end="1"/>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34" dur="500" fill="hold"/>
                                        <p:tgtEl>
                                          <p:spTgt spid="3">
                                            <p:txEl>
                                              <p:pRg st="1" end="1"/>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35" dur="500" tmFilter="0,0; .5, 1; 1, 1"/>
                                        <p:tgtEl>
                                          <p:spTgt spid="3">
                                            <p:txEl>
                                              <p:pRg st="1" end="1"/>
                                            </p:txEl>
                                          </p:spTgt>
                                        </p:tgtEl>
                                      </p:cBhvr>
                                    </p:animEffect>
                                  </p:childTnLst>
                                </p:cTn>
                              </p:par>
                            </p:childTnLst>
                          </p:cTn>
                        </p:par>
                      </p:childTnLst>
                    </p:cTn>
                  </p:par>
                  <p:par>
                    <p:cTn id="36" fill="hold">
                      <p:stCondLst>
                        <p:cond delay="indefinite"/>
                      </p:stCondLst>
                      <p:childTnLst>
                        <p:par>
                          <p:cTn id="37" fill="hold">
                            <p:stCondLst>
                              <p:cond delay="0"/>
                            </p:stCondLst>
                            <p:childTnLst>
                              <p:par>
                                <p:cTn id="38" presetID="41" presetClass="entr" presetSubtype="0" fill="hold" grpId="0" nodeType="clickEffect">
                                  <p:stCondLst>
                                    <p:cond delay="0"/>
                                  </p:stCondLst>
                                  <p:iterate type="lt">
                                    <p:tmPct val="10000"/>
                                  </p:iterate>
                                  <p:childTnLst>
                                    <p:set>
                                      <p:cBhvr>
                                        <p:cTn id="39" dur="1" fill="hold">
                                          <p:stCondLst>
                                            <p:cond delay="0"/>
                                          </p:stCondLst>
                                        </p:cTn>
                                        <p:tgtEl>
                                          <p:spTgt spid="3">
                                            <p:txEl>
                                              <p:pRg st="2" end="2"/>
                                            </p:txEl>
                                          </p:spTgt>
                                        </p:tgtEl>
                                        <p:attrNameLst>
                                          <p:attrName>style.visibility</p:attrName>
                                        </p:attrNameLst>
                                      </p:cBhvr>
                                      <p:to>
                                        <p:strVal val="visible"/>
                                      </p:to>
                                    </p:set>
                                    <p:anim calcmode="lin" valueType="num">
                                      <p:cBhvr>
                                        <p:cTn id="40" dur="500" fill="hold"/>
                                        <p:tgtEl>
                                          <p:spTgt spid="3">
                                            <p:txEl>
                                              <p:pRg st="2" end="2"/>
                                            </p:txEl>
                                          </p:spTgt>
                                        </p:tgtEl>
                                        <p:attrNameLst>
                                          <p:attrName>ppt_x</p:attrName>
                                        </p:attrNameLst>
                                      </p:cBhvr>
                                      <p:tavLst>
                                        <p:tav tm="0">
                                          <p:val>
                                            <p:strVal val="#ppt_x"/>
                                          </p:val>
                                        </p:tav>
                                        <p:tav tm="50000">
                                          <p:val>
                                            <p:strVal val="#ppt_x+.1"/>
                                          </p:val>
                                        </p:tav>
                                        <p:tav tm="100000">
                                          <p:val>
                                            <p:strVal val="#ppt_x"/>
                                          </p:val>
                                        </p:tav>
                                      </p:tavLst>
                                    </p:anim>
                                    <p:anim calcmode="lin" valueType="num">
                                      <p:cBhvr>
                                        <p:cTn id="41" dur="500" fill="hold"/>
                                        <p:tgtEl>
                                          <p:spTgt spid="3">
                                            <p:txEl>
                                              <p:pRg st="2" end="2"/>
                                            </p:txEl>
                                          </p:spTgt>
                                        </p:tgtEl>
                                        <p:attrNameLst>
                                          <p:attrName>ppt_y</p:attrName>
                                        </p:attrNameLst>
                                      </p:cBhvr>
                                      <p:tavLst>
                                        <p:tav tm="0">
                                          <p:val>
                                            <p:strVal val="#ppt_y"/>
                                          </p:val>
                                        </p:tav>
                                        <p:tav tm="100000">
                                          <p:val>
                                            <p:strVal val="#ppt_y"/>
                                          </p:val>
                                        </p:tav>
                                      </p:tavLst>
                                    </p:anim>
                                    <p:anim calcmode="lin" valueType="num">
                                      <p:cBhvr>
                                        <p:cTn id="42" dur="500" fill="hold"/>
                                        <p:tgtEl>
                                          <p:spTgt spid="3">
                                            <p:txEl>
                                              <p:pRg st="2" end="2"/>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43" dur="500" fill="hold"/>
                                        <p:tgtEl>
                                          <p:spTgt spid="3">
                                            <p:txEl>
                                              <p:pRg st="2" end="2"/>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44" dur="500" tmFilter="0,0; .5, 1; 1, 1"/>
                                        <p:tgtEl>
                                          <p:spTgt spid="3">
                                            <p:txEl>
                                              <p:pRg st="2" end="2"/>
                                            </p:txEl>
                                          </p:spTgt>
                                        </p:tgtEl>
                                      </p:cBhvr>
                                    </p:animEffect>
                                  </p:childTnLst>
                                </p:cTn>
                              </p:par>
                            </p:childTnLst>
                          </p:cTn>
                        </p:par>
                      </p:childTnLst>
                    </p:cTn>
                  </p:par>
                  <p:par>
                    <p:cTn id="45" fill="hold">
                      <p:stCondLst>
                        <p:cond delay="indefinite"/>
                      </p:stCondLst>
                      <p:childTnLst>
                        <p:par>
                          <p:cTn id="46" fill="hold">
                            <p:stCondLst>
                              <p:cond delay="0"/>
                            </p:stCondLst>
                            <p:childTnLst>
                              <p:par>
                                <p:cTn id="47" presetID="41" presetClass="entr" presetSubtype="0" fill="hold" grpId="0" nodeType="clickEffect">
                                  <p:stCondLst>
                                    <p:cond delay="0"/>
                                  </p:stCondLst>
                                  <p:iterate type="lt">
                                    <p:tmPct val="10000"/>
                                  </p:iterate>
                                  <p:childTnLst>
                                    <p:set>
                                      <p:cBhvr>
                                        <p:cTn id="48" dur="1" fill="hold">
                                          <p:stCondLst>
                                            <p:cond delay="0"/>
                                          </p:stCondLst>
                                        </p:cTn>
                                        <p:tgtEl>
                                          <p:spTgt spid="3">
                                            <p:txEl>
                                              <p:pRg st="3" end="3"/>
                                            </p:txEl>
                                          </p:spTgt>
                                        </p:tgtEl>
                                        <p:attrNameLst>
                                          <p:attrName>style.visibility</p:attrName>
                                        </p:attrNameLst>
                                      </p:cBhvr>
                                      <p:to>
                                        <p:strVal val="visible"/>
                                      </p:to>
                                    </p:set>
                                    <p:anim calcmode="lin" valueType="num">
                                      <p:cBhvr>
                                        <p:cTn id="49" dur="500" fill="hold"/>
                                        <p:tgtEl>
                                          <p:spTgt spid="3">
                                            <p:txEl>
                                              <p:pRg st="3" end="3"/>
                                            </p:txEl>
                                          </p:spTgt>
                                        </p:tgtEl>
                                        <p:attrNameLst>
                                          <p:attrName>ppt_x</p:attrName>
                                        </p:attrNameLst>
                                      </p:cBhvr>
                                      <p:tavLst>
                                        <p:tav tm="0">
                                          <p:val>
                                            <p:strVal val="#ppt_x"/>
                                          </p:val>
                                        </p:tav>
                                        <p:tav tm="50000">
                                          <p:val>
                                            <p:strVal val="#ppt_x+.1"/>
                                          </p:val>
                                        </p:tav>
                                        <p:tav tm="100000">
                                          <p:val>
                                            <p:strVal val="#ppt_x"/>
                                          </p:val>
                                        </p:tav>
                                      </p:tavLst>
                                    </p:anim>
                                    <p:anim calcmode="lin" valueType="num">
                                      <p:cBhvr>
                                        <p:cTn id="50" dur="500" fill="hold"/>
                                        <p:tgtEl>
                                          <p:spTgt spid="3">
                                            <p:txEl>
                                              <p:pRg st="3" end="3"/>
                                            </p:txEl>
                                          </p:spTgt>
                                        </p:tgtEl>
                                        <p:attrNameLst>
                                          <p:attrName>ppt_y</p:attrName>
                                        </p:attrNameLst>
                                      </p:cBhvr>
                                      <p:tavLst>
                                        <p:tav tm="0">
                                          <p:val>
                                            <p:strVal val="#ppt_y"/>
                                          </p:val>
                                        </p:tav>
                                        <p:tav tm="100000">
                                          <p:val>
                                            <p:strVal val="#ppt_y"/>
                                          </p:val>
                                        </p:tav>
                                      </p:tavLst>
                                    </p:anim>
                                    <p:anim calcmode="lin" valueType="num">
                                      <p:cBhvr>
                                        <p:cTn id="51" dur="500" fill="hold"/>
                                        <p:tgtEl>
                                          <p:spTgt spid="3">
                                            <p:txEl>
                                              <p:pRg st="3" end="3"/>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52" dur="500" fill="hold"/>
                                        <p:tgtEl>
                                          <p:spTgt spid="3">
                                            <p:txEl>
                                              <p:pRg st="3" end="3"/>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53" dur="500" tmFilter="0,0; .5, 1; 1, 1"/>
                                        <p:tgtEl>
                                          <p:spTgt spid="3">
                                            <p:txEl>
                                              <p:pRg st="3" end="3"/>
                                            </p:txEl>
                                          </p:spTgt>
                                        </p:tgtEl>
                                      </p:cBhvr>
                                    </p:animEffect>
                                  </p:childTnLst>
                                </p:cTn>
                              </p:par>
                            </p:childTnLst>
                          </p:cTn>
                        </p:par>
                      </p:childTnLst>
                    </p:cTn>
                  </p:par>
                  <p:par>
                    <p:cTn id="54" fill="hold">
                      <p:stCondLst>
                        <p:cond delay="indefinite"/>
                      </p:stCondLst>
                      <p:childTnLst>
                        <p:par>
                          <p:cTn id="55" fill="hold">
                            <p:stCondLst>
                              <p:cond delay="0"/>
                            </p:stCondLst>
                            <p:childTnLst>
                              <p:par>
                                <p:cTn id="56" presetID="41" presetClass="entr" presetSubtype="0" fill="hold" grpId="0" nodeType="clickEffect">
                                  <p:stCondLst>
                                    <p:cond delay="0"/>
                                  </p:stCondLst>
                                  <p:iterate type="lt">
                                    <p:tmPct val="10000"/>
                                  </p:iterate>
                                  <p:childTnLst>
                                    <p:set>
                                      <p:cBhvr>
                                        <p:cTn id="57" dur="1" fill="hold">
                                          <p:stCondLst>
                                            <p:cond delay="0"/>
                                          </p:stCondLst>
                                        </p:cTn>
                                        <p:tgtEl>
                                          <p:spTgt spid="3">
                                            <p:txEl>
                                              <p:pRg st="4" end="4"/>
                                            </p:txEl>
                                          </p:spTgt>
                                        </p:tgtEl>
                                        <p:attrNameLst>
                                          <p:attrName>style.visibility</p:attrName>
                                        </p:attrNameLst>
                                      </p:cBhvr>
                                      <p:to>
                                        <p:strVal val="visible"/>
                                      </p:to>
                                    </p:set>
                                    <p:anim calcmode="lin" valueType="num">
                                      <p:cBhvr>
                                        <p:cTn id="58" dur="500" fill="hold"/>
                                        <p:tgtEl>
                                          <p:spTgt spid="3">
                                            <p:txEl>
                                              <p:pRg st="4" end="4"/>
                                            </p:txEl>
                                          </p:spTgt>
                                        </p:tgtEl>
                                        <p:attrNameLst>
                                          <p:attrName>ppt_x</p:attrName>
                                        </p:attrNameLst>
                                      </p:cBhvr>
                                      <p:tavLst>
                                        <p:tav tm="0">
                                          <p:val>
                                            <p:strVal val="#ppt_x"/>
                                          </p:val>
                                        </p:tav>
                                        <p:tav tm="50000">
                                          <p:val>
                                            <p:strVal val="#ppt_x+.1"/>
                                          </p:val>
                                        </p:tav>
                                        <p:tav tm="100000">
                                          <p:val>
                                            <p:strVal val="#ppt_x"/>
                                          </p:val>
                                        </p:tav>
                                      </p:tavLst>
                                    </p:anim>
                                    <p:anim calcmode="lin" valueType="num">
                                      <p:cBhvr>
                                        <p:cTn id="59" dur="500" fill="hold"/>
                                        <p:tgtEl>
                                          <p:spTgt spid="3">
                                            <p:txEl>
                                              <p:pRg st="4" end="4"/>
                                            </p:txEl>
                                          </p:spTgt>
                                        </p:tgtEl>
                                        <p:attrNameLst>
                                          <p:attrName>ppt_y</p:attrName>
                                        </p:attrNameLst>
                                      </p:cBhvr>
                                      <p:tavLst>
                                        <p:tav tm="0">
                                          <p:val>
                                            <p:strVal val="#ppt_y"/>
                                          </p:val>
                                        </p:tav>
                                        <p:tav tm="100000">
                                          <p:val>
                                            <p:strVal val="#ppt_y"/>
                                          </p:val>
                                        </p:tav>
                                      </p:tavLst>
                                    </p:anim>
                                    <p:anim calcmode="lin" valueType="num">
                                      <p:cBhvr>
                                        <p:cTn id="60" dur="500" fill="hold"/>
                                        <p:tgtEl>
                                          <p:spTgt spid="3">
                                            <p:txEl>
                                              <p:pRg st="4" end="4"/>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61" dur="500" fill="hold"/>
                                        <p:tgtEl>
                                          <p:spTgt spid="3">
                                            <p:txEl>
                                              <p:pRg st="4" end="4"/>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62" dur="500" tmFilter="0,0; .5, 1; 1, 1"/>
                                        <p:tgtEl>
                                          <p:spTgt spid="3">
                                            <p:txEl>
                                              <p:pRg st="4" end="4"/>
                                            </p:txEl>
                                          </p:spTgt>
                                        </p:tgtEl>
                                      </p:cBhvr>
                                    </p:animEffect>
                                  </p:childTnLst>
                                </p:cTn>
                              </p:par>
                            </p:childTnLst>
                          </p:cTn>
                        </p:par>
                      </p:childTnLst>
                    </p:cTn>
                  </p:par>
                  <p:par>
                    <p:cTn id="63" fill="hold">
                      <p:stCondLst>
                        <p:cond delay="indefinite"/>
                      </p:stCondLst>
                      <p:childTnLst>
                        <p:par>
                          <p:cTn id="64" fill="hold">
                            <p:stCondLst>
                              <p:cond delay="0"/>
                            </p:stCondLst>
                            <p:childTnLst>
                              <p:par>
                                <p:cTn id="65" presetID="41" presetClass="entr" presetSubtype="0" fill="hold" grpId="0" nodeType="clickEffect">
                                  <p:stCondLst>
                                    <p:cond delay="0"/>
                                  </p:stCondLst>
                                  <p:iterate type="lt">
                                    <p:tmPct val="10000"/>
                                  </p:iterate>
                                  <p:childTnLst>
                                    <p:set>
                                      <p:cBhvr>
                                        <p:cTn id="66" dur="1" fill="hold">
                                          <p:stCondLst>
                                            <p:cond delay="0"/>
                                          </p:stCondLst>
                                        </p:cTn>
                                        <p:tgtEl>
                                          <p:spTgt spid="3">
                                            <p:txEl>
                                              <p:pRg st="5" end="5"/>
                                            </p:txEl>
                                          </p:spTgt>
                                        </p:tgtEl>
                                        <p:attrNameLst>
                                          <p:attrName>style.visibility</p:attrName>
                                        </p:attrNameLst>
                                      </p:cBhvr>
                                      <p:to>
                                        <p:strVal val="visible"/>
                                      </p:to>
                                    </p:set>
                                    <p:anim calcmode="lin" valueType="num">
                                      <p:cBhvr>
                                        <p:cTn id="67" dur="500" fill="hold"/>
                                        <p:tgtEl>
                                          <p:spTgt spid="3">
                                            <p:txEl>
                                              <p:pRg st="5" end="5"/>
                                            </p:txEl>
                                          </p:spTgt>
                                        </p:tgtEl>
                                        <p:attrNameLst>
                                          <p:attrName>ppt_x</p:attrName>
                                        </p:attrNameLst>
                                      </p:cBhvr>
                                      <p:tavLst>
                                        <p:tav tm="0">
                                          <p:val>
                                            <p:strVal val="#ppt_x"/>
                                          </p:val>
                                        </p:tav>
                                        <p:tav tm="50000">
                                          <p:val>
                                            <p:strVal val="#ppt_x+.1"/>
                                          </p:val>
                                        </p:tav>
                                        <p:tav tm="100000">
                                          <p:val>
                                            <p:strVal val="#ppt_x"/>
                                          </p:val>
                                        </p:tav>
                                      </p:tavLst>
                                    </p:anim>
                                    <p:anim calcmode="lin" valueType="num">
                                      <p:cBhvr>
                                        <p:cTn id="68" dur="500" fill="hold"/>
                                        <p:tgtEl>
                                          <p:spTgt spid="3">
                                            <p:txEl>
                                              <p:pRg st="5" end="5"/>
                                            </p:txEl>
                                          </p:spTgt>
                                        </p:tgtEl>
                                        <p:attrNameLst>
                                          <p:attrName>ppt_y</p:attrName>
                                        </p:attrNameLst>
                                      </p:cBhvr>
                                      <p:tavLst>
                                        <p:tav tm="0">
                                          <p:val>
                                            <p:strVal val="#ppt_y"/>
                                          </p:val>
                                        </p:tav>
                                        <p:tav tm="100000">
                                          <p:val>
                                            <p:strVal val="#ppt_y"/>
                                          </p:val>
                                        </p:tav>
                                      </p:tavLst>
                                    </p:anim>
                                    <p:anim calcmode="lin" valueType="num">
                                      <p:cBhvr>
                                        <p:cTn id="69" dur="500" fill="hold"/>
                                        <p:tgtEl>
                                          <p:spTgt spid="3">
                                            <p:txEl>
                                              <p:pRg st="5" end="5"/>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70" dur="500" fill="hold"/>
                                        <p:tgtEl>
                                          <p:spTgt spid="3">
                                            <p:txEl>
                                              <p:pRg st="5" end="5"/>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71" dur="500" tmFilter="0,0; .5, 1; 1, 1"/>
                                        <p:tgtEl>
                                          <p:spTgt spid="3">
                                            <p:txEl>
                                              <p:pRg st="5" end="5"/>
                                            </p:txEl>
                                          </p:spTgt>
                                        </p:tgtEl>
                                      </p:cBhvr>
                                    </p:animEffect>
                                  </p:childTnLst>
                                </p:cTn>
                              </p:par>
                            </p:childTnLst>
                          </p:cTn>
                        </p:par>
                      </p:childTnLst>
                    </p:cTn>
                  </p:par>
                  <p:par>
                    <p:cTn id="72" fill="hold">
                      <p:stCondLst>
                        <p:cond delay="indefinite"/>
                      </p:stCondLst>
                      <p:childTnLst>
                        <p:par>
                          <p:cTn id="73" fill="hold">
                            <p:stCondLst>
                              <p:cond delay="0"/>
                            </p:stCondLst>
                            <p:childTnLst>
                              <p:par>
                                <p:cTn id="74" presetID="41" presetClass="entr" presetSubtype="0" fill="hold" grpId="0" nodeType="clickEffect">
                                  <p:stCondLst>
                                    <p:cond delay="0"/>
                                  </p:stCondLst>
                                  <p:iterate type="lt">
                                    <p:tmPct val="10000"/>
                                  </p:iterate>
                                  <p:childTnLst>
                                    <p:set>
                                      <p:cBhvr>
                                        <p:cTn id="75" dur="1" fill="hold">
                                          <p:stCondLst>
                                            <p:cond delay="0"/>
                                          </p:stCondLst>
                                        </p:cTn>
                                        <p:tgtEl>
                                          <p:spTgt spid="3">
                                            <p:txEl>
                                              <p:pRg st="6" end="6"/>
                                            </p:txEl>
                                          </p:spTgt>
                                        </p:tgtEl>
                                        <p:attrNameLst>
                                          <p:attrName>style.visibility</p:attrName>
                                        </p:attrNameLst>
                                      </p:cBhvr>
                                      <p:to>
                                        <p:strVal val="visible"/>
                                      </p:to>
                                    </p:set>
                                    <p:anim calcmode="lin" valueType="num">
                                      <p:cBhvr>
                                        <p:cTn id="76" dur="500" fill="hold"/>
                                        <p:tgtEl>
                                          <p:spTgt spid="3">
                                            <p:txEl>
                                              <p:pRg st="6" end="6"/>
                                            </p:txEl>
                                          </p:spTgt>
                                        </p:tgtEl>
                                        <p:attrNameLst>
                                          <p:attrName>ppt_x</p:attrName>
                                        </p:attrNameLst>
                                      </p:cBhvr>
                                      <p:tavLst>
                                        <p:tav tm="0">
                                          <p:val>
                                            <p:strVal val="#ppt_x"/>
                                          </p:val>
                                        </p:tav>
                                        <p:tav tm="50000">
                                          <p:val>
                                            <p:strVal val="#ppt_x+.1"/>
                                          </p:val>
                                        </p:tav>
                                        <p:tav tm="100000">
                                          <p:val>
                                            <p:strVal val="#ppt_x"/>
                                          </p:val>
                                        </p:tav>
                                      </p:tavLst>
                                    </p:anim>
                                    <p:anim calcmode="lin" valueType="num">
                                      <p:cBhvr>
                                        <p:cTn id="77" dur="500" fill="hold"/>
                                        <p:tgtEl>
                                          <p:spTgt spid="3">
                                            <p:txEl>
                                              <p:pRg st="6" end="6"/>
                                            </p:txEl>
                                          </p:spTgt>
                                        </p:tgtEl>
                                        <p:attrNameLst>
                                          <p:attrName>ppt_y</p:attrName>
                                        </p:attrNameLst>
                                      </p:cBhvr>
                                      <p:tavLst>
                                        <p:tav tm="0">
                                          <p:val>
                                            <p:strVal val="#ppt_y"/>
                                          </p:val>
                                        </p:tav>
                                        <p:tav tm="100000">
                                          <p:val>
                                            <p:strVal val="#ppt_y"/>
                                          </p:val>
                                        </p:tav>
                                      </p:tavLst>
                                    </p:anim>
                                    <p:anim calcmode="lin" valueType="num">
                                      <p:cBhvr>
                                        <p:cTn id="78" dur="500" fill="hold"/>
                                        <p:tgtEl>
                                          <p:spTgt spid="3">
                                            <p:txEl>
                                              <p:pRg st="6" end="6"/>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79" dur="500" fill="hold"/>
                                        <p:tgtEl>
                                          <p:spTgt spid="3">
                                            <p:txEl>
                                              <p:pRg st="6" end="6"/>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80" dur="500" tmFilter="0,0; .5, 1; 1, 1"/>
                                        <p:tgtEl>
                                          <p:spTgt spid="3">
                                            <p:txEl>
                                              <p:pRg st="6" end="6"/>
                                            </p:txEl>
                                          </p:spTgt>
                                        </p:tgtEl>
                                      </p:cBhvr>
                                    </p:animEffect>
                                  </p:childTnLst>
                                </p:cTn>
                              </p:par>
                            </p:childTnLst>
                          </p:cTn>
                        </p:par>
                      </p:childTnLst>
                    </p:cTn>
                  </p:par>
                  <p:par>
                    <p:cTn id="81" fill="hold">
                      <p:stCondLst>
                        <p:cond delay="indefinite"/>
                      </p:stCondLst>
                      <p:childTnLst>
                        <p:par>
                          <p:cTn id="82" fill="hold">
                            <p:stCondLst>
                              <p:cond delay="0"/>
                            </p:stCondLst>
                            <p:childTnLst>
                              <p:par>
                                <p:cTn id="83" presetID="41" presetClass="entr" presetSubtype="0" fill="hold" grpId="0" nodeType="clickEffect">
                                  <p:stCondLst>
                                    <p:cond delay="0"/>
                                  </p:stCondLst>
                                  <p:iterate type="lt">
                                    <p:tmPct val="10000"/>
                                  </p:iterate>
                                  <p:childTnLst>
                                    <p:set>
                                      <p:cBhvr>
                                        <p:cTn id="84" dur="1" fill="hold">
                                          <p:stCondLst>
                                            <p:cond delay="0"/>
                                          </p:stCondLst>
                                        </p:cTn>
                                        <p:tgtEl>
                                          <p:spTgt spid="3">
                                            <p:txEl>
                                              <p:pRg st="7" end="7"/>
                                            </p:txEl>
                                          </p:spTgt>
                                        </p:tgtEl>
                                        <p:attrNameLst>
                                          <p:attrName>style.visibility</p:attrName>
                                        </p:attrNameLst>
                                      </p:cBhvr>
                                      <p:to>
                                        <p:strVal val="visible"/>
                                      </p:to>
                                    </p:set>
                                    <p:anim calcmode="lin" valueType="num">
                                      <p:cBhvr>
                                        <p:cTn id="85" dur="500" fill="hold"/>
                                        <p:tgtEl>
                                          <p:spTgt spid="3">
                                            <p:txEl>
                                              <p:pRg st="7" end="7"/>
                                            </p:txEl>
                                          </p:spTgt>
                                        </p:tgtEl>
                                        <p:attrNameLst>
                                          <p:attrName>ppt_x</p:attrName>
                                        </p:attrNameLst>
                                      </p:cBhvr>
                                      <p:tavLst>
                                        <p:tav tm="0">
                                          <p:val>
                                            <p:strVal val="#ppt_x"/>
                                          </p:val>
                                        </p:tav>
                                        <p:tav tm="50000">
                                          <p:val>
                                            <p:strVal val="#ppt_x+.1"/>
                                          </p:val>
                                        </p:tav>
                                        <p:tav tm="100000">
                                          <p:val>
                                            <p:strVal val="#ppt_x"/>
                                          </p:val>
                                        </p:tav>
                                      </p:tavLst>
                                    </p:anim>
                                    <p:anim calcmode="lin" valueType="num">
                                      <p:cBhvr>
                                        <p:cTn id="86" dur="500" fill="hold"/>
                                        <p:tgtEl>
                                          <p:spTgt spid="3">
                                            <p:txEl>
                                              <p:pRg st="7" end="7"/>
                                            </p:txEl>
                                          </p:spTgt>
                                        </p:tgtEl>
                                        <p:attrNameLst>
                                          <p:attrName>ppt_y</p:attrName>
                                        </p:attrNameLst>
                                      </p:cBhvr>
                                      <p:tavLst>
                                        <p:tav tm="0">
                                          <p:val>
                                            <p:strVal val="#ppt_y"/>
                                          </p:val>
                                        </p:tav>
                                        <p:tav tm="100000">
                                          <p:val>
                                            <p:strVal val="#ppt_y"/>
                                          </p:val>
                                        </p:tav>
                                      </p:tavLst>
                                    </p:anim>
                                    <p:anim calcmode="lin" valueType="num">
                                      <p:cBhvr>
                                        <p:cTn id="87" dur="500" fill="hold"/>
                                        <p:tgtEl>
                                          <p:spTgt spid="3">
                                            <p:txEl>
                                              <p:pRg st="7" end="7"/>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88" dur="500" fill="hold"/>
                                        <p:tgtEl>
                                          <p:spTgt spid="3">
                                            <p:txEl>
                                              <p:pRg st="7" end="7"/>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89" dur="500" tmFilter="0,0; .5, 1; 1, 1"/>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uiExpand="1" build="p"/>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e 3"/>
          <p:cNvGrpSpPr/>
          <p:nvPr/>
        </p:nvGrpSpPr>
        <p:grpSpPr>
          <a:xfrm>
            <a:off x="1260086" y="926377"/>
            <a:ext cx="9670895" cy="1404229"/>
            <a:chOff x="1260086" y="926377"/>
            <a:chExt cx="9670895" cy="1404229"/>
          </a:xfrm>
        </p:grpSpPr>
        <p:sp>
          <p:nvSpPr>
            <p:cNvPr id="5" name="Rectangle à coins arrondis 4"/>
            <p:cNvSpPr/>
            <p:nvPr/>
          </p:nvSpPr>
          <p:spPr>
            <a:xfrm>
              <a:off x="10817609" y="926377"/>
              <a:ext cx="113372" cy="1404229"/>
            </a:xfrm>
            <a:prstGeom prst="roundRect">
              <a:avLst/>
            </a:prstGeom>
            <a:ln>
              <a:solidFill>
                <a:srgbClr val="002060"/>
              </a:solidFill>
            </a:ln>
          </p:spPr>
          <p:style>
            <a:lnRef idx="1">
              <a:schemeClr val="dk1"/>
            </a:lnRef>
            <a:fillRef idx="2">
              <a:schemeClr val="dk1"/>
            </a:fillRef>
            <a:effectRef idx="1">
              <a:schemeClr val="dk1"/>
            </a:effectRef>
            <a:fontRef idx="minor">
              <a:schemeClr val="dk1"/>
            </a:fontRef>
          </p:style>
          <p:txBody>
            <a:bodyPr rtlCol="0" anchor="ctr"/>
            <a:lstStyle/>
            <a:p>
              <a:pPr algn="ctr"/>
              <a:endParaRPr lang="fr-FR"/>
            </a:p>
          </p:txBody>
        </p:sp>
        <p:sp>
          <p:nvSpPr>
            <p:cNvPr id="6" name="Rectangle à coins arrondis 5"/>
            <p:cNvSpPr/>
            <p:nvPr/>
          </p:nvSpPr>
          <p:spPr>
            <a:xfrm>
              <a:off x="1260086" y="926377"/>
              <a:ext cx="113372" cy="1404229"/>
            </a:xfrm>
            <a:prstGeom prst="roundRect">
              <a:avLst/>
            </a:prstGeom>
            <a:ln>
              <a:solidFill>
                <a:srgbClr val="002060"/>
              </a:solidFill>
            </a:ln>
          </p:spPr>
          <p:style>
            <a:lnRef idx="1">
              <a:schemeClr val="dk1"/>
            </a:lnRef>
            <a:fillRef idx="2">
              <a:schemeClr val="dk1"/>
            </a:fillRef>
            <a:effectRef idx="1">
              <a:schemeClr val="dk1"/>
            </a:effectRef>
            <a:fontRef idx="minor">
              <a:schemeClr val="dk1"/>
            </a:fontRef>
          </p:style>
          <p:txBody>
            <a:bodyPr rtlCol="0" anchor="ctr"/>
            <a:lstStyle/>
            <a:p>
              <a:pPr algn="ctr"/>
              <a:endParaRPr lang="fr-FR"/>
            </a:p>
          </p:txBody>
        </p:sp>
      </p:grpSp>
      <p:sp>
        <p:nvSpPr>
          <p:cNvPr id="2" name="Titre 1"/>
          <p:cNvSpPr>
            <a:spLocks noGrp="1"/>
          </p:cNvSpPr>
          <p:nvPr>
            <p:ph type="title"/>
          </p:nvPr>
        </p:nvSpPr>
        <p:spPr>
          <a:solidFill>
            <a:srgbClr val="333300"/>
          </a:solidFill>
        </p:spPr>
        <p:txBody>
          <a:bodyPr>
            <a:noAutofit/>
          </a:bodyPr>
          <a:lstStyle/>
          <a:p>
            <a:r>
              <a:rPr lang="ar-DZ" sz="4000" dirty="0" smtClean="0">
                <a:solidFill>
                  <a:srgbClr val="FFFF00"/>
                </a:solidFill>
                <a:latin typeface="Alilato ExtLt" pitchFamily="2" charset="-78"/>
                <a:cs typeface="Alilato ExtLt" pitchFamily="2" charset="-78"/>
              </a:rPr>
              <a:t>النهاية</a:t>
            </a:r>
            <a:endParaRPr lang="fr-FR" sz="2400" dirty="0">
              <a:solidFill>
                <a:srgbClr val="FFFF00"/>
              </a:solidFill>
            </a:endParaRPr>
          </a:p>
        </p:txBody>
      </p:sp>
      <p:pic>
        <p:nvPicPr>
          <p:cNvPr id="11" name="sablier">
            <a:hlinkClick r:id="" action="ppaction://media"/>
          </p:cNvPr>
          <p:cNvPicPr>
            <a:picLocks noGrp="1" noChangeAspect="1"/>
          </p:cNvPicPr>
          <p:nvPr>
            <p:ph idx="1"/>
            <a:videoFile r:link="rId2"/>
            <p:extLst>
              <p:ext uri="{DAA4B4D4-6D71-4841-9C94-3DE7FCFB9230}">
                <p14:media xmlns:p14="http://schemas.microsoft.com/office/powerpoint/2010/main" r:embed="rId1"/>
              </p:ext>
            </p:extLst>
          </p:nvPr>
        </p:nvPicPr>
        <p:blipFill>
          <a:blip r:embed="rId6"/>
          <a:stretch>
            <a:fillRect/>
          </a:stretch>
        </p:blipFill>
        <p:spPr>
          <a:xfrm>
            <a:off x="9446764" y="1023010"/>
            <a:ext cx="1210961" cy="1210961"/>
          </a:xfrm>
        </p:spPr>
      </p:pic>
      <p:pic>
        <p:nvPicPr>
          <p:cNvPr id="12" name="ligne-darrivee">
            <a:hlinkClick r:id="" action="ppaction://media"/>
          </p:cNvPr>
          <p:cNvPicPr>
            <a:picLocks noChangeAspect="1"/>
          </p:cNvPicPr>
          <p:nvPr>
            <a:videoFile r:link="rId4"/>
            <p:extLst>
              <p:ext uri="{DAA4B4D4-6D71-4841-9C94-3DE7FCFB9230}">
                <p14:media xmlns:p14="http://schemas.microsoft.com/office/powerpoint/2010/main" r:embed="rId3"/>
              </p:ext>
            </p:extLst>
          </p:nvPr>
        </p:nvPicPr>
        <p:blipFill>
          <a:blip r:embed="rId7"/>
          <a:stretch>
            <a:fillRect/>
          </a:stretch>
        </p:blipFill>
        <p:spPr>
          <a:xfrm>
            <a:off x="1533342" y="1023010"/>
            <a:ext cx="1158933" cy="1158933"/>
          </a:xfrm>
          <a:prstGeom prst="rect">
            <a:avLst/>
          </a:prstGeom>
        </p:spPr>
      </p:pic>
      <p:sp>
        <p:nvSpPr>
          <p:cNvPr id="13" name="Espace réservé du contenu 2"/>
          <p:cNvSpPr txBox="1">
            <a:spLocks/>
          </p:cNvSpPr>
          <p:nvPr/>
        </p:nvSpPr>
        <p:spPr>
          <a:xfrm>
            <a:off x="1295401" y="2556932"/>
            <a:ext cx="9601196" cy="3318936"/>
          </a:xfrm>
          <a:prstGeom prst="rect">
            <a:avLst/>
          </a:prstGeom>
        </p:spPr>
        <p:txBody>
          <a:bodyPr vert="horz" lIns="91440" tIns="45720" rIns="91440" bIns="45720" rtlCol="0" anchor="t">
            <a:normAutofit/>
            <a:scene3d>
              <a:camera prst="orthographicFront"/>
              <a:lightRig rig="harsh" dir="t"/>
            </a:scene3d>
            <a:sp3d extrusionH="57150" prstMaterial="matte">
              <a:bevelT w="63500" h="12700" prst="angle"/>
              <a:contourClr>
                <a:schemeClr val="bg1">
                  <a:lumMod val="65000"/>
                </a:schemeClr>
              </a:contourClr>
            </a:sp3d>
          </a:bodyPr>
          <a:lst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a:lstStyle>
          <a:p>
            <a:pPr marL="0" indent="0" algn="ctr" rtl="1">
              <a:buFont typeface="Arial"/>
              <a:buNone/>
            </a:pPr>
            <a:r>
              <a:rPr lang="ar-DZ" sz="4000" b="1" dirty="0" smtClean="0">
                <a:ln w="9525">
                  <a:solidFill>
                    <a:schemeClr val="bg1"/>
                  </a:solidFill>
                  <a:prstDash val="solid"/>
                </a:ln>
                <a:solidFill>
                  <a:schemeClr val="accent4">
                    <a:lumMod val="50000"/>
                  </a:schemeClr>
                </a:solidFill>
                <a:effectLst>
                  <a:outerShdw blurRad="12700" dist="38100" dir="2700000" algn="tl" rotWithShape="0">
                    <a:schemeClr val="accent5">
                      <a:lumMod val="60000"/>
                      <a:lumOff val="40000"/>
                    </a:schemeClr>
                  </a:outerShdw>
                </a:effectLst>
                <a:latin typeface="Omnes Arabic Black" panose="00000A00000000000000" pitchFamily="2" charset="-78"/>
                <a:ea typeface="Calibri" panose="020F0502020204030204" pitchFamily="34" charset="0"/>
                <a:cs typeface="Omnes Arabic Black" panose="00000A00000000000000" pitchFamily="2" charset="-78"/>
              </a:rPr>
              <a:t>شكرا لكم على القراءة المتأنية والمثمرة</a:t>
            </a:r>
          </a:p>
          <a:p>
            <a:pPr marL="0" indent="0" algn="ctr" rtl="1">
              <a:buFont typeface="Arial"/>
              <a:buNone/>
            </a:pPr>
            <a:r>
              <a:rPr lang="ar-DZ" sz="4000" b="1" dirty="0" smtClean="0">
                <a:ln w="9525">
                  <a:solidFill>
                    <a:schemeClr val="bg1"/>
                  </a:solidFill>
                  <a:prstDash val="solid"/>
                </a:ln>
                <a:solidFill>
                  <a:schemeClr val="accent4">
                    <a:lumMod val="50000"/>
                  </a:schemeClr>
                </a:solidFill>
                <a:effectLst>
                  <a:outerShdw blurRad="12700" dist="38100" dir="2700000" algn="tl" rotWithShape="0">
                    <a:schemeClr val="accent5">
                      <a:lumMod val="60000"/>
                      <a:lumOff val="40000"/>
                    </a:schemeClr>
                  </a:outerShdw>
                </a:effectLst>
                <a:latin typeface="Omnes Arabic Black" panose="00000A00000000000000" pitchFamily="2" charset="-78"/>
                <a:ea typeface="Calibri" panose="020F0502020204030204" pitchFamily="34" charset="0"/>
                <a:cs typeface="Omnes Arabic Black" panose="00000A00000000000000" pitchFamily="2" charset="-78"/>
              </a:rPr>
              <a:t>إلى حصة أخرى ومع ملف آخر ودرس آخر</a:t>
            </a:r>
            <a:endParaRPr lang="ar-DZ" sz="2000" b="1" dirty="0" smtClean="0">
              <a:ln w="9525">
                <a:solidFill>
                  <a:schemeClr val="bg1"/>
                </a:solidFill>
                <a:prstDash val="solid"/>
              </a:ln>
              <a:solidFill>
                <a:schemeClr val="accent4">
                  <a:lumMod val="50000"/>
                </a:schemeClr>
              </a:solidFill>
              <a:effectLst>
                <a:outerShdw blurRad="12700" dist="38100" dir="2700000" algn="tl" rotWithShape="0">
                  <a:schemeClr val="accent5">
                    <a:lumMod val="60000"/>
                    <a:lumOff val="40000"/>
                  </a:schemeClr>
                </a:outerShdw>
              </a:effectLst>
              <a:latin typeface="Omnes Arabic Black" panose="00000A00000000000000" pitchFamily="2" charset="-78"/>
              <a:cs typeface="Omnes Arabic Black" panose="00000A00000000000000" pitchFamily="2" charset="-78"/>
            </a:endParaRPr>
          </a:p>
          <a:p>
            <a:pPr algn="r" rtl="1"/>
            <a:endParaRPr lang="fr-FR" sz="3200" b="1" dirty="0">
              <a:ln/>
              <a:solidFill>
                <a:schemeClr val="accent3"/>
              </a:solidFill>
              <a:latin typeface="Calibri" panose="020F0502020204030204" pitchFamily="34" charset="0"/>
              <a:ea typeface="Calibri" panose="020F0502020204030204" pitchFamily="34" charset="0"/>
              <a:cs typeface="Arial" panose="020B0604020202020204" pitchFamily="34" charset="0"/>
            </a:endParaRPr>
          </a:p>
        </p:txBody>
      </p:sp>
      <p:pic>
        <p:nvPicPr>
          <p:cNvPr id="9" name="Image 8"/>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82604" y="196546"/>
            <a:ext cx="1143099" cy="1143099"/>
          </a:xfrm>
          <a:prstGeom prst="rect">
            <a:avLst/>
          </a:prstGeom>
        </p:spPr>
      </p:pic>
    </p:spTree>
    <p:extLst>
      <p:ext uri="{BB962C8B-B14F-4D97-AF65-F5344CB8AC3E}">
        <p14:creationId xmlns:p14="http://schemas.microsoft.com/office/powerpoint/2010/main" val="29472858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5"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2000"/>
                                        <p:tgtEl>
                                          <p:spTgt spid="9"/>
                                        </p:tgtEl>
                                      </p:cBhvr>
                                    </p:animEffect>
                                    <p:anim calcmode="lin" valueType="num">
                                      <p:cBhvr>
                                        <p:cTn id="8" dur="2000" fill="hold"/>
                                        <p:tgtEl>
                                          <p:spTgt spid="9"/>
                                        </p:tgtEl>
                                        <p:attrNameLst>
                                          <p:attrName>ppt_w</p:attrName>
                                        </p:attrNameLst>
                                      </p:cBhvr>
                                      <p:tavLst>
                                        <p:tav tm="0" fmla="#ppt_w*sin(2.5*pi*$)">
                                          <p:val>
                                            <p:fltVal val="0"/>
                                          </p:val>
                                        </p:tav>
                                        <p:tav tm="100000">
                                          <p:val>
                                            <p:fltVal val="1"/>
                                          </p:val>
                                        </p:tav>
                                      </p:tavLst>
                                    </p:anim>
                                    <p:anim calcmode="lin" valueType="num">
                                      <p:cBhvr>
                                        <p:cTn id="9" dur="2000" fill="hold"/>
                                        <p:tgtEl>
                                          <p:spTgt spid="9"/>
                                        </p:tgtEl>
                                        <p:attrNameLst>
                                          <p:attrName>ppt_h</p:attrName>
                                        </p:attrNameLst>
                                      </p:cBhvr>
                                      <p:tavLst>
                                        <p:tav tm="0">
                                          <p:val>
                                            <p:strVal val="#ppt_h"/>
                                          </p:val>
                                        </p:tav>
                                        <p:tav tm="100000">
                                          <p:val>
                                            <p:strVal val="#ppt_h"/>
                                          </p:val>
                                        </p:tav>
                                      </p:tavLst>
                                    </p:anim>
                                  </p:childTnLst>
                                </p:cTn>
                              </p:par>
                            </p:childTnLst>
                          </p:cTn>
                        </p:par>
                      </p:childTnLst>
                    </p:cTn>
                  </p:par>
                  <p:par>
                    <p:cTn id="10" fill="hold">
                      <p:stCondLst>
                        <p:cond delay="indefinite"/>
                      </p:stCondLst>
                      <p:childTnLst>
                        <p:par>
                          <p:cTn id="11" fill="hold">
                            <p:stCondLst>
                              <p:cond delay="0"/>
                            </p:stCondLst>
                            <p:childTnLst>
                              <p:par>
                                <p:cTn id="12" presetID="41" presetClass="entr" presetSubtype="0" fill="hold" grpId="0" nodeType="clickEffect">
                                  <p:stCondLst>
                                    <p:cond delay="0"/>
                                  </p:stCondLst>
                                  <p:iterate type="lt">
                                    <p:tmPct val="10000"/>
                                  </p:iterate>
                                  <p:childTnLst>
                                    <p:set>
                                      <p:cBhvr>
                                        <p:cTn id="13" dur="1" fill="hold">
                                          <p:stCondLst>
                                            <p:cond delay="0"/>
                                          </p:stCondLst>
                                        </p:cTn>
                                        <p:tgtEl>
                                          <p:spTgt spid="2"/>
                                        </p:tgtEl>
                                        <p:attrNameLst>
                                          <p:attrName>style.visibility</p:attrName>
                                        </p:attrNameLst>
                                      </p:cBhvr>
                                      <p:to>
                                        <p:strVal val="visible"/>
                                      </p:to>
                                    </p:set>
                                    <p:anim calcmode="lin" valueType="num">
                                      <p:cBhvr>
                                        <p:cTn id="14" dur="500" fill="hold"/>
                                        <p:tgtEl>
                                          <p:spTgt spid="2"/>
                                        </p:tgtEl>
                                        <p:attrNameLst>
                                          <p:attrName>ppt_x</p:attrName>
                                        </p:attrNameLst>
                                      </p:cBhvr>
                                      <p:tavLst>
                                        <p:tav tm="0">
                                          <p:val>
                                            <p:strVal val="#ppt_x"/>
                                          </p:val>
                                        </p:tav>
                                        <p:tav tm="50000">
                                          <p:val>
                                            <p:strVal val="#ppt_x+.1"/>
                                          </p:val>
                                        </p:tav>
                                        <p:tav tm="100000">
                                          <p:val>
                                            <p:strVal val="#ppt_x"/>
                                          </p:val>
                                        </p:tav>
                                      </p:tavLst>
                                    </p:anim>
                                    <p:anim calcmode="lin" valueType="num">
                                      <p:cBhvr>
                                        <p:cTn id="15" dur="500" fill="hold"/>
                                        <p:tgtEl>
                                          <p:spTgt spid="2"/>
                                        </p:tgtEl>
                                        <p:attrNameLst>
                                          <p:attrName>ppt_y</p:attrName>
                                        </p:attrNameLst>
                                      </p:cBhvr>
                                      <p:tavLst>
                                        <p:tav tm="0">
                                          <p:val>
                                            <p:strVal val="#ppt_y"/>
                                          </p:val>
                                        </p:tav>
                                        <p:tav tm="100000">
                                          <p:val>
                                            <p:strVal val="#ppt_y"/>
                                          </p:val>
                                        </p:tav>
                                      </p:tavLst>
                                    </p:anim>
                                    <p:anim calcmode="lin" valueType="num">
                                      <p:cBhvr>
                                        <p:cTn id="16" dur="500" fill="hold"/>
                                        <p:tgtEl>
                                          <p:spTgt spid="2"/>
                                        </p:tgtEl>
                                        <p:attrNameLst>
                                          <p:attrName>ppt_h</p:attrName>
                                        </p:attrNameLst>
                                      </p:cBhvr>
                                      <p:tavLst>
                                        <p:tav tm="0">
                                          <p:val>
                                            <p:strVal val="#ppt_h/10"/>
                                          </p:val>
                                        </p:tav>
                                        <p:tav tm="50000">
                                          <p:val>
                                            <p:strVal val="#ppt_h+.01"/>
                                          </p:val>
                                        </p:tav>
                                        <p:tav tm="100000">
                                          <p:val>
                                            <p:strVal val="#ppt_h"/>
                                          </p:val>
                                        </p:tav>
                                      </p:tavLst>
                                    </p:anim>
                                    <p:anim calcmode="lin" valueType="num">
                                      <p:cBhvr>
                                        <p:cTn id="17" dur="500" fill="hold"/>
                                        <p:tgtEl>
                                          <p:spTgt spid="2"/>
                                        </p:tgtEl>
                                        <p:attrNameLst>
                                          <p:attrName>ppt_w</p:attrName>
                                        </p:attrNameLst>
                                      </p:cBhvr>
                                      <p:tavLst>
                                        <p:tav tm="0">
                                          <p:val>
                                            <p:strVal val="#ppt_w/10"/>
                                          </p:val>
                                        </p:tav>
                                        <p:tav tm="50000">
                                          <p:val>
                                            <p:strVal val="#ppt_w+.01"/>
                                          </p:val>
                                        </p:tav>
                                        <p:tav tm="100000">
                                          <p:val>
                                            <p:strVal val="#ppt_w"/>
                                          </p:val>
                                        </p:tav>
                                      </p:tavLst>
                                    </p:anim>
                                    <p:animEffect transition="in" filter="fade">
                                      <p:cBhvr>
                                        <p:cTn id="18" dur="500" tmFilter="0,0; .5, 1; 1, 1"/>
                                        <p:tgtEl>
                                          <p:spTgt spid="2"/>
                                        </p:tgtEl>
                                      </p:cBhvr>
                                    </p:animEffect>
                                  </p:childTnLst>
                                </p:cTn>
                              </p:par>
                            </p:childTnLst>
                          </p:cTn>
                        </p:par>
                      </p:childTnLst>
                    </p:cTn>
                  </p:par>
                  <p:par>
                    <p:cTn id="19" fill="hold">
                      <p:stCondLst>
                        <p:cond delay="indefinite"/>
                      </p:stCondLst>
                      <p:childTnLst>
                        <p:par>
                          <p:cTn id="20" fill="hold">
                            <p:stCondLst>
                              <p:cond delay="0"/>
                            </p:stCondLst>
                            <p:childTnLst>
                              <p:par>
                                <p:cTn id="21" presetID="1" presetClass="mediacall" presetSubtype="0" fill="hold" nodeType="clickEffect">
                                  <p:stCondLst>
                                    <p:cond delay="0"/>
                                  </p:stCondLst>
                                  <p:childTnLst>
                                    <p:cmd type="call" cmd="playFrom(0.0)">
                                      <p:cBhvr>
                                        <p:cTn id="22" dur="3000" fill="hold"/>
                                        <p:tgtEl>
                                          <p:spTgt spid="11"/>
                                        </p:tgtEl>
                                      </p:cBhvr>
                                    </p:cmd>
                                  </p:childTnLst>
                                </p:cTn>
                              </p:par>
                            </p:childTnLst>
                          </p:cTn>
                        </p:par>
                      </p:childTnLst>
                    </p:cTn>
                  </p:par>
                  <p:par>
                    <p:cTn id="23" fill="hold">
                      <p:stCondLst>
                        <p:cond delay="indefinite"/>
                      </p:stCondLst>
                      <p:childTnLst>
                        <p:par>
                          <p:cTn id="24" fill="hold">
                            <p:stCondLst>
                              <p:cond delay="0"/>
                            </p:stCondLst>
                            <p:childTnLst>
                              <p:par>
                                <p:cTn id="25" presetID="1" presetClass="mediacall" presetSubtype="0" fill="hold" nodeType="clickEffect">
                                  <p:stCondLst>
                                    <p:cond delay="0"/>
                                  </p:stCondLst>
                                  <p:childTnLst>
                                    <p:cmd type="call" cmd="playFrom(0.0)">
                                      <p:cBhvr>
                                        <p:cTn id="26" dur="2400" fill="hold"/>
                                        <p:tgtEl>
                                          <p:spTgt spid="12"/>
                                        </p:tgtEl>
                                      </p:cBhvr>
                                    </p:cmd>
                                  </p:childTnLst>
                                </p:cTn>
                              </p:par>
                            </p:childTnLst>
                          </p:cTn>
                        </p:par>
                      </p:childTnLst>
                    </p:cTn>
                  </p:par>
                  <p:par>
                    <p:cTn id="27" fill="hold">
                      <p:stCondLst>
                        <p:cond delay="indefinite"/>
                      </p:stCondLst>
                      <p:childTnLst>
                        <p:par>
                          <p:cTn id="28" fill="hold">
                            <p:stCondLst>
                              <p:cond delay="0"/>
                            </p:stCondLst>
                            <p:childTnLst>
                              <p:par>
                                <p:cTn id="29" presetID="41" presetClass="entr" presetSubtype="0" fill="hold" grpId="0" nodeType="clickEffect">
                                  <p:stCondLst>
                                    <p:cond delay="0"/>
                                  </p:stCondLst>
                                  <p:iterate type="lt">
                                    <p:tmPct val="10000"/>
                                  </p:iterate>
                                  <p:childTnLst>
                                    <p:set>
                                      <p:cBhvr>
                                        <p:cTn id="30" dur="1" fill="hold">
                                          <p:stCondLst>
                                            <p:cond delay="0"/>
                                          </p:stCondLst>
                                        </p:cTn>
                                        <p:tgtEl>
                                          <p:spTgt spid="13">
                                            <p:txEl>
                                              <p:pRg st="0" end="0"/>
                                            </p:txEl>
                                          </p:spTgt>
                                        </p:tgtEl>
                                        <p:attrNameLst>
                                          <p:attrName>style.visibility</p:attrName>
                                        </p:attrNameLst>
                                      </p:cBhvr>
                                      <p:to>
                                        <p:strVal val="visible"/>
                                      </p:to>
                                    </p:set>
                                    <p:anim calcmode="lin" valueType="num">
                                      <p:cBhvr>
                                        <p:cTn id="31" dur="500" fill="hold"/>
                                        <p:tgtEl>
                                          <p:spTgt spid="13">
                                            <p:txEl>
                                              <p:pRg st="0" end="0"/>
                                            </p:txEl>
                                          </p:spTgt>
                                        </p:tgtEl>
                                        <p:attrNameLst>
                                          <p:attrName>ppt_x</p:attrName>
                                        </p:attrNameLst>
                                      </p:cBhvr>
                                      <p:tavLst>
                                        <p:tav tm="0">
                                          <p:val>
                                            <p:strVal val="#ppt_x"/>
                                          </p:val>
                                        </p:tav>
                                        <p:tav tm="50000">
                                          <p:val>
                                            <p:strVal val="#ppt_x+.1"/>
                                          </p:val>
                                        </p:tav>
                                        <p:tav tm="100000">
                                          <p:val>
                                            <p:strVal val="#ppt_x"/>
                                          </p:val>
                                        </p:tav>
                                      </p:tavLst>
                                    </p:anim>
                                    <p:anim calcmode="lin" valueType="num">
                                      <p:cBhvr>
                                        <p:cTn id="32" dur="500" fill="hold"/>
                                        <p:tgtEl>
                                          <p:spTgt spid="13">
                                            <p:txEl>
                                              <p:pRg st="0" end="0"/>
                                            </p:txEl>
                                          </p:spTgt>
                                        </p:tgtEl>
                                        <p:attrNameLst>
                                          <p:attrName>ppt_y</p:attrName>
                                        </p:attrNameLst>
                                      </p:cBhvr>
                                      <p:tavLst>
                                        <p:tav tm="0">
                                          <p:val>
                                            <p:strVal val="#ppt_y"/>
                                          </p:val>
                                        </p:tav>
                                        <p:tav tm="100000">
                                          <p:val>
                                            <p:strVal val="#ppt_y"/>
                                          </p:val>
                                        </p:tav>
                                      </p:tavLst>
                                    </p:anim>
                                    <p:anim calcmode="lin" valueType="num">
                                      <p:cBhvr>
                                        <p:cTn id="33" dur="500" fill="hold"/>
                                        <p:tgtEl>
                                          <p:spTgt spid="13">
                                            <p:txEl>
                                              <p:pRg st="0" end="0"/>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34" dur="500" fill="hold"/>
                                        <p:tgtEl>
                                          <p:spTgt spid="13">
                                            <p:txEl>
                                              <p:pRg st="0" end="0"/>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35" dur="500" tmFilter="0,0; .5, 1; 1, 1"/>
                                        <p:tgtEl>
                                          <p:spTgt spid="13">
                                            <p:txEl>
                                              <p:pRg st="0" end="0"/>
                                            </p:txEl>
                                          </p:spTgt>
                                        </p:tgtEl>
                                      </p:cBhvr>
                                    </p:animEffect>
                                  </p:childTnLst>
                                </p:cTn>
                              </p:par>
                            </p:childTnLst>
                          </p:cTn>
                        </p:par>
                      </p:childTnLst>
                    </p:cTn>
                  </p:par>
                  <p:par>
                    <p:cTn id="36" fill="hold">
                      <p:stCondLst>
                        <p:cond delay="indefinite"/>
                      </p:stCondLst>
                      <p:childTnLst>
                        <p:par>
                          <p:cTn id="37" fill="hold">
                            <p:stCondLst>
                              <p:cond delay="0"/>
                            </p:stCondLst>
                            <p:childTnLst>
                              <p:par>
                                <p:cTn id="38" presetID="41" presetClass="entr" presetSubtype="0" fill="hold" grpId="0" nodeType="clickEffect">
                                  <p:stCondLst>
                                    <p:cond delay="0"/>
                                  </p:stCondLst>
                                  <p:iterate type="lt">
                                    <p:tmPct val="10000"/>
                                  </p:iterate>
                                  <p:childTnLst>
                                    <p:set>
                                      <p:cBhvr>
                                        <p:cTn id="39" dur="1" fill="hold">
                                          <p:stCondLst>
                                            <p:cond delay="0"/>
                                          </p:stCondLst>
                                        </p:cTn>
                                        <p:tgtEl>
                                          <p:spTgt spid="13">
                                            <p:txEl>
                                              <p:pRg st="1" end="1"/>
                                            </p:txEl>
                                          </p:spTgt>
                                        </p:tgtEl>
                                        <p:attrNameLst>
                                          <p:attrName>style.visibility</p:attrName>
                                        </p:attrNameLst>
                                      </p:cBhvr>
                                      <p:to>
                                        <p:strVal val="visible"/>
                                      </p:to>
                                    </p:set>
                                    <p:anim calcmode="lin" valueType="num">
                                      <p:cBhvr>
                                        <p:cTn id="40" dur="500" fill="hold"/>
                                        <p:tgtEl>
                                          <p:spTgt spid="13">
                                            <p:txEl>
                                              <p:pRg st="1" end="1"/>
                                            </p:txEl>
                                          </p:spTgt>
                                        </p:tgtEl>
                                        <p:attrNameLst>
                                          <p:attrName>ppt_x</p:attrName>
                                        </p:attrNameLst>
                                      </p:cBhvr>
                                      <p:tavLst>
                                        <p:tav tm="0">
                                          <p:val>
                                            <p:strVal val="#ppt_x"/>
                                          </p:val>
                                        </p:tav>
                                        <p:tav tm="50000">
                                          <p:val>
                                            <p:strVal val="#ppt_x+.1"/>
                                          </p:val>
                                        </p:tav>
                                        <p:tav tm="100000">
                                          <p:val>
                                            <p:strVal val="#ppt_x"/>
                                          </p:val>
                                        </p:tav>
                                      </p:tavLst>
                                    </p:anim>
                                    <p:anim calcmode="lin" valueType="num">
                                      <p:cBhvr>
                                        <p:cTn id="41" dur="500" fill="hold"/>
                                        <p:tgtEl>
                                          <p:spTgt spid="13">
                                            <p:txEl>
                                              <p:pRg st="1" end="1"/>
                                            </p:txEl>
                                          </p:spTgt>
                                        </p:tgtEl>
                                        <p:attrNameLst>
                                          <p:attrName>ppt_y</p:attrName>
                                        </p:attrNameLst>
                                      </p:cBhvr>
                                      <p:tavLst>
                                        <p:tav tm="0">
                                          <p:val>
                                            <p:strVal val="#ppt_y"/>
                                          </p:val>
                                        </p:tav>
                                        <p:tav tm="100000">
                                          <p:val>
                                            <p:strVal val="#ppt_y"/>
                                          </p:val>
                                        </p:tav>
                                      </p:tavLst>
                                    </p:anim>
                                    <p:anim calcmode="lin" valueType="num">
                                      <p:cBhvr>
                                        <p:cTn id="42" dur="500" fill="hold"/>
                                        <p:tgtEl>
                                          <p:spTgt spid="13">
                                            <p:txEl>
                                              <p:pRg st="1" end="1"/>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43" dur="500" fill="hold"/>
                                        <p:tgtEl>
                                          <p:spTgt spid="13">
                                            <p:txEl>
                                              <p:pRg st="1" end="1"/>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44" dur="500" tmFilter="0,0; .5, 1; 1, 1"/>
                                        <p:tgtEl>
                                          <p:spTgt spid="1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video>
              <p:cMediaNode vol="100000">
                <p:cTn id="45" fill="hold" display="0">
                  <p:stCondLst>
                    <p:cond delay="indefinite"/>
                  </p:stCondLst>
                </p:cTn>
                <p:tgtEl>
                  <p:spTgt spid="11"/>
                </p:tgtEl>
              </p:cMediaNode>
            </p:video>
            <p:video>
              <p:cMediaNode vol="80000">
                <p:cTn id="46" fill="hold" display="0">
                  <p:stCondLst>
                    <p:cond delay="indefinite"/>
                  </p:stCondLst>
                </p:cTn>
                <p:tgtEl>
                  <p:spTgt spid="12"/>
                </p:tgtEl>
              </p:cMediaNode>
            </p:video>
          </p:childTnLst>
        </p:cTn>
      </p:par>
    </p:tnLst>
    <p:bldLst>
      <p:bldP spid="2" grpId="0" animBg="1"/>
      <p:bldP spid="13" grpId="0" uiExpand="1"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e 3"/>
          <p:cNvGrpSpPr/>
          <p:nvPr/>
        </p:nvGrpSpPr>
        <p:grpSpPr>
          <a:xfrm>
            <a:off x="1260086" y="926377"/>
            <a:ext cx="9670895" cy="1404229"/>
            <a:chOff x="1260086" y="926377"/>
            <a:chExt cx="9670895" cy="1404229"/>
          </a:xfrm>
        </p:grpSpPr>
        <p:sp>
          <p:nvSpPr>
            <p:cNvPr id="5" name="Rectangle à coins arrondis 4"/>
            <p:cNvSpPr/>
            <p:nvPr/>
          </p:nvSpPr>
          <p:spPr>
            <a:xfrm>
              <a:off x="10817609" y="926377"/>
              <a:ext cx="113372" cy="1404229"/>
            </a:xfrm>
            <a:prstGeom prst="roundRect">
              <a:avLst/>
            </a:prstGeom>
            <a:ln>
              <a:solidFill>
                <a:srgbClr val="002060"/>
              </a:solidFill>
            </a:ln>
          </p:spPr>
          <p:style>
            <a:lnRef idx="1">
              <a:schemeClr val="dk1"/>
            </a:lnRef>
            <a:fillRef idx="2">
              <a:schemeClr val="dk1"/>
            </a:fillRef>
            <a:effectRef idx="1">
              <a:schemeClr val="dk1"/>
            </a:effectRef>
            <a:fontRef idx="minor">
              <a:schemeClr val="dk1"/>
            </a:fontRef>
          </p:style>
          <p:txBody>
            <a:bodyPr rtlCol="0" anchor="ctr"/>
            <a:lstStyle/>
            <a:p>
              <a:pPr algn="ctr"/>
              <a:endParaRPr lang="fr-FR"/>
            </a:p>
          </p:txBody>
        </p:sp>
        <p:sp>
          <p:nvSpPr>
            <p:cNvPr id="6" name="Rectangle à coins arrondis 5"/>
            <p:cNvSpPr/>
            <p:nvPr/>
          </p:nvSpPr>
          <p:spPr>
            <a:xfrm>
              <a:off x="1260086" y="926377"/>
              <a:ext cx="113372" cy="1404229"/>
            </a:xfrm>
            <a:prstGeom prst="roundRect">
              <a:avLst/>
            </a:prstGeom>
            <a:ln>
              <a:solidFill>
                <a:srgbClr val="002060"/>
              </a:solidFill>
            </a:ln>
          </p:spPr>
          <p:style>
            <a:lnRef idx="1">
              <a:schemeClr val="dk1"/>
            </a:lnRef>
            <a:fillRef idx="2">
              <a:schemeClr val="dk1"/>
            </a:fillRef>
            <a:effectRef idx="1">
              <a:schemeClr val="dk1"/>
            </a:effectRef>
            <a:fontRef idx="minor">
              <a:schemeClr val="dk1"/>
            </a:fontRef>
          </p:style>
          <p:txBody>
            <a:bodyPr rtlCol="0" anchor="ctr"/>
            <a:lstStyle/>
            <a:p>
              <a:pPr algn="ctr"/>
              <a:endParaRPr lang="fr-FR"/>
            </a:p>
          </p:txBody>
        </p:sp>
      </p:grpSp>
      <p:sp>
        <p:nvSpPr>
          <p:cNvPr id="2" name="Titre 1"/>
          <p:cNvSpPr>
            <a:spLocks noGrp="1"/>
          </p:cNvSpPr>
          <p:nvPr>
            <p:ph type="title"/>
          </p:nvPr>
        </p:nvSpPr>
        <p:spPr>
          <a:solidFill>
            <a:srgbClr val="333300"/>
          </a:solidFill>
        </p:spPr>
        <p:txBody>
          <a:bodyPr>
            <a:noAutofit/>
          </a:bodyPr>
          <a:lstStyle/>
          <a:p>
            <a:r>
              <a:rPr lang="ar-DZ" sz="3200" dirty="0">
                <a:solidFill>
                  <a:srgbClr val="FFFF00"/>
                </a:solidFill>
                <a:latin typeface="Alilato ExtLt" pitchFamily="2" charset="-78"/>
                <a:cs typeface="Alilato ExtLt" pitchFamily="2" charset="-78"/>
              </a:rPr>
              <a:t>عرض تاريخي لحالة الأنثروبولوجيا في المغرب </a:t>
            </a:r>
            <a:r>
              <a:rPr lang="ar-DZ" sz="3200" dirty="0" smtClean="0">
                <a:solidFill>
                  <a:srgbClr val="FFFF00"/>
                </a:solidFill>
                <a:latin typeface="Alilato ExtLt" pitchFamily="2" charset="-78"/>
                <a:cs typeface="Alilato ExtLt" pitchFamily="2" charset="-78"/>
              </a:rPr>
              <a:t>الكبير.</a:t>
            </a:r>
            <a:endParaRPr lang="ar-DZ" sz="3200" dirty="0">
              <a:solidFill>
                <a:srgbClr val="FFFF00"/>
              </a:solidFill>
              <a:latin typeface="Alilato ExtLt" pitchFamily="2" charset="-78"/>
              <a:cs typeface="Alilato ExtLt" pitchFamily="2" charset="-78"/>
            </a:endParaRPr>
          </a:p>
        </p:txBody>
      </p:sp>
      <p:sp>
        <p:nvSpPr>
          <p:cNvPr id="3" name="Espace réservé du contenu 2"/>
          <p:cNvSpPr>
            <a:spLocks noGrp="1"/>
          </p:cNvSpPr>
          <p:nvPr>
            <p:ph idx="1"/>
          </p:nvPr>
        </p:nvSpPr>
        <p:spPr/>
        <p:txBody>
          <a:bodyPr>
            <a:normAutofit/>
          </a:bodyPr>
          <a:lstStyle/>
          <a:p>
            <a:pPr algn="just" rtl="1"/>
            <a:r>
              <a:rPr lang="ar-DZ" sz="3200" dirty="0" smtClean="0"/>
              <a:t>لقد </a:t>
            </a:r>
            <a:r>
              <a:rPr lang="ar-DZ" sz="3200" dirty="0"/>
              <a:t>خضعت منطقة المغرب </a:t>
            </a:r>
            <a:r>
              <a:rPr lang="ar-DZ" sz="3200" dirty="0" smtClean="0"/>
              <a:t>الكبير  </a:t>
            </a:r>
            <a:r>
              <a:rPr lang="ar-DZ" sz="3200" dirty="0"/>
              <a:t>(تونس، الجزائر، المغرب)إلى أبحاث </a:t>
            </a:r>
            <a:r>
              <a:rPr lang="ar-DZ" sz="3200" dirty="0" err="1"/>
              <a:t>أنثروبولوجية</a:t>
            </a:r>
            <a:r>
              <a:rPr lang="ar-DZ" sz="3200" dirty="0"/>
              <a:t> ذات نماذج نظرية ومقاربات اعتمدت بالأساس مجموعة من المفاهيم منها: </a:t>
            </a:r>
            <a:endParaRPr lang="ar-DZ" sz="3200" dirty="0" smtClean="0"/>
          </a:p>
          <a:p>
            <a:pPr algn="just" rtl="1"/>
            <a:r>
              <a:rPr lang="ar-DZ" sz="3200" dirty="0" err="1" smtClean="0"/>
              <a:t>الإنقسامية</a:t>
            </a:r>
            <a:r>
              <a:rPr lang="ar-DZ" sz="3200" dirty="0" smtClean="0"/>
              <a:t> </a:t>
            </a:r>
            <a:r>
              <a:rPr lang="ar-DZ" sz="3200" dirty="0"/>
              <a:t>والهامشية، التضامن الآلي والتضامن العضوي، مبدأي </a:t>
            </a:r>
            <a:r>
              <a:rPr lang="ar-DZ" sz="3200" dirty="0" err="1"/>
              <a:t>الإنصهار</a:t>
            </a:r>
            <a:r>
              <a:rPr lang="ar-DZ" sz="3200" dirty="0"/>
              <a:t> </a:t>
            </a:r>
            <a:r>
              <a:rPr lang="ar-DZ" sz="3200" dirty="0" err="1"/>
              <a:t>والإنشطار</a:t>
            </a:r>
            <a:r>
              <a:rPr lang="ar-DZ" sz="3200" dirty="0"/>
              <a:t>، مبدأ النسبية البنيوية... </a:t>
            </a:r>
            <a:endParaRPr lang="fr-FR" sz="3200" dirty="0"/>
          </a:p>
        </p:txBody>
      </p:sp>
      <p:pic>
        <p:nvPicPr>
          <p:cNvPr id="8" name="Image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604" y="196546"/>
            <a:ext cx="1143099" cy="1143099"/>
          </a:xfrm>
          <a:prstGeom prst="rect">
            <a:avLst/>
          </a:prstGeom>
        </p:spPr>
      </p:pic>
    </p:spTree>
    <p:extLst>
      <p:ext uri="{BB962C8B-B14F-4D97-AF65-F5344CB8AC3E}">
        <p14:creationId xmlns:p14="http://schemas.microsoft.com/office/powerpoint/2010/main" val="35100015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5"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2000"/>
                                        <p:tgtEl>
                                          <p:spTgt spid="8"/>
                                        </p:tgtEl>
                                      </p:cBhvr>
                                    </p:animEffect>
                                    <p:anim calcmode="lin" valueType="num">
                                      <p:cBhvr>
                                        <p:cTn id="8" dur="2000" fill="hold"/>
                                        <p:tgtEl>
                                          <p:spTgt spid="8"/>
                                        </p:tgtEl>
                                        <p:attrNameLst>
                                          <p:attrName>ppt_w</p:attrName>
                                        </p:attrNameLst>
                                      </p:cBhvr>
                                      <p:tavLst>
                                        <p:tav tm="0" fmla="#ppt_w*sin(2.5*pi*$)">
                                          <p:val>
                                            <p:fltVal val="0"/>
                                          </p:val>
                                        </p:tav>
                                        <p:tav tm="100000">
                                          <p:val>
                                            <p:fltVal val="1"/>
                                          </p:val>
                                        </p:tav>
                                      </p:tavLst>
                                    </p:anim>
                                    <p:anim calcmode="lin" valueType="num">
                                      <p:cBhvr>
                                        <p:cTn id="9" dur="2000" fill="hold"/>
                                        <p:tgtEl>
                                          <p:spTgt spid="8"/>
                                        </p:tgtEl>
                                        <p:attrNameLst>
                                          <p:attrName>ppt_h</p:attrName>
                                        </p:attrNameLst>
                                      </p:cBhvr>
                                      <p:tavLst>
                                        <p:tav tm="0">
                                          <p:val>
                                            <p:strVal val="#ppt_h"/>
                                          </p:val>
                                        </p:tav>
                                        <p:tav tm="100000">
                                          <p:val>
                                            <p:strVal val="#ppt_h"/>
                                          </p:val>
                                        </p:tav>
                                      </p:tavLst>
                                    </p:anim>
                                  </p:childTnLst>
                                </p:cTn>
                              </p:par>
                            </p:childTnLst>
                          </p:cTn>
                        </p:par>
                        <p:par>
                          <p:cTn id="10" fill="hold">
                            <p:stCondLst>
                              <p:cond delay="2000"/>
                            </p:stCondLst>
                            <p:childTnLst>
                              <p:par>
                                <p:cTn id="11" presetID="41" presetClass="entr" presetSubtype="0" fill="hold" grpId="0" nodeType="afterEffect">
                                  <p:stCondLst>
                                    <p:cond delay="0"/>
                                  </p:stCondLst>
                                  <p:iterate type="lt">
                                    <p:tmPct val="10000"/>
                                  </p:iterate>
                                  <p:childTnLst>
                                    <p:set>
                                      <p:cBhvr>
                                        <p:cTn id="12" dur="1" fill="hold">
                                          <p:stCondLst>
                                            <p:cond delay="0"/>
                                          </p:stCondLst>
                                        </p:cTn>
                                        <p:tgtEl>
                                          <p:spTgt spid="2"/>
                                        </p:tgtEl>
                                        <p:attrNameLst>
                                          <p:attrName>style.visibility</p:attrName>
                                        </p:attrNameLst>
                                      </p:cBhvr>
                                      <p:to>
                                        <p:strVal val="visible"/>
                                      </p:to>
                                    </p:set>
                                    <p:anim calcmode="lin" valueType="num">
                                      <p:cBhvr>
                                        <p:cTn id="13" dur="500" fill="hold"/>
                                        <p:tgtEl>
                                          <p:spTgt spid="2"/>
                                        </p:tgtEl>
                                        <p:attrNameLst>
                                          <p:attrName>ppt_x</p:attrName>
                                        </p:attrNameLst>
                                      </p:cBhvr>
                                      <p:tavLst>
                                        <p:tav tm="0">
                                          <p:val>
                                            <p:strVal val="#ppt_x"/>
                                          </p:val>
                                        </p:tav>
                                        <p:tav tm="50000">
                                          <p:val>
                                            <p:strVal val="#ppt_x+.1"/>
                                          </p:val>
                                        </p:tav>
                                        <p:tav tm="100000">
                                          <p:val>
                                            <p:strVal val="#ppt_x"/>
                                          </p:val>
                                        </p:tav>
                                      </p:tavLst>
                                    </p:anim>
                                    <p:anim calcmode="lin" valueType="num">
                                      <p:cBhvr>
                                        <p:cTn id="14" dur="500" fill="hold"/>
                                        <p:tgtEl>
                                          <p:spTgt spid="2"/>
                                        </p:tgtEl>
                                        <p:attrNameLst>
                                          <p:attrName>ppt_y</p:attrName>
                                        </p:attrNameLst>
                                      </p:cBhvr>
                                      <p:tavLst>
                                        <p:tav tm="0">
                                          <p:val>
                                            <p:strVal val="#ppt_y"/>
                                          </p:val>
                                        </p:tav>
                                        <p:tav tm="100000">
                                          <p:val>
                                            <p:strVal val="#ppt_y"/>
                                          </p:val>
                                        </p:tav>
                                      </p:tavLst>
                                    </p:anim>
                                    <p:anim calcmode="lin" valueType="num">
                                      <p:cBhvr>
                                        <p:cTn id="15" dur="500" fill="hold"/>
                                        <p:tgtEl>
                                          <p:spTgt spid="2"/>
                                        </p:tgtEl>
                                        <p:attrNameLst>
                                          <p:attrName>ppt_h</p:attrName>
                                        </p:attrNameLst>
                                      </p:cBhvr>
                                      <p:tavLst>
                                        <p:tav tm="0">
                                          <p:val>
                                            <p:strVal val="#ppt_h/10"/>
                                          </p:val>
                                        </p:tav>
                                        <p:tav tm="50000">
                                          <p:val>
                                            <p:strVal val="#ppt_h+.01"/>
                                          </p:val>
                                        </p:tav>
                                        <p:tav tm="100000">
                                          <p:val>
                                            <p:strVal val="#ppt_h"/>
                                          </p:val>
                                        </p:tav>
                                      </p:tavLst>
                                    </p:anim>
                                    <p:anim calcmode="lin" valueType="num">
                                      <p:cBhvr>
                                        <p:cTn id="16" dur="500" fill="hold"/>
                                        <p:tgtEl>
                                          <p:spTgt spid="2"/>
                                        </p:tgtEl>
                                        <p:attrNameLst>
                                          <p:attrName>ppt_w</p:attrName>
                                        </p:attrNameLst>
                                      </p:cBhvr>
                                      <p:tavLst>
                                        <p:tav tm="0">
                                          <p:val>
                                            <p:strVal val="#ppt_w/10"/>
                                          </p:val>
                                        </p:tav>
                                        <p:tav tm="50000">
                                          <p:val>
                                            <p:strVal val="#ppt_w+.01"/>
                                          </p:val>
                                        </p:tav>
                                        <p:tav tm="100000">
                                          <p:val>
                                            <p:strVal val="#ppt_w"/>
                                          </p:val>
                                        </p:tav>
                                      </p:tavLst>
                                    </p:anim>
                                    <p:animEffect transition="in" filter="fade">
                                      <p:cBhvr>
                                        <p:cTn id="17" dur="500" tmFilter="0,0; .5, 1; 1, 1"/>
                                        <p:tgtEl>
                                          <p:spTgt spid="2"/>
                                        </p:tgtEl>
                                      </p:cBhvr>
                                    </p:animEffect>
                                  </p:childTnLst>
                                </p:cTn>
                              </p:par>
                            </p:childTnLst>
                          </p:cTn>
                        </p:par>
                      </p:childTnLst>
                    </p:cTn>
                  </p:par>
                  <p:par>
                    <p:cTn id="18" fill="hold">
                      <p:stCondLst>
                        <p:cond delay="indefinite"/>
                      </p:stCondLst>
                      <p:childTnLst>
                        <p:par>
                          <p:cTn id="19" fill="hold">
                            <p:stCondLst>
                              <p:cond delay="0"/>
                            </p:stCondLst>
                            <p:childTnLst>
                              <p:par>
                                <p:cTn id="20" presetID="41" presetClass="entr" presetSubtype="0" fill="hold" grpId="0" nodeType="clickEffect">
                                  <p:stCondLst>
                                    <p:cond delay="0"/>
                                  </p:stCondLst>
                                  <p:iterate type="lt">
                                    <p:tmPct val="10000"/>
                                  </p:iterate>
                                  <p:childTnLst>
                                    <p:set>
                                      <p:cBhvr>
                                        <p:cTn id="21" dur="1" fill="hold">
                                          <p:stCondLst>
                                            <p:cond delay="0"/>
                                          </p:stCondLst>
                                        </p:cTn>
                                        <p:tgtEl>
                                          <p:spTgt spid="3">
                                            <p:txEl>
                                              <p:pRg st="0" end="0"/>
                                            </p:txEl>
                                          </p:spTgt>
                                        </p:tgtEl>
                                        <p:attrNameLst>
                                          <p:attrName>style.visibility</p:attrName>
                                        </p:attrNameLst>
                                      </p:cBhvr>
                                      <p:to>
                                        <p:strVal val="visible"/>
                                      </p:to>
                                    </p:set>
                                    <p:anim calcmode="lin" valueType="num">
                                      <p:cBhvr>
                                        <p:cTn id="22" dur="500" fill="hold"/>
                                        <p:tgtEl>
                                          <p:spTgt spid="3">
                                            <p:txEl>
                                              <p:pRg st="0" end="0"/>
                                            </p:txEl>
                                          </p:spTgt>
                                        </p:tgtEl>
                                        <p:attrNameLst>
                                          <p:attrName>ppt_x</p:attrName>
                                        </p:attrNameLst>
                                      </p:cBhvr>
                                      <p:tavLst>
                                        <p:tav tm="0">
                                          <p:val>
                                            <p:strVal val="#ppt_x"/>
                                          </p:val>
                                        </p:tav>
                                        <p:tav tm="50000">
                                          <p:val>
                                            <p:strVal val="#ppt_x+.1"/>
                                          </p:val>
                                        </p:tav>
                                        <p:tav tm="100000">
                                          <p:val>
                                            <p:strVal val="#ppt_x"/>
                                          </p:val>
                                        </p:tav>
                                      </p:tavLst>
                                    </p:anim>
                                    <p:anim calcmode="lin" valueType="num">
                                      <p:cBhvr>
                                        <p:cTn id="23" dur="500" fill="hold"/>
                                        <p:tgtEl>
                                          <p:spTgt spid="3">
                                            <p:txEl>
                                              <p:pRg st="0" end="0"/>
                                            </p:txEl>
                                          </p:spTgt>
                                        </p:tgtEl>
                                        <p:attrNameLst>
                                          <p:attrName>ppt_y</p:attrName>
                                        </p:attrNameLst>
                                      </p:cBhvr>
                                      <p:tavLst>
                                        <p:tav tm="0">
                                          <p:val>
                                            <p:strVal val="#ppt_y"/>
                                          </p:val>
                                        </p:tav>
                                        <p:tav tm="100000">
                                          <p:val>
                                            <p:strVal val="#ppt_y"/>
                                          </p:val>
                                        </p:tav>
                                      </p:tavLst>
                                    </p:anim>
                                    <p:anim calcmode="lin" valueType="num">
                                      <p:cBhvr>
                                        <p:cTn id="24" dur="500" fill="hold"/>
                                        <p:tgtEl>
                                          <p:spTgt spid="3">
                                            <p:txEl>
                                              <p:pRg st="0" end="0"/>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25" dur="500" fill="hold"/>
                                        <p:tgtEl>
                                          <p:spTgt spid="3">
                                            <p:txEl>
                                              <p:pRg st="0" end="0"/>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26" dur="500" tmFilter="0,0; .5, 1; 1, 1"/>
                                        <p:tgtEl>
                                          <p:spTgt spid="3">
                                            <p:txEl>
                                              <p:pRg st="0" end="0"/>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41" presetClass="entr" presetSubtype="0" fill="hold" grpId="0" nodeType="clickEffect">
                                  <p:stCondLst>
                                    <p:cond delay="0"/>
                                  </p:stCondLst>
                                  <p:iterate type="lt">
                                    <p:tmPct val="10000"/>
                                  </p:iterate>
                                  <p:childTnLst>
                                    <p:set>
                                      <p:cBhvr>
                                        <p:cTn id="30" dur="1" fill="hold">
                                          <p:stCondLst>
                                            <p:cond delay="0"/>
                                          </p:stCondLst>
                                        </p:cTn>
                                        <p:tgtEl>
                                          <p:spTgt spid="3">
                                            <p:txEl>
                                              <p:pRg st="1" end="1"/>
                                            </p:txEl>
                                          </p:spTgt>
                                        </p:tgtEl>
                                        <p:attrNameLst>
                                          <p:attrName>style.visibility</p:attrName>
                                        </p:attrNameLst>
                                      </p:cBhvr>
                                      <p:to>
                                        <p:strVal val="visible"/>
                                      </p:to>
                                    </p:set>
                                    <p:anim calcmode="lin" valueType="num">
                                      <p:cBhvr>
                                        <p:cTn id="31" dur="500" fill="hold"/>
                                        <p:tgtEl>
                                          <p:spTgt spid="3">
                                            <p:txEl>
                                              <p:pRg st="1" end="1"/>
                                            </p:txEl>
                                          </p:spTgt>
                                        </p:tgtEl>
                                        <p:attrNameLst>
                                          <p:attrName>ppt_x</p:attrName>
                                        </p:attrNameLst>
                                      </p:cBhvr>
                                      <p:tavLst>
                                        <p:tav tm="0">
                                          <p:val>
                                            <p:strVal val="#ppt_x"/>
                                          </p:val>
                                        </p:tav>
                                        <p:tav tm="50000">
                                          <p:val>
                                            <p:strVal val="#ppt_x+.1"/>
                                          </p:val>
                                        </p:tav>
                                        <p:tav tm="100000">
                                          <p:val>
                                            <p:strVal val="#ppt_x"/>
                                          </p:val>
                                        </p:tav>
                                      </p:tavLst>
                                    </p:anim>
                                    <p:anim calcmode="lin" valueType="num">
                                      <p:cBhvr>
                                        <p:cTn id="32" dur="500" fill="hold"/>
                                        <p:tgtEl>
                                          <p:spTgt spid="3">
                                            <p:txEl>
                                              <p:pRg st="1" end="1"/>
                                            </p:txEl>
                                          </p:spTgt>
                                        </p:tgtEl>
                                        <p:attrNameLst>
                                          <p:attrName>ppt_y</p:attrName>
                                        </p:attrNameLst>
                                      </p:cBhvr>
                                      <p:tavLst>
                                        <p:tav tm="0">
                                          <p:val>
                                            <p:strVal val="#ppt_y"/>
                                          </p:val>
                                        </p:tav>
                                        <p:tav tm="100000">
                                          <p:val>
                                            <p:strVal val="#ppt_y"/>
                                          </p:val>
                                        </p:tav>
                                      </p:tavLst>
                                    </p:anim>
                                    <p:anim calcmode="lin" valueType="num">
                                      <p:cBhvr>
                                        <p:cTn id="33" dur="500" fill="hold"/>
                                        <p:tgtEl>
                                          <p:spTgt spid="3">
                                            <p:txEl>
                                              <p:pRg st="1" end="1"/>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34" dur="500" fill="hold"/>
                                        <p:tgtEl>
                                          <p:spTgt spid="3">
                                            <p:txEl>
                                              <p:pRg st="1" end="1"/>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35" dur="500" tmFilter="0,0; .5, 1; 1, 1"/>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e 3"/>
          <p:cNvGrpSpPr/>
          <p:nvPr/>
        </p:nvGrpSpPr>
        <p:grpSpPr>
          <a:xfrm>
            <a:off x="1260086" y="926377"/>
            <a:ext cx="9670895" cy="1404229"/>
            <a:chOff x="1260086" y="926377"/>
            <a:chExt cx="9670895" cy="1404229"/>
          </a:xfrm>
        </p:grpSpPr>
        <p:sp>
          <p:nvSpPr>
            <p:cNvPr id="5" name="Rectangle à coins arrondis 4"/>
            <p:cNvSpPr/>
            <p:nvPr/>
          </p:nvSpPr>
          <p:spPr>
            <a:xfrm>
              <a:off x="10817609" y="926377"/>
              <a:ext cx="113372" cy="1404229"/>
            </a:xfrm>
            <a:prstGeom prst="roundRect">
              <a:avLst/>
            </a:prstGeom>
            <a:ln>
              <a:solidFill>
                <a:srgbClr val="002060"/>
              </a:solidFill>
            </a:ln>
          </p:spPr>
          <p:style>
            <a:lnRef idx="1">
              <a:schemeClr val="dk1"/>
            </a:lnRef>
            <a:fillRef idx="2">
              <a:schemeClr val="dk1"/>
            </a:fillRef>
            <a:effectRef idx="1">
              <a:schemeClr val="dk1"/>
            </a:effectRef>
            <a:fontRef idx="minor">
              <a:schemeClr val="dk1"/>
            </a:fontRef>
          </p:style>
          <p:txBody>
            <a:bodyPr rtlCol="0" anchor="ctr"/>
            <a:lstStyle/>
            <a:p>
              <a:pPr algn="ctr"/>
              <a:endParaRPr lang="fr-FR"/>
            </a:p>
          </p:txBody>
        </p:sp>
        <p:sp>
          <p:nvSpPr>
            <p:cNvPr id="6" name="Rectangle à coins arrondis 5"/>
            <p:cNvSpPr/>
            <p:nvPr/>
          </p:nvSpPr>
          <p:spPr>
            <a:xfrm>
              <a:off x="1260086" y="926377"/>
              <a:ext cx="113372" cy="1404229"/>
            </a:xfrm>
            <a:prstGeom prst="roundRect">
              <a:avLst/>
            </a:prstGeom>
            <a:ln>
              <a:solidFill>
                <a:srgbClr val="002060"/>
              </a:solidFill>
            </a:ln>
          </p:spPr>
          <p:style>
            <a:lnRef idx="1">
              <a:schemeClr val="dk1"/>
            </a:lnRef>
            <a:fillRef idx="2">
              <a:schemeClr val="dk1"/>
            </a:fillRef>
            <a:effectRef idx="1">
              <a:schemeClr val="dk1"/>
            </a:effectRef>
            <a:fontRef idx="minor">
              <a:schemeClr val="dk1"/>
            </a:fontRef>
          </p:style>
          <p:txBody>
            <a:bodyPr rtlCol="0" anchor="ctr"/>
            <a:lstStyle/>
            <a:p>
              <a:pPr algn="ctr"/>
              <a:endParaRPr lang="fr-FR"/>
            </a:p>
          </p:txBody>
        </p:sp>
      </p:grpSp>
      <p:sp>
        <p:nvSpPr>
          <p:cNvPr id="2" name="Titre 1"/>
          <p:cNvSpPr>
            <a:spLocks noGrp="1"/>
          </p:cNvSpPr>
          <p:nvPr>
            <p:ph type="title"/>
          </p:nvPr>
        </p:nvSpPr>
        <p:spPr>
          <a:solidFill>
            <a:srgbClr val="333300"/>
          </a:solidFill>
        </p:spPr>
        <p:txBody>
          <a:bodyPr>
            <a:noAutofit/>
          </a:bodyPr>
          <a:lstStyle/>
          <a:p>
            <a:r>
              <a:rPr lang="ar-DZ" sz="3200" dirty="0">
                <a:solidFill>
                  <a:srgbClr val="FFFF00"/>
                </a:solidFill>
                <a:latin typeface="Alilato ExtLt" pitchFamily="2" charset="-78"/>
                <a:cs typeface="Alilato ExtLt" pitchFamily="2" charset="-78"/>
              </a:rPr>
              <a:t>عرض تاريخي لحالة الأنثروبولوجيا في المغرب </a:t>
            </a:r>
            <a:r>
              <a:rPr lang="ar-DZ" sz="3200" dirty="0" smtClean="0">
                <a:solidFill>
                  <a:srgbClr val="FFFF00"/>
                </a:solidFill>
                <a:latin typeface="Alilato ExtLt" pitchFamily="2" charset="-78"/>
                <a:cs typeface="Alilato ExtLt" pitchFamily="2" charset="-78"/>
              </a:rPr>
              <a:t>الكبير.</a:t>
            </a:r>
            <a:endParaRPr lang="ar-DZ" sz="3200" dirty="0">
              <a:solidFill>
                <a:srgbClr val="FFFF00"/>
              </a:solidFill>
              <a:latin typeface="Alilato ExtLt" pitchFamily="2" charset="-78"/>
              <a:cs typeface="Alilato ExtLt" pitchFamily="2" charset="-78"/>
            </a:endParaRPr>
          </a:p>
        </p:txBody>
      </p:sp>
      <p:sp>
        <p:nvSpPr>
          <p:cNvPr id="3" name="Espace réservé du contenu 2"/>
          <p:cNvSpPr>
            <a:spLocks noGrp="1"/>
          </p:cNvSpPr>
          <p:nvPr>
            <p:ph idx="1"/>
          </p:nvPr>
        </p:nvSpPr>
        <p:spPr/>
        <p:txBody>
          <a:bodyPr>
            <a:normAutofit/>
          </a:bodyPr>
          <a:lstStyle/>
          <a:p>
            <a:pPr algn="just" rtl="1"/>
            <a:r>
              <a:rPr lang="ar-DZ" sz="3200" dirty="0"/>
              <a:t>وكان من بين المبادئ الأساسية المعتمد في هذه الدراسات مبدأ «</a:t>
            </a:r>
            <a:r>
              <a:rPr lang="ar-DZ" sz="3200" dirty="0" err="1"/>
              <a:t>الإنقسامية</a:t>
            </a:r>
            <a:r>
              <a:rPr lang="ar-DZ" sz="3200" dirty="0"/>
              <a:t>» لتفسير جوانب أساسية من التشكيلة </a:t>
            </a:r>
            <a:r>
              <a:rPr lang="ar-DZ" sz="3200" dirty="0" err="1"/>
              <a:t>الإجتماعية</a:t>
            </a:r>
            <a:r>
              <a:rPr lang="ar-DZ" sz="3200" dirty="0"/>
              <a:t> لهذه المنطقة، مثل ظاهرة القبيلة والصلاح والزاوية، ثم لتعميم هذه المقاربة في مرحلة ثانية لفهم ديناميكية بنيات هذه التشكيلة بكاملها سواء على الصعيد </a:t>
            </a:r>
            <a:r>
              <a:rPr lang="ar-DZ" sz="3200" dirty="0" err="1"/>
              <a:t>الإجتماعي</a:t>
            </a:r>
            <a:r>
              <a:rPr lang="ar-DZ" sz="3200" dirty="0"/>
              <a:t> أو الثقافي أو السياسي.</a:t>
            </a:r>
            <a:endParaRPr lang="fr-FR" sz="3200" dirty="0"/>
          </a:p>
        </p:txBody>
      </p:sp>
      <p:pic>
        <p:nvPicPr>
          <p:cNvPr id="8" name="Image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604" y="196546"/>
            <a:ext cx="1143099" cy="1143099"/>
          </a:xfrm>
          <a:prstGeom prst="rect">
            <a:avLst/>
          </a:prstGeom>
        </p:spPr>
      </p:pic>
    </p:spTree>
    <p:extLst>
      <p:ext uri="{BB962C8B-B14F-4D97-AF65-F5344CB8AC3E}">
        <p14:creationId xmlns:p14="http://schemas.microsoft.com/office/powerpoint/2010/main" val="27794388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5"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2000"/>
                                        <p:tgtEl>
                                          <p:spTgt spid="8"/>
                                        </p:tgtEl>
                                      </p:cBhvr>
                                    </p:animEffect>
                                    <p:anim calcmode="lin" valueType="num">
                                      <p:cBhvr>
                                        <p:cTn id="8" dur="2000" fill="hold"/>
                                        <p:tgtEl>
                                          <p:spTgt spid="8"/>
                                        </p:tgtEl>
                                        <p:attrNameLst>
                                          <p:attrName>ppt_w</p:attrName>
                                        </p:attrNameLst>
                                      </p:cBhvr>
                                      <p:tavLst>
                                        <p:tav tm="0" fmla="#ppt_w*sin(2.5*pi*$)">
                                          <p:val>
                                            <p:fltVal val="0"/>
                                          </p:val>
                                        </p:tav>
                                        <p:tav tm="100000">
                                          <p:val>
                                            <p:fltVal val="1"/>
                                          </p:val>
                                        </p:tav>
                                      </p:tavLst>
                                    </p:anim>
                                    <p:anim calcmode="lin" valueType="num">
                                      <p:cBhvr>
                                        <p:cTn id="9" dur="2000" fill="hold"/>
                                        <p:tgtEl>
                                          <p:spTgt spid="8"/>
                                        </p:tgtEl>
                                        <p:attrNameLst>
                                          <p:attrName>ppt_h</p:attrName>
                                        </p:attrNameLst>
                                      </p:cBhvr>
                                      <p:tavLst>
                                        <p:tav tm="0">
                                          <p:val>
                                            <p:strVal val="#ppt_h"/>
                                          </p:val>
                                        </p:tav>
                                        <p:tav tm="100000">
                                          <p:val>
                                            <p:strVal val="#ppt_h"/>
                                          </p:val>
                                        </p:tav>
                                      </p:tavLst>
                                    </p:anim>
                                  </p:childTnLst>
                                </p:cTn>
                              </p:par>
                            </p:childTnLst>
                          </p:cTn>
                        </p:par>
                      </p:childTnLst>
                    </p:cTn>
                  </p:par>
                  <p:par>
                    <p:cTn id="10" fill="hold">
                      <p:stCondLst>
                        <p:cond delay="indefinite"/>
                      </p:stCondLst>
                      <p:childTnLst>
                        <p:par>
                          <p:cTn id="11" fill="hold">
                            <p:stCondLst>
                              <p:cond delay="0"/>
                            </p:stCondLst>
                            <p:childTnLst>
                              <p:par>
                                <p:cTn id="12" presetID="41" presetClass="entr" presetSubtype="0" fill="hold" grpId="0" nodeType="clickEffect">
                                  <p:stCondLst>
                                    <p:cond delay="0"/>
                                  </p:stCondLst>
                                  <p:iterate type="lt">
                                    <p:tmPct val="10000"/>
                                  </p:iterate>
                                  <p:childTnLst>
                                    <p:set>
                                      <p:cBhvr>
                                        <p:cTn id="13" dur="1" fill="hold">
                                          <p:stCondLst>
                                            <p:cond delay="0"/>
                                          </p:stCondLst>
                                        </p:cTn>
                                        <p:tgtEl>
                                          <p:spTgt spid="2"/>
                                        </p:tgtEl>
                                        <p:attrNameLst>
                                          <p:attrName>style.visibility</p:attrName>
                                        </p:attrNameLst>
                                      </p:cBhvr>
                                      <p:to>
                                        <p:strVal val="visible"/>
                                      </p:to>
                                    </p:set>
                                    <p:anim calcmode="lin" valueType="num">
                                      <p:cBhvr>
                                        <p:cTn id="14" dur="500" fill="hold"/>
                                        <p:tgtEl>
                                          <p:spTgt spid="2"/>
                                        </p:tgtEl>
                                        <p:attrNameLst>
                                          <p:attrName>ppt_x</p:attrName>
                                        </p:attrNameLst>
                                      </p:cBhvr>
                                      <p:tavLst>
                                        <p:tav tm="0">
                                          <p:val>
                                            <p:strVal val="#ppt_x"/>
                                          </p:val>
                                        </p:tav>
                                        <p:tav tm="50000">
                                          <p:val>
                                            <p:strVal val="#ppt_x+.1"/>
                                          </p:val>
                                        </p:tav>
                                        <p:tav tm="100000">
                                          <p:val>
                                            <p:strVal val="#ppt_x"/>
                                          </p:val>
                                        </p:tav>
                                      </p:tavLst>
                                    </p:anim>
                                    <p:anim calcmode="lin" valueType="num">
                                      <p:cBhvr>
                                        <p:cTn id="15" dur="500" fill="hold"/>
                                        <p:tgtEl>
                                          <p:spTgt spid="2"/>
                                        </p:tgtEl>
                                        <p:attrNameLst>
                                          <p:attrName>ppt_y</p:attrName>
                                        </p:attrNameLst>
                                      </p:cBhvr>
                                      <p:tavLst>
                                        <p:tav tm="0">
                                          <p:val>
                                            <p:strVal val="#ppt_y"/>
                                          </p:val>
                                        </p:tav>
                                        <p:tav tm="100000">
                                          <p:val>
                                            <p:strVal val="#ppt_y"/>
                                          </p:val>
                                        </p:tav>
                                      </p:tavLst>
                                    </p:anim>
                                    <p:anim calcmode="lin" valueType="num">
                                      <p:cBhvr>
                                        <p:cTn id="16" dur="500" fill="hold"/>
                                        <p:tgtEl>
                                          <p:spTgt spid="2"/>
                                        </p:tgtEl>
                                        <p:attrNameLst>
                                          <p:attrName>ppt_h</p:attrName>
                                        </p:attrNameLst>
                                      </p:cBhvr>
                                      <p:tavLst>
                                        <p:tav tm="0">
                                          <p:val>
                                            <p:strVal val="#ppt_h/10"/>
                                          </p:val>
                                        </p:tav>
                                        <p:tav tm="50000">
                                          <p:val>
                                            <p:strVal val="#ppt_h+.01"/>
                                          </p:val>
                                        </p:tav>
                                        <p:tav tm="100000">
                                          <p:val>
                                            <p:strVal val="#ppt_h"/>
                                          </p:val>
                                        </p:tav>
                                      </p:tavLst>
                                    </p:anim>
                                    <p:anim calcmode="lin" valueType="num">
                                      <p:cBhvr>
                                        <p:cTn id="17" dur="500" fill="hold"/>
                                        <p:tgtEl>
                                          <p:spTgt spid="2"/>
                                        </p:tgtEl>
                                        <p:attrNameLst>
                                          <p:attrName>ppt_w</p:attrName>
                                        </p:attrNameLst>
                                      </p:cBhvr>
                                      <p:tavLst>
                                        <p:tav tm="0">
                                          <p:val>
                                            <p:strVal val="#ppt_w/10"/>
                                          </p:val>
                                        </p:tav>
                                        <p:tav tm="50000">
                                          <p:val>
                                            <p:strVal val="#ppt_w+.01"/>
                                          </p:val>
                                        </p:tav>
                                        <p:tav tm="100000">
                                          <p:val>
                                            <p:strVal val="#ppt_w"/>
                                          </p:val>
                                        </p:tav>
                                      </p:tavLst>
                                    </p:anim>
                                    <p:animEffect transition="in" filter="fade">
                                      <p:cBhvr>
                                        <p:cTn id="18" dur="500" tmFilter="0,0; .5, 1; 1, 1"/>
                                        <p:tgtEl>
                                          <p:spTgt spid="2"/>
                                        </p:tgtEl>
                                      </p:cBhvr>
                                    </p:animEffect>
                                  </p:childTnLst>
                                </p:cTn>
                              </p:par>
                            </p:childTnLst>
                          </p:cTn>
                        </p:par>
                        <p:par>
                          <p:cTn id="19" fill="hold">
                            <p:stCondLst>
                              <p:cond delay="2600"/>
                            </p:stCondLst>
                            <p:childTnLst>
                              <p:par>
                                <p:cTn id="20" presetID="41" presetClass="entr" presetSubtype="0" fill="hold" grpId="0" nodeType="afterEffect">
                                  <p:stCondLst>
                                    <p:cond delay="0"/>
                                  </p:stCondLst>
                                  <p:iterate type="lt">
                                    <p:tmPct val="10000"/>
                                  </p:iterate>
                                  <p:childTnLst>
                                    <p:set>
                                      <p:cBhvr>
                                        <p:cTn id="21" dur="1" fill="hold">
                                          <p:stCondLst>
                                            <p:cond delay="0"/>
                                          </p:stCondLst>
                                        </p:cTn>
                                        <p:tgtEl>
                                          <p:spTgt spid="3">
                                            <p:txEl>
                                              <p:pRg st="0" end="0"/>
                                            </p:txEl>
                                          </p:spTgt>
                                        </p:tgtEl>
                                        <p:attrNameLst>
                                          <p:attrName>style.visibility</p:attrName>
                                        </p:attrNameLst>
                                      </p:cBhvr>
                                      <p:to>
                                        <p:strVal val="visible"/>
                                      </p:to>
                                    </p:set>
                                    <p:anim calcmode="lin" valueType="num">
                                      <p:cBhvr>
                                        <p:cTn id="22" dur="500" fill="hold"/>
                                        <p:tgtEl>
                                          <p:spTgt spid="3">
                                            <p:txEl>
                                              <p:pRg st="0" end="0"/>
                                            </p:txEl>
                                          </p:spTgt>
                                        </p:tgtEl>
                                        <p:attrNameLst>
                                          <p:attrName>ppt_x</p:attrName>
                                        </p:attrNameLst>
                                      </p:cBhvr>
                                      <p:tavLst>
                                        <p:tav tm="0">
                                          <p:val>
                                            <p:strVal val="#ppt_x"/>
                                          </p:val>
                                        </p:tav>
                                        <p:tav tm="50000">
                                          <p:val>
                                            <p:strVal val="#ppt_x+.1"/>
                                          </p:val>
                                        </p:tav>
                                        <p:tav tm="100000">
                                          <p:val>
                                            <p:strVal val="#ppt_x"/>
                                          </p:val>
                                        </p:tav>
                                      </p:tavLst>
                                    </p:anim>
                                    <p:anim calcmode="lin" valueType="num">
                                      <p:cBhvr>
                                        <p:cTn id="23" dur="500" fill="hold"/>
                                        <p:tgtEl>
                                          <p:spTgt spid="3">
                                            <p:txEl>
                                              <p:pRg st="0" end="0"/>
                                            </p:txEl>
                                          </p:spTgt>
                                        </p:tgtEl>
                                        <p:attrNameLst>
                                          <p:attrName>ppt_y</p:attrName>
                                        </p:attrNameLst>
                                      </p:cBhvr>
                                      <p:tavLst>
                                        <p:tav tm="0">
                                          <p:val>
                                            <p:strVal val="#ppt_y"/>
                                          </p:val>
                                        </p:tav>
                                        <p:tav tm="100000">
                                          <p:val>
                                            <p:strVal val="#ppt_y"/>
                                          </p:val>
                                        </p:tav>
                                      </p:tavLst>
                                    </p:anim>
                                    <p:anim calcmode="lin" valueType="num">
                                      <p:cBhvr>
                                        <p:cTn id="24" dur="500" fill="hold"/>
                                        <p:tgtEl>
                                          <p:spTgt spid="3">
                                            <p:txEl>
                                              <p:pRg st="0" end="0"/>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25" dur="500" fill="hold"/>
                                        <p:tgtEl>
                                          <p:spTgt spid="3">
                                            <p:txEl>
                                              <p:pRg st="0" end="0"/>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26" dur="500" tmFilter="0,0; .5, 1; 1, 1"/>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e 3"/>
          <p:cNvGrpSpPr/>
          <p:nvPr/>
        </p:nvGrpSpPr>
        <p:grpSpPr>
          <a:xfrm>
            <a:off x="1260086" y="926377"/>
            <a:ext cx="9670895" cy="1404229"/>
            <a:chOff x="1260086" y="926377"/>
            <a:chExt cx="9670895" cy="1404229"/>
          </a:xfrm>
        </p:grpSpPr>
        <p:sp>
          <p:nvSpPr>
            <p:cNvPr id="5" name="Rectangle à coins arrondis 4"/>
            <p:cNvSpPr/>
            <p:nvPr/>
          </p:nvSpPr>
          <p:spPr>
            <a:xfrm>
              <a:off x="10817609" y="926377"/>
              <a:ext cx="113372" cy="1404229"/>
            </a:xfrm>
            <a:prstGeom prst="roundRect">
              <a:avLst/>
            </a:prstGeom>
            <a:ln>
              <a:solidFill>
                <a:srgbClr val="002060"/>
              </a:solidFill>
            </a:ln>
          </p:spPr>
          <p:style>
            <a:lnRef idx="1">
              <a:schemeClr val="dk1"/>
            </a:lnRef>
            <a:fillRef idx="2">
              <a:schemeClr val="dk1"/>
            </a:fillRef>
            <a:effectRef idx="1">
              <a:schemeClr val="dk1"/>
            </a:effectRef>
            <a:fontRef idx="minor">
              <a:schemeClr val="dk1"/>
            </a:fontRef>
          </p:style>
          <p:txBody>
            <a:bodyPr rtlCol="0" anchor="ctr"/>
            <a:lstStyle/>
            <a:p>
              <a:pPr algn="ctr"/>
              <a:endParaRPr lang="fr-FR"/>
            </a:p>
          </p:txBody>
        </p:sp>
        <p:sp>
          <p:nvSpPr>
            <p:cNvPr id="6" name="Rectangle à coins arrondis 5"/>
            <p:cNvSpPr/>
            <p:nvPr/>
          </p:nvSpPr>
          <p:spPr>
            <a:xfrm>
              <a:off x="1260086" y="926377"/>
              <a:ext cx="113372" cy="1404229"/>
            </a:xfrm>
            <a:prstGeom prst="roundRect">
              <a:avLst/>
            </a:prstGeom>
            <a:ln>
              <a:solidFill>
                <a:srgbClr val="002060"/>
              </a:solidFill>
            </a:ln>
          </p:spPr>
          <p:style>
            <a:lnRef idx="1">
              <a:schemeClr val="dk1"/>
            </a:lnRef>
            <a:fillRef idx="2">
              <a:schemeClr val="dk1"/>
            </a:fillRef>
            <a:effectRef idx="1">
              <a:schemeClr val="dk1"/>
            </a:effectRef>
            <a:fontRef idx="minor">
              <a:schemeClr val="dk1"/>
            </a:fontRef>
          </p:style>
          <p:txBody>
            <a:bodyPr rtlCol="0" anchor="ctr"/>
            <a:lstStyle/>
            <a:p>
              <a:pPr algn="ctr"/>
              <a:endParaRPr lang="fr-FR"/>
            </a:p>
          </p:txBody>
        </p:sp>
      </p:grpSp>
      <p:sp>
        <p:nvSpPr>
          <p:cNvPr id="2" name="Titre 1"/>
          <p:cNvSpPr>
            <a:spLocks noGrp="1"/>
          </p:cNvSpPr>
          <p:nvPr>
            <p:ph type="title"/>
          </p:nvPr>
        </p:nvSpPr>
        <p:spPr>
          <a:solidFill>
            <a:srgbClr val="333300"/>
          </a:solidFill>
        </p:spPr>
        <p:txBody>
          <a:bodyPr>
            <a:noAutofit/>
          </a:bodyPr>
          <a:lstStyle/>
          <a:p>
            <a:r>
              <a:rPr lang="ar-DZ" sz="3200" dirty="0">
                <a:solidFill>
                  <a:srgbClr val="FFFF00"/>
                </a:solidFill>
                <a:latin typeface="Alilato ExtLt" pitchFamily="2" charset="-78"/>
                <a:cs typeface="Alilato ExtLt" pitchFamily="2" charset="-78"/>
              </a:rPr>
              <a:t>عرض تاريخي لحالة الأنثروبولوجيا في المغرب </a:t>
            </a:r>
            <a:r>
              <a:rPr lang="ar-DZ" sz="3200" dirty="0" smtClean="0">
                <a:solidFill>
                  <a:srgbClr val="FFFF00"/>
                </a:solidFill>
                <a:latin typeface="Alilato ExtLt" pitchFamily="2" charset="-78"/>
                <a:cs typeface="Alilato ExtLt" pitchFamily="2" charset="-78"/>
              </a:rPr>
              <a:t>الكبير.</a:t>
            </a:r>
            <a:endParaRPr lang="ar-DZ" sz="3200" dirty="0">
              <a:solidFill>
                <a:srgbClr val="FFFF00"/>
              </a:solidFill>
              <a:latin typeface="Alilato ExtLt" pitchFamily="2" charset="-78"/>
              <a:cs typeface="Alilato ExtLt" pitchFamily="2" charset="-78"/>
            </a:endParaRPr>
          </a:p>
        </p:txBody>
      </p:sp>
      <p:sp>
        <p:nvSpPr>
          <p:cNvPr id="3" name="Espace réservé du contenu 2"/>
          <p:cNvSpPr>
            <a:spLocks noGrp="1"/>
          </p:cNvSpPr>
          <p:nvPr>
            <p:ph idx="1"/>
          </p:nvPr>
        </p:nvSpPr>
        <p:spPr/>
        <p:txBody>
          <a:bodyPr>
            <a:normAutofit/>
          </a:bodyPr>
          <a:lstStyle/>
          <a:p>
            <a:pPr algn="just" rtl="1"/>
            <a:r>
              <a:rPr lang="ar-DZ" sz="3200" dirty="0"/>
              <a:t>وكانت الأنثروبولوجيا </a:t>
            </a:r>
            <a:r>
              <a:rPr lang="ar-DZ" sz="3200" dirty="0" err="1"/>
              <a:t>الأنجلوسكسونية</a:t>
            </a:r>
            <a:r>
              <a:rPr lang="ar-DZ" sz="3200" dirty="0"/>
              <a:t> سباقة من جديد لدراسة المجتمعات المغاربية من زاوية التحليل </a:t>
            </a:r>
            <a:r>
              <a:rPr lang="ar-DZ" sz="3200" dirty="0" err="1"/>
              <a:t>الإنقسامي</a:t>
            </a:r>
            <a:r>
              <a:rPr lang="ar-DZ" sz="3200" dirty="0"/>
              <a:t> ومثلت مناطق الأطلس الكبير والريف في المغرب الأقصى، أو المجتمع القروي في تونس مسرحا خصبا لهذه الأبحاث التي أرادت أن تدرس البنى القبلية وتكشف عن مستويات انتظامها وتفاعلاتها الداخلية والخارجية معتمدة في ذلك دائما على النموذج </a:t>
            </a:r>
            <a:r>
              <a:rPr lang="ar-DZ" sz="3200" dirty="0" err="1"/>
              <a:t>الإنقسامي</a:t>
            </a:r>
            <a:r>
              <a:rPr lang="ar-DZ" sz="3200" dirty="0"/>
              <a:t>.</a:t>
            </a:r>
            <a:endParaRPr lang="fr-FR" sz="3200" dirty="0"/>
          </a:p>
        </p:txBody>
      </p:sp>
      <p:pic>
        <p:nvPicPr>
          <p:cNvPr id="8" name="Image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604" y="196546"/>
            <a:ext cx="1143099" cy="1143099"/>
          </a:xfrm>
          <a:prstGeom prst="rect">
            <a:avLst/>
          </a:prstGeom>
        </p:spPr>
      </p:pic>
    </p:spTree>
    <p:extLst>
      <p:ext uri="{BB962C8B-B14F-4D97-AF65-F5344CB8AC3E}">
        <p14:creationId xmlns:p14="http://schemas.microsoft.com/office/powerpoint/2010/main" val="29889495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5"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2000"/>
                                        <p:tgtEl>
                                          <p:spTgt spid="8"/>
                                        </p:tgtEl>
                                      </p:cBhvr>
                                    </p:animEffect>
                                    <p:anim calcmode="lin" valueType="num">
                                      <p:cBhvr>
                                        <p:cTn id="8" dur="2000" fill="hold"/>
                                        <p:tgtEl>
                                          <p:spTgt spid="8"/>
                                        </p:tgtEl>
                                        <p:attrNameLst>
                                          <p:attrName>ppt_w</p:attrName>
                                        </p:attrNameLst>
                                      </p:cBhvr>
                                      <p:tavLst>
                                        <p:tav tm="0" fmla="#ppt_w*sin(2.5*pi*$)">
                                          <p:val>
                                            <p:fltVal val="0"/>
                                          </p:val>
                                        </p:tav>
                                        <p:tav tm="100000">
                                          <p:val>
                                            <p:fltVal val="1"/>
                                          </p:val>
                                        </p:tav>
                                      </p:tavLst>
                                    </p:anim>
                                    <p:anim calcmode="lin" valueType="num">
                                      <p:cBhvr>
                                        <p:cTn id="9" dur="2000" fill="hold"/>
                                        <p:tgtEl>
                                          <p:spTgt spid="8"/>
                                        </p:tgtEl>
                                        <p:attrNameLst>
                                          <p:attrName>ppt_h</p:attrName>
                                        </p:attrNameLst>
                                      </p:cBhvr>
                                      <p:tavLst>
                                        <p:tav tm="0">
                                          <p:val>
                                            <p:strVal val="#ppt_h"/>
                                          </p:val>
                                        </p:tav>
                                        <p:tav tm="100000">
                                          <p:val>
                                            <p:strVal val="#ppt_h"/>
                                          </p:val>
                                        </p:tav>
                                      </p:tavLst>
                                    </p:anim>
                                  </p:childTnLst>
                                </p:cTn>
                              </p:par>
                            </p:childTnLst>
                          </p:cTn>
                        </p:par>
                      </p:childTnLst>
                    </p:cTn>
                  </p:par>
                  <p:par>
                    <p:cTn id="10" fill="hold">
                      <p:stCondLst>
                        <p:cond delay="indefinite"/>
                      </p:stCondLst>
                      <p:childTnLst>
                        <p:par>
                          <p:cTn id="11" fill="hold">
                            <p:stCondLst>
                              <p:cond delay="0"/>
                            </p:stCondLst>
                            <p:childTnLst>
                              <p:par>
                                <p:cTn id="12" presetID="41" presetClass="entr" presetSubtype="0" fill="hold" grpId="0" nodeType="clickEffect">
                                  <p:stCondLst>
                                    <p:cond delay="0"/>
                                  </p:stCondLst>
                                  <p:iterate type="lt">
                                    <p:tmPct val="10000"/>
                                  </p:iterate>
                                  <p:childTnLst>
                                    <p:set>
                                      <p:cBhvr>
                                        <p:cTn id="13" dur="1" fill="hold">
                                          <p:stCondLst>
                                            <p:cond delay="0"/>
                                          </p:stCondLst>
                                        </p:cTn>
                                        <p:tgtEl>
                                          <p:spTgt spid="2"/>
                                        </p:tgtEl>
                                        <p:attrNameLst>
                                          <p:attrName>style.visibility</p:attrName>
                                        </p:attrNameLst>
                                      </p:cBhvr>
                                      <p:to>
                                        <p:strVal val="visible"/>
                                      </p:to>
                                    </p:set>
                                    <p:anim calcmode="lin" valueType="num">
                                      <p:cBhvr>
                                        <p:cTn id="14" dur="500" fill="hold"/>
                                        <p:tgtEl>
                                          <p:spTgt spid="2"/>
                                        </p:tgtEl>
                                        <p:attrNameLst>
                                          <p:attrName>ppt_x</p:attrName>
                                        </p:attrNameLst>
                                      </p:cBhvr>
                                      <p:tavLst>
                                        <p:tav tm="0">
                                          <p:val>
                                            <p:strVal val="#ppt_x"/>
                                          </p:val>
                                        </p:tav>
                                        <p:tav tm="50000">
                                          <p:val>
                                            <p:strVal val="#ppt_x+.1"/>
                                          </p:val>
                                        </p:tav>
                                        <p:tav tm="100000">
                                          <p:val>
                                            <p:strVal val="#ppt_x"/>
                                          </p:val>
                                        </p:tav>
                                      </p:tavLst>
                                    </p:anim>
                                    <p:anim calcmode="lin" valueType="num">
                                      <p:cBhvr>
                                        <p:cTn id="15" dur="500" fill="hold"/>
                                        <p:tgtEl>
                                          <p:spTgt spid="2"/>
                                        </p:tgtEl>
                                        <p:attrNameLst>
                                          <p:attrName>ppt_y</p:attrName>
                                        </p:attrNameLst>
                                      </p:cBhvr>
                                      <p:tavLst>
                                        <p:tav tm="0">
                                          <p:val>
                                            <p:strVal val="#ppt_y"/>
                                          </p:val>
                                        </p:tav>
                                        <p:tav tm="100000">
                                          <p:val>
                                            <p:strVal val="#ppt_y"/>
                                          </p:val>
                                        </p:tav>
                                      </p:tavLst>
                                    </p:anim>
                                    <p:anim calcmode="lin" valueType="num">
                                      <p:cBhvr>
                                        <p:cTn id="16" dur="500" fill="hold"/>
                                        <p:tgtEl>
                                          <p:spTgt spid="2"/>
                                        </p:tgtEl>
                                        <p:attrNameLst>
                                          <p:attrName>ppt_h</p:attrName>
                                        </p:attrNameLst>
                                      </p:cBhvr>
                                      <p:tavLst>
                                        <p:tav tm="0">
                                          <p:val>
                                            <p:strVal val="#ppt_h/10"/>
                                          </p:val>
                                        </p:tav>
                                        <p:tav tm="50000">
                                          <p:val>
                                            <p:strVal val="#ppt_h+.01"/>
                                          </p:val>
                                        </p:tav>
                                        <p:tav tm="100000">
                                          <p:val>
                                            <p:strVal val="#ppt_h"/>
                                          </p:val>
                                        </p:tav>
                                      </p:tavLst>
                                    </p:anim>
                                    <p:anim calcmode="lin" valueType="num">
                                      <p:cBhvr>
                                        <p:cTn id="17" dur="500" fill="hold"/>
                                        <p:tgtEl>
                                          <p:spTgt spid="2"/>
                                        </p:tgtEl>
                                        <p:attrNameLst>
                                          <p:attrName>ppt_w</p:attrName>
                                        </p:attrNameLst>
                                      </p:cBhvr>
                                      <p:tavLst>
                                        <p:tav tm="0">
                                          <p:val>
                                            <p:strVal val="#ppt_w/10"/>
                                          </p:val>
                                        </p:tav>
                                        <p:tav tm="50000">
                                          <p:val>
                                            <p:strVal val="#ppt_w+.01"/>
                                          </p:val>
                                        </p:tav>
                                        <p:tav tm="100000">
                                          <p:val>
                                            <p:strVal val="#ppt_w"/>
                                          </p:val>
                                        </p:tav>
                                      </p:tavLst>
                                    </p:anim>
                                    <p:animEffect transition="in" filter="fade">
                                      <p:cBhvr>
                                        <p:cTn id="18" dur="500" tmFilter="0,0; .5, 1; 1, 1"/>
                                        <p:tgtEl>
                                          <p:spTgt spid="2"/>
                                        </p:tgtEl>
                                      </p:cBhvr>
                                    </p:animEffect>
                                  </p:childTnLst>
                                </p:cTn>
                              </p:par>
                            </p:childTnLst>
                          </p:cTn>
                        </p:par>
                      </p:childTnLst>
                    </p:cTn>
                  </p:par>
                  <p:par>
                    <p:cTn id="19" fill="hold">
                      <p:stCondLst>
                        <p:cond delay="indefinite"/>
                      </p:stCondLst>
                      <p:childTnLst>
                        <p:par>
                          <p:cTn id="20" fill="hold">
                            <p:stCondLst>
                              <p:cond delay="0"/>
                            </p:stCondLst>
                            <p:childTnLst>
                              <p:par>
                                <p:cTn id="21" presetID="41" presetClass="entr" presetSubtype="0" fill="hold" grpId="0" nodeType="clickEffect">
                                  <p:stCondLst>
                                    <p:cond delay="0"/>
                                  </p:stCondLst>
                                  <p:iterate type="lt">
                                    <p:tmPct val="10000"/>
                                  </p:iterate>
                                  <p:childTnLst>
                                    <p:set>
                                      <p:cBhvr>
                                        <p:cTn id="22" dur="1" fill="hold">
                                          <p:stCondLst>
                                            <p:cond delay="0"/>
                                          </p:stCondLst>
                                        </p:cTn>
                                        <p:tgtEl>
                                          <p:spTgt spid="3">
                                            <p:txEl>
                                              <p:pRg st="0" end="0"/>
                                            </p:txEl>
                                          </p:spTgt>
                                        </p:tgtEl>
                                        <p:attrNameLst>
                                          <p:attrName>style.visibility</p:attrName>
                                        </p:attrNameLst>
                                      </p:cBhvr>
                                      <p:to>
                                        <p:strVal val="visible"/>
                                      </p:to>
                                    </p:set>
                                    <p:anim calcmode="lin" valueType="num">
                                      <p:cBhvr>
                                        <p:cTn id="23" dur="500" fill="hold"/>
                                        <p:tgtEl>
                                          <p:spTgt spid="3">
                                            <p:txEl>
                                              <p:pRg st="0" end="0"/>
                                            </p:txEl>
                                          </p:spTgt>
                                        </p:tgtEl>
                                        <p:attrNameLst>
                                          <p:attrName>ppt_x</p:attrName>
                                        </p:attrNameLst>
                                      </p:cBhvr>
                                      <p:tavLst>
                                        <p:tav tm="0">
                                          <p:val>
                                            <p:strVal val="#ppt_x"/>
                                          </p:val>
                                        </p:tav>
                                        <p:tav tm="50000">
                                          <p:val>
                                            <p:strVal val="#ppt_x+.1"/>
                                          </p:val>
                                        </p:tav>
                                        <p:tav tm="100000">
                                          <p:val>
                                            <p:strVal val="#ppt_x"/>
                                          </p:val>
                                        </p:tav>
                                      </p:tavLst>
                                    </p:anim>
                                    <p:anim calcmode="lin" valueType="num">
                                      <p:cBhvr>
                                        <p:cTn id="24" dur="500" fill="hold"/>
                                        <p:tgtEl>
                                          <p:spTgt spid="3">
                                            <p:txEl>
                                              <p:pRg st="0" end="0"/>
                                            </p:txEl>
                                          </p:spTgt>
                                        </p:tgtEl>
                                        <p:attrNameLst>
                                          <p:attrName>ppt_y</p:attrName>
                                        </p:attrNameLst>
                                      </p:cBhvr>
                                      <p:tavLst>
                                        <p:tav tm="0">
                                          <p:val>
                                            <p:strVal val="#ppt_y"/>
                                          </p:val>
                                        </p:tav>
                                        <p:tav tm="100000">
                                          <p:val>
                                            <p:strVal val="#ppt_y"/>
                                          </p:val>
                                        </p:tav>
                                      </p:tavLst>
                                    </p:anim>
                                    <p:anim calcmode="lin" valueType="num">
                                      <p:cBhvr>
                                        <p:cTn id="25" dur="500" fill="hold"/>
                                        <p:tgtEl>
                                          <p:spTgt spid="3">
                                            <p:txEl>
                                              <p:pRg st="0" end="0"/>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26" dur="500" fill="hold"/>
                                        <p:tgtEl>
                                          <p:spTgt spid="3">
                                            <p:txEl>
                                              <p:pRg st="0" end="0"/>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27" dur="500" tmFilter="0,0; .5, 1; 1, 1"/>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e 3"/>
          <p:cNvGrpSpPr/>
          <p:nvPr/>
        </p:nvGrpSpPr>
        <p:grpSpPr>
          <a:xfrm>
            <a:off x="1260086" y="926377"/>
            <a:ext cx="9670895" cy="1404229"/>
            <a:chOff x="1260086" y="926377"/>
            <a:chExt cx="9670895" cy="1404229"/>
          </a:xfrm>
        </p:grpSpPr>
        <p:sp>
          <p:nvSpPr>
            <p:cNvPr id="5" name="Rectangle à coins arrondis 4"/>
            <p:cNvSpPr/>
            <p:nvPr/>
          </p:nvSpPr>
          <p:spPr>
            <a:xfrm>
              <a:off x="10817609" y="926377"/>
              <a:ext cx="113372" cy="1404229"/>
            </a:xfrm>
            <a:prstGeom prst="roundRect">
              <a:avLst/>
            </a:prstGeom>
            <a:ln>
              <a:solidFill>
                <a:srgbClr val="002060"/>
              </a:solidFill>
            </a:ln>
          </p:spPr>
          <p:style>
            <a:lnRef idx="1">
              <a:schemeClr val="dk1"/>
            </a:lnRef>
            <a:fillRef idx="2">
              <a:schemeClr val="dk1"/>
            </a:fillRef>
            <a:effectRef idx="1">
              <a:schemeClr val="dk1"/>
            </a:effectRef>
            <a:fontRef idx="minor">
              <a:schemeClr val="dk1"/>
            </a:fontRef>
          </p:style>
          <p:txBody>
            <a:bodyPr rtlCol="0" anchor="ctr"/>
            <a:lstStyle/>
            <a:p>
              <a:pPr algn="ctr"/>
              <a:endParaRPr lang="fr-FR"/>
            </a:p>
          </p:txBody>
        </p:sp>
        <p:sp>
          <p:nvSpPr>
            <p:cNvPr id="6" name="Rectangle à coins arrondis 5"/>
            <p:cNvSpPr/>
            <p:nvPr/>
          </p:nvSpPr>
          <p:spPr>
            <a:xfrm>
              <a:off x="1260086" y="926377"/>
              <a:ext cx="113372" cy="1404229"/>
            </a:xfrm>
            <a:prstGeom prst="roundRect">
              <a:avLst/>
            </a:prstGeom>
            <a:ln>
              <a:solidFill>
                <a:srgbClr val="002060"/>
              </a:solidFill>
            </a:ln>
          </p:spPr>
          <p:style>
            <a:lnRef idx="1">
              <a:schemeClr val="dk1"/>
            </a:lnRef>
            <a:fillRef idx="2">
              <a:schemeClr val="dk1"/>
            </a:fillRef>
            <a:effectRef idx="1">
              <a:schemeClr val="dk1"/>
            </a:effectRef>
            <a:fontRef idx="minor">
              <a:schemeClr val="dk1"/>
            </a:fontRef>
          </p:style>
          <p:txBody>
            <a:bodyPr rtlCol="0" anchor="ctr"/>
            <a:lstStyle/>
            <a:p>
              <a:pPr algn="ctr"/>
              <a:endParaRPr lang="fr-FR"/>
            </a:p>
          </p:txBody>
        </p:sp>
      </p:grpSp>
      <p:sp>
        <p:nvSpPr>
          <p:cNvPr id="2" name="Titre 1"/>
          <p:cNvSpPr>
            <a:spLocks noGrp="1"/>
          </p:cNvSpPr>
          <p:nvPr>
            <p:ph type="title"/>
          </p:nvPr>
        </p:nvSpPr>
        <p:spPr>
          <a:solidFill>
            <a:srgbClr val="333300"/>
          </a:solidFill>
        </p:spPr>
        <p:txBody>
          <a:bodyPr>
            <a:noAutofit/>
          </a:bodyPr>
          <a:lstStyle/>
          <a:p>
            <a:r>
              <a:rPr lang="ar-DZ" sz="3200" dirty="0">
                <a:solidFill>
                  <a:srgbClr val="FFFF00"/>
                </a:solidFill>
                <a:latin typeface="Alilato ExtLt" pitchFamily="2" charset="-78"/>
                <a:cs typeface="Alilato ExtLt" pitchFamily="2" charset="-78"/>
              </a:rPr>
              <a:t>عرض تاريخي لحالة الأنثروبولوجيا في المغرب </a:t>
            </a:r>
            <a:r>
              <a:rPr lang="ar-DZ" sz="3200" dirty="0" smtClean="0">
                <a:solidFill>
                  <a:srgbClr val="FFFF00"/>
                </a:solidFill>
                <a:latin typeface="Alilato ExtLt" pitchFamily="2" charset="-78"/>
                <a:cs typeface="Alilato ExtLt" pitchFamily="2" charset="-78"/>
              </a:rPr>
              <a:t>الكبير.</a:t>
            </a:r>
            <a:endParaRPr lang="ar-DZ" sz="3200" dirty="0">
              <a:solidFill>
                <a:srgbClr val="FFFF00"/>
              </a:solidFill>
              <a:latin typeface="Alilato ExtLt" pitchFamily="2" charset="-78"/>
              <a:cs typeface="Alilato ExtLt" pitchFamily="2" charset="-78"/>
            </a:endParaRPr>
          </a:p>
        </p:txBody>
      </p:sp>
      <p:sp>
        <p:nvSpPr>
          <p:cNvPr id="3" name="Espace réservé du contenu 2"/>
          <p:cNvSpPr>
            <a:spLocks noGrp="1"/>
          </p:cNvSpPr>
          <p:nvPr>
            <p:ph idx="1"/>
          </p:nvPr>
        </p:nvSpPr>
        <p:spPr/>
        <p:txBody>
          <a:bodyPr>
            <a:normAutofit/>
          </a:bodyPr>
          <a:lstStyle/>
          <a:p>
            <a:pPr algn="just" rtl="1"/>
            <a:r>
              <a:rPr lang="ar-DZ" sz="3200" dirty="0"/>
              <a:t>ولم تقتصر هذه الدراسات والأبحاث على البنية القبلية فحسب، بل تجاوزت ذلك للنبش في بعض الظواهر الأخرى. وفي هذا السياق لابد من ذكر الدراسة التي اشتهر بها عالم الأنثروبولوجيا البريطاني </a:t>
            </a:r>
            <a:r>
              <a:rPr lang="ar-DZ" sz="3200" dirty="0" err="1"/>
              <a:t>إرنيست</a:t>
            </a:r>
            <a:r>
              <a:rPr lang="ar-DZ" sz="3200" dirty="0"/>
              <a:t> </a:t>
            </a:r>
            <a:r>
              <a:rPr lang="ar-DZ" sz="3200" dirty="0" err="1"/>
              <a:t>كيلنر</a:t>
            </a:r>
            <a:r>
              <a:rPr lang="ar-DZ" sz="3200" dirty="0"/>
              <a:t> [</a:t>
            </a:r>
            <a:r>
              <a:rPr lang="fr-FR" sz="3200" dirty="0"/>
              <a:t>Ernest Gellner1925-1995]  </a:t>
            </a:r>
            <a:r>
              <a:rPr lang="ar-DZ" sz="3200" dirty="0"/>
              <a:t>في مؤلفه «صلحاء الأطلس</a:t>
            </a:r>
            <a:r>
              <a:rPr lang="ar-DZ" sz="3200" dirty="0" smtClean="0"/>
              <a:t>».</a:t>
            </a:r>
            <a:endParaRPr lang="fr-FR" sz="3200" dirty="0"/>
          </a:p>
        </p:txBody>
      </p:sp>
      <p:pic>
        <p:nvPicPr>
          <p:cNvPr id="7" name="Image 6"/>
          <p:cNvPicPr>
            <a:picLocks noChangeAspect="1"/>
          </p:cNvPicPr>
          <p:nvPr/>
        </p:nvPicPr>
        <p:blipFill>
          <a:blip r:embed="rId2"/>
          <a:stretch>
            <a:fillRect/>
          </a:stretch>
        </p:blipFill>
        <p:spPr>
          <a:xfrm>
            <a:off x="6470902" y="2461812"/>
            <a:ext cx="2781300" cy="3674861"/>
          </a:xfrm>
          <a:prstGeom prst="rect">
            <a:avLst/>
          </a:prstGeom>
        </p:spPr>
      </p:pic>
      <p:pic>
        <p:nvPicPr>
          <p:cNvPr id="8" name="Image 7"/>
          <p:cNvPicPr>
            <a:picLocks noChangeAspect="1"/>
          </p:cNvPicPr>
          <p:nvPr/>
        </p:nvPicPr>
        <p:blipFill>
          <a:blip r:embed="rId3"/>
          <a:stretch>
            <a:fillRect/>
          </a:stretch>
        </p:blipFill>
        <p:spPr>
          <a:xfrm>
            <a:off x="3800623" y="2516676"/>
            <a:ext cx="2670279" cy="3509176"/>
          </a:xfrm>
          <a:prstGeom prst="rect">
            <a:avLst/>
          </a:prstGeom>
        </p:spPr>
      </p:pic>
      <p:pic>
        <p:nvPicPr>
          <p:cNvPr id="10" name="Image 9"/>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2604" y="196546"/>
            <a:ext cx="1143099" cy="1143099"/>
          </a:xfrm>
          <a:prstGeom prst="rect">
            <a:avLst/>
          </a:prstGeom>
        </p:spPr>
      </p:pic>
    </p:spTree>
    <p:extLst>
      <p:ext uri="{BB962C8B-B14F-4D97-AF65-F5344CB8AC3E}">
        <p14:creationId xmlns:p14="http://schemas.microsoft.com/office/powerpoint/2010/main" val="33972160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5"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2000"/>
                                        <p:tgtEl>
                                          <p:spTgt spid="10"/>
                                        </p:tgtEl>
                                      </p:cBhvr>
                                    </p:animEffect>
                                    <p:anim calcmode="lin" valueType="num">
                                      <p:cBhvr>
                                        <p:cTn id="8" dur="2000" fill="hold"/>
                                        <p:tgtEl>
                                          <p:spTgt spid="10"/>
                                        </p:tgtEl>
                                        <p:attrNameLst>
                                          <p:attrName>ppt_w</p:attrName>
                                        </p:attrNameLst>
                                      </p:cBhvr>
                                      <p:tavLst>
                                        <p:tav tm="0" fmla="#ppt_w*sin(2.5*pi*$)">
                                          <p:val>
                                            <p:fltVal val="0"/>
                                          </p:val>
                                        </p:tav>
                                        <p:tav tm="100000">
                                          <p:val>
                                            <p:fltVal val="1"/>
                                          </p:val>
                                        </p:tav>
                                      </p:tavLst>
                                    </p:anim>
                                    <p:anim calcmode="lin" valueType="num">
                                      <p:cBhvr>
                                        <p:cTn id="9" dur="2000" fill="hold"/>
                                        <p:tgtEl>
                                          <p:spTgt spid="10"/>
                                        </p:tgtEl>
                                        <p:attrNameLst>
                                          <p:attrName>ppt_h</p:attrName>
                                        </p:attrNameLst>
                                      </p:cBhvr>
                                      <p:tavLst>
                                        <p:tav tm="0">
                                          <p:val>
                                            <p:strVal val="#ppt_h"/>
                                          </p:val>
                                        </p:tav>
                                        <p:tav tm="100000">
                                          <p:val>
                                            <p:strVal val="#ppt_h"/>
                                          </p:val>
                                        </p:tav>
                                      </p:tavLst>
                                    </p:anim>
                                  </p:childTnLst>
                                </p:cTn>
                              </p:par>
                            </p:childTnLst>
                          </p:cTn>
                        </p:par>
                      </p:childTnLst>
                    </p:cTn>
                  </p:par>
                  <p:par>
                    <p:cTn id="10" fill="hold">
                      <p:stCondLst>
                        <p:cond delay="indefinite"/>
                      </p:stCondLst>
                      <p:childTnLst>
                        <p:par>
                          <p:cTn id="11" fill="hold">
                            <p:stCondLst>
                              <p:cond delay="0"/>
                            </p:stCondLst>
                            <p:childTnLst>
                              <p:par>
                                <p:cTn id="12" presetID="41" presetClass="entr" presetSubtype="0" fill="hold" grpId="0" nodeType="clickEffect">
                                  <p:stCondLst>
                                    <p:cond delay="0"/>
                                  </p:stCondLst>
                                  <p:iterate type="lt">
                                    <p:tmPct val="10000"/>
                                  </p:iterate>
                                  <p:childTnLst>
                                    <p:set>
                                      <p:cBhvr>
                                        <p:cTn id="13" dur="1" fill="hold">
                                          <p:stCondLst>
                                            <p:cond delay="0"/>
                                          </p:stCondLst>
                                        </p:cTn>
                                        <p:tgtEl>
                                          <p:spTgt spid="2"/>
                                        </p:tgtEl>
                                        <p:attrNameLst>
                                          <p:attrName>style.visibility</p:attrName>
                                        </p:attrNameLst>
                                      </p:cBhvr>
                                      <p:to>
                                        <p:strVal val="visible"/>
                                      </p:to>
                                    </p:set>
                                    <p:anim calcmode="lin" valueType="num">
                                      <p:cBhvr>
                                        <p:cTn id="14" dur="500" fill="hold"/>
                                        <p:tgtEl>
                                          <p:spTgt spid="2"/>
                                        </p:tgtEl>
                                        <p:attrNameLst>
                                          <p:attrName>ppt_x</p:attrName>
                                        </p:attrNameLst>
                                      </p:cBhvr>
                                      <p:tavLst>
                                        <p:tav tm="0">
                                          <p:val>
                                            <p:strVal val="#ppt_x"/>
                                          </p:val>
                                        </p:tav>
                                        <p:tav tm="50000">
                                          <p:val>
                                            <p:strVal val="#ppt_x+.1"/>
                                          </p:val>
                                        </p:tav>
                                        <p:tav tm="100000">
                                          <p:val>
                                            <p:strVal val="#ppt_x"/>
                                          </p:val>
                                        </p:tav>
                                      </p:tavLst>
                                    </p:anim>
                                    <p:anim calcmode="lin" valueType="num">
                                      <p:cBhvr>
                                        <p:cTn id="15" dur="500" fill="hold"/>
                                        <p:tgtEl>
                                          <p:spTgt spid="2"/>
                                        </p:tgtEl>
                                        <p:attrNameLst>
                                          <p:attrName>ppt_y</p:attrName>
                                        </p:attrNameLst>
                                      </p:cBhvr>
                                      <p:tavLst>
                                        <p:tav tm="0">
                                          <p:val>
                                            <p:strVal val="#ppt_y"/>
                                          </p:val>
                                        </p:tav>
                                        <p:tav tm="100000">
                                          <p:val>
                                            <p:strVal val="#ppt_y"/>
                                          </p:val>
                                        </p:tav>
                                      </p:tavLst>
                                    </p:anim>
                                    <p:anim calcmode="lin" valueType="num">
                                      <p:cBhvr>
                                        <p:cTn id="16" dur="500" fill="hold"/>
                                        <p:tgtEl>
                                          <p:spTgt spid="2"/>
                                        </p:tgtEl>
                                        <p:attrNameLst>
                                          <p:attrName>ppt_h</p:attrName>
                                        </p:attrNameLst>
                                      </p:cBhvr>
                                      <p:tavLst>
                                        <p:tav tm="0">
                                          <p:val>
                                            <p:strVal val="#ppt_h/10"/>
                                          </p:val>
                                        </p:tav>
                                        <p:tav tm="50000">
                                          <p:val>
                                            <p:strVal val="#ppt_h+.01"/>
                                          </p:val>
                                        </p:tav>
                                        <p:tav tm="100000">
                                          <p:val>
                                            <p:strVal val="#ppt_h"/>
                                          </p:val>
                                        </p:tav>
                                      </p:tavLst>
                                    </p:anim>
                                    <p:anim calcmode="lin" valueType="num">
                                      <p:cBhvr>
                                        <p:cTn id="17" dur="500" fill="hold"/>
                                        <p:tgtEl>
                                          <p:spTgt spid="2"/>
                                        </p:tgtEl>
                                        <p:attrNameLst>
                                          <p:attrName>ppt_w</p:attrName>
                                        </p:attrNameLst>
                                      </p:cBhvr>
                                      <p:tavLst>
                                        <p:tav tm="0">
                                          <p:val>
                                            <p:strVal val="#ppt_w/10"/>
                                          </p:val>
                                        </p:tav>
                                        <p:tav tm="50000">
                                          <p:val>
                                            <p:strVal val="#ppt_w+.01"/>
                                          </p:val>
                                        </p:tav>
                                        <p:tav tm="100000">
                                          <p:val>
                                            <p:strVal val="#ppt_w"/>
                                          </p:val>
                                        </p:tav>
                                      </p:tavLst>
                                    </p:anim>
                                    <p:animEffect transition="in" filter="fade">
                                      <p:cBhvr>
                                        <p:cTn id="18" dur="500" tmFilter="0,0; .5, 1; 1, 1"/>
                                        <p:tgtEl>
                                          <p:spTgt spid="2"/>
                                        </p:tgtEl>
                                      </p:cBhvr>
                                    </p:animEffect>
                                  </p:childTnLst>
                                </p:cTn>
                              </p:par>
                            </p:childTnLst>
                          </p:cTn>
                        </p:par>
                      </p:childTnLst>
                    </p:cTn>
                  </p:par>
                  <p:par>
                    <p:cTn id="19" fill="hold">
                      <p:stCondLst>
                        <p:cond delay="indefinite"/>
                      </p:stCondLst>
                      <p:childTnLst>
                        <p:par>
                          <p:cTn id="20" fill="hold">
                            <p:stCondLst>
                              <p:cond delay="0"/>
                            </p:stCondLst>
                            <p:childTnLst>
                              <p:par>
                                <p:cTn id="21" presetID="41" presetClass="entr" presetSubtype="0" fill="hold" grpId="0" nodeType="clickEffect">
                                  <p:stCondLst>
                                    <p:cond delay="0"/>
                                  </p:stCondLst>
                                  <p:iterate type="lt">
                                    <p:tmPct val="10000"/>
                                  </p:iterate>
                                  <p:childTnLst>
                                    <p:set>
                                      <p:cBhvr>
                                        <p:cTn id="22" dur="1" fill="hold">
                                          <p:stCondLst>
                                            <p:cond delay="0"/>
                                          </p:stCondLst>
                                        </p:cTn>
                                        <p:tgtEl>
                                          <p:spTgt spid="3">
                                            <p:txEl>
                                              <p:pRg st="0" end="0"/>
                                            </p:txEl>
                                          </p:spTgt>
                                        </p:tgtEl>
                                        <p:attrNameLst>
                                          <p:attrName>style.visibility</p:attrName>
                                        </p:attrNameLst>
                                      </p:cBhvr>
                                      <p:to>
                                        <p:strVal val="visible"/>
                                      </p:to>
                                    </p:set>
                                    <p:anim calcmode="lin" valueType="num">
                                      <p:cBhvr>
                                        <p:cTn id="23" dur="500" fill="hold"/>
                                        <p:tgtEl>
                                          <p:spTgt spid="3">
                                            <p:txEl>
                                              <p:pRg st="0" end="0"/>
                                            </p:txEl>
                                          </p:spTgt>
                                        </p:tgtEl>
                                        <p:attrNameLst>
                                          <p:attrName>ppt_x</p:attrName>
                                        </p:attrNameLst>
                                      </p:cBhvr>
                                      <p:tavLst>
                                        <p:tav tm="0">
                                          <p:val>
                                            <p:strVal val="#ppt_x"/>
                                          </p:val>
                                        </p:tav>
                                        <p:tav tm="50000">
                                          <p:val>
                                            <p:strVal val="#ppt_x+.1"/>
                                          </p:val>
                                        </p:tav>
                                        <p:tav tm="100000">
                                          <p:val>
                                            <p:strVal val="#ppt_x"/>
                                          </p:val>
                                        </p:tav>
                                      </p:tavLst>
                                    </p:anim>
                                    <p:anim calcmode="lin" valueType="num">
                                      <p:cBhvr>
                                        <p:cTn id="24" dur="500" fill="hold"/>
                                        <p:tgtEl>
                                          <p:spTgt spid="3">
                                            <p:txEl>
                                              <p:pRg st="0" end="0"/>
                                            </p:txEl>
                                          </p:spTgt>
                                        </p:tgtEl>
                                        <p:attrNameLst>
                                          <p:attrName>ppt_y</p:attrName>
                                        </p:attrNameLst>
                                      </p:cBhvr>
                                      <p:tavLst>
                                        <p:tav tm="0">
                                          <p:val>
                                            <p:strVal val="#ppt_y"/>
                                          </p:val>
                                        </p:tav>
                                        <p:tav tm="100000">
                                          <p:val>
                                            <p:strVal val="#ppt_y"/>
                                          </p:val>
                                        </p:tav>
                                      </p:tavLst>
                                    </p:anim>
                                    <p:anim calcmode="lin" valueType="num">
                                      <p:cBhvr>
                                        <p:cTn id="25" dur="500" fill="hold"/>
                                        <p:tgtEl>
                                          <p:spTgt spid="3">
                                            <p:txEl>
                                              <p:pRg st="0" end="0"/>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26" dur="500" fill="hold"/>
                                        <p:tgtEl>
                                          <p:spTgt spid="3">
                                            <p:txEl>
                                              <p:pRg st="0" end="0"/>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27" dur="500" tmFilter="0,0; .5, 1; 1, 1"/>
                                        <p:tgtEl>
                                          <p:spTgt spid="3">
                                            <p:txEl>
                                              <p:pRg st="0" end="0"/>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56" presetClass="exit" presetSubtype="0" fill="hold" grpId="1" nodeType="clickEffect">
                                  <p:stCondLst>
                                    <p:cond delay="0"/>
                                  </p:stCondLst>
                                  <p:iterate type="lt">
                                    <p:tmPct val="10000"/>
                                  </p:iterate>
                                  <p:childTnLst>
                                    <p:anim from="(ppt_w)" to="(-ppt_w*2)" calcmode="lin" valueType="num">
                                      <p:cBhvr rctx="PPT">
                                        <p:cTn id="31" dur="500" autoRev="1">
                                          <p:stCondLst>
                                            <p:cond delay="0"/>
                                          </p:stCondLst>
                                        </p:cTn>
                                        <p:tgtEl>
                                          <p:spTgt spid="3">
                                            <p:txEl>
                                              <p:pRg st="0" end="0"/>
                                            </p:txEl>
                                          </p:spTgt>
                                        </p:tgtEl>
                                        <p:attrNameLst>
                                          <p:attrName>ppt_w</p:attrName>
                                        </p:attrNameLst>
                                      </p:cBhvr>
                                    </p:anim>
                                    <p:anim by="(ppt_w*0.50)" calcmode="lin" valueType="num">
                                      <p:cBhvr>
                                        <p:cTn id="32" dur="500" decel="50000" autoRev="1">
                                          <p:stCondLst>
                                            <p:cond delay="0"/>
                                          </p:stCondLst>
                                        </p:cTn>
                                        <p:tgtEl>
                                          <p:spTgt spid="3">
                                            <p:txEl>
                                              <p:pRg st="0" end="0"/>
                                            </p:txEl>
                                          </p:spTgt>
                                        </p:tgtEl>
                                        <p:attrNameLst>
                                          <p:attrName>ppt_x</p:attrName>
                                        </p:attrNameLst>
                                      </p:cBhvr>
                                    </p:anim>
                                    <p:anim from="(ppt_y)" to="(1+ppt_h/2)" calcmode="lin" valueType="num">
                                      <p:cBhvr>
                                        <p:cTn id="33" dur="1000">
                                          <p:stCondLst>
                                            <p:cond delay="0"/>
                                          </p:stCondLst>
                                        </p:cTn>
                                        <p:tgtEl>
                                          <p:spTgt spid="3">
                                            <p:txEl>
                                              <p:pRg st="0" end="0"/>
                                            </p:txEl>
                                          </p:spTgt>
                                        </p:tgtEl>
                                        <p:attrNameLst>
                                          <p:attrName>ppt_y</p:attrName>
                                        </p:attrNameLst>
                                      </p:cBhvr>
                                    </p:anim>
                                    <p:animRot by="21600000">
                                      <p:cBhvr>
                                        <p:cTn id="34" dur="1000">
                                          <p:stCondLst>
                                            <p:cond delay="0"/>
                                          </p:stCondLst>
                                        </p:cTn>
                                        <p:tgtEl>
                                          <p:spTgt spid="3">
                                            <p:txEl>
                                              <p:pRg st="0" end="0"/>
                                            </p:txEl>
                                          </p:spTgt>
                                        </p:tgtEl>
                                        <p:attrNameLst>
                                          <p:attrName>r</p:attrName>
                                        </p:attrNameLst>
                                      </p:cBhvr>
                                    </p:animRot>
                                    <p:set>
                                      <p:cBhvr>
                                        <p:cTn id="35" dur="1" fill="hold">
                                          <p:stCondLst>
                                            <p:cond delay="999"/>
                                          </p:stCondLst>
                                        </p:cTn>
                                        <p:tgtEl>
                                          <p:spTgt spid="3">
                                            <p:txEl>
                                              <p:pRg st="0" end="0"/>
                                            </p:txEl>
                                          </p:spTgt>
                                        </p:tgtEl>
                                        <p:attrNameLst>
                                          <p:attrName>style.visibility</p:attrName>
                                        </p:attrNameLst>
                                      </p:cBhvr>
                                      <p:to>
                                        <p:strVal val="hidden"/>
                                      </p:to>
                                    </p:set>
                                  </p:childTnLst>
                                </p:cTn>
                              </p:par>
                              <p:par>
                                <p:cTn id="36" presetID="30" presetClass="entr" presetSubtype="0" fill="hold" nodeType="withEffect">
                                  <p:stCondLst>
                                    <p:cond delay="0"/>
                                  </p:stCondLst>
                                  <p:childTnLst>
                                    <p:set>
                                      <p:cBhvr>
                                        <p:cTn id="37" dur="1" fill="hold">
                                          <p:stCondLst>
                                            <p:cond delay="0"/>
                                          </p:stCondLst>
                                        </p:cTn>
                                        <p:tgtEl>
                                          <p:spTgt spid="7"/>
                                        </p:tgtEl>
                                        <p:attrNameLst>
                                          <p:attrName>style.visibility</p:attrName>
                                        </p:attrNameLst>
                                      </p:cBhvr>
                                      <p:to>
                                        <p:strVal val="visible"/>
                                      </p:to>
                                    </p:set>
                                    <p:animEffect transition="in" filter="fade">
                                      <p:cBhvr>
                                        <p:cTn id="38" dur="800" decel="100000"/>
                                        <p:tgtEl>
                                          <p:spTgt spid="7"/>
                                        </p:tgtEl>
                                      </p:cBhvr>
                                    </p:animEffect>
                                    <p:anim calcmode="lin" valueType="num">
                                      <p:cBhvr>
                                        <p:cTn id="39" dur="800" decel="100000" fill="hold"/>
                                        <p:tgtEl>
                                          <p:spTgt spid="7"/>
                                        </p:tgtEl>
                                        <p:attrNameLst>
                                          <p:attrName>style.rotation</p:attrName>
                                        </p:attrNameLst>
                                      </p:cBhvr>
                                      <p:tavLst>
                                        <p:tav tm="0">
                                          <p:val>
                                            <p:fltVal val="-90"/>
                                          </p:val>
                                        </p:tav>
                                        <p:tav tm="100000">
                                          <p:val>
                                            <p:fltVal val="0"/>
                                          </p:val>
                                        </p:tav>
                                      </p:tavLst>
                                    </p:anim>
                                    <p:anim calcmode="lin" valueType="num">
                                      <p:cBhvr>
                                        <p:cTn id="40" dur="800" decel="100000" fill="hold"/>
                                        <p:tgtEl>
                                          <p:spTgt spid="7"/>
                                        </p:tgtEl>
                                        <p:attrNameLst>
                                          <p:attrName>ppt_x</p:attrName>
                                        </p:attrNameLst>
                                      </p:cBhvr>
                                      <p:tavLst>
                                        <p:tav tm="0">
                                          <p:val>
                                            <p:strVal val="#ppt_x+0.4"/>
                                          </p:val>
                                        </p:tav>
                                        <p:tav tm="100000">
                                          <p:val>
                                            <p:strVal val="#ppt_x-0.05"/>
                                          </p:val>
                                        </p:tav>
                                      </p:tavLst>
                                    </p:anim>
                                    <p:anim calcmode="lin" valueType="num">
                                      <p:cBhvr>
                                        <p:cTn id="41" dur="800" decel="100000" fill="hold"/>
                                        <p:tgtEl>
                                          <p:spTgt spid="7"/>
                                        </p:tgtEl>
                                        <p:attrNameLst>
                                          <p:attrName>ppt_y</p:attrName>
                                        </p:attrNameLst>
                                      </p:cBhvr>
                                      <p:tavLst>
                                        <p:tav tm="0">
                                          <p:val>
                                            <p:strVal val="#ppt_y-0.4"/>
                                          </p:val>
                                        </p:tav>
                                        <p:tav tm="100000">
                                          <p:val>
                                            <p:strVal val="#ppt_y+0.1"/>
                                          </p:val>
                                        </p:tav>
                                      </p:tavLst>
                                    </p:anim>
                                    <p:anim calcmode="lin" valueType="num">
                                      <p:cBhvr>
                                        <p:cTn id="42" dur="200" accel="100000" fill="hold">
                                          <p:stCondLst>
                                            <p:cond delay="800"/>
                                          </p:stCondLst>
                                        </p:cTn>
                                        <p:tgtEl>
                                          <p:spTgt spid="7"/>
                                        </p:tgtEl>
                                        <p:attrNameLst>
                                          <p:attrName>ppt_x</p:attrName>
                                        </p:attrNameLst>
                                      </p:cBhvr>
                                      <p:tavLst>
                                        <p:tav tm="0">
                                          <p:val>
                                            <p:strVal val="#ppt_x-0.05"/>
                                          </p:val>
                                        </p:tav>
                                        <p:tav tm="100000">
                                          <p:val>
                                            <p:strVal val="#ppt_x"/>
                                          </p:val>
                                        </p:tav>
                                      </p:tavLst>
                                    </p:anim>
                                    <p:anim calcmode="lin" valueType="num">
                                      <p:cBhvr>
                                        <p:cTn id="43" dur="200" accel="100000" fill="hold">
                                          <p:stCondLst>
                                            <p:cond delay="800"/>
                                          </p:stCondLst>
                                        </p:cTn>
                                        <p:tgtEl>
                                          <p:spTgt spid="7"/>
                                        </p:tgtEl>
                                        <p:attrNameLst>
                                          <p:attrName>ppt_y</p:attrName>
                                        </p:attrNameLst>
                                      </p:cBhvr>
                                      <p:tavLst>
                                        <p:tav tm="0">
                                          <p:val>
                                            <p:strVal val="#ppt_y+0.1"/>
                                          </p:val>
                                        </p:tav>
                                        <p:tav tm="100000">
                                          <p:val>
                                            <p:strVal val="#ppt_y"/>
                                          </p:val>
                                        </p:tav>
                                      </p:tavLst>
                                    </p:anim>
                                  </p:childTnLst>
                                </p:cTn>
                              </p:par>
                            </p:childTnLst>
                          </p:cTn>
                        </p:par>
                      </p:childTnLst>
                    </p:cTn>
                  </p:par>
                  <p:par>
                    <p:cTn id="44" fill="hold">
                      <p:stCondLst>
                        <p:cond delay="indefinite"/>
                      </p:stCondLst>
                      <p:childTnLst>
                        <p:par>
                          <p:cTn id="45" fill="hold">
                            <p:stCondLst>
                              <p:cond delay="0"/>
                            </p:stCondLst>
                            <p:childTnLst>
                              <p:par>
                                <p:cTn id="46" presetID="30" presetClass="entr" presetSubtype="0" fill="hold" nodeType="clickEffect">
                                  <p:stCondLst>
                                    <p:cond delay="0"/>
                                  </p:stCondLst>
                                  <p:childTnLst>
                                    <p:set>
                                      <p:cBhvr>
                                        <p:cTn id="47" dur="1" fill="hold">
                                          <p:stCondLst>
                                            <p:cond delay="0"/>
                                          </p:stCondLst>
                                        </p:cTn>
                                        <p:tgtEl>
                                          <p:spTgt spid="8"/>
                                        </p:tgtEl>
                                        <p:attrNameLst>
                                          <p:attrName>style.visibility</p:attrName>
                                        </p:attrNameLst>
                                      </p:cBhvr>
                                      <p:to>
                                        <p:strVal val="visible"/>
                                      </p:to>
                                    </p:set>
                                    <p:animEffect transition="in" filter="fade">
                                      <p:cBhvr>
                                        <p:cTn id="48" dur="800" decel="100000"/>
                                        <p:tgtEl>
                                          <p:spTgt spid="8"/>
                                        </p:tgtEl>
                                      </p:cBhvr>
                                    </p:animEffect>
                                    <p:anim calcmode="lin" valueType="num">
                                      <p:cBhvr>
                                        <p:cTn id="49" dur="800" decel="100000" fill="hold"/>
                                        <p:tgtEl>
                                          <p:spTgt spid="8"/>
                                        </p:tgtEl>
                                        <p:attrNameLst>
                                          <p:attrName>style.rotation</p:attrName>
                                        </p:attrNameLst>
                                      </p:cBhvr>
                                      <p:tavLst>
                                        <p:tav tm="0">
                                          <p:val>
                                            <p:fltVal val="-90"/>
                                          </p:val>
                                        </p:tav>
                                        <p:tav tm="100000">
                                          <p:val>
                                            <p:fltVal val="0"/>
                                          </p:val>
                                        </p:tav>
                                      </p:tavLst>
                                    </p:anim>
                                    <p:anim calcmode="lin" valueType="num">
                                      <p:cBhvr>
                                        <p:cTn id="50" dur="800" decel="100000" fill="hold"/>
                                        <p:tgtEl>
                                          <p:spTgt spid="8"/>
                                        </p:tgtEl>
                                        <p:attrNameLst>
                                          <p:attrName>ppt_x</p:attrName>
                                        </p:attrNameLst>
                                      </p:cBhvr>
                                      <p:tavLst>
                                        <p:tav tm="0">
                                          <p:val>
                                            <p:strVal val="#ppt_x+0.4"/>
                                          </p:val>
                                        </p:tav>
                                        <p:tav tm="100000">
                                          <p:val>
                                            <p:strVal val="#ppt_x-0.05"/>
                                          </p:val>
                                        </p:tav>
                                      </p:tavLst>
                                    </p:anim>
                                    <p:anim calcmode="lin" valueType="num">
                                      <p:cBhvr>
                                        <p:cTn id="51" dur="800" decel="100000" fill="hold"/>
                                        <p:tgtEl>
                                          <p:spTgt spid="8"/>
                                        </p:tgtEl>
                                        <p:attrNameLst>
                                          <p:attrName>ppt_y</p:attrName>
                                        </p:attrNameLst>
                                      </p:cBhvr>
                                      <p:tavLst>
                                        <p:tav tm="0">
                                          <p:val>
                                            <p:strVal val="#ppt_y-0.4"/>
                                          </p:val>
                                        </p:tav>
                                        <p:tav tm="100000">
                                          <p:val>
                                            <p:strVal val="#ppt_y+0.1"/>
                                          </p:val>
                                        </p:tav>
                                      </p:tavLst>
                                    </p:anim>
                                    <p:anim calcmode="lin" valueType="num">
                                      <p:cBhvr>
                                        <p:cTn id="52" dur="200" accel="100000" fill="hold">
                                          <p:stCondLst>
                                            <p:cond delay="800"/>
                                          </p:stCondLst>
                                        </p:cTn>
                                        <p:tgtEl>
                                          <p:spTgt spid="8"/>
                                        </p:tgtEl>
                                        <p:attrNameLst>
                                          <p:attrName>ppt_x</p:attrName>
                                        </p:attrNameLst>
                                      </p:cBhvr>
                                      <p:tavLst>
                                        <p:tav tm="0">
                                          <p:val>
                                            <p:strVal val="#ppt_x-0.05"/>
                                          </p:val>
                                        </p:tav>
                                        <p:tav tm="100000">
                                          <p:val>
                                            <p:strVal val="#ppt_x"/>
                                          </p:val>
                                        </p:tav>
                                      </p:tavLst>
                                    </p:anim>
                                    <p:anim calcmode="lin" valueType="num">
                                      <p:cBhvr>
                                        <p:cTn id="53" dur="200" accel="100000" fill="hold">
                                          <p:stCondLst>
                                            <p:cond delay="800"/>
                                          </p:stCondLst>
                                        </p:cTn>
                                        <p:tgtEl>
                                          <p:spTgt spid="8"/>
                                        </p:tgtEl>
                                        <p:attrNameLst>
                                          <p:attrName>ppt_y</p:attrName>
                                        </p:attrNameLst>
                                      </p:cBhvr>
                                      <p:tavLst>
                                        <p:tav tm="0">
                                          <p:val>
                                            <p:strVal val="#ppt_y+0.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build="p"/>
      <p:bldP spid="3" grpId="1"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e 3"/>
          <p:cNvGrpSpPr/>
          <p:nvPr/>
        </p:nvGrpSpPr>
        <p:grpSpPr>
          <a:xfrm>
            <a:off x="1260086" y="926377"/>
            <a:ext cx="9670895" cy="1404229"/>
            <a:chOff x="1260086" y="926377"/>
            <a:chExt cx="9670895" cy="1404229"/>
          </a:xfrm>
        </p:grpSpPr>
        <p:sp>
          <p:nvSpPr>
            <p:cNvPr id="5" name="Rectangle à coins arrondis 4"/>
            <p:cNvSpPr/>
            <p:nvPr/>
          </p:nvSpPr>
          <p:spPr>
            <a:xfrm>
              <a:off x="10817609" y="926377"/>
              <a:ext cx="113372" cy="1404229"/>
            </a:xfrm>
            <a:prstGeom prst="roundRect">
              <a:avLst/>
            </a:prstGeom>
            <a:ln>
              <a:solidFill>
                <a:srgbClr val="002060"/>
              </a:solidFill>
            </a:ln>
          </p:spPr>
          <p:style>
            <a:lnRef idx="1">
              <a:schemeClr val="dk1"/>
            </a:lnRef>
            <a:fillRef idx="2">
              <a:schemeClr val="dk1"/>
            </a:fillRef>
            <a:effectRef idx="1">
              <a:schemeClr val="dk1"/>
            </a:effectRef>
            <a:fontRef idx="minor">
              <a:schemeClr val="dk1"/>
            </a:fontRef>
          </p:style>
          <p:txBody>
            <a:bodyPr rtlCol="0" anchor="ctr"/>
            <a:lstStyle/>
            <a:p>
              <a:pPr algn="ctr"/>
              <a:endParaRPr lang="fr-FR"/>
            </a:p>
          </p:txBody>
        </p:sp>
        <p:sp>
          <p:nvSpPr>
            <p:cNvPr id="6" name="Rectangle à coins arrondis 5"/>
            <p:cNvSpPr/>
            <p:nvPr/>
          </p:nvSpPr>
          <p:spPr>
            <a:xfrm>
              <a:off x="1260086" y="926377"/>
              <a:ext cx="113372" cy="1404229"/>
            </a:xfrm>
            <a:prstGeom prst="roundRect">
              <a:avLst/>
            </a:prstGeom>
            <a:ln>
              <a:solidFill>
                <a:srgbClr val="002060"/>
              </a:solidFill>
            </a:ln>
          </p:spPr>
          <p:style>
            <a:lnRef idx="1">
              <a:schemeClr val="dk1"/>
            </a:lnRef>
            <a:fillRef idx="2">
              <a:schemeClr val="dk1"/>
            </a:fillRef>
            <a:effectRef idx="1">
              <a:schemeClr val="dk1"/>
            </a:effectRef>
            <a:fontRef idx="minor">
              <a:schemeClr val="dk1"/>
            </a:fontRef>
          </p:style>
          <p:txBody>
            <a:bodyPr rtlCol="0" anchor="ctr"/>
            <a:lstStyle/>
            <a:p>
              <a:pPr algn="ctr"/>
              <a:endParaRPr lang="fr-FR"/>
            </a:p>
          </p:txBody>
        </p:sp>
      </p:grpSp>
      <p:sp>
        <p:nvSpPr>
          <p:cNvPr id="2" name="Titre 1"/>
          <p:cNvSpPr>
            <a:spLocks noGrp="1"/>
          </p:cNvSpPr>
          <p:nvPr>
            <p:ph type="title"/>
          </p:nvPr>
        </p:nvSpPr>
        <p:spPr>
          <a:solidFill>
            <a:srgbClr val="333300"/>
          </a:solidFill>
        </p:spPr>
        <p:txBody>
          <a:bodyPr>
            <a:noAutofit/>
          </a:bodyPr>
          <a:lstStyle/>
          <a:p>
            <a:r>
              <a:rPr lang="ar-DZ" sz="3200" dirty="0">
                <a:solidFill>
                  <a:srgbClr val="FFFF00"/>
                </a:solidFill>
                <a:latin typeface="Alilato ExtLt" pitchFamily="2" charset="-78"/>
                <a:cs typeface="Alilato ExtLt" pitchFamily="2" charset="-78"/>
              </a:rPr>
              <a:t>عرض تاريخي لحالة الأنثروبولوجيا في المغرب </a:t>
            </a:r>
            <a:r>
              <a:rPr lang="ar-DZ" sz="3200" dirty="0" smtClean="0">
                <a:solidFill>
                  <a:srgbClr val="FFFF00"/>
                </a:solidFill>
                <a:latin typeface="Alilato ExtLt" pitchFamily="2" charset="-78"/>
                <a:cs typeface="Alilato ExtLt" pitchFamily="2" charset="-78"/>
              </a:rPr>
              <a:t>الكبير.</a:t>
            </a:r>
            <a:endParaRPr lang="ar-DZ" sz="3200" dirty="0">
              <a:solidFill>
                <a:srgbClr val="FFFF00"/>
              </a:solidFill>
              <a:latin typeface="Alilato ExtLt" pitchFamily="2" charset="-78"/>
              <a:cs typeface="Alilato ExtLt" pitchFamily="2" charset="-78"/>
            </a:endParaRPr>
          </a:p>
        </p:txBody>
      </p:sp>
      <p:sp>
        <p:nvSpPr>
          <p:cNvPr id="3" name="Espace réservé du contenu 2"/>
          <p:cNvSpPr>
            <a:spLocks noGrp="1"/>
          </p:cNvSpPr>
          <p:nvPr>
            <p:ph idx="1"/>
          </p:nvPr>
        </p:nvSpPr>
        <p:spPr/>
        <p:txBody>
          <a:bodyPr>
            <a:normAutofit/>
          </a:bodyPr>
          <a:lstStyle/>
          <a:p>
            <a:pPr algn="just" rtl="1"/>
            <a:r>
              <a:rPr lang="ar-DZ" sz="3200" dirty="0"/>
              <a:t>وصف فيه دور الصلحاء في الحفاظ على فاعلية التنظيم </a:t>
            </a:r>
            <a:r>
              <a:rPr lang="ar-DZ" sz="3200" dirty="0" err="1"/>
              <a:t>الإجتماعي</a:t>
            </a:r>
            <a:r>
              <a:rPr lang="ar-DZ" sz="3200" dirty="0"/>
              <a:t>، وذلك بالإشراف على عمليات </a:t>
            </a:r>
            <a:r>
              <a:rPr lang="ar-DZ" sz="3200" dirty="0" err="1"/>
              <a:t>الإنتخاب</a:t>
            </a:r>
            <a:r>
              <a:rPr lang="ar-DZ" sz="3200" dirty="0"/>
              <a:t> التي تجرى داخل القبيلة لتعيين رئيس لها، وللحسم في الخلافات التي تنشأ بين أفرادها ومكوناتها. «ولكون الصلحاء يعيشون في المناطق الفاصلة بين القبائل فإنهم يتكفلون بضمان أمن الحدود كما تجرى </a:t>
            </a:r>
            <a:r>
              <a:rPr lang="ar-DZ" sz="3200" dirty="0" err="1"/>
              <a:t>الإنتخابات</a:t>
            </a:r>
            <a:r>
              <a:rPr lang="ar-DZ" sz="3200" dirty="0"/>
              <a:t> الدورية لتعيين رؤساء القبائل تحت إشرافهم وعلى أرضهم».</a:t>
            </a:r>
            <a:endParaRPr lang="fr-FR" sz="3200" dirty="0"/>
          </a:p>
        </p:txBody>
      </p:sp>
      <p:pic>
        <p:nvPicPr>
          <p:cNvPr id="7" name="Imag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604" y="196546"/>
            <a:ext cx="1143099" cy="1143099"/>
          </a:xfrm>
          <a:prstGeom prst="rect">
            <a:avLst/>
          </a:prstGeom>
        </p:spPr>
      </p:pic>
    </p:spTree>
    <p:extLst>
      <p:ext uri="{BB962C8B-B14F-4D97-AF65-F5344CB8AC3E}">
        <p14:creationId xmlns:p14="http://schemas.microsoft.com/office/powerpoint/2010/main" val="12752910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5"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2000"/>
                                        <p:tgtEl>
                                          <p:spTgt spid="7"/>
                                        </p:tgtEl>
                                      </p:cBhvr>
                                    </p:animEffect>
                                    <p:anim calcmode="lin" valueType="num">
                                      <p:cBhvr>
                                        <p:cTn id="8" dur="2000" fill="hold"/>
                                        <p:tgtEl>
                                          <p:spTgt spid="7"/>
                                        </p:tgtEl>
                                        <p:attrNameLst>
                                          <p:attrName>ppt_w</p:attrName>
                                        </p:attrNameLst>
                                      </p:cBhvr>
                                      <p:tavLst>
                                        <p:tav tm="0" fmla="#ppt_w*sin(2.5*pi*$)">
                                          <p:val>
                                            <p:fltVal val="0"/>
                                          </p:val>
                                        </p:tav>
                                        <p:tav tm="100000">
                                          <p:val>
                                            <p:fltVal val="1"/>
                                          </p:val>
                                        </p:tav>
                                      </p:tavLst>
                                    </p:anim>
                                    <p:anim calcmode="lin" valueType="num">
                                      <p:cBhvr>
                                        <p:cTn id="9" dur="2000" fill="hold"/>
                                        <p:tgtEl>
                                          <p:spTgt spid="7"/>
                                        </p:tgtEl>
                                        <p:attrNameLst>
                                          <p:attrName>ppt_h</p:attrName>
                                        </p:attrNameLst>
                                      </p:cBhvr>
                                      <p:tavLst>
                                        <p:tav tm="0">
                                          <p:val>
                                            <p:strVal val="#ppt_h"/>
                                          </p:val>
                                        </p:tav>
                                        <p:tav tm="100000">
                                          <p:val>
                                            <p:strVal val="#ppt_h"/>
                                          </p:val>
                                        </p:tav>
                                      </p:tavLst>
                                    </p:anim>
                                  </p:childTnLst>
                                </p:cTn>
                              </p:par>
                            </p:childTnLst>
                          </p:cTn>
                        </p:par>
                      </p:childTnLst>
                    </p:cTn>
                  </p:par>
                  <p:par>
                    <p:cTn id="10" fill="hold">
                      <p:stCondLst>
                        <p:cond delay="indefinite"/>
                      </p:stCondLst>
                      <p:childTnLst>
                        <p:par>
                          <p:cTn id="11" fill="hold">
                            <p:stCondLst>
                              <p:cond delay="0"/>
                            </p:stCondLst>
                            <p:childTnLst>
                              <p:par>
                                <p:cTn id="12" presetID="41" presetClass="entr" presetSubtype="0" fill="hold" grpId="0" nodeType="clickEffect">
                                  <p:stCondLst>
                                    <p:cond delay="0"/>
                                  </p:stCondLst>
                                  <p:iterate type="lt">
                                    <p:tmPct val="10000"/>
                                  </p:iterate>
                                  <p:childTnLst>
                                    <p:set>
                                      <p:cBhvr>
                                        <p:cTn id="13" dur="1" fill="hold">
                                          <p:stCondLst>
                                            <p:cond delay="0"/>
                                          </p:stCondLst>
                                        </p:cTn>
                                        <p:tgtEl>
                                          <p:spTgt spid="2"/>
                                        </p:tgtEl>
                                        <p:attrNameLst>
                                          <p:attrName>style.visibility</p:attrName>
                                        </p:attrNameLst>
                                      </p:cBhvr>
                                      <p:to>
                                        <p:strVal val="visible"/>
                                      </p:to>
                                    </p:set>
                                    <p:anim calcmode="lin" valueType="num">
                                      <p:cBhvr>
                                        <p:cTn id="14" dur="500" fill="hold"/>
                                        <p:tgtEl>
                                          <p:spTgt spid="2"/>
                                        </p:tgtEl>
                                        <p:attrNameLst>
                                          <p:attrName>ppt_x</p:attrName>
                                        </p:attrNameLst>
                                      </p:cBhvr>
                                      <p:tavLst>
                                        <p:tav tm="0">
                                          <p:val>
                                            <p:strVal val="#ppt_x"/>
                                          </p:val>
                                        </p:tav>
                                        <p:tav tm="50000">
                                          <p:val>
                                            <p:strVal val="#ppt_x+.1"/>
                                          </p:val>
                                        </p:tav>
                                        <p:tav tm="100000">
                                          <p:val>
                                            <p:strVal val="#ppt_x"/>
                                          </p:val>
                                        </p:tav>
                                      </p:tavLst>
                                    </p:anim>
                                    <p:anim calcmode="lin" valueType="num">
                                      <p:cBhvr>
                                        <p:cTn id="15" dur="500" fill="hold"/>
                                        <p:tgtEl>
                                          <p:spTgt spid="2"/>
                                        </p:tgtEl>
                                        <p:attrNameLst>
                                          <p:attrName>ppt_y</p:attrName>
                                        </p:attrNameLst>
                                      </p:cBhvr>
                                      <p:tavLst>
                                        <p:tav tm="0">
                                          <p:val>
                                            <p:strVal val="#ppt_y"/>
                                          </p:val>
                                        </p:tav>
                                        <p:tav tm="100000">
                                          <p:val>
                                            <p:strVal val="#ppt_y"/>
                                          </p:val>
                                        </p:tav>
                                      </p:tavLst>
                                    </p:anim>
                                    <p:anim calcmode="lin" valueType="num">
                                      <p:cBhvr>
                                        <p:cTn id="16" dur="500" fill="hold"/>
                                        <p:tgtEl>
                                          <p:spTgt spid="2"/>
                                        </p:tgtEl>
                                        <p:attrNameLst>
                                          <p:attrName>ppt_h</p:attrName>
                                        </p:attrNameLst>
                                      </p:cBhvr>
                                      <p:tavLst>
                                        <p:tav tm="0">
                                          <p:val>
                                            <p:strVal val="#ppt_h/10"/>
                                          </p:val>
                                        </p:tav>
                                        <p:tav tm="50000">
                                          <p:val>
                                            <p:strVal val="#ppt_h+.01"/>
                                          </p:val>
                                        </p:tav>
                                        <p:tav tm="100000">
                                          <p:val>
                                            <p:strVal val="#ppt_h"/>
                                          </p:val>
                                        </p:tav>
                                      </p:tavLst>
                                    </p:anim>
                                    <p:anim calcmode="lin" valueType="num">
                                      <p:cBhvr>
                                        <p:cTn id="17" dur="500" fill="hold"/>
                                        <p:tgtEl>
                                          <p:spTgt spid="2"/>
                                        </p:tgtEl>
                                        <p:attrNameLst>
                                          <p:attrName>ppt_w</p:attrName>
                                        </p:attrNameLst>
                                      </p:cBhvr>
                                      <p:tavLst>
                                        <p:tav tm="0">
                                          <p:val>
                                            <p:strVal val="#ppt_w/10"/>
                                          </p:val>
                                        </p:tav>
                                        <p:tav tm="50000">
                                          <p:val>
                                            <p:strVal val="#ppt_w+.01"/>
                                          </p:val>
                                        </p:tav>
                                        <p:tav tm="100000">
                                          <p:val>
                                            <p:strVal val="#ppt_w"/>
                                          </p:val>
                                        </p:tav>
                                      </p:tavLst>
                                    </p:anim>
                                    <p:animEffect transition="in" filter="fade">
                                      <p:cBhvr>
                                        <p:cTn id="18" dur="500" tmFilter="0,0; .5, 1; 1, 1"/>
                                        <p:tgtEl>
                                          <p:spTgt spid="2"/>
                                        </p:tgtEl>
                                      </p:cBhvr>
                                    </p:animEffect>
                                  </p:childTnLst>
                                </p:cTn>
                              </p:par>
                            </p:childTnLst>
                          </p:cTn>
                        </p:par>
                      </p:childTnLst>
                    </p:cTn>
                  </p:par>
                  <p:par>
                    <p:cTn id="19" fill="hold">
                      <p:stCondLst>
                        <p:cond delay="indefinite"/>
                      </p:stCondLst>
                      <p:childTnLst>
                        <p:par>
                          <p:cTn id="20" fill="hold">
                            <p:stCondLst>
                              <p:cond delay="0"/>
                            </p:stCondLst>
                            <p:childTnLst>
                              <p:par>
                                <p:cTn id="21" presetID="41" presetClass="entr" presetSubtype="0" fill="hold" grpId="0" nodeType="clickEffect">
                                  <p:stCondLst>
                                    <p:cond delay="0"/>
                                  </p:stCondLst>
                                  <p:iterate type="lt">
                                    <p:tmPct val="10000"/>
                                  </p:iterate>
                                  <p:childTnLst>
                                    <p:set>
                                      <p:cBhvr>
                                        <p:cTn id="22" dur="1" fill="hold">
                                          <p:stCondLst>
                                            <p:cond delay="0"/>
                                          </p:stCondLst>
                                        </p:cTn>
                                        <p:tgtEl>
                                          <p:spTgt spid="3">
                                            <p:txEl>
                                              <p:pRg st="0" end="0"/>
                                            </p:txEl>
                                          </p:spTgt>
                                        </p:tgtEl>
                                        <p:attrNameLst>
                                          <p:attrName>style.visibility</p:attrName>
                                        </p:attrNameLst>
                                      </p:cBhvr>
                                      <p:to>
                                        <p:strVal val="visible"/>
                                      </p:to>
                                    </p:set>
                                    <p:anim calcmode="lin" valueType="num">
                                      <p:cBhvr>
                                        <p:cTn id="23" dur="500" fill="hold"/>
                                        <p:tgtEl>
                                          <p:spTgt spid="3">
                                            <p:txEl>
                                              <p:pRg st="0" end="0"/>
                                            </p:txEl>
                                          </p:spTgt>
                                        </p:tgtEl>
                                        <p:attrNameLst>
                                          <p:attrName>ppt_x</p:attrName>
                                        </p:attrNameLst>
                                      </p:cBhvr>
                                      <p:tavLst>
                                        <p:tav tm="0">
                                          <p:val>
                                            <p:strVal val="#ppt_x"/>
                                          </p:val>
                                        </p:tav>
                                        <p:tav tm="50000">
                                          <p:val>
                                            <p:strVal val="#ppt_x+.1"/>
                                          </p:val>
                                        </p:tav>
                                        <p:tav tm="100000">
                                          <p:val>
                                            <p:strVal val="#ppt_x"/>
                                          </p:val>
                                        </p:tav>
                                      </p:tavLst>
                                    </p:anim>
                                    <p:anim calcmode="lin" valueType="num">
                                      <p:cBhvr>
                                        <p:cTn id="24" dur="500" fill="hold"/>
                                        <p:tgtEl>
                                          <p:spTgt spid="3">
                                            <p:txEl>
                                              <p:pRg st="0" end="0"/>
                                            </p:txEl>
                                          </p:spTgt>
                                        </p:tgtEl>
                                        <p:attrNameLst>
                                          <p:attrName>ppt_y</p:attrName>
                                        </p:attrNameLst>
                                      </p:cBhvr>
                                      <p:tavLst>
                                        <p:tav tm="0">
                                          <p:val>
                                            <p:strVal val="#ppt_y"/>
                                          </p:val>
                                        </p:tav>
                                        <p:tav tm="100000">
                                          <p:val>
                                            <p:strVal val="#ppt_y"/>
                                          </p:val>
                                        </p:tav>
                                      </p:tavLst>
                                    </p:anim>
                                    <p:anim calcmode="lin" valueType="num">
                                      <p:cBhvr>
                                        <p:cTn id="25" dur="500" fill="hold"/>
                                        <p:tgtEl>
                                          <p:spTgt spid="3">
                                            <p:txEl>
                                              <p:pRg st="0" end="0"/>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26" dur="500" fill="hold"/>
                                        <p:tgtEl>
                                          <p:spTgt spid="3">
                                            <p:txEl>
                                              <p:pRg st="0" end="0"/>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27" dur="500" tmFilter="0,0; .5, 1; 1, 1"/>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e 3"/>
          <p:cNvGrpSpPr/>
          <p:nvPr/>
        </p:nvGrpSpPr>
        <p:grpSpPr>
          <a:xfrm>
            <a:off x="1260086" y="926377"/>
            <a:ext cx="9670895" cy="1404229"/>
            <a:chOff x="1260086" y="926377"/>
            <a:chExt cx="9670895" cy="1404229"/>
          </a:xfrm>
        </p:grpSpPr>
        <p:sp>
          <p:nvSpPr>
            <p:cNvPr id="5" name="Rectangle à coins arrondis 4"/>
            <p:cNvSpPr/>
            <p:nvPr/>
          </p:nvSpPr>
          <p:spPr>
            <a:xfrm>
              <a:off x="10817609" y="926377"/>
              <a:ext cx="113372" cy="1404229"/>
            </a:xfrm>
            <a:prstGeom prst="roundRect">
              <a:avLst/>
            </a:prstGeom>
            <a:ln>
              <a:solidFill>
                <a:srgbClr val="002060"/>
              </a:solidFill>
            </a:ln>
          </p:spPr>
          <p:style>
            <a:lnRef idx="1">
              <a:schemeClr val="dk1"/>
            </a:lnRef>
            <a:fillRef idx="2">
              <a:schemeClr val="dk1"/>
            </a:fillRef>
            <a:effectRef idx="1">
              <a:schemeClr val="dk1"/>
            </a:effectRef>
            <a:fontRef idx="minor">
              <a:schemeClr val="dk1"/>
            </a:fontRef>
          </p:style>
          <p:txBody>
            <a:bodyPr rtlCol="0" anchor="ctr"/>
            <a:lstStyle/>
            <a:p>
              <a:pPr algn="ctr"/>
              <a:endParaRPr lang="fr-FR"/>
            </a:p>
          </p:txBody>
        </p:sp>
        <p:sp>
          <p:nvSpPr>
            <p:cNvPr id="6" name="Rectangle à coins arrondis 5"/>
            <p:cNvSpPr/>
            <p:nvPr/>
          </p:nvSpPr>
          <p:spPr>
            <a:xfrm>
              <a:off x="1260086" y="926377"/>
              <a:ext cx="113372" cy="1404229"/>
            </a:xfrm>
            <a:prstGeom prst="roundRect">
              <a:avLst/>
            </a:prstGeom>
            <a:ln>
              <a:solidFill>
                <a:srgbClr val="002060"/>
              </a:solidFill>
            </a:ln>
          </p:spPr>
          <p:style>
            <a:lnRef idx="1">
              <a:schemeClr val="dk1"/>
            </a:lnRef>
            <a:fillRef idx="2">
              <a:schemeClr val="dk1"/>
            </a:fillRef>
            <a:effectRef idx="1">
              <a:schemeClr val="dk1"/>
            </a:effectRef>
            <a:fontRef idx="minor">
              <a:schemeClr val="dk1"/>
            </a:fontRef>
          </p:style>
          <p:txBody>
            <a:bodyPr rtlCol="0" anchor="ctr"/>
            <a:lstStyle/>
            <a:p>
              <a:pPr algn="ctr"/>
              <a:endParaRPr lang="fr-FR"/>
            </a:p>
          </p:txBody>
        </p:sp>
      </p:grpSp>
      <p:sp>
        <p:nvSpPr>
          <p:cNvPr id="2" name="Titre 1"/>
          <p:cNvSpPr>
            <a:spLocks noGrp="1"/>
          </p:cNvSpPr>
          <p:nvPr>
            <p:ph type="title"/>
          </p:nvPr>
        </p:nvSpPr>
        <p:spPr>
          <a:solidFill>
            <a:srgbClr val="333300"/>
          </a:solidFill>
        </p:spPr>
        <p:txBody>
          <a:bodyPr>
            <a:noAutofit/>
          </a:bodyPr>
          <a:lstStyle/>
          <a:p>
            <a:r>
              <a:rPr lang="ar-DZ" sz="3200" dirty="0">
                <a:solidFill>
                  <a:srgbClr val="FFFF00"/>
                </a:solidFill>
                <a:latin typeface="Alilato ExtLt" pitchFamily="2" charset="-78"/>
                <a:cs typeface="Alilato ExtLt" pitchFamily="2" charset="-78"/>
              </a:rPr>
              <a:t>عرض تاريخي لحالة الأنثروبولوجيا في المغرب </a:t>
            </a:r>
            <a:r>
              <a:rPr lang="ar-DZ" sz="3200" dirty="0" smtClean="0">
                <a:solidFill>
                  <a:srgbClr val="FFFF00"/>
                </a:solidFill>
                <a:latin typeface="Alilato ExtLt" pitchFamily="2" charset="-78"/>
                <a:cs typeface="Alilato ExtLt" pitchFamily="2" charset="-78"/>
              </a:rPr>
              <a:t>الكبير.</a:t>
            </a:r>
            <a:endParaRPr lang="ar-DZ" sz="3200" dirty="0">
              <a:solidFill>
                <a:srgbClr val="FFFF00"/>
              </a:solidFill>
              <a:latin typeface="Alilato ExtLt" pitchFamily="2" charset="-78"/>
              <a:cs typeface="Alilato ExtLt" pitchFamily="2" charset="-78"/>
            </a:endParaRPr>
          </a:p>
        </p:txBody>
      </p:sp>
      <p:sp>
        <p:nvSpPr>
          <p:cNvPr id="3" name="Espace réservé du contenu 2"/>
          <p:cNvSpPr>
            <a:spLocks noGrp="1"/>
          </p:cNvSpPr>
          <p:nvPr>
            <p:ph idx="1"/>
          </p:nvPr>
        </p:nvSpPr>
        <p:spPr/>
        <p:txBody>
          <a:bodyPr>
            <a:normAutofit/>
          </a:bodyPr>
          <a:lstStyle/>
          <a:p>
            <a:pPr algn="just" rtl="1"/>
            <a:r>
              <a:rPr lang="ar-DZ" sz="3200" dirty="0"/>
              <a:t>وصف فيه دور الصلحاء في الحفاظ على فاعلية التنظيم </a:t>
            </a:r>
            <a:r>
              <a:rPr lang="ar-DZ" sz="3200" dirty="0" err="1"/>
              <a:t>الإجتماعي</a:t>
            </a:r>
            <a:r>
              <a:rPr lang="ar-DZ" sz="3200" dirty="0"/>
              <a:t>، وذلك بالإشراف على عمليات </a:t>
            </a:r>
            <a:r>
              <a:rPr lang="ar-DZ" sz="3200" dirty="0" err="1"/>
              <a:t>الإنتخاب</a:t>
            </a:r>
            <a:r>
              <a:rPr lang="ar-DZ" sz="3200" dirty="0"/>
              <a:t> التي تجرى داخل القبيلة لتعيين رئيس لها، وللحسم في الخلافات التي تنشأ بين أفرادها ومكوناتها. «ولكون الصلحاء يعيشون في المناطق الفاصلة بين القبائل فإنهم يتكفلون بضمان أمن الحدود كما تجرى </a:t>
            </a:r>
            <a:r>
              <a:rPr lang="ar-DZ" sz="3200" dirty="0" err="1"/>
              <a:t>الإنتخابات</a:t>
            </a:r>
            <a:r>
              <a:rPr lang="ar-DZ" sz="3200" dirty="0"/>
              <a:t> الدورية لتعيين رؤساء القبائل تحت إشرافهم وعلى أرضهم».</a:t>
            </a:r>
            <a:endParaRPr lang="fr-FR" sz="3200" dirty="0"/>
          </a:p>
        </p:txBody>
      </p:sp>
      <p:pic>
        <p:nvPicPr>
          <p:cNvPr id="7" name="Image 6"/>
          <p:cNvPicPr>
            <a:picLocks noChangeAspect="1"/>
          </p:cNvPicPr>
          <p:nvPr/>
        </p:nvPicPr>
        <p:blipFill>
          <a:blip r:embed="rId2"/>
          <a:stretch>
            <a:fillRect/>
          </a:stretch>
        </p:blipFill>
        <p:spPr>
          <a:xfrm>
            <a:off x="3154680" y="2441448"/>
            <a:ext cx="6364033" cy="3731514"/>
          </a:xfrm>
          <a:prstGeom prst="rect">
            <a:avLst/>
          </a:prstGeom>
        </p:spPr>
      </p:pic>
      <p:pic>
        <p:nvPicPr>
          <p:cNvPr id="8" name="Imag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2604" y="196546"/>
            <a:ext cx="1143099" cy="1143099"/>
          </a:xfrm>
          <a:prstGeom prst="rect">
            <a:avLst/>
          </a:prstGeom>
        </p:spPr>
      </p:pic>
    </p:spTree>
    <p:extLst>
      <p:ext uri="{BB962C8B-B14F-4D97-AF65-F5344CB8AC3E}">
        <p14:creationId xmlns:p14="http://schemas.microsoft.com/office/powerpoint/2010/main" val="10520303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5"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2000"/>
                                        <p:tgtEl>
                                          <p:spTgt spid="8"/>
                                        </p:tgtEl>
                                      </p:cBhvr>
                                    </p:animEffect>
                                    <p:anim calcmode="lin" valueType="num">
                                      <p:cBhvr>
                                        <p:cTn id="8" dur="2000" fill="hold"/>
                                        <p:tgtEl>
                                          <p:spTgt spid="8"/>
                                        </p:tgtEl>
                                        <p:attrNameLst>
                                          <p:attrName>ppt_w</p:attrName>
                                        </p:attrNameLst>
                                      </p:cBhvr>
                                      <p:tavLst>
                                        <p:tav tm="0" fmla="#ppt_w*sin(2.5*pi*$)">
                                          <p:val>
                                            <p:fltVal val="0"/>
                                          </p:val>
                                        </p:tav>
                                        <p:tav tm="100000">
                                          <p:val>
                                            <p:fltVal val="1"/>
                                          </p:val>
                                        </p:tav>
                                      </p:tavLst>
                                    </p:anim>
                                    <p:anim calcmode="lin" valueType="num">
                                      <p:cBhvr>
                                        <p:cTn id="9" dur="2000" fill="hold"/>
                                        <p:tgtEl>
                                          <p:spTgt spid="8"/>
                                        </p:tgtEl>
                                        <p:attrNameLst>
                                          <p:attrName>ppt_h</p:attrName>
                                        </p:attrNameLst>
                                      </p:cBhvr>
                                      <p:tavLst>
                                        <p:tav tm="0">
                                          <p:val>
                                            <p:strVal val="#ppt_h"/>
                                          </p:val>
                                        </p:tav>
                                        <p:tav tm="100000">
                                          <p:val>
                                            <p:strVal val="#ppt_h"/>
                                          </p:val>
                                        </p:tav>
                                      </p:tavLst>
                                    </p:anim>
                                  </p:childTnLst>
                                </p:cTn>
                              </p:par>
                            </p:childTnLst>
                          </p:cTn>
                        </p:par>
                      </p:childTnLst>
                    </p:cTn>
                  </p:par>
                  <p:par>
                    <p:cTn id="10" fill="hold">
                      <p:stCondLst>
                        <p:cond delay="indefinite"/>
                      </p:stCondLst>
                      <p:childTnLst>
                        <p:par>
                          <p:cTn id="11" fill="hold">
                            <p:stCondLst>
                              <p:cond delay="0"/>
                            </p:stCondLst>
                            <p:childTnLst>
                              <p:par>
                                <p:cTn id="12" presetID="41" presetClass="entr" presetSubtype="0" fill="hold" grpId="0" nodeType="clickEffect">
                                  <p:stCondLst>
                                    <p:cond delay="0"/>
                                  </p:stCondLst>
                                  <p:iterate type="lt">
                                    <p:tmPct val="10000"/>
                                  </p:iterate>
                                  <p:childTnLst>
                                    <p:set>
                                      <p:cBhvr>
                                        <p:cTn id="13" dur="1" fill="hold">
                                          <p:stCondLst>
                                            <p:cond delay="0"/>
                                          </p:stCondLst>
                                        </p:cTn>
                                        <p:tgtEl>
                                          <p:spTgt spid="2"/>
                                        </p:tgtEl>
                                        <p:attrNameLst>
                                          <p:attrName>style.visibility</p:attrName>
                                        </p:attrNameLst>
                                      </p:cBhvr>
                                      <p:to>
                                        <p:strVal val="visible"/>
                                      </p:to>
                                    </p:set>
                                    <p:anim calcmode="lin" valueType="num">
                                      <p:cBhvr>
                                        <p:cTn id="14" dur="500" fill="hold"/>
                                        <p:tgtEl>
                                          <p:spTgt spid="2"/>
                                        </p:tgtEl>
                                        <p:attrNameLst>
                                          <p:attrName>ppt_x</p:attrName>
                                        </p:attrNameLst>
                                      </p:cBhvr>
                                      <p:tavLst>
                                        <p:tav tm="0">
                                          <p:val>
                                            <p:strVal val="#ppt_x"/>
                                          </p:val>
                                        </p:tav>
                                        <p:tav tm="50000">
                                          <p:val>
                                            <p:strVal val="#ppt_x+.1"/>
                                          </p:val>
                                        </p:tav>
                                        <p:tav tm="100000">
                                          <p:val>
                                            <p:strVal val="#ppt_x"/>
                                          </p:val>
                                        </p:tav>
                                      </p:tavLst>
                                    </p:anim>
                                    <p:anim calcmode="lin" valueType="num">
                                      <p:cBhvr>
                                        <p:cTn id="15" dur="500" fill="hold"/>
                                        <p:tgtEl>
                                          <p:spTgt spid="2"/>
                                        </p:tgtEl>
                                        <p:attrNameLst>
                                          <p:attrName>ppt_y</p:attrName>
                                        </p:attrNameLst>
                                      </p:cBhvr>
                                      <p:tavLst>
                                        <p:tav tm="0">
                                          <p:val>
                                            <p:strVal val="#ppt_y"/>
                                          </p:val>
                                        </p:tav>
                                        <p:tav tm="100000">
                                          <p:val>
                                            <p:strVal val="#ppt_y"/>
                                          </p:val>
                                        </p:tav>
                                      </p:tavLst>
                                    </p:anim>
                                    <p:anim calcmode="lin" valueType="num">
                                      <p:cBhvr>
                                        <p:cTn id="16" dur="500" fill="hold"/>
                                        <p:tgtEl>
                                          <p:spTgt spid="2"/>
                                        </p:tgtEl>
                                        <p:attrNameLst>
                                          <p:attrName>ppt_h</p:attrName>
                                        </p:attrNameLst>
                                      </p:cBhvr>
                                      <p:tavLst>
                                        <p:tav tm="0">
                                          <p:val>
                                            <p:strVal val="#ppt_h/10"/>
                                          </p:val>
                                        </p:tav>
                                        <p:tav tm="50000">
                                          <p:val>
                                            <p:strVal val="#ppt_h+.01"/>
                                          </p:val>
                                        </p:tav>
                                        <p:tav tm="100000">
                                          <p:val>
                                            <p:strVal val="#ppt_h"/>
                                          </p:val>
                                        </p:tav>
                                      </p:tavLst>
                                    </p:anim>
                                    <p:anim calcmode="lin" valueType="num">
                                      <p:cBhvr>
                                        <p:cTn id="17" dur="500" fill="hold"/>
                                        <p:tgtEl>
                                          <p:spTgt spid="2"/>
                                        </p:tgtEl>
                                        <p:attrNameLst>
                                          <p:attrName>ppt_w</p:attrName>
                                        </p:attrNameLst>
                                      </p:cBhvr>
                                      <p:tavLst>
                                        <p:tav tm="0">
                                          <p:val>
                                            <p:strVal val="#ppt_w/10"/>
                                          </p:val>
                                        </p:tav>
                                        <p:tav tm="50000">
                                          <p:val>
                                            <p:strVal val="#ppt_w+.01"/>
                                          </p:val>
                                        </p:tav>
                                        <p:tav tm="100000">
                                          <p:val>
                                            <p:strVal val="#ppt_w"/>
                                          </p:val>
                                        </p:tav>
                                      </p:tavLst>
                                    </p:anim>
                                    <p:animEffect transition="in" filter="fade">
                                      <p:cBhvr>
                                        <p:cTn id="18" dur="500" tmFilter="0,0; .5, 1; 1, 1"/>
                                        <p:tgtEl>
                                          <p:spTgt spid="2"/>
                                        </p:tgtEl>
                                      </p:cBhvr>
                                    </p:animEffect>
                                  </p:childTnLst>
                                </p:cTn>
                              </p:par>
                            </p:childTnLst>
                          </p:cTn>
                        </p:par>
                      </p:childTnLst>
                    </p:cTn>
                  </p:par>
                  <p:par>
                    <p:cTn id="19" fill="hold">
                      <p:stCondLst>
                        <p:cond delay="indefinite"/>
                      </p:stCondLst>
                      <p:childTnLst>
                        <p:par>
                          <p:cTn id="20" fill="hold">
                            <p:stCondLst>
                              <p:cond delay="0"/>
                            </p:stCondLst>
                            <p:childTnLst>
                              <p:par>
                                <p:cTn id="21" presetID="41" presetClass="entr" presetSubtype="0" fill="hold" grpId="0" nodeType="clickEffect">
                                  <p:stCondLst>
                                    <p:cond delay="0"/>
                                  </p:stCondLst>
                                  <p:iterate type="lt">
                                    <p:tmPct val="10000"/>
                                  </p:iterate>
                                  <p:childTnLst>
                                    <p:set>
                                      <p:cBhvr>
                                        <p:cTn id="22" dur="1" fill="hold">
                                          <p:stCondLst>
                                            <p:cond delay="0"/>
                                          </p:stCondLst>
                                        </p:cTn>
                                        <p:tgtEl>
                                          <p:spTgt spid="3">
                                            <p:txEl>
                                              <p:pRg st="0" end="0"/>
                                            </p:txEl>
                                          </p:spTgt>
                                        </p:tgtEl>
                                        <p:attrNameLst>
                                          <p:attrName>style.visibility</p:attrName>
                                        </p:attrNameLst>
                                      </p:cBhvr>
                                      <p:to>
                                        <p:strVal val="visible"/>
                                      </p:to>
                                    </p:set>
                                    <p:anim calcmode="lin" valueType="num">
                                      <p:cBhvr>
                                        <p:cTn id="23" dur="500" fill="hold"/>
                                        <p:tgtEl>
                                          <p:spTgt spid="3">
                                            <p:txEl>
                                              <p:pRg st="0" end="0"/>
                                            </p:txEl>
                                          </p:spTgt>
                                        </p:tgtEl>
                                        <p:attrNameLst>
                                          <p:attrName>ppt_x</p:attrName>
                                        </p:attrNameLst>
                                      </p:cBhvr>
                                      <p:tavLst>
                                        <p:tav tm="0">
                                          <p:val>
                                            <p:strVal val="#ppt_x"/>
                                          </p:val>
                                        </p:tav>
                                        <p:tav tm="50000">
                                          <p:val>
                                            <p:strVal val="#ppt_x+.1"/>
                                          </p:val>
                                        </p:tav>
                                        <p:tav tm="100000">
                                          <p:val>
                                            <p:strVal val="#ppt_x"/>
                                          </p:val>
                                        </p:tav>
                                      </p:tavLst>
                                    </p:anim>
                                    <p:anim calcmode="lin" valueType="num">
                                      <p:cBhvr>
                                        <p:cTn id="24" dur="500" fill="hold"/>
                                        <p:tgtEl>
                                          <p:spTgt spid="3">
                                            <p:txEl>
                                              <p:pRg st="0" end="0"/>
                                            </p:txEl>
                                          </p:spTgt>
                                        </p:tgtEl>
                                        <p:attrNameLst>
                                          <p:attrName>ppt_y</p:attrName>
                                        </p:attrNameLst>
                                      </p:cBhvr>
                                      <p:tavLst>
                                        <p:tav tm="0">
                                          <p:val>
                                            <p:strVal val="#ppt_y"/>
                                          </p:val>
                                        </p:tav>
                                        <p:tav tm="100000">
                                          <p:val>
                                            <p:strVal val="#ppt_y"/>
                                          </p:val>
                                        </p:tav>
                                      </p:tavLst>
                                    </p:anim>
                                    <p:anim calcmode="lin" valueType="num">
                                      <p:cBhvr>
                                        <p:cTn id="25" dur="500" fill="hold"/>
                                        <p:tgtEl>
                                          <p:spTgt spid="3">
                                            <p:txEl>
                                              <p:pRg st="0" end="0"/>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26" dur="500" fill="hold"/>
                                        <p:tgtEl>
                                          <p:spTgt spid="3">
                                            <p:txEl>
                                              <p:pRg st="0" end="0"/>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27" dur="500" tmFilter="0,0; .5, 1; 1, 1"/>
                                        <p:tgtEl>
                                          <p:spTgt spid="3">
                                            <p:txEl>
                                              <p:pRg st="0" end="0"/>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56" presetClass="exit" presetSubtype="0" fill="hold" grpId="1" nodeType="clickEffect">
                                  <p:stCondLst>
                                    <p:cond delay="0"/>
                                  </p:stCondLst>
                                  <p:iterate type="lt">
                                    <p:tmPct val="10000"/>
                                  </p:iterate>
                                  <p:childTnLst>
                                    <p:anim from="(ppt_w)" to="(-ppt_w*2)" calcmode="lin" valueType="num">
                                      <p:cBhvr rctx="PPT">
                                        <p:cTn id="31" dur="500" autoRev="1">
                                          <p:stCondLst>
                                            <p:cond delay="0"/>
                                          </p:stCondLst>
                                        </p:cTn>
                                        <p:tgtEl>
                                          <p:spTgt spid="3">
                                            <p:txEl>
                                              <p:pRg st="0" end="0"/>
                                            </p:txEl>
                                          </p:spTgt>
                                        </p:tgtEl>
                                        <p:attrNameLst>
                                          <p:attrName>ppt_w</p:attrName>
                                        </p:attrNameLst>
                                      </p:cBhvr>
                                    </p:anim>
                                    <p:anim by="(ppt_w*0.50)" calcmode="lin" valueType="num">
                                      <p:cBhvr>
                                        <p:cTn id="32" dur="500" decel="50000" autoRev="1">
                                          <p:stCondLst>
                                            <p:cond delay="0"/>
                                          </p:stCondLst>
                                        </p:cTn>
                                        <p:tgtEl>
                                          <p:spTgt spid="3">
                                            <p:txEl>
                                              <p:pRg st="0" end="0"/>
                                            </p:txEl>
                                          </p:spTgt>
                                        </p:tgtEl>
                                        <p:attrNameLst>
                                          <p:attrName>ppt_x</p:attrName>
                                        </p:attrNameLst>
                                      </p:cBhvr>
                                    </p:anim>
                                    <p:anim from="(ppt_y)" to="(1+ppt_h/2)" calcmode="lin" valueType="num">
                                      <p:cBhvr>
                                        <p:cTn id="33" dur="1000">
                                          <p:stCondLst>
                                            <p:cond delay="0"/>
                                          </p:stCondLst>
                                        </p:cTn>
                                        <p:tgtEl>
                                          <p:spTgt spid="3">
                                            <p:txEl>
                                              <p:pRg st="0" end="0"/>
                                            </p:txEl>
                                          </p:spTgt>
                                        </p:tgtEl>
                                        <p:attrNameLst>
                                          <p:attrName>ppt_y</p:attrName>
                                        </p:attrNameLst>
                                      </p:cBhvr>
                                    </p:anim>
                                    <p:animRot by="21600000">
                                      <p:cBhvr>
                                        <p:cTn id="34" dur="1000">
                                          <p:stCondLst>
                                            <p:cond delay="0"/>
                                          </p:stCondLst>
                                        </p:cTn>
                                        <p:tgtEl>
                                          <p:spTgt spid="3">
                                            <p:txEl>
                                              <p:pRg st="0" end="0"/>
                                            </p:txEl>
                                          </p:spTgt>
                                        </p:tgtEl>
                                        <p:attrNameLst>
                                          <p:attrName>r</p:attrName>
                                        </p:attrNameLst>
                                      </p:cBhvr>
                                    </p:animRot>
                                    <p:set>
                                      <p:cBhvr>
                                        <p:cTn id="35" dur="1" fill="hold">
                                          <p:stCondLst>
                                            <p:cond delay="999"/>
                                          </p:stCondLst>
                                        </p:cTn>
                                        <p:tgtEl>
                                          <p:spTgt spid="3">
                                            <p:txEl>
                                              <p:pRg st="0" end="0"/>
                                            </p:txEl>
                                          </p:spTgt>
                                        </p:tgtEl>
                                        <p:attrNameLst>
                                          <p:attrName>style.visibility</p:attrName>
                                        </p:attrNameLst>
                                      </p:cBhvr>
                                      <p:to>
                                        <p:strVal val="hidden"/>
                                      </p:to>
                                    </p:set>
                                  </p:childTnLst>
                                </p:cTn>
                              </p:par>
                            </p:childTnLst>
                          </p:cTn>
                        </p:par>
                      </p:childTnLst>
                    </p:cTn>
                  </p:par>
                  <p:par>
                    <p:cTn id="36" fill="hold">
                      <p:stCondLst>
                        <p:cond delay="indefinite"/>
                      </p:stCondLst>
                      <p:childTnLst>
                        <p:par>
                          <p:cTn id="37" fill="hold">
                            <p:stCondLst>
                              <p:cond delay="0"/>
                            </p:stCondLst>
                            <p:childTnLst>
                              <p:par>
                                <p:cTn id="38" presetID="30" presetClass="entr" presetSubtype="0" fill="hold" nodeType="clickEffect">
                                  <p:stCondLst>
                                    <p:cond delay="0"/>
                                  </p:stCondLst>
                                  <p:childTnLst>
                                    <p:set>
                                      <p:cBhvr>
                                        <p:cTn id="39" dur="1" fill="hold">
                                          <p:stCondLst>
                                            <p:cond delay="0"/>
                                          </p:stCondLst>
                                        </p:cTn>
                                        <p:tgtEl>
                                          <p:spTgt spid="7"/>
                                        </p:tgtEl>
                                        <p:attrNameLst>
                                          <p:attrName>style.visibility</p:attrName>
                                        </p:attrNameLst>
                                      </p:cBhvr>
                                      <p:to>
                                        <p:strVal val="visible"/>
                                      </p:to>
                                    </p:set>
                                    <p:animEffect transition="in" filter="fade">
                                      <p:cBhvr>
                                        <p:cTn id="40" dur="800" decel="100000"/>
                                        <p:tgtEl>
                                          <p:spTgt spid="7"/>
                                        </p:tgtEl>
                                      </p:cBhvr>
                                    </p:animEffect>
                                    <p:anim calcmode="lin" valueType="num">
                                      <p:cBhvr>
                                        <p:cTn id="41" dur="800" decel="100000" fill="hold"/>
                                        <p:tgtEl>
                                          <p:spTgt spid="7"/>
                                        </p:tgtEl>
                                        <p:attrNameLst>
                                          <p:attrName>style.rotation</p:attrName>
                                        </p:attrNameLst>
                                      </p:cBhvr>
                                      <p:tavLst>
                                        <p:tav tm="0">
                                          <p:val>
                                            <p:fltVal val="-90"/>
                                          </p:val>
                                        </p:tav>
                                        <p:tav tm="100000">
                                          <p:val>
                                            <p:fltVal val="0"/>
                                          </p:val>
                                        </p:tav>
                                      </p:tavLst>
                                    </p:anim>
                                    <p:anim calcmode="lin" valueType="num">
                                      <p:cBhvr>
                                        <p:cTn id="42" dur="800" decel="100000" fill="hold"/>
                                        <p:tgtEl>
                                          <p:spTgt spid="7"/>
                                        </p:tgtEl>
                                        <p:attrNameLst>
                                          <p:attrName>ppt_x</p:attrName>
                                        </p:attrNameLst>
                                      </p:cBhvr>
                                      <p:tavLst>
                                        <p:tav tm="0">
                                          <p:val>
                                            <p:strVal val="#ppt_x+0.4"/>
                                          </p:val>
                                        </p:tav>
                                        <p:tav tm="100000">
                                          <p:val>
                                            <p:strVal val="#ppt_x-0.05"/>
                                          </p:val>
                                        </p:tav>
                                      </p:tavLst>
                                    </p:anim>
                                    <p:anim calcmode="lin" valueType="num">
                                      <p:cBhvr>
                                        <p:cTn id="43" dur="800" decel="100000" fill="hold"/>
                                        <p:tgtEl>
                                          <p:spTgt spid="7"/>
                                        </p:tgtEl>
                                        <p:attrNameLst>
                                          <p:attrName>ppt_y</p:attrName>
                                        </p:attrNameLst>
                                      </p:cBhvr>
                                      <p:tavLst>
                                        <p:tav tm="0">
                                          <p:val>
                                            <p:strVal val="#ppt_y-0.4"/>
                                          </p:val>
                                        </p:tav>
                                        <p:tav tm="100000">
                                          <p:val>
                                            <p:strVal val="#ppt_y+0.1"/>
                                          </p:val>
                                        </p:tav>
                                      </p:tavLst>
                                    </p:anim>
                                    <p:anim calcmode="lin" valueType="num">
                                      <p:cBhvr>
                                        <p:cTn id="44" dur="200" accel="100000" fill="hold">
                                          <p:stCondLst>
                                            <p:cond delay="800"/>
                                          </p:stCondLst>
                                        </p:cTn>
                                        <p:tgtEl>
                                          <p:spTgt spid="7"/>
                                        </p:tgtEl>
                                        <p:attrNameLst>
                                          <p:attrName>ppt_x</p:attrName>
                                        </p:attrNameLst>
                                      </p:cBhvr>
                                      <p:tavLst>
                                        <p:tav tm="0">
                                          <p:val>
                                            <p:strVal val="#ppt_x-0.05"/>
                                          </p:val>
                                        </p:tav>
                                        <p:tav tm="100000">
                                          <p:val>
                                            <p:strVal val="#ppt_x"/>
                                          </p:val>
                                        </p:tav>
                                      </p:tavLst>
                                    </p:anim>
                                    <p:anim calcmode="lin" valueType="num">
                                      <p:cBhvr>
                                        <p:cTn id="45" dur="200" accel="100000" fill="hold">
                                          <p:stCondLst>
                                            <p:cond delay="800"/>
                                          </p:stCondLst>
                                        </p:cTn>
                                        <p:tgtEl>
                                          <p:spTgt spid="7"/>
                                        </p:tgtEl>
                                        <p:attrNameLst>
                                          <p:attrName>ppt_y</p:attrName>
                                        </p:attrNameLst>
                                      </p:cBhvr>
                                      <p:tavLst>
                                        <p:tav tm="0">
                                          <p:val>
                                            <p:strVal val="#ppt_y+0.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build="p"/>
      <p:bldP spid="3" grpId="1"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e 3"/>
          <p:cNvGrpSpPr/>
          <p:nvPr/>
        </p:nvGrpSpPr>
        <p:grpSpPr>
          <a:xfrm>
            <a:off x="1260086" y="926377"/>
            <a:ext cx="9670895" cy="1404229"/>
            <a:chOff x="1260086" y="926377"/>
            <a:chExt cx="9670895" cy="1404229"/>
          </a:xfrm>
        </p:grpSpPr>
        <p:sp>
          <p:nvSpPr>
            <p:cNvPr id="5" name="Rectangle à coins arrondis 4"/>
            <p:cNvSpPr/>
            <p:nvPr/>
          </p:nvSpPr>
          <p:spPr>
            <a:xfrm>
              <a:off x="10817609" y="926377"/>
              <a:ext cx="113372" cy="1404229"/>
            </a:xfrm>
            <a:prstGeom prst="roundRect">
              <a:avLst/>
            </a:prstGeom>
            <a:ln>
              <a:solidFill>
                <a:srgbClr val="002060"/>
              </a:solidFill>
            </a:ln>
          </p:spPr>
          <p:style>
            <a:lnRef idx="1">
              <a:schemeClr val="dk1"/>
            </a:lnRef>
            <a:fillRef idx="2">
              <a:schemeClr val="dk1"/>
            </a:fillRef>
            <a:effectRef idx="1">
              <a:schemeClr val="dk1"/>
            </a:effectRef>
            <a:fontRef idx="minor">
              <a:schemeClr val="dk1"/>
            </a:fontRef>
          </p:style>
          <p:txBody>
            <a:bodyPr rtlCol="0" anchor="ctr"/>
            <a:lstStyle/>
            <a:p>
              <a:pPr algn="ctr"/>
              <a:endParaRPr lang="fr-FR"/>
            </a:p>
          </p:txBody>
        </p:sp>
        <p:sp>
          <p:nvSpPr>
            <p:cNvPr id="6" name="Rectangle à coins arrondis 5"/>
            <p:cNvSpPr/>
            <p:nvPr/>
          </p:nvSpPr>
          <p:spPr>
            <a:xfrm>
              <a:off x="1260086" y="926377"/>
              <a:ext cx="113372" cy="1404229"/>
            </a:xfrm>
            <a:prstGeom prst="roundRect">
              <a:avLst/>
            </a:prstGeom>
            <a:ln>
              <a:solidFill>
                <a:srgbClr val="002060"/>
              </a:solidFill>
            </a:ln>
          </p:spPr>
          <p:style>
            <a:lnRef idx="1">
              <a:schemeClr val="dk1"/>
            </a:lnRef>
            <a:fillRef idx="2">
              <a:schemeClr val="dk1"/>
            </a:fillRef>
            <a:effectRef idx="1">
              <a:schemeClr val="dk1"/>
            </a:effectRef>
            <a:fontRef idx="minor">
              <a:schemeClr val="dk1"/>
            </a:fontRef>
          </p:style>
          <p:txBody>
            <a:bodyPr rtlCol="0" anchor="ctr"/>
            <a:lstStyle/>
            <a:p>
              <a:pPr algn="ctr"/>
              <a:endParaRPr lang="fr-FR"/>
            </a:p>
          </p:txBody>
        </p:sp>
      </p:grpSp>
      <p:sp>
        <p:nvSpPr>
          <p:cNvPr id="2" name="Titre 1"/>
          <p:cNvSpPr>
            <a:spLocks noGrp="1"/>
          </p:cNvSpPr>
          <p:nvPr>
            <p:ph type="title"/>
          </p:nvPr>
        </p:nvSpPr>
        <p:spPr>
          <a:solidFill>
            <a:srgbClr val="333300"/>
          </a:solidFill>
        </p:spPr>
        <p:txBody>
          <a:bodyPr>
            <a:noAutofit/>
          </a:bodyPr>
          <a:lstStyle/>
          <a:p>
            <a:r>
              <a:rPr lang="ar-DZ" sz="3200" dirty="0">
                <a:solidFill>
                  <a:srgbClr val="FFFF00"/>
                </a:solidFill>
                <a:latin typeface="Alilato ExtLt" pitchFamily="2" charset="-78"/>
                <a:cs typeface="Alilato ExtLt" pitchFamily="2" charset="-78"/>
              </a:rPr>
              <a:t>عرض تاريخي لحالة الأنثروبولوجيا في المغرب </a:t>
            </a:r>
            <a:r>
              <a:rPr lang="ar-DZ" sz="3200" dirty="0" smtClean="0">
                <a:solidFill>
                  <a:srgbClr val="FFFF00"/>
                </a:solidFill>
                <a:latin typeface="Alilato ExtLt" pitchFamily="2" charset="-78"/>
                <a:cs typeface="Alilato ExtLt" pitchFamily="2" charset="-78"/>
              </a:rPr>
              <a:t>الكبير.</a:t>
            </a:r>
            <a:endParaRPr lang="ar-DZ" sz="3200" dirty="0">
              <a:solidFill>
                <a:srgbClr val="FFFF00"/>
              </a:solidFill>
              <a:latin typeface="Alilato ExtLt" pitchFamily="2" charset="-78"/>
              <a:cs typeface="Alilato ExtLt" pitchFamily="2" charset="-78"/>
            </a:endParaRPr>
          </a:p>
        </p:txBody>
      </p:sp>
      <p:sp>
        <p:nvSpPr>
          <p:cNvPr id="3" name="Espace réservé du contenu 2"/>
          <p:cNvSpPr>
            <a:spLocks noGrp="1"/>
          </p:cNvSpPr>
          <p:nvPr>
            <p:ph idx="1"/>
          </p:nvPr>
        </p:nvSpPr>
        <p:spPr/>
        <p:txBody>
          <a:bodyPr>
            <a:normAutofit/>
          </a:bodyPr>
          <a:lstStyle/>
          <a:p>
            <a:pPr algn="just" rtl="1"/>
            <a:r>
              <a:rPr lang="ar-DZ" sz="3200" dirty="0"/>
              <a:t>لم تجد الفرضيات والمقاربات </a:t>
            </a:r>
            <a:r>
              <a:rPr lang="ar-DZ" sz="3200" dirty="0" err="1"/>
              <a:t>الإنقسامية</a:t>
            </a:r>
            <a:r>
              <a:rPr lang="ar-DZ" sz="3200" dirty="0"/>
              <a:t> سهولة في التجسيد كالتي وجدتها في المغرب الأقصى، ولأن </a:t>
            </a:r>
            <a:r>
              <a:rPr lang="ar-DZ" sz="3200" dirty="0" err="1"/>
              <a:t>الإستعمار</a:t>
            </a:r>
            <a:r>
              <a:rPr lang="ar-DZ" sz="3200" dirty="0"/>
              <a:t> الفرنسي لم يدخر أي جهد لضرب وتفكيك النظام القبلي في الجزائر بالشكل الذي يصعب معه إعادة تركيب وبناء علاقات التضامن الأساسية لذلك واجه الجزائريون بالنفور كل بحث أنثروبولوجي، لأنه حصلت لديهم قناعة بارتباط هذه الأبحاث بالنظرة </a:t>
            </a:r>
            <a:r>
              <a:rPr lang="ar-DZ" sz="3200" dirty="0" err="1"/>
              <a:t>الإستعمارية</a:t>
            </a:r>
            <a:r>
              <a:rPr lang="ar-DZ" sz="3200" dirty="0"/>
              <a:t>.</a:t>
            </a:r>
            <a:endParaRPr lang="fr-FR" sz="3200" dirty="0"/>
          </a:p>
        </p:txBody>
      </p:sp>
      <p:pic>
        <p:nvPicPr>
          <p:cNvPr id="8" name="Image 7"/>
          <p:cNvPicPr>
            <a:picLocks noChangeAspect="1"/>
          </p:cNvPicPr>
          <p:nvPr/>
        </p:nvPicPr>
        <p:blipFill>
          <a:blip r:embed="rId2"/>
          <a:stretch>
            <a:fillRect/>
          </a:stretch>
        </p:blipFill>
        <p:spPr>
          <a:xfrm>
            <a:off x="4666969" y="2492924"/>
            <a:ext cx="2322475" cy="3692474"/>
          </a:xfrm>
          <a:prstGeom prst="rect">
            <a:avLst/>
          </a:prstGeom>
        </p:spPr>
      </p:pic>
      <p:pic>
        <p:nvPicPr>
          <p:cNvPr id="9" name="Image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2604" y="196546"/>
            <a:ext cx="1143099" cy="1143099"/>
          </a:xfrm>
          <a:prstGeom prst="rect">
            <a:avLst/>
          </a:prstGeom>
        </p:spPr>
      </p:pic>
    </p:spTree>
    <p:extLst>
      <p:ext uri="{BB962C8B-B14F-4D97-AF65-F5344CB8AC3E}">
        <p14:creationId xmlns:p14="http://schemas.microsoft.com/office/powerpoint/2010/main" val="37837559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5"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2000"/>
                                        <p:tgtEl>
                                          <p:spTgt spid="9"/>
                                        </p:tgtEl>
                                      </p:cBhvr>
                                    </p:animEffect>
                                    <p:anim calcmode="lin" valueType="num">
                                      <p:cBhvr>
                                        <p:cTn id="8" dur="2000" fill="hold"/>
                                        <p:tgtEl>
                                          <p:spTgt spid="9"/>
                                        </p:tgtEl>
                                        <p:attrNameLst>
                                          <p:attrName>ppt_w</p:attrName>
                                        </p:attrNameLst>
                                      </p:cBhvr>
                                      <p:tavLst>
                                        <p:tav tm="0" fmla="#ppt_w*sin(2.5*pi*$)">
                                          <p:val>
                                            <p:fltVal val="0"/>
                                          </p:val>
                                        </p:tav>
                                        <p:tav tm="100000">
                                          <p:val>
                                            <p:fltVal val="1"/>
                                          </p:val>
                                        </p:tav>
                                      </p:tavLst>
                                    </p:anim>
                                    <p:anim calcmode="lin" valueType="num">
                                      <p:cBhvr>
                                        <p:cTn id="9" dur="2000" fill="hold"/>
                                        <p:tgtEl>
                                          <p:spTgt spid="9"/>
                                        </p:tgtEl>
                                        <p:attrNameLst>
                                          <p:attrName>ppt_h</p:attrName>
                                        </p:attrNameLst>
                                      </p:cBhvr>
                                      <p:tavLst>
                                        <p:tav tm="0">
                                          <p:val>
                                            <p:strVal val="#ppt_h"/>
                                          </p:val>
                                        </p:tav>
                                        <p:tav tm="100000">
                                          <p:val>
                                            <p:strVal val="#ppt_h"/>
                                          </p:val>
                                        </p:tav>
                                      </p:tavLst>
                                    </p:anim>
                                  </p:childTnLst>
                                </p:cTn>
                              </p:par>
                            </p:childTnLst>
                          </p:cTn>
                        </p:par>
                      </p:childTnLst>
                    </p:cTn>
                  </p:par>
                  <p:par>
                    <p:cTn id="10" fill="hold">
                      <p:stCondLst>
                        <p:cond delay="indefinite"/>
                      </p:stCondLst>
                      <p:childTnLst>
                        <p:par>
                          <p:cTn id="11" fill="hold">
                            <p:stCondLst>
                              <p:cond delay="0"/>
                            </p:stCondLst>
                            <p:childTnLst>
                              <p:par>
                                <p:cTn id="12" presetID="41" presetClass="entr" presetSubtype="0" fill="hold" grpId="0" nodeType="clickEffect">
                                  <p:stCondLst>
                                    <p:cond delay="0"/>
                                  </p:stCondLst>
                                  <p:iterate type="lt">
                                    <p:tmPct val="10000"/>
                                  </p:iterate>
                                  <p:childTnLst>
                                    <p:set>
                                      <p:cBhvr>
                                        <p:cTn id="13" dur="1" fill="hold">
                                          <p:stCondLst>
                                            <p:cond delay="0"/>
                                          </p:stCondLst>
                                        </p:cTn>
                                        <p:tgtEl>
                                          <p:spTgt spid="2"/>
                                        </p:tgtEl>
                                        <p:attrNameLst>
                                          <p:attrName>style.visibility</p:attrName>
                                        </p:attrNameLst>
                                      </p:cBhvr>
                                      <p:to>
                                        <p:strVal val="visible"/>
                                      </p:to>
                                    </p:set>
                                    <p:anim calcmode="lin" valueType="num">
                                      <p:cBhvr>
                                        <p:cTn id="14" dur="500" fill="hold"/>
                                        <p:tgtEl>
                                          <p:spTgt spid="2"/>
                                        </p:tgtEl>
                                        <p:attrNameLst>
                                          <p:attrName>ppt_x</p:attrName>
                                        </p:attrNameLst>
                                      </p:cBhvr>
                                      <p:tavLst>
                                        <p:tav tm="0">
                                          <p:val>
                                            <p:strVal val="#ppt_x"/>
                                          </p:val>
                                        </p:tav>
                                        <p:tav tm="50000">
                                          <p:val>
                                            <p:strVal val="#ppt_x+.1"/>
                                          </p:val>
                                        </p:tav>
                                        <p:tav tm="100000">
                                          <p:val>
                                            <p:strVal val="#ppt_x"/>
                                          </p:val>
                                        </p:tav>
                                      </p:tavLst>
                                    </p:anim>
                                    <p:anim calcmode="lin" valueType="num">
                                      <p:cBhvr>
                                        <p:cTn id="15" dur="500" fill="hold"/>
                                        <p:tgtEl>
                                          <p:spTgt spid="2"/>
                                        </p:tgtEl>
                                        <p:attrNameLst>
                                          <p:attrName>ppt_y</p:attrName>
                                        </p:attrNameLst>
                                      </p:cBhvr>
                                      <p:tavLst>
                                        <p:tav tm="0">
                                          <p:val>
                                            <p:strVal val="#ppt_y"/>
                                          </p:val>
                                        </p:tav>
                                        <p:tav tm="100000">
                                          <p:val>
                                            <p:strVal val="#ppt_y"/>
                                          </p:val>
                                        </p:tav>
                                      </p:tavLst>
                                    </p:anim>
                                    <p:anim calcmode="lin" valueType="num">
                                      <p:cBhvr>
                                        <p:cTn id="16" dur="500" fill="hold"/>
                                        <p:tgtEl>
                                          <p:spTgt spid="2"/>
                                        </p:tgtEl>
                                        <p:attrNameLst>
                                          <p:attrName>ppt_h</p:attrName>
                                        </p:attrNameLst>
                                      </p:cBhvr>
                                      <p:tavLst>
                                        <p:tav tm="0">
                                          <p:val>
                                            <p:strVal val="#ppt_h/10"/>
                                          </p:val>
                                        </p:tav>
                                        <p:tav tm="50000">
                                          <p:val>
                                            <p:strVal val="#ppt_h+.01"/>
                                          </p:val>
                                        </p:tav>
                                        <p:tav tm="100000">
                                          <p:val>
                                            <p:strVal val="#ppt_h"/>
                                          </p:val>
                                        </p:tav>
                                      </p:tavLst>
                                    </p:anim>
                                    <p:anim calcmode="lin" valueType="num">
                                      <p:cBhvr>
                                        <p:cTn id="17" dur="500" fill="hold"/>
                                        <p:tgtEl>
                                          <p:spTgt spid="2"/>
                                        </p:tgtEl>
                                        <p:attrNameLst>
                                          <p:attrName>ppt_w</p:attrName>
                                        </p:attrNameLst>
                                      </p:cBhvr>
                                      <p:tavLst>
                                        <p:tav tm="0">
                                          <p:val>
                                            <p:strVal val="#ppt_w/10"/>
                                          </p:val>
                                        </p:tav>
                                        <p:tav tm="50000">
                                          <p:val>
                                            <p:strVal val="#ppt_w+.01"/>
                                          </p:val>
                                        </p:tav>
                                        <p:tav tm="100000">
                                          <p:val>
                                            <p:strVal val="#ppt_w"/>
                                          </p:val>
                                        </p:tav>
                                      </p:tavLst>
                                    </p:anim>
                                    <p:animEffect transition="in" filter="fade">
                                      <p:cBhvr>
                                        <p:cTn id="18" dur="500" tmFilter="0,0; .5, 1; 1, 1"/>
                                        <p:tgtEl>
                                          <p:spTgt spid="2"/>
                                        </p:tgtEl>
                                      </p:cBhvr>
                                    </p:animEffect>
                                  </p:childTnLst>
                                </p:cTn>
                              </p:par>
                            </p:childTnLst>
                          </p:cTn>
                        </p:par>
                      </p:childTnLst>
                    </p:cTn>
                  </p:par>
                  <p:par>
                    <p:cTn id="19" fill="hold">
                      <p:stCondLst>
                        <p:cond delay="indefinite"/>
                      </p:stCondLst>
                      <p:childTnLst>
                        <p:par>
                          <p:cTn id="20" fill="hold">
                            <p:stCondLst>
                              <p:cond delay="0"/>
                            </p:stCondLst>
                            <p:childTnLst>
                              <p:par>
                                <p:cTn id="21" presetID="41" presetClass="entr" presetSubtype="0" fill="hold" grpId="0" nodeType="clickEffect">
                                  <p:stCondLst>
                                    <p:cond delay="0"/>
                                  </p:stCondLst>
                                  <p:iterate type="lt">
                                    <p:tmPct val="10000"/>
                                  </p:iterate>
                                  <p:childTnLst>
                                    <p:set>
                                      <p:cBhvr>
                                        <p:cTn id="22" dur="1" fill="hold">
                                          <p:stCondLst>
                                            <p:cond delay="0"/>
                                          </p:stCondLst>
                                        </p:cTn>
                                        <p:tgtEl>
                                          <p:spTgt spid="3">
                                            <p:txEl>
                                              <p:pRg st="0" end="0"/>
                                            </p:txEl>
                                          </p:spTgt>
                                        </p:tgtEl>
                                        <p:attrNameLst>
                                          <p:attrName>style.visibility</p:attrName>
                                        </p:attrNameLst>
                                      </p:cBhvr>
                                      <p:to>
                                        <p:strVal val="visible"/>
                                      </p:to>
                                    </p:set>
                                    <p:anim calcmode="lin" valueType="num">
                                      <p:cBhvr>
                                        <p:cTn id="23" dur="500" fill="hold"/>
                                        <p:tgtEl>
                                          <p:spTgt spid="3">
                                            <p:txEl>
                                              <p:pRg st="0" end="0"/>
                                            </p:txEl>
                                          </p:spTgt>
                                        </p:tgtEl>
                                        <p:attrNameLst>
                                          <p:attrName>ppt_x</p:attrName>
                                        </p:attrNameLst>
                                      </p:cBhvr>
                                      <p:tavLst>
                                        <p:tav tm="0">
                                          <p:val>
                                            <p:strVal val="#ppt_x"/>
                                          </p:val>
                                        </p:tav>
                                        <p:tav tm="50000">
                                          <p:val>
                                            <p:strVal val="#ppt_x+.1"/>
                                          </p:val>
                                        </p:tav>
                                        <p:tav tm="100000">
                                          <p:val>
                                            <p:strVal val="#ppt_x"/>
                                          </p:val>
                                        </p:tav>
                                      </p:tavLst>
                                    </p:anim>
                                    <p:anim calcmode="lin" valueType="num">
                                      <p:cBhvr>
                                        <p:cTn id="24" dur="500" fill="hold"/>
                                        <p:tgtEl>
                                          <p:spTgt spid="3">
                                            <p:txEl>
                                              <p:pRg st="0" end="0"/>
                                            </p:txEl>
                                          </p:spTgt>
                                        </p:tgtEl>
                                        <p:attrNameLst>
                                          <p:attrName>ppt_y</p:attrName>
                                        </p:attrNameLst>
                                      </p:cBhvr>
                                      <p:tavLst>
                                        <p:tav tm="0">
                                          <p:val>
                                            <p:strVal val="#ppt_y"/>
                                          </p:val>
                                        </p:tav>
                                        <p:tav tm="100000">
                                          <p:val>
                                            <p:strVal val="#ppt_y"/>
                                          </p:val>
                                        </p:tav>
                                      </p:tavLst>
                                    </p:anim>
                                    <p:anim calcmode="lin" valueType="num">
                                      <p:cBhvr>
                                        <p:cTn id="25" dur="500" fill="hold"/>
                                        <p:tgtEl>
                                          <p:spTgt spid="3">
                                            <p:txEl>
                                              <p:pRg st="0" end="0"/>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26" dur="500" fill="hold"/>
                                        <p:tgtEl>
                                          <p:spTgt spid="3">
                                            <p:txEl>
                                              <p:pRg st="0" end="0"/>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27" dur="500" tmFilter="0,0; .5, 1; 1, 1"/>
                                        <p:tgtEl>
                                          <p:spTgt spid="3">
                                            <p:txEl>
                                              <p:pRg st="0" end="0"/>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56" presetClass="exit" presetSubtype="0" fill="hold" grpId="1" nodeType="clickEffect">
                                  <p:stCondLst>
                                    <p:cond delay="0"/>
                                  </p:stCondLst>
                                  <p:iterate type="lt">
                                    <p:tmPct val="10000"/>
                                  </p:iterate>
                                  <p:childTnLst>
                                    <p:anim from="(ppt_w)" to="(-ppt_w*2)" calcmode="lin" valueType="num">
                                      <p:cBhvr rctx="PPT">
                                        <p:cTn id="31" dur="500" autoRev="1">
                                          <p:stCondLst>
                                            <p:cond delay="0"/>
                                          </p:stCondLst>
                                        </p:cTn>
                                        <p:tgtEl>
                                          <p:spTgt spid="3">
                                            <p:txEl>
                                              <p:pRg st="0" end="0"/>
                                            </p:txEl>
                                          </p:spTgt>
                                        </p:tgtEl>
                                        <p:attrNameLst>
                                          <p:attrName>ppt_w</p:attrName>
                                        </p:attrNameLst>
                                      </p:cBhvr>
                                    </p:anim>
                                    <p:anim by="(ppt_w*0.50)" calcmode="lin" valueType="num">
                                      <p:cBhvr>
                                        <p:cTn id="32" dur="500" decel="50000" autoRev="1">
                                          <p:stCondLst>
                                            <p:cond delay="0"/>
                                          </p:stCondLst>
                                        </p:cTn>
                                        <p:tgtEl>
                                          <p:spTgt spid="3">
                                            <p:txEl>
                                              <p:pRg st="0" end="0"/>
                                            </p:txEl>
                                          </p:spTgt>
                                        </p:tgtEl>
                                        <p:attrNameLst>
                                          <p:attrName>ppt_x</p:attrName>
                                        </p:attrNameLst>
                                      </p:cBhvr>
                                    </p:anim>
                                    <p:anim from="(ppt_y)" to="(1+ppt_h/2)" calcmode="lin" valueType="num">
                                      <p:cBhvr>
                                        <p:cTn id="33" dur="1000">
                                          <p:stCondLst>
                                            <p:cond delay="0"/>
                                          </p:stCondLst>
                                        </p:cTn>
                                        <p:tgtEl>
                                          <p:spTgt spid="3">
                                            <p:txEl>
                                              <p:pRg st="0" end="0"/>
                                            </p:txEl>
                                          </p:spTgt>
                                        </p:tgtEl>
                                        <p:attrNameLst>
                                          <p:attrName>ppt_y</p:attrName>
                                        </p:attrNameLst>
                                      </p:cBhvr>
                                    </p:anim>
                                    <p:animRot by="21600000">
                                      <p:cBhvr>
                                        <p:cTn id="34" dur="1000">
                                          <p:stCondLst>
                                            <p:cond delay="0"/>
                                          </p:stCondLst>
                                        </p:cTn>
                                        <p:tgtEl>
                                          <p:spTgt spid="3">
                                            <p:txEl>
                                              <p:pRg st="0" end="0"/>
                                            </p:txEl>
                                          </p:spTgt>
                                        </p:tgtEl>
                                        <p:attrNameLst>
                                          <p:attrName>r</p:attrName>
                                        </p:attrNameLst>
                                      </p:cBhvr>
                                    </p:animRot>
                                    <p:set>
                                      <p:cBhvr>
                                        <p:cTn id="35" dur="1" fill="hold">
                                          <p:stCondLst>
                                            <p:cond delay="999"/>
                                          </p:stCondLst>
                                        </p:cTn>
                                        <p:tgtEl>
                                          <p:spTgt spid="3">
                                            <p:txEl>
                                              <p:pRg st="0" end="0"/>
                                            </p:txEl>
                                          </p:spTgt>
                                        </p:tgtEl>
                                        <p:attrNameLst>
                                          <p:attrName>style.visibility</p:attrName>
                                        </p:attrNameLst>
                                      </p:cBhvr>
                                      <p:to>
                                        <p:strVal val="hidden"/>
                                      </p:to>
                                    </p:set>
                                  </p:childTnLst>
                                </p:cTn>
                              </p:par>
                            </p:childTnLst>
                          </p:cTn>
                        </p:par>
                      </p:childTnLst>
                    </p:cTn>
                  </p:par>
                  <p:par>
                    <p:cTn id="36" fill="hold">
                      <p:stCondLst>
                        <p:cond delay="indefinite"/>
                      </p:stCondLst>
                      <p:childTnLst>
                        <p:par>
                          <p:cTn id="37" fill="hold">
                            <p:stCondLst>
                              <p:cond delay="0"/>
                            </p:stCondLst>
                            <p:childTnLst>
                              <p:par>
                                <p:cTn id="38" presetID="30" presetClass="entr" presetSubtype="0" fill="hold" nodeType="clickEffect">
                                  <p:stCondLst>
                                    <p:cond delay="0"/>
                                  </p:stCondLst>
                                  <p:childTnLst>
                                    <p:set>
                                      <p:cBhvr>
                                        <p:cTn id="39" dur="1" fill="hold">
                                          <p:stCondLst>
                                            <p:cond delay="0"/>
                                          </p:stCondLst>
                                        </p:cTn>
                                        <p:tgtEl>
                                          <p:spTgt spid="8"/>
                                        </p:tgtEl>
                                        <p:attrNameLst>
                                          <p:attrName>style.visibility</p:attrName>
                                        </p:attrNameLst>
                                      </p:cBhvr>
                                      <p:to>
                                        <p:strVal val="visible"/>
                                      </p:to>
                                    </p:set>
                                    <p:animEffect transition="in" filter="fade">
                                      <p:cBhvr>
                                        <p:cTn id="40" dur="800" decel="100000"/>
                                        <p:tgtEl>
                                          <p:spTgt spid="8"/>
                                        </p:tgtEl>
                                      </p:cBhvr>
                                    </p:animEffect>
                                    <p:anim calcmode="lin" valueType="num">
                                      <p:cBhvr>
                                        <p:cTn id="41" dur="800" decel="100000" fill="hold"/>
                                        <p:tgtEl>
                                          <p:spTgt spid="8"/>
                                        </p:tgtEl>
                                        <p:attrNameLst>
                                          <p:attrName>style.rotation</p:attrName>
                                        </p:attrNameLst>
                                      </p:cBhvr>
                                      <p:tavLst>
                                        <p:tav tm="0">
                                          <p:val>
                                            <p:fltVal val="-90"/>
                                          </p:val>
                                        </p:tav>
                                        <p:tav tm="100000">
                                          <p:val>
                                            <p:fltVal val="0"/>
                                          </p:val>
                                        </p:tav>
                                      </p:tavLst>
                                    </p:anim>
                                    <p:anim calcmode="lin" valueType="num">
                                      <p:cBhvr>
                                        <p:cTn id="42" dur="800" decel="100000" fill="hold"/>
                                        <p:tgtEl>
                                          <p:spTgt spid="8"/>
                                        </p:tgtEl>
                                        <p:attrNameLst>
                                          <p:attrName>ppt_x</p:attrName>
                                        </p:attrNameLst>
                                      </p:cBhvr>
                                      <p:tavLst>
                                        <p:tav tm="0">
                                          <p:val>
                                            <p:strVal val="#ppt_x+0.4"/>
                                          </p:val>
                                        </p:tav>
                                        <p:tav tm="100000">
                                          <p:val>
                                            <p:strVal val="#ppt_x-0.05"/>
                                          </p:val>
                                        </p:tav>
                                      </p:tavLst>
                                    </p:anim>
                                    <p:anim calcmode="lin" valueType="num">
                                      <p:cBhvr>
                                        <p:cTn id="43" dur="800" decel="100000" fill="hold"/>
                                        <p:tgtEl>
                                          <p:spTgt spid="8"/>
                                        </p:tgtEl>
                                        <p:attrNameLst>
                                          <p:attrName>ppt_y</p:attrName>
                                        </p:attrNameLst>
                                      </p:cBhvr>
                                      <p:tavLst>
                                        <p:tav tm="0">
                                          <p:val>
                                            <p:strVal val="#ppt_y-0.4"/>
                                          </p:val>
                                        </p:tav>
                                        <p:tav tm="100000">
                                          <p:val>
                                            <p:strVal val="#ppt_y+0.1"/>
                                          </p:val>
                                        </p:tav>
                                      </p:tavLst>
                                    </p:anim>
                                    <p:anim calcmode="lin" valueType="num">
                                      <p:cBhvr>
                                        <p:cTn id="44" dur="200" accel="100000" fill="hold">
                                          <p:stCondLst>
                                            <p:cond delay="800"/>
                                          </p:stCondLst>
                                        </p:cTn>
                                        <p:tgtEl>
                                          <p:spTgt spid="8"/>
                                        </p:tgtEl>
                                        <p:attrNameLst>
                                          <p:attrName>ppt_x</p:attrName>
                                        </p:attrNameLst>
                                      </p:cBhvr>
                                      <p:tavLst>
                                        <p:tav tm="0">
                                          <p:val>
                                            <p:strVal val="#ppt_x-0.05"/>
                                          </p:val>
                                        </p:tav>
                                        <p:tav tm="100000">
                                          <p:val>
                                            <p:strVal val="#ppt_x"/>
                                          </p:val>
                                        </p:tav>
                                      </p:tavLst>
                                    </p:anim>
                                    <p:anim calcmode="lin" valueType="num">
                                      <p:cBhvr>
                                        <p:cTn id="45" dur="200" accel="100000" fill="hold">
                                          <p:stCondLst>
                                            <p:cond delay="800"/>
                                          </p:stCondLst>
                                        </p:cTn>
                                        <p:tgtEl>
                                          <p:spTgt spid="8"/>
                                        </p:tgtEl>
                                        <p:attrNameLst>
                                          <p:attrName>ppt_y</p:attrName>
                                        </p:attrNameLst>
                                      </p:cBhvr>
                                      <p:tavLst>
                                        <p:tav tm="0">
                                          <p:val>
                                            <p:strVal val="#ppt_y+0.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build="p"/>
      <p:bldP spid="3" grpId="1" build="p"/>
    </p:bld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Organique">
  <a:themeElements>
    <a:clrScheme name="Organic">
      <a:dk1>
        <a:sysClr val="windowText" lastClr="000000"/>
      </a:dk1>
      <a:lt1>
        <a:sysClr val="window" lastClr="FFFFFF"/>
      </a:lt1>
      <a:dk2>
        <a:srgbClr val="212121"/>
      </a:dk2>
      <a:lt2>
        <a:srgbClr val="DADADA"/>
      </a:lt2>
      <a:accent1>
        <a:srgbClr val="83992A"/>
      </a:accent1>
      <a:accent2>
        <a:srgbClr val="3C9770"/>
      </a:accent2>
      <a:accent3>
        <a:srgbClr val="44709D"/>
      </a:accent3>
      <a:accent4>
        <a:srgbClr val="A23C33"/>
      </a:accent4>
      <a:accent5>
        <a:srgbClr val="D97828"/>
      </a:accent5>
      <a:accent6>
        <a:srgbClr val="DEB340"/>
      </a:accent6>
      <a:hlink>
        <a:srgbClr val="A8BF4D"/>
      </a:hlink>
      <a:folHlink>
        <a:srgbClr val="B4CA80"/>
      </a:folHlink>
    </a:clrScheme>
    <a:fontScheme name="Organic">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c">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7DAC20F1-423D-49E2-BD0B-50532748BAD0}"/>
    </a:ext>
  </a:extLst>
</a:theme>
</file>

<file path=docProps/app.xml><?xml version="1.0" encoding="utf-8"?>
<Properties xmlns="http://schemas.openxmlformats.org/officeDocument/2006/extended-properties" xmlns:vt="http://schemas.openxmlformats.org/officeDocument/2006/docPropsVTypes">
  <Template>Organic</Template>
  <TotalTime>615</TotalTime>
  <Words>1473</Words>
  <Application>Microsoft Office PowerPoint</Application>
  <PresentationFormat>Grand écran</PresentationFormat>
  <Paragraphs>53</Paragraphs>
  <Slides>20</Slides>
  <Notes>0</Notes>
  <HiddenSlides>0</HiddenSlides>
  <MMClips>2</MMClips>
  <ScaleCrop>false</ScaleCrop>
  <HeadingPairs>
    <vt:vector size="6" baseType="variant">
      <vt:variant>
        <vt:lpstr>Polices utilisées</vt:lpstr>
      </vt:variant>
      <vt:variant>
        <vt:i4>7</vt:i4>
      </vt:variant>
      <vt:variant>
        <vt:lpstr>Thème</vt:lpstr>
      </vt:variant>
      <vt:variant>
        <vt:i4>1</vt:i4>
      </vt:variant>
      <vt:variant>
        <vt:lpstr>Titres des diapositives</vt:lpstr>
      </vt:variant>
      <vt:variant>
        <vt:i4>20</vt:i4>
      </vt:variant>
    </vt:vector>
  </HeadingPairs>
  <TitlesOfParts>
    <vt:vector size="28" baseType="lpstr">
      <vt:lpstr>Alilato ExtLt</vt:lpstr>
      <vt:lpstr>Arial</vt:lpstr>
      <vt:lpstr>Bernard MT Condensed</vt:lpstr>
      <vt:lpstr>Calibri</vt:lpstr>
      <vt:lpstr>Garamond</vt:lpstr>
      <vt:lpstr>Omnes Arabic Black</vt:lpstr>
      <vt:lpstr>Times New Roman</vt:lpstr>
      <vt:lpstr>Organique</vt:lpstr>
      <vt:lpstr>الأنثروبولوجيا المغاربية</vt:lpstr>
      <vt:lpstr>التعريف بالمساق</vt:lpstr>
      <vt:lpstr>عرض تاريخي لحالة الأنثروبولوجيا في المغرب الكبير.</vt:lpstr>
      <vt:lpstr>عرض تاريخي لحالة الأنثروبولوجيا في المغرب الكبير.</vt:lpstr>
      <vt:lpstr>عرض تاريخي لحالة الأنثروبولوجيا في المغرب الكبير.</vt:lpstr>
      <vt:lpstr>عرض تاريخي لحالة الأنثروبولوجيا في المغرب الكبير.</vt:lpstr>
      <vt:lpstr>عرض تاريخي لحالة الأنثروبولوجيا في المغرب الكبير.</vt:lpstr>
      <vt:lpstr>عرض تاريخي لحالة الأنثروبولوجيا في المغرب الكبير.</vt:lpstr>
      <vt:lpstr>عرض تاريخي لحالة الأنثروبولوجيا في المغرب الكبير.</vt:lpstr>
      <vt:lpstr>عرض تاريخي لحالة الأنثروبولوجيا في المغرب الكبير.</vt:lpstr>
      <vt:lpstr>عرض تاريخي لحالة الأنثروبولوجيا في المغرب الكبير.</vt:lpstr>
      <vt:lpstr>عرض تاريخي لحالة الأنثروبولوجيا في المغرب الكبير.</vt:lpstr>
      <vt:lpstr>عرض تاريخي لحالة الأنثروبولوجيا في المغرب الكبير.</vt:lpstr>
      <vt:lpstr>عرض تاريخي لحالة الأنثروبولوجيا في المغرب الكبير.</vt:lpstr>
      <vt:lpstr>عرض تاريخي لحالة الأنثروبولوجيا في المغرب الكبير.</vt:lpstr>
      <vt:lpstr>عرض تاريخي لحالة الأنثروبولوجيا في المغرب الكبير.</vt:lpstr>
      <vt:lpstr>عرض تاريخي لحالة الأنثروبولوجيا في المغرب الكبير.</vt:lpstr>
      <vt:lpstr>عرض تاريخي لحالة الأنثروبولوجيا في المغرب الكبير.</vt:lpstr>
      <vt:lpstr>عرض تاريخي لحالة الأنثروبولوجيا في المغرب الكبير.</vt:lpstr>
      <vt:lpstr>النهاية</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الأنثروبولوجيا المغاربية</dc:title>
  <dc:creator>Compte Microsoft</dc:creator>
  <cp:lastModifiedBy>Compte Microsoft</cp:lastModifiedBy>
  <cp:revision>47</cp:revision>
  <dcterms:created xsi:type="dcterms:W3CDTF">2024-10-11T21:05:24Z</dcterms:created>
  <dcterms:modified xsi:type="dcterms:W3CDTF">2024-11-07T19:09:55Z</dcterms:modified>
</cp:coreProperties>
</file>