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3" r:id="rId3"/>
    <p:sldId id="274" r:id="rId4"/>
    <p:sldId id="275" r:id="rId5"/>
    <p:sldId id="270" r:id="rId6"/>
    <p:sldId id="271" r:id="rId7"/>
    <p:sldId id="272" r:id="rId8"/>
    <p:sldId id="27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274977"/>
            <a:ext cx="7315200" cy="742544"/>
          </a:xfrm>
        </p:spPr>
        <p:txBody>
          <a:bodyPr>
            <a:normAutofit/>
          </a:bodyPr>
          <a:lstStyle/>
          <a:p>
            <a:pPr algn="ctr"/>
            <a:r>
              <a:rPr lang="fr-FR" altLang="zh-CN" sz="36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THE RIGHT SKILLS</a:t>
            </a:r>
            <a:endParaRPr lang="en-US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Faculty of ECMS/ University of </a:t>
            </a:r>
            <a:r>
              <a:rPr lang="fr-FR" dirty="0">
                <a:latin typeface="Lucida Bright" panose="02040602050505020304" pitchFamily="18" charset="0"/>
              </a:rPr>
              <a:t>Biskra</a:t>
            </a:r>
          </a:p>
          <a:p>
            <a:r>
              <a:rPr lang="fr-FR" dirty="0" smtClean="0">
                <a:latin typeface="Lucida Bright" panose="02040602050505020304" pitchFamily="18" charset="0"/>
              </a:rPr>
              <a:t>                                                                            </a:t>
            </a:r>
            <a:r>
              <a:rPr lang="fr-FR" dirty="0" smtClean="0">
                <a:latin typeface="Lucida Bright" panose="02040602050505020304" pitchFamily="18" charset="0"/>
              </a:rPr>
              <a:t>March, </a:t>
            </a:r>
            <a:r>
              <a:rPr lang="fr-FR" dirty="0" smtClean="0">
                <a:latin typeface="Lucida Bright" panose="02040602050505020304" pitchFamily="18" charset="0"/>
              </a:rPr>
              <a:t>2025</a:t>
            </a:r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3905794" y="5564777"/>
            <a:ext cx="5300681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Business Vocabulary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in 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Use-Advanced</a:t>
            </a:r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fr-FR" dirty="0" smtClean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C8FE9-36C3-F170-1F6C-9C5725EA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Lucida Bright" panose="02040602050505020304" pitchFamily="18" charset="0"/>
              </a:rPr>
              <a:t>A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593" y="731519"/>
            <a:ext cx="8399417" cy="5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88160-AD83-21D2-E2B7-94541A0C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Lucida Bright" panose="02040602050505020304" pitchFamily="18" charset="0"/>
              </a:rPr>
              <a:t>B</a:t>
            </a:r>
            <a:endParaRPr lang="en-US" sz="2000" dirty="0">
              <a:latin typeface="Lucida Bright" panose="020406020505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594" y="770710"/>
            <a:ext cx="8373292" cy="53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latin typeface="Lucida Bright" panose="02040602050505020304" pitchFamily="18" charset="0"/>
              </a:rPr>
              <a:t>c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20" y="757646"/>
            <a:ext cx="8347165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 1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034" y="679269"/>
            <a:ext cx="8255726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1" y="731520"/>
            <a:ext cx="8229600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 </a:t>
            </a:r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909" y="757646"/>
            <a:ext cx="8242662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OVER TO </a:t>
            </a:r>
            <a:br>
              <a:rPr lang="fr-FR" dirty="0" smtClean="0"/>
            </a:br>
            <a:r>
              <a:rPr lang="fr-FR" dirty="0" smtClean="0"/>
              <a:t>YOU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411" y="2155371"/>
            <a:ext cx="8190411" cy="25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 smtClean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  <a:t/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733</TotalTime>
  <Words>34</Words>
  <Application>Microsoft Office PowerPoint</Application>
  <PresentationFormat>Grand écran</PresentationFormat>
  <Paragraphs>15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Corbel</vt:lpstr>
      <vt:lpstr>Impact</vt:lpstr>
      <vt:lpstr>Lucida Bright</vt:lpstr>
      <vt:lpstr>Lucida Fax</vt:lpstr>
      <vt:lpstr>Wingdings 2</vt:lpstr>
      <vt:lpstr>幼圆</vt:lpstr>
      <vt:lpstr>Cadre</vt:lpstr>
      <vt:lpstr>THE RIGHT SKILLS</vt:lpstr>
      <vt:lpstr>A</vt:lpstr>
      <vt:lpstr>B</vt:lpstr>
      <vt:lpstr>c</vt:lpstr>
      <vt:lpstr>EX 1</vt:lpstr>
      <vt:lpstr>EX 2</vt:lpstr>
      <vt:lpstr>EX 3</vt:lpstr>
      <vt:lpstr>OVER TO  YOU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 </dc:title>
  <dc:creator>UNIV</dc:creator>
  <cp:lastModifiedBy>XPRISTO</cp:lastModifiedBy>
  <cp:revision>43</cp:revision>
  <dcterms:created xsi:type="dcterms:W3CDTF">2023-03-05T16:18:00Z</dcterms:created>
  <dcterms:modified xsi:type="dcterms:W3CDTF">2025-03-07T23:12:34Z</dcterms:modified>
</cp:coreProperties>
</file>