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809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55819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21944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25280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1602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744251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416609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7257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190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60930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7816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9B6A58-10DC-45A7-812D-C39895D3A06C}" type="datetimeFigureOut">
              <a:rPr lang="ar-DZ" smtClean="0"/>
              <a:t>20-04-1446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9E7B15-D408-4B69-97B7-4A21E306FEB8}" type="slidenum">
              <a:rPr lang="ar-DZ" smtClean="0"/>
              <a:t>‹N°›</a:t>
            </a:fld>
            <a:endParaRPr lang="ar-D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849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49968" y="1431381"/>
            <a:ext cx="4318783" cy="4394988"/>
          </a:xfrm>
        </p:spPr>
        <p:txBody>
          <a:bodyPr>
            <a:normAutofit/>
          </a:bodyPr>
          <a:lstStyle/>
          <a:p>
            <a:pPr rtl="1"/>
            <a:r>
              <a:rPr lang="ar-DZ" sz="4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اليقظة الرقمية</a:t>
            </a:r>
            <a:br>
              <a:rPr lang="ar-D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ar-D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vigilance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642149"/>
            <a:ext cx="6400800" cy="1415143"/>
          </a:xfrm>
        </p:spPr>
        <p:txBody>
          <a:bodyPr>
            <a:normAutofit/>
          </a:bodyPr>
          <a:lstStyle/>
          <a:p>
            <a:pPr algn="ctr" rtl="1"/>
            <a:r>
              <a:rPr lang="ar-D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البرنامج الكامل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284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44092" y="114581"/>
          <a:ext cx="10603060" cy="661192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881995">
                  <a:extLst>
                    <a:ext uri="{9D8B030D-6E8A-4147-A177-3AD203B41FA5}">
                      <a16:colId xmlns:a16="http://schemas.microsoft.com/office/drawing/2014/main" val="2246356160"/>
                    </a:ext>
                  </a:extLst>
                </a:gridCol>
                <a:gridCol w="5090898">
                  <a:extLst>
                    <a:ext uri="{9D8B030D-6E8A-4147-A177-3AD203B41FA5}">
                      <a16:colId xmlns:a16="http://schemas.microsoft.com/office/drawing/2014/main" val="4285303611"/>
                    </a:ext>
                  </a:extLst>
                </a:gridCol>
                <a:gridCol w="1630167">
                  <a:extLst>
                    <a:ext uri="{9D8B030D-6E8A-4147-A177-3AD203B41FA5}">
                      <a16:colId xmlns:a16="http://schemas.microsoft.com/office/drawing/2014/main" val="2096806915"/>
                    </a:ext>
                  </a:extLst>
                </a:gridCol>
              </a:tblGrid>
              <a:tr h="520586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محتوى / 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التقسيم حسب الاسابيع/ </a:t>
                      </a: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Division by </a:t>
                      </a:r>
                      <a:r>
                        <a:rPr lang="fr-FR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3580322219"/>
                  </a:ext>
                </a:extLst>
              </a:tr>
              <a:tr h="732113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المحور الاول:  مفاهيم عامة حول المنظمة والبيئة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المنظمة (نظرة عامة وسريعة)/ بيئة المنظمة الداخلية والخارجية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1: General concepts about the organization and the environment.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organization (quickly)</a:t>
                      </a:r>
                      <a:r>
                        <a:rPr lang="ar-D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Internal and external environment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4065038506"/>
                  </a:ext>
                </a:extLst>
              </a:tr>
              <a:tr h="5513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4154097183"/>
                  </a:ext>
                </a:extLst>
              </a:tr>
              <a:tr h="387936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المحور الثاني: أساسيات اليقظة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الاستراتيجية مفهوم/ خصائص/ أهمية/ أهداف/ وظائف/ مراحل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2: Basics of strategic vigilance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Concept</a:t>
                      </a: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Importance</a:t>
                      </a: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Objectives</a:t>
                      </a: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Functions </a:t>
                      </a: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Stages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1488208996"/>
                  </a:ext>
                </a:extLst>
              </a:tr>
              <a:tr h="5308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2871866354"/>
                  </a:ext>
                </a:extLst>
              </a:tr>
              <a:tr h="335649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المحور الثالث: أنواع ونماذج اليقظة الاستراتيجية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اليقظة التجارية/ اليقظة التكنولوجية/ اليقظة السياسية/ اليقظة الاجتماعية/ اليقظة البيئية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3: Types and models of strategic vigilance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Commercial Vigilance</a:t>
                      </a: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Technological </a:t>
                      </a: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Political </a:t>
                      </a: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</a:t>
                      </a: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Environmental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1322548444"/>
                  </a:ext>
                </a:extLst>
              </a:tr>
              <a:tr h="3735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4192704616"/>
                  </a:ext>
                </a:extLst>
              </a:tr>
              <a:tr h="43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2356592437"/>
                  </a:ext>
                </a:extLst>
              </a:tr>
              <a:tr h="339123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المحور الرابع: اليقظة الرقمية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المفهوم / الاهمية/ الاهداف/ البنية التحتية الرقمية/ الانشطة الرقمية/الامن المعلوماتي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4: Digital vigilance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Concept / Importance / Objectives / Digital Infrastructure / Digital Activities / Information Security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1971018078"/>
                  </a:ext>
                </a:extLst>
              </a:tr>
              <a:tr h="457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779017274"/>
                  </a:ext>
                </a:extLst>
              </a:tr>
              <a:tr h="3745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3334978093"/>
                  </a:ext>
                </a:extLst>
              </a:tr>
              <a:tr h="406172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المحور الخامس: مفاهيم حديثة متعلقة باليقظة الرقمية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الذكاء الاقتصادي/ نظم المعلومات/ المؤسسات الناشئة/ ريادة الاعمال/ اليقظة الرقمية والتنافسية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او القرارات الاستراتيجية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 5: Modern concepts related to digital vigilance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Economic intelligence/ information systems/ emerging enterprise/entrepreneurship/ digital vigilance and competitiveness or strategic decisions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1779917152"/>
                  </a:ext>
                </a:extLst>
              </a:tr>
              <a:tr h="3706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808450319"/>
                  </a:ext>
                </a:extLst>
              </a:tr>
              <a:tr h="6794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16" marR="32916" marT="0" marB="0"/>
                </a:tc>
                <a:extLst>
                  <a:ext uri="{0D108BD9-81ED-4DB2-BD59-A6C34878D82A}">
                    <a16:rowId xmlns:a16="http://schemas.microsoft.com/office/drawing/2014/main" val="2048363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84262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</TotalTime>
  <Words>245</Words>
  <Application>Microsoft Office PowerPoint</Application>
  <PresentationFormat>Grand écran</PresentationFormat>
  <Paragraphs>46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Gill Sans MT</vt:lpstr>
      <vt:lpstr>Impact</vt:lpstr>
      <vt:lpstr>Times New Roman</vt:lpstr>
      <vt:lpstr>Traditional Arabic</vt:lpstr>
      <vt:lpstr>Badge</vt:lpstr>
      <vt:lpstr>اليقظة الرقمية  digital vigilance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Acer</dc:creator>
  <cp:lastModifiedBy>Acer</cp:lastModifiedBy>
  <cp:revision>1</cp:revision>
  <dcterms:created xsi:type="dcterms:W3CDTF">2024-10-23T10:24:03Z</dcterms:created>
  <dcterms:modified xsi:type="dcterms:W3CDTF">2024-10-23T10:26:54Z</dcterms:modified>
</cp:coreProperties>
</file>