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Carbon Nutrition (Photosynthesis)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t>Photosynthesis is undoubtedly the most important metabolic phenomenon in the living world.</a:t>
            </a:r>
          </a:p>
          <a:p>
            <a:r>
              <a:t>Green plants and some bacteria synthesize their own organic matter from mineral substances available in the air (CO₂) and in the soil (water and mineral salts).</a:t>
            </a:r>
          </a:p>
          <a:p>
            <a:r>
              <a:t>This synthesis is carried out thanks to solar energy, in specialized structures (chloroplasts) containing complex machinery and pigments such as chlorophyll.</a:t>
            </a:r>
          </a:p>
          <a:p>
            <a:endParaRPr/>
          </a:p>
          <a:p>
            <a:r>
              <a:t>Photosynthesis allows plants to transform light energy into chemical energy used to reduce CO₂ into organic compounds.</a:t>
            </a:r>
          </a:p>
          <a:p>
            <a:r>
              <a:t>This process is accompanied by the release of O₂.</a:t>
            </a:r>
          </a:p>
          <a:p>
            <a:r>
              <a:t>General equation: n CO₂ + n H₂O + (light + chlorophyll) → [C(H₂O)]n + n O₂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Light Phase (Light-dependent reactions)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t>• A set of photochemical reactions that depend on light.</a:t>
            </a:r>
          </a:p>
          <a:p>
            <a:r>
              <a:t>• Allows direct conversion of light energy into chemical energy.</a:t>
            </a:r>
          </a:p>
          <a:p>
            <a:endParaRPr/>
          </a:p>
          <a:p>
            <a:r>
              <a:t>What happens:</a:t>
            </a:r>
          </a:p>
          <a:p>
            <a:r>
              <a:t>• Light energy is captured by chlorophyll.</a:t>
            </a:r>
          </a:p>
          <a:p>
            <a:r>
              <a:t>• This energy is used to oxidize water into oxygen.</a:t>
            </a:r>
          </a:p>
          <a:p>
            <a:endParaRPr/>
          </a:p>
          <a:p>
            <a:r>
              <a:t>Results:</a:t>
            </a:r>
          </a:p>
          <a:p>
            <a:r>
              <a:t>• Production of O₂, ATP (adenosine triphosphate) and reducing molecules (NADPH).</a:t>
            </a:r>
          </a:p>
          <a:p>
            <a:endParaRPr/>
          </a:p>
          <a:p>
            <a:r>
              <a:t>Location: Thylakoids of chloroplasts</a:t>
            </a:r>
          </a:p>
          <a:p>
            <a:r>
              <a:t>Requirement: Directly requires light.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Dark Phase (Calvin Cycle)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Entirely enzymatic and independent of light.</a:t>
            </a:r>
          </a:p>
          <a:p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happens:</a:t>
            </a: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CO₂ is fixed on a starting molecule and reduced into carbohydrates (e.g., glucose).</a:t>
            </a: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This phase is called the Calvin cycle.</a:t>
            </a:r>
          </a:p>
          <a:p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Results:</a:t>
            </a: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Production of carbohydrates and regeneration of the starting molecule for the cycle.</a:t>
            </a:r>
          </a:p>
          <a:p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Location: Stroma of chloroplasts</a:t>
            </a: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Requirement: Uses products (ATP and NADPH) of the light phase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of Photosynthesis Phases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Light Phase: Energy capture and conversion.</a:t>
            </a:r>
          </a:p>
          <a:p>
            <a:r>
              <a:t>• Dark Phase: Carbon fixation and sugar synthesis.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314</Words>
  <Application>Microsoft Office PowerPoint</Application>
  <PresentationFormat>Affichage à l'écran (4:3)</PresentationFormat>
  <Paragraphs>36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Carbon Nutrition (Photosynthesis)</vt:lpstr>
      <vt:lpstr>Light Phase (Light-dependent reactions)</vt:lpstr>
      <vt:lpstr>Dark Phase (Calvin Cycle)</vt:lpstr>
      <vt:lpstr>Summary of Photosynthesis Phases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Carbon Nutrition (Photosynthesis)</dc:title>
  <dc:subject/>
  <dc:creator>dell</dc:creator>
  <cp:keywords/>
  <dc:description>generated using python-pptx</dc:description>
  <cp:lastModifiedBy>dell</cp:lastModifiedBy>
  <cp:revision>3</cp:revision>
  <dcterms:created xsi:type="dcterms:W3CDTF">2013-01-27T09:14:16Z</dcterms:created>
  <dcterms:modified xsi:type="dcterms:W3CDTF">2025-10-15T16:00:09Z</dcterms:modified>
  <cp:category/>
</cp:coreProperties>
</file>