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60" r:id="rId4"/>
    <p:sldId id="284" r:id="rId5"/>
    <p:sldId id="285" r:id="rId6"/>
    <p:sldId id="286" r:id="rId7"/>
    <p:sldId id="287" r:id="rId8"/>
    <p:sldId id="289" r:id="rId9"/>
    <p:sldId id="275" r:id="rId10"/>
    <p:sldId id="290" r:id="rId11"/>
    <p:sldId id="276" r:id="rId12"/>
    <p:sldId id="277" r:id="rId13"/>
    <p:sldId id="278" r:id="rId14"/>
    <p:sldId id="291" r:id="rId15"/>
    <p:sldId id="293" r:id="rId16"/>
    <p:sldId id="292" r:id="rId17"/>
    <p:sldId id="281" r:id="rId18"/>
    <p:sldId id="280" r:id="rId19"/>
    <p:sldId id="261" r:id="rId20"/>
    <p:sldId id="273" r:id="rId21"/>
    <p:sldId id="262" r:id="rId22"/>
    <p:sldId id="264" r:id="rId23"/>
    <p:sldId id="306" r:id="rId24"/>
    <p:sldId id="310" r:id="rId25"/>
    <p:sldId id="294" r:id="rId26"/>
    <p:sldId id="265" r:id="rId27"/>
    <p:sldId id="295" r:id="rId28"/>
    <p:sldId id="266" r:id="rId29"/>
    <p:sldId id="267" r:id="rId30"/>
    <p:sldId id="296" r:id="rId31"/>
    <p:sldId id="268" r:id="rId32"/>
    <p:sldId id="299" r:id="rId33"/>
    <p:sldId id="269" r:id="rId34"/>
    <p:sldId id="308" r:id="rId35"/>
    <p:sldId id="307" r:id="rId36"/>
    <p:sldId id="309" r:id="rId37"/>
    <p:sldId id="270" r:id="rId38"/>
    <p:sldId id="283" r:id="rId39"/>
    <p:sldId id="298" r:id="rId40"/>
    <p:sldId id="297" r:id="rId41"/>
  </p:sldIdLst>
  <p:sldSz cx="12192000" cy="6858000"/>
  <p:notesSz cx="99250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3" autoAdjust="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25940-1106-4A6F-B7D7-91A5D4DBB7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A78EF9F-352B-4D8D-9BF0-3DFA06E92DE1}">
      <dgm:prSet phldrT="[Text]" custT="1"/>
      <dgm:spPr/>
      <dgm:t>
        <a:bodyPr/>
        <a:lstStyle/>
        <a:p>
          <a:r>
            <a:rPr lang="en-US" sz="3200" b="1" dirty="0"/>
            <a:t>Classical grammar </a:t>
          </a:r>
        </a:p>
      </dgm:t>
    </dgm:pt>
    <dgm:pt modelId="{3A875D84-7070-4E1C-B73C-499E8C5E47BA}" type="parTrans" cxnId="{DA6F47B8-DC68-4DF0-85FB-FD4578812C5A}">
      <dgm:prSet/>
      <dgm:spPr/>
      <dgm:t>
        <a:bodyPr/>
        <a:lstStyle/>
        <a:p>
          <a:endParaRPr lang="en-US"/>
        </a:p>
      </dgm:t>
    </dgm:pt>
    <dgm:pt modelId="{5D5A6E4A-8DA6-4DF0-9AFF-002694A0BCFD}" type="sibTrans" cxnId="{DA6F47B8-DC68-4DF0-85FB-FD4578812C5A}">
      <dgm:prSet/>
      <dgm:spPr/>
      <dgm:t>
        <a:bodyPr/>
        <a:lstStyle/>
        <a:p>
          <a:endParaRPr lang="en-US"/>
        </a:p>
      </dgm:t>
    </dgm:pt>
    <dgm:pt modelId="{D0A67A0E-F0E0-4A93-A447-4D519A30214C}">
      <dgm:prSet phldrT="[Text]" custT="1"/>
      <dgm:spPr/>
      <dgm:t>
        <a:bodyPr/>
        <a:lstStyle/>
        <a:p>
          <a:r>
            <a:rPr lang="en-US" sz="3200" b="1" dirty="0"/>
            <a:t>Medieval grammar </a:t>
          </a:r>
        </a:p>
      </dgm:t>
    </dgm:pt>
    <dgm:pt modelId="{C406B60A-D18D-44DD-BC3A-9156DB398BD2}" type="parTrans" cxnId="{FF9FEFE3-6967-451A-BAC2-DC3DCFBBA2A4}">
      <dgm:prSet/>
      <dgm:spPr/>
      <dgm:t>
        <a:bodyPr/>
        <a:lstStyle/>
        <a:p>
          <a:endParaRPr lang="en-US"/>
        </a:p>
      </dgm:t>
    </dgm:pt>
    <dgm:pt modelId="{A8D1CFDE-3064-450D-AC73-252CE3D6097A}" type="sibTrans" cxnId="{FF9FEFE3-6967-451A-BAC2-DC3DCFBBA2A4}">
      <dgm:prSet/>
      <dgm:spPr/>
      <dgm:t>
        <a:bodyPr/>
        <a:lstStyle/>
        <a:p>
          <a:endParaRPr lang="en-US"/>
        </a:p>
      </dgm:t>
    </dgm:pt>
    <dgm:pt modelId="{2B823BD6-3820-47B8-9AF3-11A3C21B5BA2}">
      <dgm:prSet phldrT="[Text]" custT="1"/>
      <dgm:spPr/>
      <dgm:t>
        <a:bodyPr/>
        <a:lstStyle/>
        <a:p>
          <a:r>
            <a:rPr lang="en-US" sz="2800" b="1" dirty="0"/>
            <a:t>Pedagogical grammar </a:t>
          </a:r>
        </a:p>
      </dgm:t>
    </dgm:pt>
    <dgm:pt modelId="{2D32AEB3-2DDC-4005-A9CF-52B9D3291E3C}" type="parTrans" cxnId="{23749748-7AB9-4606-97B8-249CB0EA9F98}">
      <dgm:prSet/>
      <dgm:spPr/>
      <dgm:t>
        <a:bodyPr/>
        <a:lstStyle/>
        <a:p>
          <a:endParaRPr lang="en-US"/>
        </a:p>
      </dgm:t>
    </dgm:pt>
    <dgm:pt modelId="{1B56844C-B2F9-4EA5-8DB9-C611629C8DC3}" type="sibTrans" cxnId="{23749748-7AB9-4606-97B8-249CB0EA9F98}">
      <dgm:prSet/>
      <dgm:spPr/>
      <dgm:t>
        <a:bodyPr/>
        <a:lstStyle/>
        <a:p>
          <a:endParaRPr lang="en-US"/>
        </a:p>
      </dgm:t>
    </dgm:pt>
    <dgm:pt modelId="{3358A7FB-CED9-4450-9F46-A6662FC03936}">
      <dgm:prSet phldrT="[Text]"/>
      <dgm:spPr/>
      <dgm:t>
        <a:bodyPr/>
        <a:lstStyle/>
        <a:p>
          <a:r>
            <a:rPr lang="en-US" b="1" dirty="0"/>
            <a:t>Comparative historical philology </a:t>
          </a:r>
        </a:p>
      </dgm:t>
    </dgm:pt>
    <dgm:pt modelId="{23AFC2B4-441F-46D9-A381-54898DB91578}" type="parTrans" cxnId="{DFA74129-F41C-499C-B863-B14F9CDCB72D}">
      <dgm:prSet/>
      <dgm:spPr/>
      <dgm:t>
        <a:bodyPr/>
        <a:lstStyle/>
        <a:p>
          <a:endParaRPr lang="en-US"/>
        </a:p>
      </dgm:t>
    </dgm:pt>
    <dgm:pt modelId="{D23C8B77-2DD1-4274-B418-39A3D6EF7EB4}" type="sibTrans" cxnId="{DFA74129-F41C-499C-B863-B14F9CDCB72D}">
      <dgm:prSet/>
      <dgm:spPr/>
      <dgm:t>
        <a:bodyPr/>
        <a:lstStyle/>
        <a:p>
          <a:endParaRPr lang="en-US"/>
        </a:p>
      </dgm:t>
    </dgm:pt>
    <dgm:pt modelId="{4F5B004E-8B1D-47B0-ABB6-9FFC3FFD300F}" type="pres">
      <dgm:prSet presAssocID="{CDB25940-1106-4A6F-B7D7-91A5D4DBB73C}" presName="Name0" presStyleCnt="0">
        <dgm:presLayoutVars>
          <dgm:dir/>
          <dgm:resizeHandles val="exact"/>
        </dgm:presLayoutVars>
      </dgm:prSet>
      <dgm:spPr/>
    </dgm:pt>
    <dgm:pt modelId="{4CCC65AC-E77A-411C-9578-287BB7ED4DCD}" type="pres">
      <dgm:prSet presAssocID="{7A78EF9F-352B-4D8D-9BF0-3DFA06E92DE1}" presName="node" presStyleLbl="node1" presStyleIdx="0" presStyleCnt="4">
        <dgm:presLayoutVars>
          <dgm:bulletEnabled val="1"/>
        </dgm:presLayoutVars>
      </dgm:prSet>
      <dgm:spPr/>
    </dgm:pt>
    <dgm:pt modelId="{D4036501-F661-425D-9601-17C43427F3F7}" type="pres">
      <dgm:prSet presAssocID="{5D5A6E4A-8DA6-4DF0-9AFF-002694A0BCFD}" presName="sibTrans" presStyleLbl="sibTrans2D1" presStyleIdx="0" presStyleCnt="3"/>
      <dgm:spPr/>
    </dgm:pt>
    <dgm:pt modelId="{A628C9D8-B6EB-40EC-B9F1-BCBBCD9DE162}" type="pres">
      <dgm:prSet presAssocID="{5D5A6E4A-8DA6-4DF0-9AFF-002694A0BCFD}" presName="connectorText" presStyleLbl="sibTrans2D1" presStyleIdx="0" presStyleCnt="3"/>
      <dgm:spPr/>
    </dgm:pt>
    <dgm:pt modelId="{C315DA6E-A2AA-42F0-9E27-03CDD48A8FD1}" type="pres">
      <dgm:prSet presAssocID="{D0A67A0E-F0E0-4A93-A447-4D519A30214C}" presName="node" presStyleLbl="node1" presStyleIdx="1" presStyleCnt="4">
        <dgm:presLayoutVars>
          <dgm:bulletEnabled val="1"/>
        </dgm:presLayoutVars>
      </dgm:prSet>
      <dgm:spPr/>
    </dgm:pt>
    <dgm:pt modelId="{357788BC-43FA-42A0-AD9C-14DF2F5F1B3B}" type="pres">
      <dgm:prSet presAssocID="{A8D1CFDE-3064-450D-AC73-252CE3D6097A}" presName="sibTrans" presStyleLbl="sibTrans2D1" presStyleIdx="1" presStyleCnt="3"/>
      <dgm:spPr/>
    </dgm:pt>
    <dgm:pt modelId="{196865E4-CE37-49DC-A7A3-B817F44F3EC2}" type="pres">
      <dgm:prSet presAssocID="{A8D1CFDE-3064-450D-AC73-252CE3D6097A}" presName="connectorText" presStyleLbl="sibTrans2D1" presStyleIdx="1" presStyleCnt="3"/>
      <dgm:spPr/>
    </dgm:pt>
    <dgm:pt modelId="{D3E53FCF-C1D1-457E-B5D4-923F478FBAE3}" type="pres">
      <dgm:prSet presAssocID="{2B823BD6-3820-47B8-9AF3-11A3C21B5BA2}" presName="node" presStyleLbl="node1" presStyleIdx="2" presStyleCnt="4" custScaleX="108184" custScaleY="103340">
        <dgm:presLayoutVars>
          <dgm:bulletEnabled val="1"/>
        </dgm:presLayoutVars>
      </dgm:prSet>
      <dgm:spPr/>
    </dgm:pt>
    <dgm:pt modelId="{1E58AD17-3F18-4A32-8263-D8A87FBDA3C9}" type="pres">
      <dgm:prSet presAssocID="{1B56844C-B2F9-4EA5-8DB9-C611629C8DC3}" presName="sibTrans" presStyleLbl="sibTrans2D1" presStyleIdx="2" presStyleCnt="3"/>
      <dgm:spPr/>
    </dgm:pt>
    <dgm:pt modelId="{BD300436-7F65-4E18-9915-3854DD1E7931}" type="pres">
      <dgm:prSet presAssocID="{1B56844C-B2F9-4EA5-8DB9-C611629C8DC3}" presName="connectorText" presStyleLbl="sibTrans2D1" presStyleIdx="2" presStyleCnt="3"/>
      <dgm:spPr/>
    </dgm:pt>
    <dgm:pt modelId="{48188D50-CED3-4646-84C7-F13400ABBEB6}" type="pres">
      <dgm:prSet presAssocID="{3358A7FB-CED9-4450-9F46-A6662FC03936}" presName="node" presStyleLbl="node1" presStyleIdx="3" presStyleCnt="4">
        <dgm:presLayoutVars>
          <dgm:bulletEnabled val="1"/>
        </dgm:presLayoutVars>
      </dgm:prSet>
      <dgm:spPr/>
    </dgm:pt>
  </dgm:ptLst>
  <dgm:cxnLst>
    <dgm:cxn modelId="{DFA74129-F41C-499C-B863-B14F9CDCB72D}" srcId="{CDB25940-1106-4A6F-B7D7-91A5D4DBB73C}" destId="{3358A7FB-CED9-4450-9F46-A6662FC03936}" srcOrd="3" destOrd="0" parTransId="{23AFC2B4-441F-46D9-A381-54898DB91578}" sibTransId="{D23C8B77-2DD1-4274-B418-39A3D6EF7EB4}"/>
    <dgm:cxn modelId="{21DAE241-01D4-421F-ACE8-582C0DB5EE88}" type="presOf" srcId="{5D5A6E4A-8DA6-4DF0-9AFF-002694A0BCFD}" destId="{A628C9D8-B6EB-40EC-B9F1-BCBBCD9DE162}" srcOrd="1" destOrd="0" presId="urn:microsoft.com/office/officeart/2005/8/layout/process1"/>
    <dgm:cxn modelId="{23749748-7AB9-4606-97B8-249CB0EA9F98}" srcId="{CDB25940-1106-4A6F-B7D7-91A5D4DBB73C}" destId="{2B823BD6-3820-47B8-9AF3-11A3C21B5BA2}" srcOrd="2" destOrd="0" parTransId="{2D32AEB3-2DDC-4005-A9CF-52B9D3291E3C}" sibTransId="{1B56844C-B2F9-4EA5-8DB9-C611629C8DC3}"/>
    <dgm:cxn modelId="{1AE16DAA-520B-40F4-BC85-7AC71DC48E73}" type="presOf" srcId="{A8D1CFDE-3064-450D-AC73-252CE3D6097A}" destId="{357788BC-43FA-42A0-AD9C-14DF2F5F1B3B}" srcOrd="0" destOrd="0" presId="urn:microsoft.com/office/officeart/2005/8/layout/process1"/>
    <dgm:cxn modelId="{DA7871B6-5CAB-4A80-9B14-B71CA9F4864F}" type="presOf" srcId="{5D5A6E4A-8DA6-4DF0-9AFF-002694A0BCFD}" destId="{D4036501-F661-425D-9601-17C43427F3F7}" srcOrd="0" destOrd="0" presId="urn:microsoft.com/office/officeart/2005/8/layout/process1"/>
    <dgm:cxn modelId="{DA6F47B8-DC68-4DF0-85FB-FD4578812C5A}" srcId="{CDB25940-1106-4A6F-B7D7-91A5D4DBB73C}" destId="{7A78EF9F-352B-4D8D-9BF0-3DFA06E92DE1}" srcOrd="0" destOrd="0" parTransId="{3A875D84-7070-4E1C-B73C-499E8C5E47BA}" sibTransId="{5D5A6E4A-8DA6-4DF0-9AFF-002694A0BCFD}"/>
    <dgm:cxn modelId="{20B0B6C1-0C03-45E3-8413-3FA69D8BF49F}" type="presOf" srcId="{2B823BD6-3820-47B8-9AF3-11A3C21B5BA2}" destId="{D3E53FCF-C1D1-457E-B5D4-923F478FBAE3}" srcOrd="0" destOrd="0" presId="urn:microsoft.com/office/officeart/2005/8/layout/process1"/>
    <dgm:cxn modelId="{B538ABC5-7E0D-4ABD-9BFB-24B7509F69CC}" type="presOf" srcId="{CDB25940-1106-4A6F-B7D7-91A5D4DBB73C}" destId="{4F5B004E-8B1D-47B0-ABB6-9FFC3FFD300F}" srcOrd="0" destOrd="0" presId="urn:microsoft.com/office/officeart/2005/8/layout/process1"/>
    <dgm:cxn modelId="{9AB72FC6-FF7A-4228-B42B-C947B74F85E4}" type="presOf" srcId="{3358A7FB-CED9-4450-9F46-A6662FC03936}" destId="{48188D50-CED3-4646-84C7-F13400ABBEB6}" srcOrd="0" destOrd="0" presId="urn:microsoft.com/office/officeart/2005/8/layout/process1"/>
    <dgm:cxn modelId="{FBEFD9D2-D849-4BC1-9311-333583875B13}" type="presOf" srcId="{1B56844C-B2F9-4EA5-8DB9-C611629C8DC3}" destId="{BD300436-7F65-4E18-9915-3854DD1E7931}" srcOrd="1" destOrd="0" presId="urn:microsoft.com/office/officeart/2005/8/layout/process1"/>
    <dgm:cxn modelId="{D76EDED7-539C-4E21-AB91-02C9E8C5F917}" type="presOf" srcId="{D0A67A0E-F0E0-4A93-A447-4D519A30214C}" destId="{C315DA6E-A2AA-42F0-9E27-03CDD48A8FD1}" srcOrd="0" destOrd="0" presId="urn:microsoft.com/office/officeart/2005/8/layout/process1"/>
    <dgm:cxn modelId="{FF9FEFE3-6967-451A-BAC2-DC3DCFBBA2A4}" srcId="{CDB25940-1106-4A6F-B7D7-91A5D4DBB73C}" destId="{D0A67A0E-F0E0-4A93-A447-4D519A30214C}" srcOrd="1" destOrd="0" parTransId="{C406B60A-D18D-44DD-BC3A-9156DB398BD2}" sibTransId="{A8D1CFDE-3064-450D-AC73-252CE3D6097A}"/>
    <dgm:cxn modelId="{0C95F3EC-9A0C-4AC6-89DC-C2C64078AEB9}" type="presOf" srcId="{1B56844C-B2F9-4EA5-8DB9-C611629C8DC3}" destId="{1E58AD17-3F18-4A32-8263-D8A87FBDA3C9}" srcOrd="0" destOrd="0" presId="urn:microsoft.com/office/officeart/2005/8/layout/process1"/>
    <dgm:cxn modelId="{B1C86DF0-108A-466A-B28C-6C004A96A72B}" type="presOf" srcId="{A8D1CFDE-3064-450D-AC73-252CE3D6097A}" destId="{196865E4-CE37-49DC-A7A3-B817F44F3EC2}" srcOrd="1" destOrd="0" presId="urn:microsoft.com/office/officeart/2005/8/layout/process1"/>
    <dgm:cxn modelId="{DE2D76F8-9A5D-475B-AD8A-E2E27E0792FF}" type="presOf" srcId="{7A78EF9F-352B-4D8D-9BF0-3DFA06E92DE1}" destId="{4CCC65AC-E77A-411C-9578-287BB7ED4DCD}" srcOrd="0" destOrd="0" presId="urn:microsoft.com/office/officeart/2005/8/layout/process1"/>
    <dgm:cxn modelId="{D8C8E342-AD3B-4CB6-8D6C-6D5BD7D26217}" type="presParOf" srcId="{4F5B004E-8B1D-47B0-ABB6-9FFC3FFD300F}" destId="{4CCC65AC-E77A-411C-9578-287BB7ED4DCD}" srcOrd="0" destOrd="0" presId="urn:microsoft.com/office/officeart/2005/8/layout/process1"/>
    <dgm:cxn modelId="{A1762FD4-844B-4A05-A896-A5B5A807CCE4}" type="presParOf" srcId="{4F5B004E-8B1D-47B0-ABB6-9FFC3FFD300F}" destId="{D4036501-F661-425D-9601-17C43427F3F7}" srcOrd="1" destOrd="0" presId="urn:microsoft.com/office/officeart/2005/8/layout/process1"/>
    <dgm:cxn modelId="{B7096ACE-E1D1-417D-B451-3C8047CE0CE7}" type="presParOf" srcId="{D4036501-F661-425D-9601-17C43427F3F7}" destId="{A628C9D8-B6EB-40EC-B9F1-BCBBCD9DE162}" srcOrd="0" destOrd="0" presId="urn:microsoft.com/office/officeart/2005/8/layout/process1"/>
    <dgm:cxn modelId="{85457004-4405-4E27-BACC-166BB365DDB6}" type="presParOf" srcId="{4F5B004E-8B1D-47B0-ABB6-9FFC3FFD300F}" destId="{C315DA6E-A2AA-42F0-9E27-03CDD48A8FD1}" srcOrd="2" destOrd="0" presId="urn:microsoft.com/office/officeart/2005/8/layout/process1"/>
    <dgm:cxn modelId="{6563AEE6-8BB3-4F6C-B470-E3C3DDB84349}" type="presParOf" srcId="{4F5B004E-8B1D-47B0-ABB6-9FFC3FFD300F}" destId="{357788BC-43FA-42A0-AD9C-14DF2F5F1B3B}" srcOrd="3" destOrd="0" presId="urn:microsoft.com/office/officeart/2005/8/layout/process1"/>
    <dgm:cxn modelId="{AC03D4EB-7F58-4C6F-BC55-C551F776D6DD}" type="presParOf" srcId="{357788BC-43FA-42A0-AD9C-14DF2F5F1B3B}" destId="{196865E4-CE37-49DC-A7A3-B817F44F3EC2}" srcOrd="0" destOrd="0" presId="urn:microsoft.com/office/officeart/2005/8/layout/process1"/>
    <dgm:cxn modelId="{D8378E17-62D0-4A8C-90B2-1C25FA6CB62E}" type="presParOf" srcId="{4F5B004E-8B1D-47B0-ABB6-9FFC3FFD300F}" destId="{D3E53FCF-C1D1-457E-B5D4-923F478FBAE3}" srcOrd="4" destOrd="0" presId="urn:microsoft.com/office/officeart/2005/8/layout/process1"/>
    <dgm:cxn modelId="{818176C7-191A-4595-8245-B84BF051199C}" type="presParOf" srcId="{4F5B004E-8B1D-47B0-ABB6-9FFC3FFD300F}" destId="{1E58AD17-3F18-4A32-8263-D8A87FBDA3C9}" srcOrd="5" destOrd="0" presId="urn:microsoft.com/office/officeart/2005/8/layout/process1"/>
    <dgm:cxn modelId="{9C90091D-F28F-4D39-9718-DF24EBDD275C}" type="presParOf" srcId="{1E58AD17-3F18-4A32-8263-D8A87FBDA3C9}" destId="{BD300436-7F65-4E18-9915-3854DD1E7931}" srcOrd="0" destOrd="0" presId="urn:microsoft.com/office/officeart/2005/8/layout/process1"/>
    <dgm:cxn modelId="{9191371D-5BF3-473B-A54A-10D7F2ACD074}" type="presParOf" srcId="{4F5B004E-8B1D-47B0-ABB6-9FFC3FFD300F}" destId="{48188D50-CED3-4646-84C7-F13400ABBEB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AD891-44AF-4863-862A-108A2D15021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241F12D-1327-4A48-AF48-6578F4C86420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800" b="1" dirty="0">
              <a:solidFill>
                <a:schemeClr val="tx1"/>
              </a:solidFill>
            </a:rPr>
            <a:t>Historical linguistics </a:t>
          </a:r>
        </a:p>
        <a:p>
          <a:pPr>
            <a:buFont typeface="+mj-lt"/>
            <a:buAutoNum type="arabicPeriod"/>
          </a:pPr>
          <a:r>
            <a:rPr lang="en-US" sz="2000" dirty="0"/>
            <a:t>(19</a:t>
          </a:r>
          <a:r>
            <a:rPr lang="en-US" sz="2000" baseline="30000" dirty="0"/>
            <a:t>th</a:t>
          </a:r>
          <a:r>
            <a:rPr lang="en-US" sz="2000" dirty="0"/>
            <a:t> century)</a:t>
          </a:r>
        </a:p>
      </dgm:t>
    </dgm:pt>
    <dgm:pt modelId="{6600EDFD-3AF4-4AC1-9669-21D9FF63717C}" type="parTrans" cxnId="{981FA1FF-837E-49E4-B480-8947E6EB3AE1}">
      <dgm:prSet/>
      <dgm:spPr/>
      <dgm:t>
        <a:bodyPr/>
        <a:lstStyle/>
        <a:p>
          <a:endParaRPr lang="en-US"/>
        </a:p>
      </dgm:t>
    </dgm:pt>
    <dgm:pt modelId="{1CA3E8B1-41B8-4CB8-BA12-37CB6CF2F227}" type="sibTrans" cxnId="{981FA1FF-837E-49E4-B480-8947E6EB3AE1}">
      <dgm:prSet/>
      <dgm:spPr/>
      <dgm:t>
        <a:bodyPr/>
        <a:lstStyle/>
        <a:p>
          <a:endParaRPr lang="en-US"/>
        </a:p>
      </dgm:t>
    </dgm:pt>
    <dgm:pt modelId="{9D441535-C78C-434D-A547-798DD699CB55}">
      <dgm:prSet custT="1"/>
      <dgm:spPr/>
      <dgm:t>
        <a:bodyPr/>
        <a:lstStyle/>
        <a:p>
          <a:r>
            <a:rPr lang="en-US" sz="2800" b="1" u="none" strike="noStrike" baseline="0" dirty="0">
              <a:solidFill>
                <a:srgbClr val="292929"/>
              </a:solidFill>
            </a:rPr>
            <a:t>Structuralism</a:t>
          </a:r>
        </a:p>
        <a:p>
          <a:r>
            <a:rPr lang="en-US" sz="2000" u="none" strike="noStrike" baseline="0" dirty="0">
              <a:solidFill>
                <a:srgbClr val="292929"/>
              </a:solidFill>
            </a:rPr>
            <a:t> </a:t>
          </a:r>
          <a:r>
            <a:rPr lang="en-US" sz="2000" dirty="0"/>
            <a:t>(20</a:t>
          </a:r>
          <a:r>
            <a:rPr lang="en-US" sz="2000" baseline="30000" dirty="0"/>
            <a:t>th</a:t>
          </a:r>
          <a:r>
            <a:rPr lang="en-US" sz="2000" dirty="0"/>
            <a:t> century)</a:t>
          </a:r>
          <a:endParaRPr lang="en-US" sz="2000" u="none" strike="noStrike" baseline="0" dirty="0">
            <a:solidFill>
              <a:srgbClr val="292929"/>
            </a:solidFill>
          </a:endParaRPr>
        </a:p>
      </dgm:t>
    </dgm:pt>
    <dgm:pt modelId="{5997D246-996A-45FA-8B67-C4D2562DEBE2}" type="parTrans" cxnId="{816D4121-2172-4CF6-856E-87E28658D1FB}">
      <dgm:prSet/>
      <dgm:spPr/>
      <dgm:t>
        <a:bodyPr/>
        <a:lstStyle/>
        <a:p>
          <a:endParaRPr lang="en-US"/>
        </a:p>
      </dgm:t>
    </dgm:pt>
    <dgm:pt modelId="{CD3732E1-3C6D-47DB-8BD7-5F2583088F54}" type="sibTrans" cxnId="{816D4121-2172-4CF6-856E-87E28658D1FB}">
      <dgm:prSet/>
      <dgm:spPr/>
      <dgm:t>
        <a:bodyPr/>
        <a:lstStyle/>
        <a:p>
          <a:endParaRPr lang="en-US"/>
        </a:p>
      </dgm:t>
    </dgm:pt>
    <dgm:pt modelId="{F32B772D-F514-4F74-A9B4-F030A7A6F3CE}">
      <dgm:prSet custT="1"/>
      <dgm:spPr/>
      <dgm:t>
        <a:bodyPr/>
        <a:lstStyle/>
        <a:p>
          <a:r>
            <a:rPr lang="en-US" sz="2800" b="1" u="none" strike="noStrike" baseline="0" dirty="0">
              <a:solidFill>
                <a:srgbClr val="292929"/>
              </a:solidFill>
            </a:rPr>
            <a:t>Generative Linguistics </a:t>
          </a:r>
        </a:p>
        <a:p>
          <a:r>
            <a:rPr lang="en-US" sz="2000" dirty="0"/>
            <a:t>(20</a:t>
          </a:r>
          <a:r>
            <a:rPr lang="en-US" sz="2000" baseline="30000" dirty="0"/>
            <a:t>th</a:t>
          </a:r>
          <a:r>
            <a:rPr lang="en-US" sz="2000" dirty="0"/>
            <a:t> century)</a:t>
          </a:r>
          <a:endParaRPr lang="en-US" sz="2000" u="none" strike="noStrike" baseline="0" dirty="0">
            <a:solidFill>
              <a:srgbClr val="292929"/>
            </a:solidFill>
          </a:endParaRPr>
        </a:p>
      </dgm:t>
    </dgm:pt>
    <dgm:pt modelId="{1A2C7BE4-2409-4E70-9309-4EF6DCA30754}" type="parTrans" cxnId="{E221B693-1B0B-4C71-82AB-FB24264DCF0D}">
      <dgm:prSet/>
      <dgm:spPr/>
      <dgm:t>
        <a:bodyPr/>
        <a:lstStyle/>
        <a:p>
          <a:endParaRPr lang="en-US"/>
        </a:p>
      </dgm:t>
    </dgm:pt>
    <dgm:pt modelId="{774FD715-6021-4470-9B72-1A81A4E6C9AB}" type="sibTrans" cxnId="{E221B693-1B0B-4C71-82AB-FB24264DCF0D}">
      <dgm:prSet/>
      <dgm:spPr/>
      <dgm:t>
        <a:bodyPr/>
        <a:lstStyle/>
        <a:p>
          <a:endParaRPr lang="en-US"/>
        </a:p>
      </dgm:t>
    </dgm:pt>
    <dgm:pt modelId="{6871D421-8D94-44D2-AE94-516D8EC0056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b="1" dirty="0">
              <a:solidFill>
                <a:schemeClr val="tx1"/>
              </a:solidFill>
            </a:rPr>
            <a:t>The functional school </a:t>
          </a:r>
        </a:p>
        <a:p>
          <a:pPr>
            <a:buFont typeface="+mj-lt"/>
            <a:buAutoNum type="arabicPeriod"/>
          </a:pPr>
          <a:r>
            <a:rPr lang="en-US" sz="2000" dirty="0"/>
            <a:t>(20</a:t>
          </a:r>
          <a:r>
            <a:rPr lang="en-US" sz="2000" baseline="30000" dirty="0"/>
            <a:t>th</a:t>
          </a:r>
          <a:r>
            <a:rPr lang="en-US" sz="2000" dirty="0"/>
            <a:t> century)</a:t>
          </a:r>
          <a:endParaRPr lang="en-US" sz="2000" u="none" strike="noStrike" baseline="0" dirty="0">
            <a:solidFill>
              <a:srgbClr val="292929"/>
            </a:solidFill>
          </a:endParaRPr>
        </a:p>
      </dgm:t>
    </dgm:pt>
    <dgm:pt modelId="{B005CEDA-6AA8-438E-97EF-9F720DF79D4C}" type="parTrans" cxnId="{D3B054E7-928E-4326-9BD0-E98756B48F23}">
      <dgm:prSet/>
      <dgm:spPr/>
      <dgm:t>
        <a:bodyPr/>
        <a:lstStyle/>
        <a:p>
          <a:endParaRPr lang="en-US"/>
        </a:p>
      </dgm:t>
    </dgm:pt>
    <dgm:pt modelId="{3CA50705-ED09-4901-9303-1B00378F5CB8}" type="sibTrans" cxnId="{D3B054E7-928E-4326-9BD0-E98756B48F23}">
      <dgm:prSet/>
      <dgm:spPr/>
      <dgm:t>
        <a:bodyPr/>
        <a:lstStyle/>
        <a:p>
          <a:endParaRPr lang="en-US"/>
        </a:p>
      </dgm:t>
    </dgm:pt>
    <dgm:pt modelId="{D85D89D5-7F05-4A38-A87D-D00DAD615F06}" type="pres">
      <dgm:prSet presAssocID="{420AD891-44AF-4863-862A-108A2D150216}" presName="Name0" presStyleCnt="0">
        <dgm:presLayoutVars>
          <dgm:dir/>
          <dgm:resizeHandles val="exact"/>
        </dgm:presLayoutVars>
      </dgm:prSet>
      <dgm:spPr/>
    </dgm:pt>
    <dgm:pt modelId="{E9D04E2C-41DC-457A-B376-8F9BB61A0493}" type="pres">
      <dgm:prSet presAssocID="{6241F12D-1327-4A48-AF48-6578F4C86420}" presName="node" presStyleLbl="node1" presStyleIdx="0" presStyleCnt="4">
        <dgm:presLayoutVars>
          <dgm:bulletEnabled val="1"/>
        </dgm:presLayoutVars>
      </dgm:prSet>
      <dgm:spPr/>
    </dgm:pt>
    <dgm:pt modelId="{F587AF69-C29F-48CD-99D3-DB51CB15050C}" type="pres">
      <dgm:prSet presAssocID="{1CA3E8B1-41B8-4CB8-BA12-37CB6CF2F227}" presName="sibTrans" presStyleLbl="sibTrans2D1" presStyleIdx="0" presStyleCnt="3"/>
      <dgm:spPr/>
    </dgm:pt>
    <dgm:pt modelId="{466AF96A-F505-4FDB-BE2B-FE1B1DB58C7E}" type="pres">
      <dgm:prSet presAssocID="{1CA3E8B1-41B8-4CB8-BA12-37CB6CF2F227}" presName="connectorText" presStyleLbl="sibTrans2D1" presStyleIdx="0" presStyleCnt="3"/>
      <dgm:spPr/>
    </dgm:pt>
    <dgm:pt modelId="{893989D2-ABEA-4C34-90FB-D18FC13C219F}" type="pres">
      <dgm:prSet presAssocID="{9D441535-C78C-434D-A547-798DD699CB55}" presName="node" presStyleLbl="node1" presStyleIdx="1" presStyleCnt="4">
        <dgm:presLayoutVars>
          <dgm:bulletEnabled val="1"/>
        </dgm:presLayoutVars>
      </dgm:prSet>
      <dgm:spPr/>
    </dgm:pt>
    <dgm:pt modelId="{50568306-B98B-4A07-882B-D0CF4AF63A41}" type="pres">
      <dgm:prSet presAssocID="{CD3732E1-3C6D-47DB-8BD7-5F2583088F54}" presName="sibTrans" presStyleLbl="sibTrans2D1" presStyleIdx="1" presStyleCnt="3"/>
      <dgm:spPr/>
    </dgm:pt>
    <dgm:pt modelId="{560B39F3-9A52-4FCA-AF0C-4CFBD2D0A34D}" type="pres">
      <dgm:prSet presAssocID="{CD3732E1-3C6D-47DB-8BD7-5F2583088F54}" presName="connectorText" presStyleLbl="sibTrans2D1" presStyleIdx="1" presStyleCnt="3"/>
      <dgm:spPr/>
    </dgm:pt>
    <dgm:pt modelId="{A460F0A7-FCA3-4DDE-AA6E-CED7519D1232}" type="pres">
      <dgm:prSet presAssocID="{6871D421-8D94-44D2-AE94-516D8EC00560}" presName="node" presStyleLbl="node1" presStyleIdx="2" presStyleCnt="4">
        <dgm:presLayoutVars>
          <dgm:bulletEnabled val="1"/>
        </dgm:presLayoutVars>
      </dgm:prSet>
      <dgm:spPr/>
    </dgm:pt>
    <dgm:pt modelId="{E2254A9E-3D18-4E27-96DE-E7C76345A91B}" type="pres">
      <dgm:prSet presAssocID="{3CA50705-ED09-4901-9303-1B00378F5CB8}" presName="sibTrans" presStyleLbl="sibTrans2D1" presStyleIdx="2" presStyleCnt="3"/>
      <dgm:spPr/>
    </dgm:pt>
    <dgm:pt modelId="{A2BAB80C-BC78-4449-8841-0F9BEAFEC068}" type="pres">
      <dgm:prSet presAssocID="{3CA50705-ED09-4901-9303-1B00378F5CB8}" presName="connectorText" presStyleLbl="sibTrans2D1" presStyleIdx="2" presStyleCnt="3"/>
      <dgm:spPr/>
    </dgm:pt>
    <dgm:pt modelId="{4A26D129-5A0E-4842-80D4-9E304B7F0F53}" type="pres">
      <dgm:prSet presAssocID="{F32B772D-F514-4F74-A9B4-F030A7A6F3CE}" presName="node" presStyleLbl="node1" presStyleIdx="3" presStyleCnt="4">
        <dgm:presLayoutVars>
          <dgm:bulletEnabled val="1"/>
        </dgm:presLayoutVars>
      </dgm:prSet>
      <dgm:spPr/>
    </dgm:pt>
  </dgm:ptLst>
  <dgm:cxnLst>
    <dgm:cxn modelId="{1D64C719-3F69-4965-840A-11FBD420449D}" type="presOf" srcId="{CD3732E1-3C6D-47DB-8BD7-5F2583088F54}" destId="{50568306-B98B-4A07-882B-D0CF4AF63A41}" srcOrd="0" destOrd="0" presId="urn:microsoft.com/office/officeart/2005/8/layout/process1"/>
    <dgm:cxn modelId="{816D4121-2172-4CF6-856E-87E28658D1FB}" srcId="{420AD891-44AF-4863-862A-108A2D150216}" destId="{9D441535-C78C-434D-A547-798DD699CB55}" srcOrd="1" destOrd="0" parTransId="{5997D246-996A-45FA-8B67-C4D2562DEBE2}" sibTransId="{CD3732E1-3C6D-47DB-8BD7-5F2583088F54}"/>
    <dgm:cxn modelId="{E6ACEF31-D0D3-4907-A148-2B413A5ABB5B}" type="presOf" srcId="{F32B772D-F514-4F74-A9B4-F030A7A6F3CE}" destId="{4A26D129-5A0E-4842-80D4-9E304B7F0F53}" srcOrd="0" destOrd="0" presId="urn:microsoft.com/office/officeart/2005/8/layout/process1"/>
    <dgm:cxn modelId="{5F445341-89BD-4B7A-A31B-F6F3D0D46740}" type="presOf" srcId="{3CA50705-ED09-4901-9303-1B00378F5CB8}" destId="{A2BAB80C-BC78-4449-8841-0F9BEAFEC068}" srcOrd="1" destOrd="0" presId="urn:microsoft.com/office/officeart/2005/8/layout/process1"/>
    <dgm:cxn modelId="{4207D76B-586F-4E1F-A215-BAD08A79C6C0}" type="presOf" srcId="{3CA50705-ED09-4901-9303-1B00378F5CB8}" destId="{E2254A9E-3D18-4E27-96DE-E7C76345A91B}" srcOrd="0" destOrd="0" presId="urn:microsoft.com/office/officeart/2005/8/layout/process1"/>
    <dgm:cxn modelId="{2E093B70-25FB-4B54-8053-97F12171AB2E}" type="presOf" srcId="{420AD891-44AF-4863-862A-108A2D150216}" destId="{D85D89D5-7F05-4A38-A87D-D00DAD615F06}" srcOrd="0" destOrd="0" presId="urn:microsoft.com/office/officeart/2005/8/layout/process1"/>
    <dgm:cxn modelId="{BC969D75-111D-417E-87F2-0CF33DD78563}" type="presOf" srcId="{6241F12D-1327-4A48-AF48-6578F4C86420}" destId="{E9D04E2C-41DC-457A-B376-8F9BB61A0493}" srcOrd="0" destOrd="0" presId="urn:microsoft.com/office/officeart/2005/8/layout/process1"/>
    <dgm:cxn modelId="{BFFD4659-73D7-4FA2-BCDE-A8694480997E}" type="presOf" srcId="{1CA3E8B1-41B8-4CB8-BA12-37CB6CF2F227}" destId="{F587AF69-C29F-48CD-99D3-DB51CB15050C}" srcOrd="0" destOrd="0" presId="urn:microsoft.com/office/officeart/2005/8/layout/process1"/>
    <dgm:cxn modelId="{9215A786-439C-4F9B-AD07-5068F0139CBA}" type="presOf" srcId="{1CA3E8B1-41B8-4CB8-BA12-37CB6CF2F227}" destId="{466AF96A-F505-4FDB-BE2B-FE1B1DB58C7E}" srcOrd="1" destOrd="0" presId="urn:microsoft.com/office/officeart/2005/8/layout/process1"/>
    <dgm:cxn modelId="{E221B693-1B0B-4C71-82AB-FB24264DCF0D}" srcId="{420AD891-44AF-4863-862A-108A2D150216}" destId="{F32B772D-F514-4F74-A9B4-F030A7A6F3CE}" srcOrd="3" destOrd="0" parTransId="{1A2C7BE4-2409-4E70-9309-4EF6DCA30754}" sibTransId="{774FD715-6021-4470-9B72-1A81A4E6C9AB}"/>
    <dgm:cxn modelId="{4B004CB0-FEA8-492F-BF49-EAE81E3A0719}" type="presOf" srcId="{6871D421-8D94-44D2-AE94-516D8EC00560}" destId="{A460F0A7-FCA3-4DDE-AA6E-CED7519D1232}" srcOrd="0" destOrd="0" presId="urn:microsoft.com/office/officeart/2005/8/layout/process1"/>
    <dgm:cxn modelId="{297482C6-D107-4315-B977-4BAE9BD5D918}" type="presOf" srcId="{CD3732E1-3C6D-47DB-8BD7-5F2583088F54}" destId="{560B39F3-9A52-4FCA-AF0C-4CFBD2D0A34D}" srcOrd="1" destOrd="0" presId="urn:microsoft.com/office/officeart/2005/8/layout/process1"/>
    <dgm:cxn modelId="{98F0CFE1-4427-499D-AC5C-6F549DEDF928}" type="presOf" srcId="{9D441535-C78C-434D-A547-798DD699CB55}" destId="{893989D2-ABEA-4C34-90FB-D18FC13C219F}" srcOrd="0" destOrd="0" presId="urn:microsoft.com/office/officeart/2005/8/layout/process1"/>
    <dgm:cxn modelId="{D3B054E7-928E-4326-9BD0-E98756B48F23}" srcId="{420AD891-44AF-4863-862A-108A2D150216}" destId="{6871D421-8D94-44D2-AE94-516D8EC00560}" srcOrd="2" destOrd="0" parTransId="{B005CEDA-6AA8-438E-97EF-9F720DF79D4C}" sibTransId="{3CA50705-ED09-4901-9303-1B00378F5CB8}"/>
    <dgm:cxn modelId="{981FA1FF-837E-49E4-B480-8947E6EB3AE1}" srcId="{420AD891-44AF-4863-862A-108A2D150216}" destId="{6241F12D-1327-4A48-AF48-6578F4C86420}" srcOrd="0" destOrd="0" parTransId="{6600EDFD-3AF4-4AC1-9669-21D9FF63717C}" sibTransId="{1CA3E8B1-41B8-4CB8-BA12-37CB6CF2F227}"/>
    <dgm:cxn modelId="{84D43127-0F61-47EE-883C-8054DD5DEB17}" type="presParOf" srcId="{D85D89D5-7F05-4A38-A87D-D00DAD615F06}" destId="{E9D04E2C-41DC-457A-B376-8F9BB61A0493}" srcOrd="0" destOrd="0" presId="urn:microsoft.com/office/officeart/2005/8/layout/process1"/>
    <dgm:cxn modelId="{E9EF495F-6EE8-44ED-AF36-2B583F6C010B}" type="presParOf" srcId="{D85D89D5-7F05-4A38-A87D-D00DAD615F06}" destId="{F587AF69-C29F-48CD-99D3-DB51CB15050C}" srcOrd="1" destOrd="0" presId="urn:microsoft.com/office/officeart/2005/8/layout/process1"/>
    <dgm:cxn modelId="{01F1A362-209A-42E7-908B-CEB9959C422C}" type="presParOf" srcId="{F587AF69-C29F-48CD-99D3-DB51CB15050C}" destId="{466AF96A-F505-4FDB-BE2B-FE1B1DB58C7E}" srcOrd="0" destOrd="0" presId="urn:microsoft.com/office/officeart/2005/8/layout/process1"/>
    <dgm:cxn modelId="{D6D8DACB-0A06-4FFB-A07F-659FA1DFAC18}" type="presParOf" srcId="{D85D89D5-7F05-4A38-A87D-D00DAD615F06}" destId="{893989D2-ABEA-4C34-90FB-D18FC13C219F}" srcOrd="2" destOrd="0" presId="urn:microsoft.com/office/officeart/2005/8/layout/process1"/>
    <dgm:cxn modelId="{F3D3222C-373D-44CC-B1AA-1D634B25A794}" type="presParOf" srcId="{D85D89D5-7F05-4A38-A87D-D00DAD615F06}" destId="{50568306-B98B-4A07-882B-D0CF4AF63A41}" srcOrd="3" destOrd="0" presId="urn:microsoft.com/office/officeart/2005/8/layout/process1"/>
    <dgm:cxn modelId="{9ABD4F63-9824-4875-9977-69F25A33BAFD}" type="presParOf" srcId="{50568306-B98B-4A07-882B-D0CF4AF63A41}" destId="{560B39F3-9A52-4FCA-AF0C-4CFBD2D0A34D}" srcOrd="0" destOrd="0" presId="urn:microsoft.com/office/officeart/2005/8/layout/process1"/>
    <dgm:cxn modelId="{68C7869C-69B5-4505-83A6-ACD88E8FEF42}" type="presParOf" srcId="{D85D89D5-7F05-4A38-A87D-D00DAD615F06}" destId="{A460F0A7-FCA3-4DDE-AA6E-CED7519D1232}" srcOrd="4" destOrd="0" presId="urn:microsoft.com/office/officeart/2005/8/layout/process1"/>
    <dgm:cxn modelId="{7306BBC8-249A-40C0-BD99-D4CB82153EE4}" type="presParOf" srcId="{D85D89D5-7F05-4A38-A87D-D00DAD615F06}" destId="{E2254A9E-3D18-4E27-96DE-E7C76345A91B}" srcOrd="5" destOrd="0" presId="urn:microsoft.com/office/officeart/2005/8/layout/process1"/>
    <dgm:cxn modelId="{1EC22BC9-524F-4F35-935B-86408AB766A4}" type="presParOf" srcId="{E2254A9E-3D18-4E27-96DE-E7C76345A91B}" destId="{A2BAB80C-BC78-4449-8841-0F9BEAFEC068}" srcOrd="0" destOrd="0" presId="urn:microsoft.com/office/officeart/2005/8/layout/process1"/>
    <dgm:cxn modelId="{89318EE7-23A8-44BC-9F3E-5362D1E217DD}" type="presParOf" srcId="{D85D89D5-7F05-4A38-A87D-D00DAD615F06}" destId="{4A26D129-5A0E-4842-80D4-9E304B7F0F5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7E4FD-D8DA-40B1-8431-565773C1E6AF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795C50C-1D96-4DD9-9888-F819F47B72EF}">
      <dgm:prSet phldrT="[Text]"/>
      <dgm:spPr/>
      <dgm:t>
        <a:bodyPr/>
        <a:lstStyle/>
        <a:p>
          <a:r>
            <a:rPr lang="en-US" b="1" dirty="0"/>
            <a:t>Latin </a:t>
          </a:r>
        </a:p>
        <a:p>
          <a:r>
            <a:rPr lang="en-US" b="1" dirty="0"/>
            <a:t>(Pater)</a:t>
          </a:r>
        </a:p>
      </dgm:t>
    </dgm:pt>
    <dgm:pt modelId="{3AEF1F28-3919-49EE-BC7F-1F9B835D87C3}" type="parTrans" cxnId="{0EF332E6-6EAA-42F5-B770-A42E2AE4AC04}">
      <dgm:prSet/>
      <dgm:spPr/>
      <dgm:t>
        <a:bodyPr/>
        <a:lstStyle/>
        <a:p>
          <a:endParaRPr lang="en-US"/>
        </a:p>
      </dgm:t>
    </dgm:pt>
    <dgm:pt modelId="{C28B1ED5-5916-43C0-BADF-5A6338A5EC01}" type="sibTrans" cxnId="{0EF332E6-6EAA-42F5-B770-A42E2AE4AC04}">
      <dgm:prSet/>
      <dgm:spPr/>
      <dgm:t>
        <a:bodyPr/>
        <a:lstStyle/>
        <a:p>
          <a:endParaRPr lang="en-US"/>
        </a:p>
      </dgm:t>
    </dgm:pt>
    <dgm:pt modelId="{6AC5CCF6-DABE-4653-98F8-D6F728D94DAB}">
      <dgm:prSet phldrT="[Text]"/>
      <dgm:spPr/>
      <dgm:t>
        <a:bodyPr/>
        <a:lstStyle/>
        <a:p>
          <a:r>
            <a:rPr lang="en-US" b="1" dirty="0"/>
            <a:t>Proto-Germanic (</a:t>
          </a:r>
          <a:r>
            <a:rPr lang="en-US" b="1" dirty="0" err="1"/>
            <a:t>fadēr</a:t>
          </a:r>
          <a:r>
            <a:rPr lang="en-US" b="1" dirty="0"/>
            <a:t>)</a:t>
          </a:r>
        </a:p>
      </dgm:t>
    </dgm:pt>
    <dgm:pt modelId="{BAEDBA54-C5B3-4DEF-A311-BF8CD1B97592}" type="parTrans" cxnId="{BF9AA1CB-EAD9-4411-B183-F0CB2AE4DB8E}">
      <dgm:prSet/>
      <dgm:spPr/>
      <dgm:t>
        <a:bodyPr/>
        <a:lstStyle/>
        <a:p>
          <a:endParaRPr lang="en-US"/>
        </a:p>
      </dgm:t>
    </dgm:pt>
    <dgm:pt modelId="{484E8227-D046-4259-B92B-8A9015AB5404}" type="sibTrans" cxnId="{BF9AA1CB-EAD9-4411-B183-F0CB2AE4DB8E}">
      <dgm:prSet/>
      <dgm:spPr/>
      <dgm:t>
        <a:bodyPr/>
        <a:lstStyle/>
        <a:p>
          <a:endParaRPr lang="en-US"/>
        </a:p>
      </dgm:t>
    </dgm:pt>
    <dgm:pt modelId="{2532F86C-5EF0-404C-8940-E96A8D72CED0}">
      <dgm:prSet phldrT="[Text]"/>
      <dgm:spPr/>
      <dgm:t>
        <a:bodyPr/>
        <a:lstStyle/>
        <a:p>
          <a:r>
            <a:rPr lang="en-US" dirty="0"/>
            <a:t>French </a:t>
          </a:r>
        </a:p>
        <a:p>
          <a:r>
            <a:rPr lang="en-US" dirty="0"/>
            <a:t>(Père)</a:t>
          </a:r>
        </a:p>
      </dgm:t>
    </dgm:pt>
    <dgm:pt modelId="{6887525C-2797-4741-9EAA-59220DABCCAC}" type="parTrans" cxnId="{56C86EF3-0C6E-4F21-9CE3-247C8848E610}">
      <dgm:prSet/>
      <dgm:spPr/>
      <dgm:t>
        <a:bodyPr/>
        <a:lstStyle/>
        <a:p>
          <a:endParaRPr lang="en-US"/>
        </a:p>
      </dgm:t>
    </dgm:pt>
    <dgm:pt modelId="{35CB10DA-7B91-4CF2-A3AD-032A00AA183B}" type="sibTrans" cxnId="{56C86EF3-0C6E-4F21-9CE3-247C8848E610}">
      <dgm:prSet/>
      <dgm:spPr/>
      <dgm:t>
        <a:bodyPr/>
        <a:lstStyle/>
        <a:p>
          <a:endParaRPr lang="en-US"/>
        </a:p>
      </dgm:t>
    </dgm:pt>
    <dgm:pt modelId="{199FCA49-C883-4B58-8B50-A58F141BF822}">
      <dgm:prSet phldrT="[Text]"/>
      <dgm:spPr/>
      <dgm:t>
        <a:bodyPr/>
        <a:lstStyle/>
        <a:p>
          <a:r>
            <a:rPr lang="en-US" dirty="0"/>
            <a:t>Spanish </a:t>
          </a:r>
        </a:p>
        <a:p>
          <a:r>
            <a:rPr lang="en-US" dirty="0"/>
            <a:t>(padre)</a:t>
          </a:r>
        </a:p>
      </dgm:t>
    </dgm:pt>
    <dgm:pt modelId="{75E318B9-4FD9-44A2-B5E1-8B61CD890D7C}" type="parTrans" cxnId="{007D4321-C5C3-43DC-876D-09A19CF49B75}">
      <dgm:prSet/>
      <dgm:spPr/>
      <dgm:t>
        <a:bodyPr/>
        <a:lstStyle/>
        <a:p>
          <a:endParaRPr lang="en-US"/>
        </a:p>
      </dgm:t>
    </dgm:pt>
    <dgm:pt modelId="{6E9E3180-53FE-4F8E-81BC-380541F78653}" type="sibTrans" cxnId="{007D4321-C5C3-43DC-876D-09A19CF49B75}">
      <dgm:prSet/>
      <dgm:spPr/>
      <dgm:t>
        <a:bodyPr/>
        <a:lstStyle/>
        <a:p>
          <a:endParaRPr lang="en-US"/>
        </a:p>
      </dgm:t>
    </dgm:pt>
    <dgm:pt modelId="{50986560-DCAC-4AA5-A30C-946691A63148}">
      <dgm:prSet phldrT="[Text]"/>
      <dgm:spPr/>
      <dgm:t>
        <a:bodyPr/>
        <a:lstStyle/>
        <a:p>
          <a:r>
            <a:rPr lang="en-US" dirty="0"/>
            <a:t>Italian </a:t>
          </a:r>
        </a:p>
        <a:p>
          <a:r>
            <a:rPr lang="en-US" dirty="0"/>
            <a:t>(padre)</a:t>
          </a:r>
        </a:p>
      </dgm:t>
    </dgm:pt>
    <dgm:pt modelId="{2B1F4F37-A6A8-4384-B5B8-F67A790B18BB}" type="parTrans" cxnId="{A46AF0C8-BF7A-4F97-BB9D-192AF3FECEFE}">
      <dgm:prSet/>
      <dgm:spPr/>
      <dgm:t>
        <a:bodyPr/>
        <a:lstStyle/>
        <a:p>
          <a:endParaRPr lang="en-US"/>
        </a:p>
      </dgm:t>
    </dgm:pt>
    <dgm:pt modelId="{8C882F98-503F-4906-BD10-004B1A5063E6}" type="sibTrans" cxnId="{A46AF0C8-BF7A-4F97-BB9D-192AF3FECEFE}">
      <dgm:prSet/>
      <dgm:spPr/>
      <dgm:t>
        <a:bodyPr/>
        <a:lstStyle/>
        <a:p>
          <a:endParaRPr lang="en-US"/>
        </a:p>
      </dgm:t>
    </dgm:pt>
    <dgm:pt modelId="{6C55ECAA-F113-4815-BBA1-5BE0F2F97872}">
      <dgm:prSet phldrT="[Text]"/>
      <dgm:spPr/>
      <dgm:t>
        <a:bodyPr/>
        <a:lstStyle/>
        <a:p>
          <a:r>
            <a:rPr lang="en-US" dirty="0"/>
            <a:t>English </a:t>
          </a:r>
        </a:p>
        <a:p>
          <a:r>
            <a:rPr lang="en-US" dirty="0"/>
            <a:t>(Father)</a:t>
          </a:r>
        </a:p>
      </dgm:t>
    </dgm:pt>
    <dgm:pt modelId="{2B445539-42D5-48B1-BC8D-81D39788EDD1}" type="parTrans" cxnId="{B4EAFD83-470F-49AF-9AB3-7C455FC8FEB6}">
      <dgm:prSet/>
      <dgm:spPr/>
      <dgm:t>
        <a:bodyPr/>
        <a:lstStyle/>
        <a:p>
          <a:endParaRPr lang="en-US"/>
        </a:p>
      </dgm:t>
    </dgm:pt>
    <dgm:pt modelId="{4BABEBE4-6401-4751-95F0-10DC5C03247A}" type="sibTrans" cxnId="{B4EAFD83-470F-49AF-9AB3-7C455FC8FEB6}">
      <dgm:prSet/>
      <dgm:spPr/>
      <dgm:t>
        <a:bodyPr/>
        <a:lstStyle/>
        <a:p>
          <a:endParaRPr lang="en-US"/>
        </a:p>
      </dgm:t>
    </dgm:pt>
    <dgm:pt modelId="{2EEB4675-2F67-4D13-80D6-B297800737EE}">
      <dgm:prSet phldrT="[Text]"/>
      <dgm:spPr/>
      <dgm:t>
        <a:bodyPr/>
        <a:lstStyle/>
        <a:p>
          <a:r>
            <a:rPr lang="en-US" dirty="0"/>
            <a:t>German </a:t>
          </a:r>
        </a:p>
        <a:p>
          <a:r>
            <a:rPr lang="en-US" dirty="0"/>
            <a:t>(</a:t>
          </a:r>
          <a:r>
            <a:rPr lang="en-US" dirty="0" err="1"/>
            <a:t>Vater</a:t>
          </a:r>
          <a:r>
            <a:rPr lang="en-US" dirty="0"/>
            <a:t>)</a:t>
          </a:r>
        </a:p>
      </dgm:t>
    </dgm:pt>
    <dgm:pt modelId="{6A7C78DF-D877-43BC-870C-39536FD959A0}" type="parTrans" cxnId="{AC920556-E521-4E11-B23B-B77A5D755FE5}">
      <dgm:prSet/>
      <dgm:spPr/>
      <dgm:t>
        <a:bodyPr/>
        <a:lstStyle/>
        <a:p>
          <a:endParaRPr lang="en-US"/>
        </a:p>
      </dgm:t>
    </dgm:pt>
    <dgm:pt modelId="{F7AC9882-D090-431C-81F1-3F3AE2C208BF}" type="sibTrans" cxnId="{AC920556-E521-4E11-B23B-B77A5D755FE5}">
      <dgm:prSet/>
      <dgm:spPr/>
      <dgm:t>
        <a:bodyPr/>
        <a:lstStyle/>
        <a:p>
          <a:endParaRPr lang="en-US"/>
        </a:p>
      </dgm:t>
    </dgm:pt>
    <dgm:pt modelId="{6649D1B7-3402-43BB-BE5F-399A3FC5CC40}">
      <dgm:prSet phldrT="[Text]"/>
      <dgm:spPr/>
      <dgm:t>
        <a:bodyPr/>
        <a:lstStyle/>
        <a:p>
          <a:r>
            <a:rPr lang="en-US" dirty="0"/>
            <a:t>Dutch </a:t>
          </a:r>
        </a:p>
        <a:p>
          <a:r>
            <a:rPr lang="en-US" dirty="0"/>
            <a:t>(Vader)</a:t>
          </a:r>
        </a:p>
      </dgm:t>
    </dgm:pt>
    <dgm:pt modelId="{EE4DAE86-2AEC-4FC2-91E6-A0E7F83FDC81}" type="parTrans" cxnId="{B0730FAB-D91E-4D8A-94FE-2BCDE7D57C3E}">
      <dgm:prSet/>
      <dgm:spPr/>
      <dgm:t>
        <a:bodyPr/>
        <a:lstStyle/>
        <a:p>
          <a:endParaRPr lang="en-US"/>
        </a:p>
      </dgm:t>
    </dgm:pt>
    <dgm:pt modelId="{1B0EBC21-FE33-4F0A-AF00-C567630A132A}" type="sibTrans" cxnId="{B0730FAB-D91E-4D8A-94FE-2BCDE7D57C3E}">
      <dgm:prSet/>
      <dgm:spPr/>
      <dgm:t>
        <a:bodyPr/>
        <a:lstStyle/>
        <a:p>
          <a:endParaRPr lang="en-US"/>
        </a:p>
      </dgm:t>
    </dgm:pt>
    <dgm:pt modelId="{B9771B3B-ABF8-449A-9F9F-D57E83B65392}">
      <dgm:prSet phldrT="[Text]" custT="1"/>
      <dgm:spPr/>
      <dgm:t>
        <a:bodyPr/>
        <a:lstStyle/>
        <a:p>
          <a:r>
            <a:rPr lang="en-US" sz="2800" b="1" dirty="0"/>
            <a:t>PROTO-INTO EUROPEAN</a:t>
          </a:r>
        </a:p>
      </dgm:t>
    </dgm:pt>
    <dgm:pt modelId="{E46B5C2F-792F-494D-B8A7-808CCAF01CEA}" type="parTrans" cxnId="{EBA8CD36-E849-4169-BF51-F82D81B18BE4}">
      <dgm:prSet/>
      <dgm:spPr/>
      <dgm:t>
        <a:bodyPr/>
        <a:lstStyle/>
        <a:p>
          <a:endParaRPr lang="en-US"/>
        </a:p>
      </dgm:t>
    </dgm:pt>
    <dgm:pt modelId="{5F29A9A7-8E4B-446F-A424-8CCE8B103AE2}" type="sibTrans" cxnId="{EBA8CD36-E849-4169-BF51-F82D81B18BE4}">
      <dgm:prSet/>
      <dgm:spPr/>
      <dgm:t>
        <a:bodyPr/>
        <a:lstStyle/>
        <a:p>
          <a:endParaRPr lang="en-US"/>
        </a:p>
      </dgm:t>
    </dgm:pt>
    <dgm:pt modelId="{C01A79D1-7C9C-4AD2-822D-95E9E25D0D31}" type="pres">
      <dgm:prSet presAssocID="{CFE7E4FD-D8DA-40B1-8431-565773C1E6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D05ADF-E4B8-4C7F-8D35-65109DF75E01}" type="pres">
      <dgm:prSet presAssocID="{B9771B3B-ABF8-449A-9F9F-D57E83B65392}" presName="hierRoot1" presStyleCnt="0">
        <dgm:presLayoutVars>
          <dgm:hierBranch val="init"/>
        </dgm:presLayoutVars>
      </dgm:prSet>
      <dgm:spPr/>
    </dgm:pt>
    <dgm:pt modelId="{82272FEC-9399-4363-B794-EAEDCE827DB1}" type="pres">
      <dgm:prSet presAssocID="{B9771B3B-ABF8-449A-9F9F-D57E83B65392}" presName="rootComposite1" presStyleCnt="0"/>
      <dgm:spPr/>
    </dgm:pt>
    <dgm:pt modelId="{3299BADA-3E6C-476D-AB13-8E6A39F79864}" type="pres">
      <dgm:prSet presAssocID="{B9771B3B-ABF8-449A-9F9F-D57E83B65392}" presName="rootText1" presStyleLbl="node0" presStyleIdx="0" presStyleCnt="1" custScaleX="245337">
        <dgm:presLayoutVars>
          <dgm:chPref val="3"/>
        </dgm:presLayoutVars>
      </dgm:prSet>
      <dgm:spPr/>
    </dgm:pt>
    <dgm:pt modelId="{5A376754-E752-4F3A-A63C-F224466CF9AB}" type="pres">
      <dgm:prSet presAssocID="{B9771B3B-ABF8-449A-9F9F-D57E83B65392}" presName="rootConnector1" presStyleLbl="node1" presStyleIdx="0" presStyleCnt="0"/>
      <dgm:spPr/>
    </dgm:pt>
    <dgm:pt modelId="{729324AD-911C-4FBC-8B1B-DC18DC528E60}" type="pres">
      <dgm:prSet presAssocID="{B9771B3B-ABF8-449A-9F9F-D57E83B65392}" presName="hierChild2" presStyleCnt="0"/>
      <dgm:spPr/>
    </dgm:pt>
    <dgm:pt modelId="{56D0F1FF-19CB-4CB4-BFAB-C9B9BEBED940}" type="pres">
      <dgm:prSet presAssocID="{3AEF1F28-3919-49EE-BC7F-1F9B835D87C3}" presName="Name37" presStyleLbl="parChTrans1D2" presStyleIdx="0" presStyleCnt="2"/>
      <dgm:spPr/>
    </dgm:pt>
    <dgm:pt modelId="{394A2E7A-E49E-4813-A99E-25C6AC5B38DD}" type="pres">
      <dgm:prSet presAssocID="{A795C50C-1D96-4DD9-9888-F819F47B72EF}" presName="hierRoot2" presStyleCnt="0">
        <dgm:presLayoutVars>
          <dgm:hierBranch val="init"/>
        </dgm:presLayoutVars>
      </dgm:prSet>
      <dgm:spPr/>
    </dgm:pt>
    <dgm:pt modelId="{946699C0-4FD0-43A2-8963-CC5A37F9D040}" type="pres">
      <dgm:prSet presAssocID="{A795C50C-1D96-4DD9-9888-F819F47B72EF}" presName="rootComposite" presStyleCnt="0"/>
      <dgm:spPr/>
    </dgm:pt>
    <dgm:pt modelId="{4783E57C-AB6F-48A6-9CBC-35473B64CF56}" type="pres">
      <dgm:prSet presAssocID="{A795C50C-1D96-4DD9-9888-F819F47B72EF}" presName="rootText" presStyleLbl="node2" presStyleIdx="0" presStyleCnt="2">
        <dgm:presLayoutVars>
          <dgm:chPref val="3"/>
        </dgm:presLayoutVars>
      </dgm:prSet>
      <dgm:spPr/>
    </dgm:pt>
    <dgm:pt modelId="{E2C1F0D5-67B5-45D0-A01B-9E364F17A23D}" type="pres">
      <dgm:prSet presAssocID="{A795C50C-1D96-4DD9-9888-F819F47B72EF}" presName="rootConnector" presStyleLbl="node2" presStyleIdx="0" presStyleCnt="2"/>
      <dgm:spPr/>
    </dgm:pt>
    <dgm:pt modelId="{6944A6AA-53A8-4CB0-BF84-BA84DB597036}" type="pres">
      <dgm:prSet presAssocID="{A795C50C-1D96-4DD9-9888-F819F47B72EF}" presName="hierChild4" presStyleCnt="0"/>
      <dgm:spPr/>
    </dgm:pt>
    <dgm:pt modelId="{F56802F0-E58F-465F-8D4E-A766EB22880A}" type="pres">
      <dgm:prSet presAssocID="{6887525C-2797-4741-9EAA-59220DABCCAC}" presName="Name37" presStyleLbl="parChTrans1D3" presStyleIdx="0" presStyleCnt="6"/>
      <dgm:spPr/>
    </dgm:pt>
    <dgm:pt modelId="{A707262F-57A7-4CB5-9302-6A90E9687DB3}" type="pres">
      <dgm:prSet presAssocID="{2532F86C-5EF0-404C-8940-E96A8D72CED0}" presName="hierRoot2" presStyleCnt="0">
        <dgm:presLayoutVars>
          <dgm:hierBranch val="init"/>
        </dgm:presLayoutVars>
      </dgm:prSet>
      <dgm:spPr/>
    </dgm:pt>
    <dgm:pt modelId="{FD6391DE-E586-4C12-BF94-5631F14B0833}" type="pres">
      <dgm:prSet presAssocID="{2532F86C-5EF0-404C-8940-E96A8D72CED0}" presName="rootComposite" presStyleCnt="0"/>
      <dgm:spPr/>
    </dgm:pt>
    <dgm:pt modelId="{7D4506E2-4813-46A9-8D54-3935BC7D9C7A}" type="pres">
      <dgm:prSet presAssocID="{2532F86C-5EF0-404C-8940-E96A8D72CED0}" presName="rootText" presStyleLbl="node3" presStyleIdx="0" presStyleCnt="6">
        <dgm:presLayoutVars>
          <dgm:chPref val="3"/>
        </dgm:presLayoutVars>
      </dgm:prSet>
      <dgm:spPr/>
    </dgm:pt>
    <dgm:pt modelId="{35C9E6DE-0D27-4898-94A1-E6CD2A8704A5}" type="pres">
      <dgm:prSet presAssocID="{2532F86C-5EF0-404C-8940-E96A8D72CED0}" presName="rootConnector" presStyleLbl="node3" presStyleIdx="0" presStyleCnt="6"/>
      <dgm:spPr/>
    </dgm:pt>
    <dgm:pt modelId="{89C6F6FB-1EA0-4E91-934E-D16E57570B7A}" type="pres">
      <dgm:prSet presAssocID="{2532F86C-5EF0-404C-8940-E96A8D72CED0}" presName="hierChild4" presStyleCnt="0"/>
      <dgm:spPr/>
    </dgm:pt>
    <dgm:pt modelId="{8139A542-89DF-423E-8A4D-224DFECB1B67}" type="pres">
      <dgm:prSet presAssocID="{2532F86C-5EF0-404C-8940-E96A8D72CED0}" presName="hierChild5" presStyleCnt="0"/>
      <dgm:spPr/>
    </dgm:pt>
    <dgm:pt modelId="{83724E85-914D-40B7-9DC8-F8E7EDD8ACBE}" type="pres">
      <dgm:prSet presAssocID="{75E318B9-4FD9-44A2-B5E1-8B61CD890D7C}" presName="Name37" presStyleLbl="parChTrans1D3" presStyleIdx="1" presStyleCnt="6"/>
      <dgm:spPr/>
    </dgm:pt>
    <dgm:pt modelId="{4DCFF27E-2587-4CAA-8740-8379AC4DC5F8}" type="pres">
      <dgm:prSet presAssocID="{199FCA49-C883-4B58-8B50-A58F141BF822}" presName="hierRoot2" presStyleCnt="0">
        <dgm:presLayoutVars>
          <dgm:hierBranch val="init"/>
        </dgm:presLayoutVars>
      </dgm:prSet>
      <dgm:spPr/>
    </dgm:pt>
    <dgm:pt modelId="{D14F6C7C-F4DB-498D-AB36-E62F0F6D51C0}" type="pres">
      <dgm:prSet presAssocID="{199FCA49-C883-4B58-8B50-A58F141BF822}" presName="rootComposite" presStyleCnt="0"/>
      <dgm:spPr/>
    </dgm:pt>
    <dgm:pt modelId="{1A4A414A-3B3A-4729-BA64-BC472553721B}" type="pres">
      <dgm:prSet presAssocID="{199FCA49-C883-4B58-8B50-A58F141BF822}" presName="rootText" presStyleLbl="node3" presStyleIdx="1" presStyleCnt="6">
        <dgm:presLayoutVars>
          <dgm:chPref val="3"/>
        </dgm:presLayoutVars>
      </dgm:prSet>
      <dgm:spPr/>
    </dgm:pt>
    <dgm:pt modelId="{2F1CFBAB-5D72-481D-A374-C385AAECA2E3}" type="pres">
      <dgm:prSet presAssocID="{199FCA49-C883-4B58-8B50-A58F141BF822}" presName="rootConnector" presStyleLbl="node3" presStyleIdx="1" presStyleCnt="6"/>
      <dgm:spPr/>
    </dgm:pt>
    <dgm:pt modelId="{1640C3EF-FFCB-4881-BB54-398A5CFAEA1F}" type="pres">
      <dgm:prSet presAssocID="{199FCA49-C883-4B58-8B50-A58F141BF822}" presName="hierChild4" presStyleCnt="0"/>
      <dgm:spPr/>
    </dgm:pt>
    <dgm:pt modelId="{45637667-062E-4DED-867F-86C3177B796E}" type="pres">
      <dgm:prSet presAssocID="{199FCA49-C883-4B58-8B50-A58F141BF822}" presName="hierChild5" presStyleCnt="0"/>
      <dgm:spPr/>
    </dgm:pt>
    <dgm:pt modelId="{4E3E01C9-971B-4557-AE67-F340FFB2E3F6}" type="pres">
      <dgm:prSet presAssocID="{2B1F4F37-A6A8-4384-B5B8-F67A790B18BB}" presName="Name37" presStyleLbl="parChTrans1D3" presStyleIdx="2" presStyleCnt="6"/>
      <dgm:spPr/>
    </dgm:pt>
    <dgm:pt modelId="{A6296448-4992-4EDD-8054-224052BE54D1}" type="pres">
      <dgm:prSet presAssocID="{50986560-DCAC-4AA5-A30C-946691A63148}" presName="hierRoot2" presStyleCnt="0">
        <dgm:presLayoutVars>
          <dgm:hierBranch val="init"/>
        </dgm:presLayoutVars>
      </dgm:prSet>
      <dgm:spPr/>
    </dgm:pt>
    <dgm:pt modelId="{F8257CE5-F9D8-426A-87D9-A305E0BBB794}" type="pres">
      <dgm:prSet presAssocID="{50986560-DCAC-4AA5-A30C-946691A63148}" presName="rootComposite" presStyleCnt="0"/>
      <dgm:spPr/>
    </dgm:pt>
    <dgm:pt modelId="{04BD3901-9FBF-44C5-97FE-979063FD2105}" type="pres">
      <dgm:prSet presAssocID="{50986560-DCAC-4AA5-A30C-946691A63148}" presName="rootText" presStyleLbl="node3" presStyleIdx="2" presStyleCnt="6">
        <dgm:presLayoutVars>
          <dgm:chPref val="3"/>
        </dgm:presLayoutVars>
      </dgm:prSet>
      <dgm:spPr/>
    </dgm:pt>
    <dgm:pt modelId="{B018102E-5CB0-48B8-933F-426C9C63B6AB}" type="pres">
      <dgm:prSet presAssocID="{50986560-DCAC-4AA5-A30C-946691A63148}" presName="rootConnector" presStyleLbl="node3" presStyleIdx="2" presStyleCnt="6"/>
      <dgm:spPr/>
    </dgm:pt>
    <dgm:pt modelId="{A8EBEDB1-B50C-4385-B8E7-B97FCF2509FC}" type="pres">
      <dgm:prSet presAssocID="{50986560-DCAC-4AA5-A30C-946691A63148}" presName="hierChild4" presStyleCnt="0"/>
      <dgm:spPr/>
    </dgm:pt>
    <dgm:pt modelId="{196654B0-D87C-4150-82EC-E3DB6F9D2749}" type="pres">
      <dgm:prSet presAssocID="{50986560-DCAC-4AA5-A30C-946691A63148}" presName="hierChild5" presStyleCnt="0"/>
      <dgm:spPr/>
    </dgm:pt>
    <dgm:pt modelId="{D6F88284-E51B-4929-AA30-B7107A23AA8C}" type="pres">
      <dgm:prSet presAssocID="{A795C50C-1D96-4DD9-9888-F819F47B72EF}" presName="hierChild5" presStyleCnt="0"/>
      <dgm:spPr/>
    </dgm:pt>
    <dgm:pt modelId="{DC0BF828-A918-4EB3-88EF-F5CAF2E41FDA}" type="pres">
      <dgm:prSet presAssocID="{BAEDBA54-C5B3-4DEF-A311-BF8CD1B97592}" presName="Name37" presStyleLbl="parChTrans1D2" presStyleIdx="1" presStyleCnt="2"/>
      <dgm:spPr/>
    </dgm:pt>
    <dgm:pt modelId="{B33372E5-58B4-4C28-8407-070EA0BF742E}" type="pres">
      <dgm:prSet presAssocID="{6AC5CCF6-DABE-4653-98F8-D6F728D94DAB}" presName="hierRoot2" presStyleCnt="0">
        <dgm:presLayoutVars>
          <dgm:hierBranch val="init"/>
        </dgm:presLayoutVars>
      </dgm:prSet>
      <dgm:spPr/>
    </dgm:pt>
    <dgm:pt modelId="{56700EC8-FA47-4A9A-9150-EE2361BB5BCC}" type="pres">
      <dgm:prSet presAssocID="{6AC5CCF6-DABE-4653-98F8-D6F728D94DAB}" presName="rootComposite" presStyleCnt="0"/>
      <dgm:spPr/>
    </dgm:pt>
    <dgm:pt modelId="{AE62E4E6-AF18-48DF-86F1-0E194BCDE835}" type="pres">
      <dgm:prSet presAssocID="{6AC5CCF6-DABE-4653-98F8-D6F728D94DAB}" presName="rootText" presStyleLbl="node2" presStyleIdx="1" presStyleCnt="2">
        <dgm:presLayoutVars>
          <dgm:chPref val="3"/>
        </dgm:presLayoutVars>
      </dgm:prSet>
      <dgm:spPr/>
    </dgm:pt>
    <dgm:pt modelId="{464FE2E8-DB06-483C-AC7F-0747A8CCD63D}" type="pres">
      <dgm:prSet presAssocID="{6AC5CCF6-DABE-4653-98F8-D6F728D94DAB}" presName="rootConnector" presStyleLbl="node2" presStyleIdx="1" presStyleCnt="2"/>
      <dgm:spPr/>
    </dgm:pt>
    <dgm:pt modelId="{5DE59D87-E779-4670-9074-649B35726891}" type="pres">
      <dgm:prSet presAssocID="{6AC5CCF6-DABE-4653-98F8-D6F728D94DAB}" presName="hierChild4" presStyleCnt="0"/>
      <dgm:spPr/>
    </dgm:pt>
    <dgm:pt modelId="{8847196F-6F3B-4864-AFCB-79E5C5FD147C}" type="pres">
      <dgm:prSet presAssocID="{2B445539-42D5-48B1-BC8D-81D39788EDD1}" presName="Name37" presStyleLbl="parChTrans1D3" presStyleIdx="3" presStyleCnt="6"/>
      <dgm:spPr/>
    </dgm:pt>
    <dgm:pt modelId="{5D9B7DD9-ECC9-43CE-A54E-8F6F762EF932}" type="pres">
      <dgm:prSet presAssocID="{6C55ECAA-F113-4815-BBA1-5BE0F2F97872}" presName="hierRoot2" presStyleCnt="0">
        <dgm:presLayoutVars>
          <dgm:hierBranch val="init"/>
        </dgm:presLayoutVars>
      </dgm:prSet>
      <dgm:spPr/>
    </dgm:pt>
    <dgm:pt modelId="{66D43A0E-B509-4369-8A96-EC73B2538D25}" type="pres">
      <dgm:prSet presAssocID="{6C55ECAA-F113-4815-BBA1-5BE0F2F97872}" presName="rootComposite" presStyleCnt="0"/>
      <dgm:spPr/>
    </dgm:pt>
    <dgm:pt modelId="{7598CEC3-D70A-4403-9A3D-30B7B3898582}" type="pres">
      <dgm:prSet presAssocID="{6C55ECAA-F113-4815-BBA1-5BE0F2F97872}" presName="rootText" presStyleLbl="node3" presStyleIdx="3" presStyleCnt="6">
        <dgm:presLayoutVars>
          <dgm:chPref val="3"/>
        </dgm:presLayoutVars>
      </dgm:prSet>
      <dgm:spPr/>
    </dgm:pt>
    <dgm:pt modelId="{9AD61537-242A-4D30-B0E3-D3EF190D2D89}" type="pres">
      <dgm:prSet presAssocID="{6C55ECAA-F113-4815-BBA1-5BE0F2F97872}" presName="rootConnector" presStyleLbl="node3" presStyleIdx="3" presStyleCnt="6"/>
      <dgm:spPr/>
    </dgm:pt>
    <dgm:pt modelId="{B988E29D-AD79-4406-B7FE-89464B615BC7}" type="pres">
      <dgm:prSet presAssocID="{6C55ECAA-F113-4815-BBA1-5BE0F2F97872}" presName="hierChild4" presStyleCnt="0"/>
      <dgm:spPr/>
    </dgm:pt>
    <dgm:pt modelId="{41FDAA97-54CF-4426-A4AC-F0D21F9E6175}" type="pres">
      <dgm:prSet presAssocID="{6C55ECAA-F113-4815-BBA1-5BE0F2F97872}" presName="hierChild5" presStyleCnt="0"/>
      <dgm:spPr/>
    </dgm:pt>
    <dgm:pt modelId="{DB06AB4A-E936-4930-B334-EE35B796D968}" type="pres">
      <dgm:prSet presAssocID="{6A7C78DF-D877-43BC-870C-39536FD959A0}" presName="Name37" presStyleLbl="parChTrans1D3" presStyleIdx="4" presStyleCnt="6"/>
      <dgm:spPr/>
    </dgm:pt>
    <dgm:pt modelId="{40FC228A-02EC-4D90-B8D1-34CFD87790FC}" type="pres">
      <dgm:prSet presAssocID="{2EEB4675-2F67-4D13-80D6-B297800737EE}" presName="hierRoot2" presStyleCnt="0">
        <dgm:presLayoutVars>
          <dgm:hierBranch val="init"/>
        </dgm:presLayoutVars>
      </dgm:prSet>
      <dgm:spPr/>
    </dgm:pt>
    <dgm:pt modelId="{FA846741-733F-470B-8D28-D323A57DC0B2}" type="pres">
      <dgm:prSet presAssocID="{2EEB4675-2F67-4D13-80D6-B297800737EE}" presName="rootComposite" presStyleCnt="0"/>
      <dgm:spPr/>
    </dgm:pt>
    <dgm:pt modelId="{C3AD64F8-260A-458D-B13E-9486049A9CFB}" type="pres">
      <dgm:prSet presAssocID="{2EEB4675-2F67-4D13-80D6-B297800737EE}" presName="rootText" presStyleLbl="node3" presStyleIdx="4" presStyleCnt="6">
        <dgm:presLayoutVars>
          <dgm:chPref val="3"/>
        </dgm:presLayoutVars>
      </dgm:prSet>
      <dgm:spPr/>
    </dgm:pt>
    <dgm:pt modelId="{B6117A78-30B9-478A-9085-A5785C48319D}" type="pres">
      <dgm:prSet presAssocID="{2EEB4675-2F67-4D13-80D6-B297800737EE}" presName="rootConnector" presStyleLbl="node3" presStyleIdx="4" presStyleCnt="6"/>
      <dgm:spPr/>
    </dgm:pt>
    <dgm:pt modelId="{3D23A5D8-9EE8-42FF-A666-3A136B8E2EF4}" type="pres">
      <dgm:prSet presAssocID="{2EEB4675-2F67-4D13-80D6-B297800737EE}" presName="hierChild4" presStyleCnt="0"/>
      <dgm:spPr/>
    </dgm:pt>
    <dgm:pt modelId="{1FEA87BF-A05F-41B3-A835-045F34363F69}" type="pres">
      <dgm:prSet presAssocID="{2EEB4675-2F67-4D13-80D6-B297800737EE}" presName="hierChild5" presStyleCnt="0"/>
      <dgm:spPr/>
    </dgm:pt>
    <dgm:pt modelId="{AF71FEE6-F497-4A9E-A8C8-1452575CD255}" type="pres">
      <dgm:prSet presAssocID="{EE4DAE86-2AEC-4FC2-91E6-A0E7F83FDC81}" presName="Name37" presStyleLbl="parChTrans1D3" presStyleIdx="5" presStyleCnt="6"/>
      <dgm:spPr/>
    </dgm:pt>
    <dgm:pt modelId="{29017E13-DB1C-454B-896C-F3C3E1AE2D72}" type="pres">
      <dgm:prSet presAssocID="{6649D1B7-3402-43BB-BE5F-399A3FC5CC40}" presName="hierRoot2" presStyleCnt="0">
        <dgm:presLayoutVars>
          <dgm:hierBranch val="init"/>
        </dgm:presLayoutVars>
      </dgm:prSet>
      <dgm:spPr/>
    </dgm:pt>
    <dgm:pt modelId="{6A147FC2-8C76-4345-B3C2-500F9C9F8D88}" type="pres">
      <dgm:prSet presAssocID="{6649D1B7-3402-43BB-BE5F-399A3FC5CC40}" presName="rootComposite" presStyleCnt="0"/>
      <dgm:spPr/>
    </dgm:pt>
    <dgm:pt modelId="{FED3FB65-4F80-4049-9ADA-556587F6C94E}" type="pres">
      <dgm:prSet presAssocID="{6649D1B7-3402-43BB-BE5F-399A3FC5CC40}" presName="rootText" presStyleLbl="node3" presStyleIdx="5" presStyleCnt="6">
        <dgm:presLayoutVars>
          <dgm:chPref val="3"/>
        </dgm:presLayoutVars>
      </dgm:prSet>
      <dgm:spPr/>
    </dgm:pt>
    <dgm:pt modelId="{99D80A3A-0EFB-4FB4-8B78-0131B666703B}" type="pres">
      <dgm:prSet presAssocID="{6649D1B7-3402-43BB-BE5F-399A3FC5CC40}" presName="rootConnector" presStyleLbl="node3" presStyleIdx="5" presStyleCnt="6"/>
      <dgm:spPr/>
    </dgm:pt>
    <dgm:pt modelId="{ACA9A7E4-98FA-49B9-9353-C77B2050A7B4}" type="pres">
      <dgm:prSet presAssocID="{6649D1B7-3402-43BB-BE5F-399A3FC5CC40}" presName="hierChild4" presStyleCnt="0"/>
      <dgm:spPr/>
    </dgm:pt>
    <dgm:pt modelId="{0EEED403-6DCF-4E1C-86E5-F81B4A0CEEEF}" type="pres">
      <dgm:prSet presAssocID="{6649D1B7-3402-43BB-BE5F-399A3FC5CC40}" presName="hierChild5" presStyleCnt="0"/>
      <dgm:spPr/>
    </dgm:pt>
    <dgm:pt modelId="{C5904801-C0DE-4D28-AC19-3DA7951F6520}" type="pres">
      <dgm:prSet presAssocID="{6AC5CCF6-DABE-4653-98F8-D6F728D94DAB}" presName="hierChild5" presStyleCnt="0"/>
      <dgm:spPr/>
    </dgm:pt>
    <dgm:pt modelId="{B36EF161-21EF-4BB5-81D1-58B3A9CE6E13}" type="pres">
      <dgm:prSet presAssocID="{B9771B3B-ABF8-449A-9F9F-D57E83B65392}" presName="hierChild3" presStyleCnt="0"/>
      <dgm:spPr/>
    </dgm:pt>
  </dgm:ptLst>
  <dgm:cxnLst>
    <dgm:cxn modelId="{CB216E17-710F-427C-9E1C-61480ACF6A06}" type="presOf" srcId="{6C55ECAA-F113-4815-BBA1-5BE0F2F97872}" destId="{9AD61537-242A-4D30-B0E3-D3EF190D2D89}" srcOrd="1" destOrd="0" presId="urn:microsoft.com/office/officeart/2005/8/layout/orgChart1"/>
    <dgm:cxn modelId="{007D4321-C5C3-43DC-876D-09A19CF49B75}" srcId="{A795C50C-1D96-4DD9-9888-F819F47B72EF}" destId="{199FCA49-C883-4B58-8B50-A58F141BF822}" srcOrd="1" destOrd="0" parTransId="{75E318B9-4FD9-44A2-B5E1-8B61CD890D7C}" sibTransId="{6E9E3180-53FE-4F8E-81BC-380541F78653}"/>
    <dgm:cxn modelId="{810C5F26-0D67-4593-9D93-4291E40D41BC}" type="presOf" srcId="{EE4DAE86-2AEC-4FC2-91E6-A0E7F83FDC81}" destId="{AF71FEE6-F497-4A9E-A8C8-1452575CD255}" srcOrd="0" destOrd="0" presId="urn:microsoft.com/office/officeart/2005/8/layout/orgChart1"/>
    <dgm:cxn modelId="{745D3A2F-E962-4C6D-8617-13A3F89358CE}" type="presOf" srcId="{A795C50C-1D96-4DD9-9888-F819F47B72EF}" destId="{E2C1F0D5-67B5-45D0-A01B-9E364F17A23D}" srcOrd="1" destOrd="0" presId="urn:microsoft.com/office/officeart/2005/8/layout/orgChart1"/>
    <dgm:cxn modelId="{7C5AE72F-E1EF-4E50-84A3-4606DAA602C2}" type="presOf" srcId="{6AC5CCF6-DABE-4653-98F8-D6F728D94DAB}" destId="{464FE2E8-DB06-483C-AC7F-0747A8CCD63D}" srcOrd="1" destOrd="0" presId="urn:microsoft.com/office/officeart/2005/8/layout/orgChart1"/>
    <dgm:cxn modelId="{EBA8CD36-E849-4169-BF51-F82D81B18BE4}" srcId="{CFE7E4FD-D8DA-40B1-8431-565773C1E6AF}" destId="{B9771B3B-ABF8-449A-9F9F-D57E83B65392}" srcOrd="0" destOrd="0" parTransId="{E46B5C2F-792F-494D-B8A7-808CCAF01CEA}" sibTransId="{5F29A9A7-8E4B-446F-A424-8CCE8B103AE2}"/>
    <dgm:cxn modelId="{602F2139-B96F-4605-8FDD-F84A01F82BF0}" type="presOf" srcId="{6649D1B7-3402-43BB-BE5F-399A3FC5CC40}" destId="{99D80A3A-0EFB-4FB4-8B78-0131B666703B}" srcOrd="1" destOrd="0" presId="urn:microsoft.com/office/officeart/2005/8/layout/orgChart1"/>
    <dgm:cxn modelId="{DD62E33C-36ED-4AA6-A97B-19CF6D748433}" type="presOf" srcId="{6A7C78DF-D877-43BC-870C-39536FD959A0}" destId="{DB06AB4A-E936-4930-B334-EE35B796D968}" srcOrd="0" destOrd="0" presId="urn:microsoft.com/office/officeart/2005/8/layout/orgChart1"/>
    <dgm:cxn modelId="{EB3FBA62-02A0-4BD2-8CAB-36E1D17FF935}" type="presOf" srcId="{2532F86C-5EF0-404C-8940-E96A8D72CED0}" destId="{7D4506E2-4813-46A9-8D54-3935BC7D9C7A}" srcOrd="0" destOrd="0" presId="urn:microsoft.com/office/officeart/2005/8/layout/orgChart1"/>
    <dgm:cxn modelId="{6DB32F45-9FA6-455F-A70F-C4D6E1C8B641}" type="presOf" srcId="{3AEF1F28-3919-49EE-BC7F-1F9B835D87C3}" destId="{56D0F1FF-19CB-4CB4-BFAB-C9B9BEBED940}" srcOrd="0" destOrd="0" presId="urn:microsoft.com/office/officeart/2005/8/layout/orgChart1"/>
    <dgm:cxn modelId="{3B35284B-0E37-45F1-BCF9-B956B29E2516}" type="presOf" srcId="{2EEB4675-2F67-4D13-80D6-B297800737EE}" destId="{C3AD64F8-260A-458D-B13E-9486049A9CFB}" srcOrd="0" destOrd="0" presId="urn:microsoft.com/office/officeart/2005/8/layout/orgChart1"/>
    <dgm:cxn modelId="{2925E273-089B-483C-9C4A-5E78C582F709}" type="presOf" srcId="{2532F86C-5EF0-404C-8940-E96A8D72CED0}" destId="{35C9E6DE-0D27-4898-94A1-E6CD2A8704A5}" srcOrd="1" destOrd="0" presId="urn:microsoft.com/office/officeart/2005/8/layout/orgChart1"/>
    <dgm:cxn modelId="{AC920556-E521-4E11-B23B-B77A5D755FE5}" srcId="{6AC5CCF6-DABE-4653-98F8-D6F728D94DAB}" destId="{2EEB4675-2F67-4D13-80D6-B297800737EE}" srcOrd="1" destOrd="0" parTransId="{6A7C78DF-D877-43BC-870C-39536FD959A0}" sibTransId="{F7AC9882-D090-431C-81F1-3F3AE2C208BF}"/>
    <dgm:cxn modelId="{A1981B77-EE55-4D14-B955-64DFF6FD0C04}" type="presOf" srcId="{6C55ECAA-F113-4815-BBA1-5BE0F2F97872}" destId="{7598CEC3-D70A-4403-9A3D-30B7B3898582}" srcOrd="0" destOrd="0" presId="urn:microsoft.com/office/officeart/2005/8/layout/orgChart1"/>
    <dgm:cxn modelId="{3D6A8777-DB0D-4C9E-988A-1462E6C9B728}" type="presOf" srcId="{B9771B3B-ABF8-449A-9F9F-D57E83B65392}" destId="{5A376754-E752-4F3A-A63C-F224466CF9AB}" srcOrd="1" destOrd="0" presId="urn:microsoft.com/office/officeart/2005/8/layout/orgChart1"/>
    <dgm:cxn modelId="{B4EAFD83-470F-49AF-9AB3-7C455FC8FEB6}" srcId="{6AC5CCF6-DABE-4653-98F8-D6F728D94DAB}" destId="{6C55ECAA-F113-4815-BBA1-5BE0F2F97872}" srcOrd="0" destOrd="0" parTransId="{2B445539-42D5-48B1-BC8D-81D39788EDD1}" sibTransId="{4BABEBE4-6401-4751-95F0-10DC5C03247A}"/>
    <dgm:cxn modelId="{F6CEB984-96D5-48ED-BF0B-F194DE516A67}" type="presOf" srcId="{199FCA49-C883-4B58-8B50-A58F141BF822}" destId="{2F1CFBAB-5D72-481D-A374-C385AAECA2E3}" srcOrd="1" destOrd="0" presId="urn:microsoft.com/office/officeart/2005/8/layout/orgChart1"/>
    <dgm:cxn modelId="{09AE4C9B-8F53-4675-9898-0BA60EB6EB26}" type="presOf" srcId="{BAEDBA54-C5B3-4DEF-A311-BF8CD1B97592}" destId="{DC0BF828-A918-4EB3-88EF-F5CAF2E41FDA}" srcOrd="0" destOrd="0" presId="urn:microsoft.com/office/officeart/2005/8/layout/orgChart1"/>
    <dgm:cxn modelId="{2B26E99B-3B14-4CF4-90CB-85CE5E1FC8D3}" type="presOf" srcId="{50986560-DCAC-4AA5-A30C-946691A63148}" destId="{04BD3901-9FBF-44C5-97FE-979063FD2105}" srcOrd="0" destOrd="0" presId="urn:microsoft.com/office/officeart/2005/8/layout/orgChart1"/>
    <dgm:cxn modelId="{A51F2A9C-4B49-4A97-8EF0-50E0EC272E15}" type="presOf" srcId="{2EEB4675-2F67-4D13-80D6-B297800737EE}" destId="{B6117A78-30B9-478A-9085-A5785C48319D}" srcOrd="1" destOrd="0" presId="urn:microsoft.com/office/officeart/2005/8/layout/orgChart1"/>
    <dgm:cxn modelId="{E49E9FA0-AAD3-4A94-9AAF-C428A78767B8}" type="presOf" srcId="{50986560-DCAC-4AA5-A30C-946691A63148}" destId="{B018102E-5CB0-48B8-933F-426C9C63B6AB}" srcOrd="1" destOrd="0" presId="urn:microsoft.com/office/officeart/2005/8/layout/orgChart1"/>
    <dgm:cxn modelId="{B0730FAB-D91E-4D8A-94FE-2BCDE7D57C3E}" srcId="{6AC5CCF6-DABE-4653-98F8-D6F728D94DAB}" destId="{6649D1B7-3402-43BB-BE5F-399A3FC5CC40}" srcOrd="2" destOrd="0" parTransId="{EE4DAE86-2AEC-4FC2-91E6-A0E7F83FDC81}" sibTransId="{1B0EBC21-FE33-4F0A-AF00-C567630A132A}"/>
    <dgm:cxn modelId="{3B712FB4-B9B7-4456-B2E3-24BE1D517274}" type="presOf" srcId="{6649D1B7-3402-43BB-BE5F-399A3FC5CC40}" destId="{FED3FB65-4F80-4049-9ADA-556587F6C94E}" srcOrd="0" destOrd="0" presId="urn:microsoft.com/office/officeart/2005/8/layout/orgChart1"/>
    <dgm:cxn modelId="{B803D1BE-FA3A-41AF-B02C-51879DAB1C91}" type="presOf" srcId="{B9771B3B-ABF8-449A-9F9F-D57E83B65392}" destId="{3299BADA-3E6C-476D-AB13-8E6A39F79864}" srcOrd="0" destOrd="0" presId="urn:microsoft.com/office/officeart/2005/8/layout/orgChart1"/>
    <dgm:cxn modelId="{A46AF0C8-BF7A-4F97-BB9D-192AF3FECEFE}" srcId="{A795C50C-1D96-4DD9-9888-F819F47B72EF}" destId="{50986560-DCAC-4AA5-A30C-946691A63148}" srcOrd="2" destOrd="0" parTransId="{2B1F4F37-A6A8-4384-B5B8-F67A790B18BB}" sibTransId="{8C882F98-503F-4906-BD10-004B1A5063E6}"/>
    <dgm:cxn modelId="{BF9AA1CB-EAD9-4411-B183-F0CB2AE4DB8E}" srcId="{B9771B3B-ABF8-449A-9F9F-D57E83B65392}" destId="{6AC5CCF6-DABE-4653-98F8-D6F728D94DAB}" srcOrd="1" destOrd="0" parTransId="{BAEDBA54-C5B3-4DEF-A311-BF8CD1B97592}" sibTransId="{484E8227-D046-4259-B92B-8A9015AB5404}"/>
    <dgm:cxn modelId="{66DAB7CE-5B38-4F48-8D18-CCE8C31275E4}" type="presOf" srcId="{CFE7E4FD-D8DA-40B1-8431-565773C1E6AF}" destId="{C01A79D1-7C9C-4AD2-822D-95E9E25D0D31}" srcOrd="0" destOrd="0" presId="urn:microsoft.com/office/officeart/2005/8/layout/orgChart1"/>
    <dgm:cxn modelId="{F5F59ED9-0E72-4CA3-9981-95F0DB876DFD}" type="presOf" srcId="{2B445539-42D5-48B1-BC8D-81D39788EDD1}" destId="{8847196F-6F3B-4864-AFCB-79E5C5FD147C}" srcOrd="0" destOrd="0" presId="urn:microsoft.com/office/officeart/2005/8/layout/orgChart1"/>
    <dgm:cxn modelId="{615CA6E1-4AE8-4340-8E65-77A64741A2D4}" type="presOf" srcId="{199FCA49-C883-4B58-8B50-A58F141BF822}" destId="{1A4A414A-3B3A-4729-BA64-BC472553721B}" srcOrd="0" destOrd="0" presId="urn:microsoft.com/office/officeart/2005/8/layout/orgChart1"/>
    <dgm:cxn modelId="{0EF332E6-6EAA-42F5-B770-A42E2AE4AC04}" srcId="{B9771B3B-ABF8-449A-9F9F-D57E83B65392}" destId="{A795C50C-1D96-4DD9-9888-F819F47B72EF}" srcOrd="0" destOrd="0" parTransId="{3AEF1F28-3919-49EE-BC7F-1F9B835D87C3}" sibTransId="{C28B1ED5-5916-43C0-BADF-5A6338A5EC01}"/>
    <dgm:cxn modelId="{9378F2E8-AFBE-4CD5-B91B-627771651929}" type="presOf" srcId="{2B1F4F37-A6A8-4384-B5B8-F67A790B18BB}" destId="{4E3E01C9-971B-4557-AE67-F340FFB2E3F6}" srcOrd="0" destOrd="0" presId="urn:microsoft.com/office/officeart/2005/8/layout/orgChart1"/>
    <dgm:cxn modelId="{618772EB-E0C9-4DA5-B7A9-75FA4992C48C}" type="presOf" srcId="{6AC5CCF6-DABE-4653-98F8-D6F728D94DAB}" destId="{AE62E4E6-AF18-48DF-86F1-0E194BCDE835}" srcOrd="0" destOrd="0" presId="urn:microsoft.com/office/officeart/2005/8/layout/orgChart1"/>
    <dgm:cxn modelId="{05A8FAEC-9CBD-4B71-BD9C-3D3B34FC8315}" type="presOf" srcId="{6887525C-2797-4741-9EAA-59220DABCCAC}" destId="{F56802F0-E58F-465F-8D4E-A766EB22880A}" srcOrd="0" destOrd="0" presId="urn:microsoft.com/office/officeart/2005/8/layout/orgChart1"/>
    <dgm:cxn modelId="{56C86EF3-0C6E-4F21-9CE3-247C8848E610}" srcId="{A795C50C-1D96-4DD9-9888-F819F47B72EF}" destId="{2532F86C-5EF0-404C-8940-E96A8D72CED0}" srcOrd="0" destOrd="0" parTransId="{6887525C-2797-4741-9EAA-59220DABCCAC}" sibTransId="{35CB10DA-7B91-4CF2-A3AD-032A00AA183B}"/>
    <dgm:cxn modelId="{03861CFA-8FE5-4FB9-8259-334836BF9005}" type="presOf" srcId="{A795C50C-1D96-4DD9-9888-F819F47B72EF}" destId="{4783E57C-AB6F-48A6-9CBC-35473B64CF56}" srcOrd="0" destOrd="0" presId="urn:microsoft.com/office/officeart/2005/8/layout/orgChart1"/>
    <dgm:cxn modelId="{07EA3DFB-2B9D-44F7-88B1-07BAA782F1A9}" type="presOf" srcId="{75E318B9-4FD9-44A2-B5E1-8B61CD890D7C}" destId="{83724E85-914D-40B7-9DC8-F8E7EDD8ACBE}" srcOrd="0" destOrd="0" presId="urn:microsoft.com/office/officeart/2005/8/layout/orgChart1"/>
    <dgm:cxn modelId="{1F7ABAA9-05CA-4D1E-802F-CFD956F4690C}" type="presParOf" srcId="{C01A79D1-7C9C-4AD2-822D-95E9E25D0D31}" destId="{D8D05ADF-E4B8-4C7F-8D35-65109DF75E01}" srcOrd="0" destOrd="0" presId="urn:microsoft.com/office/officeart/2005/8/layout/orgChart1"/>
    <dgm:cxn modelId="{B95EA412-E50A-4F52-A65B-7DA8A6DE7F6C}" type="presParOf" srcId="{D8D05ADF-E4B8-4C7F-8D35-65109DF75E01}" destId="{82272FEC-9399-4363-B794-EAEDCE827DB1}" srcOrd="0" destOrd="0" presId="urn:microsoft.com/office/officeart/2005/8/layout/orgChart1"/>
    <dgm:cxn modelId="{2D736BF8-17E6-4F7D-A8E1-5F5939775E3E}" type="presParOf" srcId="{82272FEC-9399-4363-B794-EAEDCE827DB1}" destId="{3299BADA-3E6C-476D-AB13-8E6A39F79864}" srcOrd="0" destOrd="0" presId="urn:microsoft.com/office/officeart/2005/8/layout/orgChart1"/>
    <dgm:cxn modelId="{B0538E2A-1EA0-4E04-932C-651D7162A823}" type="presParOf" srcId="{82272FEC-9399-4363-B794-EAEDCE827DB1}" destId="{5A376754-E752-4F3A-A63C-F224466CF9AB}" srcOrd="1" destOrd="0" presId="urn:microsoft.com/office/officeart/2005/8/layout/orgChart1"/>
    <dgm:cxn modelId="{FCEADECA-353A-4AA4-AA98-B94B774BB242}" type="presParOf" srcId="{D8D05ADF-E4B8-4C7F-8D35-65109DF75E01}" destId="{729324AD-911C-4FBC-8B1B-DC18DC528E60}" srcOrd="1" destOrd="0" presId="urn:microsoft.com/office/officeart/2005/8/layout/orgChart1"/>
    <dgm:cxn modelId="{B30E7AAB-5730-4376-92F9-A4BBB2DA06C9}" type="presParOf" srcId="{729324AD-911C-4FBC-8B1B-DC18DC528E60}" destId="{56D0F1FF-19CB-4CB4-BFAB-C9B9BEBED940}" srcOrd="0" destOrd="0" presId="urn:microsoft.com/office/officeart/2005/8/layout/orgChart1"/>
    <dgm:cxn modelId="{7E38E86C-71C1-47D0-A09B-D433369C52B8}" type="presParOf" srcId="{729324AD-911C-4FBC-8B1B-DC18DC528E60}" destId="{394A2E7A-E49E-4813-A99E-25C6AC5B38DD}" srcOrd="1" destOrd="0" presId="urn:microsoft.com/office/officeart/2005/8/layout/orgChart1"/>
    <dgm:cxn modelId="{9AE47409-0747-49B8-9924-AB934481E81F}" type="presParOf" srcId="{394A2E7A-E49E-4813-A99E-25C6AC5B38DD}" destId="{946699C0-4FD0-43A2-8963-CC5A37F9D040}" srcOrd="0" destOrd="0" presId="urn:microsoft.com/office/officeart/2005/8/layout/orgChart1"/>
    <dgm:cxn modelId="{F5B65A02-59C8-46AA-90AE-D17D1165E87D}" type="presParOf" srcId="{946699C0-4FD0-43A2-8963-CC5A37F9D040}" destId="{4783E57C-AB6F-48A6-9CBC-35473B64CF56}" srcOrd="0" destOrd="0" presId="urn:microsoft.com/office/officeart/2005/8/layout/orgChart1"/>
    <dgm:cxn modelId="{CB527F97-6862-4D69-B130-5FB1D4EC57C8}" type="presParOf" srcId="{946699C0-4FD0-43A2-8963-CC5A37F9D040}" destId="{E2C1F0D5-67B5-45D0-A01B-9E364F17A23D}" srcOrd="1" destOrd="0" presId="urn:microsoft.com/office/officeart/2005/8/layout/orgChart1"/>
    <dgm:cxn modelId="{9941EEA3-1511-4567-91BE-810A52A11B47}" type="presParOf" srcId="{394A2E7A-E49E-4813-A99E-25C6AC5B38DD}" destId="{6944A6AA-53A8-4CB0-BF84-BA84DB597036}" srcOrd="1" destOrd="0" presId="urn:microsoft.com/office/officeart/2005/8/layout/orgChart1"/>
    <dgm:cxn modelId="{417F171A-0C12-49E4-ACCF-2D550B00C8C7}" type="presParOf" srcId="{6944A6AA-53A8-4CB0-BF84-BA84DB597036}" destId="{F56802F0-E58F-465F-8D4E-A766EB22880A}" srcOrd="0" destOrd="0" presId="urn:microsoft.com/office/officeart/2005/8/layout/orgChart1"/>
    <dgm:cxn modelId="{BB2200F6-2293-40D9-8193-F2294A0E3B57}" type="presParOf" srcId="{6944A6AA-53A8-4CB0-BF84-BA84DB597036}" destId="{A707262F-57A7-4CB5-9302-6A90E9687DB3}" srcOrd="1" destOrd="0" presId="urn:microsoft.com/office/officeart/2005/8/layout/orgChart1"/>
    <dgm:cxn modelId="{6E75D79A-6315-4292-A64D-E26B23927488}" type="presParOf" srcId="{A707262F-57A7-4CB5-9302-6A90E9687DB3}" destId="{FD6391DE-E586-4C12-BF94-5631F14B0833}" srcOrd="0" destOrd="0" presId="urn:microsoft.com/office/officeart/2005/8/layout/orgChart1"/>
    <dgm:cxn modelId="{3C1D8A7D-EBB9-4ABB-83DC-63B17D37C473}" type="presParOf" srcId="{FD6391DE-E586-4C12-BF94-5631F14B0833}" destId="{7D4506E2-4813-46A9-8D54-3935BC7D9C7A}" srcOrd="0" destOrd="0" presId="urn:microsoft.com/office/officeart/2005/8/layout/orgChart1"/>
    <dgm:cxn modelId="{A9DE9765-3F43-473C-885D-06163956ED01}" type="presParOf" srcId="{FD6391DE-E586-4C12-BF94-5631F14B0833}" destId="{35C9E6DE-0D27-4898-94A1-E6CD2A8704A5}" srcOrd="1" destOrd="0" presId="urn:microsoft.com/office/officeart/2005/8/layout/orgChart1"/>
    <dgm:cxn modelId="{AB99C0C7-EEDE-45FF-A914-776CDD99C8B0}" type="presParOf" srcId="{A707262F-57A7-4CB5-9302-6A90E9687DB3}" destId="{89C6F6FB-1EA0-4E91-934E-D16E57570B7A}" srcOrd="1" destOrd="0" presId="urn:microsoft.com/office/officeart/2005/8/layout/orgChart1"/>
    <dgm:cxn modelId="{7546C36A-F91B-43B9-9167-C9342BBBCF8D}" type="presParOf" srcId="{A707262F-57A7-4CB5-9302-6A90E9687DB3}" destId="{8139A542-89DF-423E-8A4D-224DFECB1B67}" srcOrd="2" destOrd="0" presId="urn:microsoft.com/office/officeart/2005/8/layout/orgChart1"/>
    <dgm:cxn modelId="{15EADA35-B8FB-412A-9083-FE9A20EF6480}" type="presParOf" srcId="{6944A6AA-53A8-4CB0-BF84-BA84DB597036}" destId="{83724E85-914D-40B7-9DC8-F8E7EDD8ACBE}" srcOrd="2" destOrd="0" presId="urn:microsoft.com/office/officeart/2005/8/layout/orgChart1"/>
    <dgm:cxn modelId="{CE34706F-57C8-49B5-A7DA-A754B4FE767C}" type="presParOf" srcId="{6944A6AA-53A8-4CB0-BF84-BA84DB597036}" destId="{4DCFF27E-2587-4CAA-8740-8379AC4DC5F8}" srcOrd="3" destOrd="0" presId="urn:microsoft.com/office/officeart/2005/8/layout/orgChart1"/>
    <dgm:cxn modelId="{74D6F142-9245-4A57-8A35-BFDD1C669BF7}" type="presParOf" srcId="{4DCFF27E-2587-4CAA-8740-8379AC4DC5F8}" destId="{D14F6C7C-F4DB-498D-AB36-E62F0F6D51C0}" srcOrd="0" destOrd="0" presId="urn:microsoft.com/office/officeart/2005/8/layout/orgChart1"/>
    <dgm:cxn modelId="{F935749C-E83E-4B8A-9686-FD9F51B57C38}" type="presParOf" srcId="{D14F6C7C-F4DB-498D-AB36-E62F0F6D51C0}" destId="{1A4A414A-3B3A-4729-BA64-BC472553721B}" srcOrd="0" destOrd="0" presId="urn:microsoft.com/office/officeart/2005/8/layout/orgChart1"/>
    <dgm:cxn modelId="{647C11BE-FB5A-40A9-B53E-DC57290ADF97}" type="presParOf" srcId="{D14F6C7C-F4DB-498D-AB36-E62F0F6D51C0}" destId="{2F1CFBAB-5D72-481D-A374-C385AAECA2E3}" srcOrd="1" destOrd="0" presId="urn:microsoft.com/office/officeart/2005/8/layout/orgChart1"/>
    <dgm:cxn modelId="{65F6968F-C76B-43AC-A0BA-A29D59286AE5}" type="presParOf" srcId="{4DCFF27E-2587-4CAA-8740-8379AC4DC5F8}" destId="{1640C3EF-FFCB-4881-BB54-398A5CFAEA1F}" srcOrd="1" destOrd="0" presId="urn:microsoft.com/office/officeart/2005/8/layout/orgChart1"/>
    <dgm:cxn modelId="{6E775083-4088-4801-A416-72C81B29D6E2}" type="presParOf" srcId="{4DCFF27E-2587-4CAA-8740-8379AC4DC5F8}" destId="{45637667-062E-4DED-867F-86C3177B796E}" srcOrd="2" destOrd="0" presId="urn:microsoft.com/office/officeart/2005/8/layout/orgChart1"/>
    <dgm:cxn modelId="{192CFFA4-E6BD-47EA-A673-443E263D259F}" type="presParOf" srcId="{6944A6AA-53A8-4CB0-BF84-BA84DB597036}" destId="{4E3E01C9-971B-4557-AE67-F340FFB2E3F6}" srcOrd="4" destOrd="0" presId="urn:microsoft.com/office/officeart/2005/8/layout/orgChart1"/>
    <dgm:cxn modelId="{F8B4B0E3-509D-42CD-A450-583BC90FD4B3}" type="presParOf" srcId="{6944A6AA-53A8-4CB0-BF84-BA84DB597036}" destId="{A6296448-4992-4EDD-8054-224052BE54D1}" srcOrd="5" destOrd="0" presId="urn:microsoft.com/office/officeart/2005/8/layout/orgChart1"/>
    <dgm:cxn modelId="{1A45D06E-150E-4107-8A50-9EB19C709769}" type="presParOf" srcId="{A6296448-4992-4EDD-8054-224052BE54D1}" destId="{F8257CE5-F9D8-426A-87D9-A305E0BBB794}" srcOrd="0" destOrd="0" presId="urn:microsoft.com/office/officeart/2005/8/layout/orgChart1"/>
    <dgm:cxn modelId="{B28F4CDF-6075-4AA5-873A-48473018C1C4}" type="presParOf" srcId="{F8257CE5-F9D8-426A-87D9-A305E0BBB794}" destId="{04BD3901-9FBF-44C5-97FE-979063FD2105}" srcOrd="0" destOrd="0" presId="urn:microsoft.com/office/officeart/2005/8/layout/orgChart1"/>
    <dgm:cxn modelId="{3E142A67-8A92-4CEE-8396-D9572FCD3BE2}" type="presParOf" srcId="{F8257CE5-F9D8-426A-87D9-A305E0BBB794}" destId="{B018102E-5CB0-48B8-933F-426C9C63B6AB}" srcOrd="1" destOrd="0" presId="urn:microsoft.com/office/officeart/2005/8/layout/orgChart1"/>
    <dgm:cxn modelId="{50EDE880-E41C-41CC-9A14-3341A7249B24}" type="presParOf" srcId="{A6296448-4992-4EDD-8054-224052BE54D1}" destId="{A8EBEDB1-B50C-4385-B8E7-B97FCF2509FC}" srcOrd="1" destOrd="0" presId="urn:microsoft.com/office/officeart/2005/8/layout/orgChart1"/>
    <dgm:cxn modelId="{3E8E83BB-ADE6-4231-8F12-98C65983EBBE}" type="presParOf" srcId="{A6296448-4992-4EDD-8054-224052BE54D1}" destId="{196654B0-D87C-4150-82EC-E3DB6F9D2749}" srcOrd="2" destOrd="0" presId="urn:microsoft.com/office/officeart/2005/8/layout/orgChart1"/>
    <dgm:cxn modelId="{5FAAA1D2-697C-410B-93E6-65126CEF3ECA}" type="presParOf" srcId="{394A2E7A-E49E-4813-A99E-25C6AC5B38DD}" destId="{D6F88284-E51B-4929-AA30-B7107A23AA8C}" srcOrd="2" destOrd="0" presId="urn:microsoft.com/office/officeart/2005/8/layout/orgChart1"/>
    <dgm:cxn modelId="{DA766667-1E84-43A4-9DBA-EC91D6747254}" type="presParOf" srcId="{729324AD-911C-4FBC-8B1B-DC18DC528E60}" destId="{DC0BF828-A918-4EB3-88EF-F5CAF2E41FDA}" srcOrd="2" destOrd="0" presId="urn:microsoft.com/office/officeart/2005/8/layout/orgChart1"/>
    <dgm:cxn modelId="{10C71D81-E603-42C0-866B-6F2DBFE70B7F}" type="presParOf" srcId="{729324AD-911C-4FBC-8B1B-DC18DC528E60}" destId="{B33372E5-58B4-4C28-8407-070EA0BF742E}" srcOrd="3" destOrd="0" presId="urn:microsoft.com/office/officeart/2005/8/layout/orgChart1"/>
    <dgm:cxn modelId="{D0BF67B5-D7DE-4FD5-AE9C-C68F91FB4464}" type="presParOf" srcId="{B33372E5-58B4-4C28-8407-070EA0BF742E}" destId="{56700EC8-FA47-4A9A-9150-EE2361BB5BCC}" srcOrd="0" destOrd="0" presId="urn:microsoft.com/office/officeart/2005/8/layout/orgChart1"/>
    <dgm:cxn modelId="{EE02442B-F46A-4607-9471-3B0522E8F913}" type="presParOf" srcId="{56700EC8-FA47-4A9A-9150-EE2361BB5BCC}" destId="{AE62E4E6-AF18-48DF-86F1-0E194BCDE835}" srcOrd="0" destOrd="0" presId="urn:microsoft.com/office/officeart/2005/8/layout/orgChart1"/>
    <dgm:cxn modelId="{D605433A-1A06-49AB-BD34-FEBFC65AAB7B}" type="presParOf" srcId="{56700EC8-FA47-4A9A-9150-EE2361BB5BCC}" destId="{464FE2E8-DB06-483C-AC7F-0747A8CCD63D}" srcOrd="1" destOrd="0" presId="urn:microsoft.com/office/officeart/2005/8/layout/orgChart1"/>
    <dgm:cxn modelId="{1309B3A6-E282-4E5C-94B1-5C0A28E30C01}" type="presParOf" srcId="{B33372E5-58B4-4C28-8407-070EA0BF742E}" destId="{5DE59D87-E779-4670-9074-649B35726891}" srcOrd="1" destOrd="0" presId="urn:microsoft.com/office/officeart/2005/8/layout/orgChart1"/>
    <dgm:cxn modelId="{CA3BD7B8-CDC4-4B5F-A6DD-2142CADA9CAC}" type="presParOf" srcId="{5DE59D87-E779-4670-9074-649B35726891}" destId="{8847196F-6F3B-4864-AFCB-79E5C5FD147C}" srcOrd="0" destOrd="0" presId="urn:microsoft.com/office/officeart/2005/8/layout/orgChart1"/>
    <dgm:cxn modelId="{252C57E3-E423-4242-BA54-07D47200CB32}" type="presParOf" srcId="{5DE59D87-E779-4670-9074-649B35726891}" destId="{5D9B7DD9-ECC9-43CE-A54E-8F6F762EF932}" srcOrd="1" destOrd="0" presId="urn:microsoft.com/office/officeart/2005/8/layout/orgChart1"/>
    <dgm:cxn modelId="{DDB3D206-8120-46EE-AD46-26F1D5BE3BCF}" type="presParOf" srcId="{5D9B7DD9-ECC9-43CE-A54E-8F6F762EF932}" destId="{66D43A0E-B509-4369-8A96-EC73B2538D25}" srcOrd="0" destOrd="0" presId="urn:microsoft.com/office/officeart/2005/8/layout/orgChart1"/>
    <dgm:cxn modelId="{5E78DE54-70A1-4290-9224-F7259CC1925C}" type="presParOf" srcId="{66D43A0E-B509-4369-8A96-EC73B2538D25}" destId="{7598CEC3-D70A-4403-9A3D-30B7B3898582}" srcOrd="0" destOrd="0" presId="urn:microsoft.com/office/officeart/2005/8/layout/orgChart1"/>
    <dgm:cxn modelId="{5B280241-B2B0-46EE-8854-062F23027614}" type="presParOf" srcId="{66D43A0E-B509-4369-8A96-EC73B2538D25}" destId="{9AD61537-242A-4D30-B0E3-D3EF190D2D89}" srcOrd="1" destOrd="0" presId="urn:microsoft.com/office/officeart/2005/8/layout/orgChart1"/>
    <dgm:cxn modelId="{3111A163-291C-4D7A-BB13-7D5D2D49D1D6}" type="presParOf" srcId="{5D9B7DD9-ECC9-43CE-A54E-8F6F762EF932}" destId="{B988E29D-AD79-4406-B7FE-89464B615BC7}" srcOrd="1" destOrd="0" presId="urn:microsoft.com/office/officeart/2005/8/layout/orgChart1"/>
    <dgm:cxn modelId="{572D545A-B485-465C-98A1-FA6642BE2BE7}" type="presParOf" srcId="{5D9B7DD9-ECC9-43CE-A54E-8F6F762EF932}" destId="{41FDAA97-54CF-4426-A4AC-F0D21F9E6175}" srcOrd="2" destOrd="0" presId="urn:microsoft.com/office/officeart/2005/8/layout/orgChart1"/>
    <dgm:cxn modelId="{C73B932B-96E8-4894-8CC8-0C34BB69F546}" type="presParOf" srcId="{5DE59D87-E779-4670-9074-649B35726891}" destId="{DB06AB4A-E936-4930-B334-EE35B796D968}" srcOrd="2" destOrd="0" presId="urn:microsoft.com/office/officeart/2005/8/layout/orgChart1"/>
    <dgm:cxn modelId="{4E210EA1-7F41-4DED-8215-A9E820E0A141}" type="presParOf" srcId="{5DE59D87-E779-4670-9074-649B35726891}" destId="{40FC228A-02EC-4D90-B8D1-34CFD87790FC}" srcOrd="3" destOrd="0" presId="urn:microsoft.com/office/officeart/2005/8/layout/orgChart1"/>
    <dgm:cxn modelId="{C24F017F-F191-43B7-A2A2-A6CCD06C177E}" type="presParOf" srcId="{40FC228A-02EC-4D90-B8D1-34CFD87790FC}" destId="{FA846741-733F-470B-8D28-D323A57DC0B2}" srcOrd="0" destOrd="0" presId="urn:microsoft.com/office/officeart/2005/8/layout/orgChart1"/>
    <dgm:cxn modelId="{155B255A-E1E1-4EAD-B2A6-FF4C66698035}" type="presParOf" srcId="{FA846741-733F-470B-8D28-D323A57DC0B2}" destId="{C3AD64F8-260A-458D-B13E-9486049A9CFB}" srcOrd="0" destOrd="0" presId="urn:microsoft.com/office/officeart/2005/8/layout/orgChart1"/>
    <dgm:cxn modelId="{BFB5984F-8142-4A02-ADD4-2680113CB1C1}" type="presParOf" srcId="{FA846741-733F-470B-8D28-D323A57DC0B2}" destId="{B6117A78-30B9-478A-9085-A5785C48319D}" srcOrd="1" destOrd="0" presId="urn:microsoft.com/office/officeart/2005/8/layout/orgChart1"/>
    <dgm:cxn modelId="{F09E2949-225E-4AB0-8B64-D39F542EE088}" type="presParOf" srcId="{40FC228A-02EC-4D90-B8D1-34CFD87790FC}" destId="{3D23A5D8-9EE8-42FF-A666-3A136B8E2EF4}" srcOrd="1" destOrd="0" presId="urn:microsoft.com/office/officeart/2005/8/layout/orgChart1"/>
    <dgm:cxn modelId="{E92143FE-DA6A-4B0C-9A5B-74516403568B}" type="presParOf" srcId="{40FC228A-02EC-4D90-B8D1-34CFD87790FC}" destId="{1FEA87BF-A05F-41B3-A835-045F34363F69}" srcOrd="2" destOrd="0" presId="urn:microsoft.com/office/officeart/2005/8/layout/orgChart1"/>
    <dgm:cxn modelId="{EF292FC5-E240-4A3B-A9EB-F85290013FD5}" type="presParOf" srcId="{5DE59D87-E779-4670-9074-649B35726891}" destId="{AF71FEE6-F497-4A9E-A8C8-1452575CD255}" srcOrd="4" destOrd="0" presId="urn:microsoft.com/office/officeart/2005/8/layout/orgChart1"/>
    <dgm:cxn modelId="{7A0B7A55-7109-4F6A-8BD5-4098A50E06BB}" type="presParOf" srcId="{5DE59D87-E779-4670-9074-649B35726891}" destId="{29017E13-DB1C-454B-896C-F3C3E1AE2D72}" srcOrd="5" destOrd="0" presId="urn:microsoft.com/office/officeart/2005/8/layout/orgChart1"/>
    <dgm:cxn modelId="{53A9C892-A587-4D76-AA37-375893FABAF4}" type="presParOf" srcId="{29017E13-DB1C-454B-896C-F3C3E1AE2D72}" destId="{6A147FC2-8C76-4345-B3C2-500F9C9F8D88}" srcOrd="0" destOrd="0" presId="urn:microsoft.com/office/officeart/2005/8/layout/orgChart1"/>
    <dgm:cxn modelId="{A12AD9AF-576C-4E6B-8A70-33BD45FF3C2C}" type="presParOf" srcId="{6A147FC2-8C76-4345-B3C2-500F9C9F8D88}" destId="{FED3FB65-4F80-4049-9ADA-556587F6C94E}" srcOrd="0" destOrd="0" presId="urn:microsoft.com/office/officeart/2005/8/layout/orgChart1"/>
    <dgm:cxn modelId="{90D912F1-15E0-48B6-8F2F-BE56662F09F3}" type="presParOf" srcId="{6A147FC2-8C76-4345-B3C2-500F9C9F8D88}" destId="{99D80A3A-0EFB-4FB4-8B78-0131B666703B}" srcOrd="1" destOrd="0" presId="urn:microsoft.com/office/officeart/2005/8/layout/orgChart1"/>
    <dgm:cxn modelId="{2B25600F-C546-4FCF-8B58-1ECDC41368F3}" type="presParOf" srcId="{29017E13-DB1C-454B-896C-F3C3E1AE2D72}" destId="{ACA9A7E4-98FA-49B9-9353-C77B2050A7B4}" srcOrd="1" destOrd="0" presId="urn:microsoft.com/office/officeart/2005/8/layout/orgChart1"/>
    <dgm:cxn modelId="{76B4D14C-818B-4D64-80BC-FB10D28B74E7}" type="presParOf" srcId="{29017E13-DB1C-454B-896C-F3C3E1AE2D72}" destId="{0EEED403-6DCF-4E1C-86E5-F81B4A0CEEEF}" srcOrd="2" destOrd="0" presId="urn:microsoft.com/office/officeart/2005/8/layout/orgChart1"/>
    <dgm:cxn modelId="{9CB6A350-A25B-4ACA-ABE3-E45D69246C4D}" type="presParOf" srcId="{B33372E5-58B4-4C28-8407-070EA0BF742E}" destId="{C5904801-C0DE-4D28-AC19-3DA7951F6520}" srcOrd="2" destOrd="0" presId="urn:microsoft.com/office/officeart/2005/8/layout/orgChart1"/>
    <dgm:cxn modelId="{0C9C0560-53BF-47C7-A595-E2A99001FBBF}" type="presParOf" srcId="{D8D05ADF-E4B8-4C7F-8D35-65109DF75E01}" destId="{B36EF161-21EF-4BB5-81D1-58B3A9CE6E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0AD891-44AF-4863-862A-108A2D15021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241F12D-1327-4A48-AF48-6578F4C86420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800" b="1" dirty="0">
              <a:solidFill>
                <a:schemeClr val="tx1"/>
              </a:solidFill>
            </a:rPr>
            <a:t>Historical linguistics </a:t>
          </a:r>
        </a:p>
        <a:p>
          <a:pPr>
            <a:buFont typeface="+mj-lt"/>
            <a:buAutoNum type="arabicPeriod"/>
          </a:pPr>
          <a:r>
            <a:rPr lang="en-US" sz="2000" dirty="0"/>
            <a:t>(19</a:t>
          </a:r>
          <a:r>
            <a:rPr lang="en-US" sz="2000" baseline="30000" dirty="0"/>
            <a:t>th</a:t>
          </a:r>
          <a:r>
            <a:rPr lang="en-US" sz="2000" dirty="0"/>
            <a:t> century)</a:t>
          </a:r>
        </a:p>
      </dgm:t>
    </dgm:pt>
    <dgm:pt modelId="{6600EDFD-3AF4-4AC1-9669-21D9FF63717C}" type="parTrans" cxnId="{981FA1FF-837E-49E4-B480-8947E6EB3AE1}">
      <dgm:prSet/>
      <dgm:spPr/>
      <dgm:t>
        <a:bodyPr/>
        <a:lstStyle/>
        <a:p>
          <a:endParaRPr lang="en-US"/>
        </a:p>
      </dgm:t>
    </dgm:pt>
    <dgm:pt modelId="{1CA3E8B1-41B8-4CB8-BA12-37CB6CF2F227}" type="sibTrans" cxnId="{981FA1FF-837E-49E4-B480-8947E6EB3AE1}">
      <dgm:prSet/>
      <dgm:spPr/>
      <dgm:t>
        <a:bodyPr/>
        <a:lstStyle/>
        <a:p>
          <a:endParaRPr lang="en-US"/>
        </a:p>
      </dgm:t>
    </dgm:pt>
    <dgm:pt modelId="{9D441535-C78C-434D-A547-798DD699CB55}">
      <dgm:prSet custT="1"/>
      <dgm:spPr/>
      <dgm:t>
        <a:bodyPr/>
        <a:lstStyle/>
        <a:p>
          <a:r>
            <a:rPr lang="en-US" sz="2800" b="1" u="none" strike="noStrike" baseline="0" dirty="0">
              <a:solidFill>
                <a:srgbClr val="292929"/>
              </a:solidFill>
            </a:rPr>
            <a:t>Structuralism</a:t>
          </a:r>
        </a:p>
        <a:p>
          <a:r>
            <a:rPr lang="en-US" sz="2000" u="none" strike="noStrike" baseline="0" dirty="0">
              <a:solidFill>
                <a:srgbClr val="292929"/>
              </a:solidFill>
            </a:rPr>
            <a:t> </a:t>
          </a:r>
          <a:r>
            <a:rPr lang="en-US" sz="2000" dirty="0"/>
            <a:t>(20</a:t>
          </a:r>
          <a:r>
            <a:rPr lang="en-US" sz="2000" baseline="30000" dirty="0"/>
            <a:t>th</a:t>
          </a:r>
          <a:r>
            <a:rPr lang="en-US" sz="2000" dirty="0"/>
            <a:t> century)</a:t>
          </a:r>
          <a:endParaRPr lang="en-US" sz="2000" u="none" strike="noStrike" baseline="0" dirty="0">
            <a:solidFill>
              <a:srgbClr val="292929"/>
            </a:solidFill>
          </a:endParaRPr>
        </a:p>
      </dgm:t>
    </dgm:pt>
    <dgm:pt modelId="{5997D246-996A-45FA-8B67-C4D2562DEBE2}" type="parTrans" cxnId="{816D4121-2172-4CF6-856E-87E28658D1FB}">
      <dgm:prSet/>
      <dgm:spPr/>
      <dgm:t>
        <a:bodyPr/>
        <a:lstStyle/>
        <a:p>
          <a:endParaRPr lang="en-US"/>
        </a:p>
      </dgm:t>
    </dgm:pt>
    <dgm:pt modelId="{CD3732E1-3C6D-47DB-8BD7-5F2583088F54}" type="sibTrans" cxnId="{816D4121-2172-4CF6-856E-87E28658D1FB}">
      <dgm:prSet/>
      <dgm:spPr/>
      <dgm:t>
        <a:bodyPr/>
        <a:lstStyle/>
        <a:p>
          <a:endParaRPr lang="en-US"/>
        </a:p>
      </dgm:t>
    </dgm:pt>
    <dgm:pt modelId="{F32B772D-F514-4F74-A9B4-F030A7A6F3CE}">
      <dgm:prSet custT="1"/>
      <dgm:spPr/>
      <dgm:t>
        <a:bodyPr/>
        <a:lstStyle/>
        <a:p>
          <a:r>
            <a:rPr lang="en-US" sz="2800" b="1" u="none" strike="noStrike" baseline="0" dirty="0">
              <a:solidFill>
                <a:srgbClr val="292929"/>
              </a:solidFill>
            </a:rPr>
            <a:t>Generative Linguistics </a:t>
          </a:r>
        </a:p>
        <a:p>
          <a:r>
            <a:rPr lang="en-US" sz="2000" dirty="0"/>
            <a:t>(20</a:t>
          </a:r>
          <a:r>
            <a:rPr lang="en-US" sz="2000" baseline="30000" dirty="0"/>
            <a:t>th</a:t>
          </a:r>
          <a:r>
            <a:rPr lang="en-US" sz="2000" dirty="0"/>
            <a:t> century)</a:t>
          </a:r>
          <a:endParaRPr lang="en-US" sz="2000" u="none" strike="noStrike" baseline="0" dirty="0">
            <a:solidFill>
              <a:srgbClr val="292929"/>
            </a:solidFill>
          </a:endParaRPr>
        </a:p>
      </dgm:t>
    </dgm:pt>
    <dgm:pt modelId="{1A2C7BE4-2409-4E70-9309-4EF6DCA30754}" type="parTrans" cxnId="{E221B693-1B0B-4C71-82AB-FB24264DCF0D}">
      <dgm:prSet/>
      <dgm:spPr/>
      <dgm:t>
        <a:bodyPr/>
        <a:lstStyle/>
        <a:p>
          <a:endParaRPr lang="en-US"/>
        </a:p>
      </dgm:t>
    </dgm:pt>
    <dgm:pt modelId="{774FD715-6021-4470-9B72-1A81A4E6C9AB}" type="sibTrans" cxnId="{E221B693-1B0B-4C71-82AB-FB24264DCF0D}">
      <dgm:prSet/>
      <dgm:spPr/>
      <dgm:t>
        <a:bodyPr/>
        <a:lstStyle/>
        <a:p>
          <a:endParaRPr lang="en-US"/>
        </a:p>
      </dgm:t>
    </dgm:pt>
    <dgm:pt modelId="{6871D421-8D94-44D2-AE94-516D8EC0056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b="1" dirty="0">
              <a:solidFill>
                <a:schemeClr val="tx1"/>
              </a:solidFill>
            </a:rPr>
            <a:t>The functional school </a:t>
          </a:r>
        </a:p>
        <a:p>
          <a:pPr>
            <a:buFont typeface="+mj-lt"/>
            <a:buAutoNum type="arabicPeriod"/>
          </a:pPr>
          <a:r>
            <a:rPr lang="en-US" sz="2000" dirty="0"/>
            <a:t>(20</a:t>
          </a:r>
          <a:r>
            <a:rPr lang="en-US" sz="2000" baseline="30000" dirty="0"/>
            <a:t>th</a:t>
          </a:r>
          <a:r>
            <a:rPr lang="en-US" sz="2000" dirty="0"/>
            <a:t> century)</a:t>
          </a:r>
          <a:endParaRPr lang="en-US" sz="2000" u="none" strike="noStrike" baseline="0" dirty="0">
            <a:solidFill>
              <a:srgbClr val="292929"/>
            </a:solidFill>
          </a:endParaRPr>
        </a:p>
      </dgm:t>
    </dgm:pt>
    <dgm:pt modelId="{B005CEDA-6AA8-438E-97EF-9F720DF79D4C}" type="parTrans" cxnId="{D3B054E7-928E-4326-9BD0-E98756B48F23}">
      <dgm:prSet/>
      <dgm:spPr/>
      <dgm:t>
        <a:bodyPr/>
        <a:lstStyle/>
        <a:p>
          <a:endParaRPr lang="en-US"/>
        </a:p>
      </dgm:t>
    </dgm:pt>
    <dgm:pt modelId="{3CA50705-ED09-4901-9303-1B00378F5CB8}" type="sibTrans" cxnId="{D3B054E7-928E-4326-9BD0-E98756B48F23}">
      <dgm:prSet/>
      <dgm:spPr/>
      <dgm:t>
        <a:bodyPr/>
        <a:lstStyle/>
        <a:p>
          <a:endParaRPr lang="en-US"/>
        </a:p>
      </dgm:t>
    </dgm:pt>
    <dgm:pt modelId="{D85D89D5-7F05-4A38-A87D-D00DAD615F06}" type="pres">
      <dgm:prSet presAssocID="{420AD891-44AF-4863-862A-108A2D150216}" presName="Name0" presStyleCnt="0">
        <dgm:presLayoutVars>
          <dgm:dir/>
          <dgm:resizeHandles val="exact"/>
        </dgm:presLayoutVars>
      </dgm:prSet>
      <dgm:spPr/>
    </dgm:pt>
    <dgm:pt modelId="{E9D04E2C-41DC-457A-B376-8F9BB61A0493}" type="pres">
      <dgm:prSet presAssocID="{6241F12D-1327-4A48-AF48-6578F4C86420}" presName="node" presStyleLbl="node1" presStyleIdx="0" presStyleCnt="4">
        <dgm:presLayoutVars>
          <dgm:bulletEnabled val="1"/>
        </dgm:presLayoutVars>
      </dgm:prSet>
      <dgm:spPr/>
    </dgm:pt>
    <dgm:pt modelId="{F587AF69-C29F-48CD-99D3-DB51CB15050C}" type="pres">
      <dgm:prSet presAssocID="{1CA3E8B1-41B8-4CB8-BA12-37CB6CF2F227}" presName="sibTrans" presStyleLbl="sibTrans2D1" presStyleIdx="0" presStyleCnt="3"/>
      <dgm:spPr/>
    </dgm:pt>
    <dgm:pt modelId="{466AF96A-F505-4FDB-BE2B-FE1B1DB58C7E}" type="pres">
      <dgm:prSet presAssocID="{1CA3E8B1-41B8-4CB8-BA12-37CB6CF2F227}" presName="connectorText" presStyleLbl="sibTrans2D1" presStyleIdx="0" presStyleCnt="3"/>
      <dgm:spPr/>
    </dgm:pt>
    <dgm:pt modelId="{893989D2-ABEA-4C34-90FB-D18FC13C219F}" type="pres">
      <dgm:prSet presAssocID="{9D441535-C78C-434D-A547-798DD699CB55}" presName="node" presStyleLbl="node1" presStyleIdx="1" presStyleCnt="4">
        <dgm:presLayoutVars>
          <dgm:bulletEnabled val="1"/>
        </dgm:presLayoutVars>
      </dgm:prSet>
      <dgm:spPr/>
    </dgm:pt>
    <dgm:pt modelId="{50568306-B98B-4A07-882B-D0CF4AF63A41}" type="pres">
      <dgm:prSet presAssocID="{CD3732E1-3C6D-47DB-8BD7-5F2583088F54}" presName="sibTrans" presStyleLbl="sibTrans2D1" presStyleIdx="1" presStyleCnt="3"/>
      <dgm:spPr/>
    </dgm:pt>
    <dgm:pt modelId="{560B39F3-9A52-4FCA-AF0C-4CFBD2D0A34D}" type="pres">
      <dgm:prSet presAssocID="{CD3732E1-3C6D-47DB-8BD7-5F2583088F54}" presName="connectorText" presStyleLbl="sibTrans2D1" presStyleIdx="1" presStyleCnt="3"/>
      <dgm:spPr/>
    </dgm:pt>
    <dgm:pt modelId="{A460F0A7-FCA3-4DDE-AA6E-CED7519D1232}" type="pres">
      <dgm:prSet presAssocID="{6871D421-8D94-44D2-AE94-516D8EC00560}" presName="node" presStyleLbl="node1" presStyleIdx="2" presStyleCnt="4">
        <dgm:presLayoutVars>
          <dgm:bulletEnabled val="1"/>
        </dgm:presLayoutVars>
      </dgm:prSet>
      <dgm:spPr/>
    </dgm:pt>
    <dgm:pt modelId="{E2254A9E-3D18-4E27-96DE-E7C76345A91B}" type="pres">
      <dgm:prSet presAssocID="{3CA50705-ED09-4901-9303-1B00378F5CB8}" presName="sibTrans" presStyleLbl="sibTrans2D1" presStyleIdx="2" presStyleCnt="3"/>
      <dgm:spPr/>
    </dgm:pt>
    <dgm:pt modelId="{A2BAB80C-BC78-4449-8841-0F9BEAFEC068}" type="pres">
      <dgm:prSet presAssocID="{3CA50705-ED09-4901-9303-1B00378F5CB8}" presName="connectorText" presStyleLbl="sibTrans2D1" presStyleIdx="2" presStyleCnt="3"/>
      <dgm:spPr/>
    </dgm:pt>
    <dgm:pt modelId="{4A26D129-5A0E-4842-80D4-9E304B7F0F53}" type="pres">
      <dgm:prSet presAssocID="{F32B772D-F514-4F74-A9B4-F030A7A6F3CE}" presName="node" presStyleLbl="node1" presStyleIdx="3" presStyleCnt="4">
        <dgm:presLayoutVars>
          <dgm:bulletEnabled val="1"/>
        </dgm:presLayoutVars>
      </dgm:prSet>
      <dgm:spPr/>
    </dgm:pt>
  </dgm:ptLst>
  <dgm:cxnLst>
    <dgm:cxn modelId="{1D64C719-3F69-4965-840A-11FBD420449D}" type="presOf" srcId="{CD3732E1-3C6D-47DB-8BD7-5F2583088F54}" destId="{50568306-B98B-4A07-882B-D0CF4AF63A41}" srcOrd="0" destOrd="0" presId="urn:microsoft.com/office/officeart/2005/8/layout/process1"/>
    <dgm:cxn modelId="{816D4121-2172-4CF6-856E-87E28658D1FB}" srcId="{420AD891-44AF-4863-862A-108A2D150216}" destId="{9D441535-C78C-434D-A547-798DD699CB55}" srcOrd="1" destOrd="0" parTransId="{5997D246-996A-45FA-8B67-C4D2562DEBE2}" sibTransId="{CD3732E1-3C6D-47DB-8BD7-5F2583088F54}"/>
    <dgm:cxn modelId="{E6ACEF31-D0D3-4907-A148-2B413A5ABB5B}" type="presOf" srcId="{F32B772D-F514-4F74-A9B4-F030A7A6F3CE}" destId="{4A26D129-5A0E-4842-80D4-9E304B7F0F53}" srcOrd="0" destOrd="0" presId="urn:microsoft.com/office/officeart/2005/8/layout/process1"/>
    <dgm:cxn modelId="{5F445341-89BD-4B7A-A31B-F6F3D0D46740}" type="presOf" srcId="{3CA50705-ED09-4901-9303-1B00378F5CB8}" destId="{A2BAB80C-BC78-4449-8841-0F9BEAFEC068}" srcOrd="1" destOrd="0" presId="urn:microsoft.com/office/officeart/2005/8/layout/process1"/>
    <dgm:cxn modelId="{4207D76B-586F-4E1F-A215-BAD08A79C6C0}" type="presOf" srcId="{3CA50705-ED09-4901-9303-1B00378F5CB8}" destId="{E2254A9E-3D18-4E27-96DE-E7C76345A91B}" srcOrd="0" destOrd="0" presId="urn:microsoft.com/office/officeart/2005/8/layout/process1"/>
    <dgm:cxn modelId="{2E093B70-25FB-4B54-8053-97F12171AB2E}" type="presOf" srcId="{420AD891-44AF-4863-862A-108A2D150216}" destId="{D85D89D5-7F05-4A38-A87D-D00DAD615F06}" srcOrd="0" destOrd="0" presId="urn:microsoft.com/office/officeart/2005/8/layout/process1"/>
    <dgm:cxn modelId="{BC969D75-111D-417E-87F2-0CF33DD78563}" type="presOf" srcId="{6241F12D-1327-4A48-AF48-6578F4C86420}" destId="{E9D04E2C-41DC-457A-B376-8F9BB61A0493}" srcOrd="0" destOrd="0" presId="urn:microsoft.com/office/officeart/2005/8/layout/process1"/>
    <dgm:cxn modelId="{BFFD4659-73D7-4FA2-BCDE-A8694480997E}" type="presOf" srcId="{1CA3E8B1-41B8-4CB8-BA12-37CB6CF2F227}" destId="{F587AF69-C29F-48CD-99D3-DB51CB15050C}" srcOrd="0" destOrd="0" presId="urn:microsoft.com/office/officeart/2005/8/layout/process1"/>
    <dgm:cxn modelId="{9215A786-439C-4F9B-AD07-5068F0139CBA}" type="presOf" srcId="{1CA3E8B1-41B8-4CB8-BA12-37CB6CF2F227}" destId="{466AF96A-F505-4FDB-BE2B-FE1B1DB58C7E}" srcOrd="1" destOrd="0" presId="urn:microsoft.com/office/officeart/2005/8/layout/process1"/>
    <dgm:cxn modelId="{E221B693-1B0B-4C71-82AB-FB24264DCF0D}" srcId="{420AD891-44AF-4863-862A-108A2D150216}" destId="{F32B772D-F514-4F74-A9B4-F030A7A6F3CE}" srcOrd="3" destOrd="0" parTransId="{1A2C7BE4-2409-4E70-9309-4EF6DCA30754}" sibTransId="{774FD715-6021-4470-9B72-1A81A4E6C9AB}"/>
    <dgm:cxn modelId="{4B004CB0-FEA8-492F-BF49-EAE81E3A0719}" type="presOf" srcId="{6871D421-8D94-44D2-AE94-516D8EC00560}" destId="{A460F0A7-FCA3-4DDE-AA6E-CED7519D1232}" srcOrd="0" destOrd="0" presId="urn:microsoft.com/office/officeart/2005/8/layout/process1"/>
    <dgm:cxn modelId="{297482C6-D107-4315-B977-4BAE9BD5D918}" type="presOf" srcId="{CD3732E1-3C6D-47DB-8BD7-5F2583088F54}" destId="{560B39F3-9A52-4FCA-AF0C-4CFBD2D0A34D}" srcOrd="1" destOrd="0" presId="urn:microsoft.com/office/officeart/2005/8/layout/process1"/>
    <dgm:cxn modelId="{98F0CFE1-4427-499D-AC5C-6F549DEDF928}" type="presOf" srcId="{9D441535-C78C-434D-A547-798DD699CB55}" destId="{893989D2-ABEA-4C34-90FB-D18FC13C219F}" srcOrd="0" destOrd="0" presId="urn:microsoft.com/office/officeart/2005/8/layout/process1"/>
    <dgm:cxn modelId="{D3B054E7-928E-4326-9BD0-E98756B48F23}" srcId="{420AD891-44AF-4863-862A-108A2D150216}" destId="{6871D421-8D94-44D2-AE94-516D8EC00560}" srcOrd="2" destOrd="0" parTransId="{B005CEDA-6AA8-438E-97EF-9F720DF79D4C}" sibTransId="{3CA50705-ED09-4901-9303-1B00378F5CB8}"/>
    <dgm:cxn modelId="{981FA1FF-837E-49E4-B480-8947E6EB3AE1}" srcId="{420AD891-44AF-4863-862A-108A2D150216}" destId="{6241F12D-1327-4A48-AF48-6578F4C86420}" srcOrd="0" destOrd="0" parTransId="{6600EDFD-3AF4-4AC1-9669-21D9FF63717C}" sibTransId="{1CA3E8B1-41B8-4CB8-BA12-37CB6CF2F227}"/>
    <dgm:cxn modelId="{84D43127-0F61-47EE-883C-8054DD5DEB17}" type="presParOf" srcId="{D85D89D5-7F05-4A38-A87D-D00DAD615F06}" destId="{E9D04E2C-41DC-457A-B376-8F9BB61A0493}" srcOrd="0" destOrd="0" presId="urn:microsoft.com/office/officeart/2005/8/layout/process1"/>
    <dgm:cxn modelId="{E9EF495F-6EE8-44ED-AF36-2B583F6C010B}" type="presParOf" srcId="{D85D89D5-7F05-4A38-A87D-D00DAD615F06}" destId="{F587AF69-C29F-48CD-99D3-DB51CB15050C}" srcOrd="1" destOrd="0" presId="urn:microsoft.com/office/officeart/2005/8/layout/process1"/>
    <dgm:cxn modelId="{01F1A362-209A-42E7-908B-CEB9959C422C}" type="presParOf" srcId="{F587AF69-C29F-48CD-99D3-DB51CB15050C}" destId="{466AF96A-F505-4FDB-BE2B-FE1B1DB58C7E}" srcOrd="0" destOrd="0" presId="urn:microsoft.com/office/officeart/2005/8/layout/process1"/>
    <dgm:cxn modelId="{D6D8DACB-0A06-4FFB-A07F-659FA1DFAC18}" type="presParOf" srcId="{D85D89D5-7F05-4A38-A87D-D00DAD615F06}" destId="{893989D2-ABEA-4C34-90FB-D18FC13C219F}" srcOrd="2" destOrd="0" presId="urn:microsoft.com/office/officeart/2005/8/layout/process1"/>
    <dgm:cxn modelId="{F3D3222C-373D-44CC-B1AA-1D634B25A794}" type="presParOf" srcId="{D85D89D5-7F05-4A38-A87D-D00DAD615F06}" destId="{50568306-B98B-4A07-882B-D0CF4AF63A41}" srcOrd="3" destOrd="0" presId="urn:microsoft.com/office/officeart/2005/8/layout/process1"/>
    <dgm:cxn modelId="{9ABD4F63-9824-4875-9977-69F25A33BAFD}" type="presParOf" srcId="{50568306-B98B-4A07-882B-D0CF4AF63A41}" destId="{560B39F3-9A52-4FCA-AF0C-4CFBD2D0A34D}" srcOrd="0" destOrd="0" presId="urn:microsoft.com/office/officeart/2005/8/layout/process1"/>
    <dgm:cxn modelId="{68C7869C-69B5-4505-83A6-ACD88E8FEF42}" type="presParOf" srcId="{D85D89D5-7F05-4A38-A87D-D00DAD615F06}" destId="{A460F0A7-FCA3-4DDE-AA6E-CED7519D1232}" srcOrd="4" destOrd="0" presId="urn:microsoft.com/office/officeart/2005/8/layout/process1"/>
    <dgm:cxn modelId="{7306BBC8-249A-40C0-BD99-D4CB82153EE4}" type="presParOf" srcId="{D85D89D5-7F05-4A38-A87D-D00DAD615F06}" destId="{E2254A9E-3D18-4E27-96DE-E7C76345A91B}" srcOrd="5" destOrd="0" presId="urn:microsoft.com/office/officeart/2005/8/layout/process1"/>
    <dgm:cxn modelId="{1EC22BC9-524F-4F35-935B-86408AB766A4}" type="presParOf" srcId="{E2254A9E-3D18-4E27-96DE-E7C76345A91B}" destId="{A2BAB80C-BC78-4449-8841-0F9BEAFEC068}" srcOrd="0" destOrd="0" presId="urn:microsoft.com/office/officeart/2005/8/layout/process1"/>
    <dgm:cxn modelId="{89318EE7-23A8-44BC-9F3E-5362D1E217DD}" type="presParOf" srcId="{D85D89D5-7F05-4A38-A87D-D00DAD615F06}" destId="{4A26D129-5A0E-4842-80D4-9E304B7F0F5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C65AC-E77A-411C-9578-287BB7ED4DCD}">
      <dsp:nvSpPr>
        <dsp:cNvPr id="0" name=""/>
        <dsp:cNvSpPr/>
      </dsp:nvSpPr>
      <dsp:spPr>
        <a:xfrm>
          <a:off x="8435" y="509831"/>
          <a:ext cx="1987702" cy="124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Classical grammar </a:t>
          </a:r>
        </a:p>
      </dsp:txBody>
      <dsp:txXfrm>
        <a:off x="45003" y="546399"/>
        <a:ext cx="1914566" cy="1175389"/>
      </dsp:txXfrm>
    </dsp:sp>
    <dsp:sp modelId="{D4036501-F661-425D-9601-17C43427F3F7}">
      <dsp:nvSpPr>
        <dsp:cNvPr id="0" name=""/>
        <dsp:cNvSpPr/>
      </dsp:nvSpPr>
      <dsp:spPr>
        <a:xfrm>
          <a:off x="2194908" y="887618"/>
          <a:ext cx="421393" cy="492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194908" y="986208"/>
        <a:ext cx="294975" cy="295770"/>
      </dsp:txXfrm>
    </dsp:sp>
    <dsp:sp modelId="{C315DA6E-A2AA-42F0-9E27-03CDD48A8FD1}">
      <dsp:nvSpPr>
        <dsp:cNvPr id="0" name=""/>
        <dsp:cNvSpPr/>
      </dsp:nvSpPr>
      <dsp:spPr>
        <a:xfrm>
          <a:off x="2791219" y="509831"/>
          <a:ext cx="1987702" cy="124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Medieval grammar </a:t>
          </a:r>
        </a:p>
      </dsp:txBody>
      <dsp:txXfrm>
        <a:off x="2827787" y="546399"/>
        <a:ext cx="1914566" cy="1175389"/>
      </dsp:txXfrm>
    </dsp:sp>
    <dsp:sp modelId="{357788BC-43FA-42A0-AD9C-14DF2F5F1B3B}">
      <dsp:nvSpPr>
        <dsp:cNvPr id="0" name=""/>
        <dsp:cNvSpPr/>
      </dsp:nvSpPr>
      <dsp:spPr>
        <a:xfrm>
          <a:off x="4977692" y="887618"/>
          <a:ext cx="421393" cy="492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977692" y="986208"/>
        <a:ext cx="294975" cy="295770"/>
      </dsp:txXfrm>
    </dsp:sp>
    <dsp:sp modelId="{D3E53FCF-C1D1-457E-B5D4-923F478FBAE3}">
      <dsp:nvSpPr>
        <dsp:cNvPr id="0" name=""/>
        <dsp:cNvSpPr/>
      </dsp:nvSpPr>
      <dsp:spPr>
        <a:xfrm>
          <a:off x="5574003" y="488980"/>
          <a:ext cx="2150376" cy="1290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Pedagogical grammar </a:t>
          </a:r>
        </a:p>
      </dsp:txBody>
      <dsp:txXfrm>
        <a:off x="5611792" y="526769"/>
        <a:ext cx="2074798" cy="1214648"/>
      </dsp:txXfrm>
    </dsp:sp>
    <dsp:sp modelId="{1E58AD17-3F18-4A32-8263-D8A87FBDA3C9}">
      <dsp:nvSpPr>
        <dsp:cNvPr id="0" name=""/>
        <dsp:cNvSpPr/>
      </dsp:nvSpPr>
      <dsp:spPr>
        <a:xfrm>
          <a:off x="7923150" y="887618"/>
          <a:ext cx="421393" cy="492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923150" y="986208"/>
        <a:ext cx="294975" cy="295770"/>
      </dsp:txXfrm>
    </dsp:sp>
    <dsp:sp modelId="{48188D50-CED3-4646-84C7-F13400ABBEB6}">
      <dsp:nvSpPr>
        <dsp:cNvPr id="0" name=""/>
        <dsp:cNvSpPr/>
      </dsp:nvSpPr>
      <dsp:spPr>
        <a:xfrm>
          <a:off x="8519461" y="509831"/>
          <a:ext cx="1987702" cy="124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Comparative historical philology </a:t>
          </a:r>
        </a:p>
      </dsp:txBody>
      <dsp:txXfrm>
        <a:off x="8556029" y="546399"/>
        <a:ext cx="1914566" cy="1175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04E2C-41DC-457A-B376-8F9BB61A0493}">
      <dsp:nvSpPr>
        <dsp:cNvPr id="0" name=""/>
        <dsp:cNvSpPr/>
      </dsp:nvSpPr>
      <dsp:spPr>
        <a:xfrm>
          <a:off x="5288" y="1411100"/>
          <a:ext cx="2312447" cy="1517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800" b="1" kern="1200" dirty="0">
              <a:solidFill>
                <a:schemeClr val="tx1"/>
              </a:solidFill>
            </a:rPr>
            <a:t>Historical linguistics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(19</a:t>
          </a:r>
          <a:r>
            <a:rPr lang="en-US" sz="2000" kern="1200" baseline="30000" dirty="0"/>
            <a:t>th</a:t>
          </a:r>
          <a:r>
            <a:rPr lang="en-US" sz="2000" kern="1200" dirty="0"/>
            <a:t> century)</a:t>
          </a:r>
        </a:p>
      </dsp:txBody>
      <dsp:txXfrm>
        <a:off x="49735" y="1455547"/>
        <a:ext cx="2223553" cy="1428649"/>
      </dsp:txXfrm>
    </dsp:sp>
    <dsp:sp modelId="{F587AF69-C29F-48CD-99D3-DB51CB15050C}">
      <dsp:nvSpPr>
        <dsp:cNvPr id="0" name=""/>
        <dsp:cNvSpPr/>
      </dsp:nvSpPr>
      <dsp:spPr>
        <a:xfrm>
          <a:off x="2548981" y="1883128"/>
          <a:ext cx="490238" cy="573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548981" y="1997825"/>
        <a:ext cx="343167" cy="344093"/>
      </dsp:txXfrm>
    </dsp:sp>
    <dsp:sp modelId="{893989D2-ABEA-4C34-90FB-D18FC13C219F}">
      <dsp:nvSpPr>
        <dsp:cNvPr id="0" name=""/>
        <dsp:cNvSpPr/>
      </dsp:nvSpPr>
      <dsp:spPr>
        <a:xfrm>
          <a:off x="3242716" y="1411100"/>
          <a:ext cx="2312447" cy="1517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strike="noStrike" kern="1200" baseline="0" dirty="0">
              <a:solidFill>
                <a:srgbClr val="292929"/>
              </a:solidFill>
            </a:rPr>
            <a:t>Structuralism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none" strike="noStrike" kern="1200" baseline="0" dirty="0">
              <a:solidFill>
                <a:srgbClr val="292929"/>
              </a:solidFill>
            </a:rPr>
            <a:t> </a:t>
          </a:r>
          <a:r>
            <a:rPr lang="en-US" sz="2000" kern="1200" dirty="0"/>
            <a:t>(20</a:t>
          </a:r>
          <a:r>
            <a:rPr lang="en-US" sz="2000" kern="1200" baseline="30000" dirty="0"/>
            <a:t>th</a:t>
          </a:r>
          <a:r>
            <a:rPr lang="en-US" sz="2000" kern="1200" dirty="0"/>
            <a:t> century)</a:t>
          </a:r>
          <a:endParaRPr lang="en-US" sz="2000" u="none" strike="noStrike" kern="1200" baseline="0" dirty="0">
            <a:solidFill>
              <a:srgbClr val="292929"/>
            </a:solidFill>
          </a:endParaRPr>
        </a:p>
      </dsp:txBody>
      <dsp:txXfrm>
        <a:off x="3287163" y="1455547"/>
        <a:ext cx="2223553" cy="1428649"/>
      </dsp:txXfrm>
    </dsp:sp>
    <dsp:sp modelId="{50568306-B98B-4A07-882B-D0CF4AF63A41}">
      <dsp:nvSpPr>
        <dsp:cNvPr id="0" name=""/>
        <dsp:cNvSpPr/>
      </dsp:nvSpPr>
      <dsp:spPr>
        <a:xfrm>
          <a:off x="5786408" y="1883128"/>
          <a:ext cx="490238" cy="573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786408" y="1997825"/>
        <a:ext cx="343167" cy="344093"/>
      </dsp:txXfrm>
    </dsp:sp>
    <dsp:sp modelId="{A460F0A7-FCA3-4DDE-AA6E-CED7519D1232}">
      <dsp:nvSpPr>
        <dsp:cNvPr id="0" name=""/>
        <dsp:cNvSpPr/>
      </dsp:nvSpPr>
      <dsp:spPr>
        <a:xfrm>
          <a:off x="6480143" y="1411100"/>
          <a:ext cx="2312447" cy="1517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1" kern="1200" dirty="0">
              <a:solidFill>
                <a:schemeClr val="tx1"/>
              </a:solidFill>
            </a:rPr>
            <a:t>The functional school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(20</a:t>
          </a:r>
          <a:r>
            <a:rPr lang="en-US" sz="2000" kern="1200" baseline="30000" dirty="0"/>
            <a:t>th</a:t>
          </a:r>
          <a:r>
            <a:rPr lang="en-US" sz="2000" kern="1200" dirty="0"/>
            <a:t> century)</a:t>
          </a:r>
          <a:endParaRPr lang="en-US" sz="2000" u="none" strike="noStrike" kern="1200" baseline="0" dirty="0">
            <a:solidFill>
              <a:srgbClr val="292929"/>
            </a:solidFill>
          </a:endParaRPr>
        </a:p>
      </dsp:txBody>
      <dsp:txXfrm>
        <a:off x="6524590" y="1455547"/>
        <a:ext cx="2223553" cy="1428649"/>
      </dsp:txXfrm>
    </dsp:sp>
    <dsp:sp modelId="{E2254A9E-3D18-4E27-96DE-E7C76345A91B}">
      <dsp:nvSpPr>
        <dsp:cNvPr id="0" name=""/>
        <dsp:cNvSpPr/>
      </dsp:nvSpPr>
      <dsp:spPr>
        <a:xfrm>
          <a:off x="9023835" y="1883128"/>
          <a:ext cx="490238" cy="573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23835" y="1997825"/>
        <a:ext cx="343167" cy="344093"/>
      </dsp:txXfrm>
    </dsp:sp>
    <dsp:sp modelId="{4A26D129-5A0E-4842-80D4-9E304B7F0F53}">
      <dsp:nvSpPr>
        <dsp:cNvPr id="0" name=""/>
        <dsp:cNvSpPr/>
      </dsp:nvSpPr>
      <dsp:spPr>
        <a:xfrm>
          <a:off x="9717570" y="1411100"/>
          <a:ext cx="2312447" cy="1517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strike="noStrike" kern="1200" baseline="0" dirty="0">
              <a:solidFill>
                <a:srgbClr val="292929"/>
              </a:solidFill>
            </a:rPr>
            <a:t>Generative Linguistics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(20</a:t>
          </a:r>
          <a:r>
            <a:rPr lang="en-US" sz="2000" kern="1200" baseline="30000" dirty="0"/>
            <a:t>th</a:t>
          </a:r>
          <a:r>
            <a:rPr lang="en-US" sz="2000" kern="1200" dirty="0"/>
            <a:t> century)</a:t>
          </a:r>
          <a:endParaRPr lang="en-US" sz="2000" u="none" strike="noStrike" kern="1200" baseline="0" dirty="0">
            <a:solidFill>
              <a:srgbClr val="292929"/>
            </a:solidFill>
          </a:endParaRPr>
        </a:p>
      </dsp:txBody>
      <dsp:txXfrm>
        <a:off x="9762017" y="1455547"/>
        <a:ext cx="2223553" cy="1428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1FEE6-F497-4A9E-A8C8-1452575CD255}">
      <dsp:nvSpPr>
        <dsp:cNvPr id="0" name=""/>
        <dsp:cNvSpPr/>
      </dsp:nvSpPr>
      <dsp:spPr>
        <a:xfrm>
          <a:off x="4101341" y="1849183"/>
          <a:ext cx="229130" cy="2871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765"/>
              </a:lnTo>
              <a:lnTo>
                <a:pt x="229130" y="287176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6AB4A-E936-4930-B334-EE35B796D968}">
      <dsp:nvSpPr>
        <dsp:cNvPr id="0" name=""/>
        <dsp:cNvSpPr/>
      </dsp:nvSpPr>
      <dsp:spPr>
        <a:xfrm>
          <a:off x="4101341" y="1849183"/>
          <a:ext cx="229130" cy="178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215"/>
              </a:lnTo>
              <a:lnTo>
                <a:pt x="229130" y="178721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7196F-6F3B-4864-AFCB-79E5C5FD147C}">
      <dsp:nvSpPr>
        <dsp:cNvPr id="0" name=""/>
        <dsp:cNvSpPr/>
      </dsp:nvSpPr>
      <dsp:spPr>
        <a:xfrm>
          <a:off x="4101341" y="1849183"/>
          <a:ext cx="229130" cy="70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665"/>
              </a:lnTo>
              <a:lnTo>
                <a:pt x="229130" y="70266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BF828-A918-4EB3-88EF-F5CAF2E41FDA}">
      <dsp:nvSpPr>
        <dsp:cNvPr id="0" name=""/>
        <dsp:cNvSpPr/>
      </dsp:nvSpPr>
      <dsp:spPr>
        <a:xfrm>
          <a:off x="3788197" y="764633"/>
          <a:ext cx="924158" cy="320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91"/>
              </a:lnTo>
              <a:lnTo>
                <a:pt x="924158" y="160391"/>
              </a:lnTo>
              <a:lnTo>
                <a:pt x="924158" y="32078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E01C9-971B-4557-AE67-F340FFB2E3F6}">
      <dsp:nvSpPr>
        <dsp:cNvPr id="0" name=""/>
        <dsp:cNvSpPr/>
      </dsp:nvSpPr>
      <dsp:spPr>
        <a:xfrm>
          <a:off x="2253024" y="1849183"/>
          <a:ext cx="229130" cy="2871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765"/>
              </a:lnTo>
              <a:lnTo>
                <a:pt x="229130" y="287176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24E85-914D-40B7-9DC8-F8E7EDD8ACBE}">
      <dsp:nvSpPr>
        <dsp:cNvPr id="0" name=""/>
        <dsp:cNvSpPr/>
      </dsp:nvSpPr>
      <dsp:spPr>
        <a:xfrm>
          <a:off x="2253024" y="1849183"/>
          <a:ext cx="229130" cy="178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215"/>
              </a:lnTo>
              <a:lnTo>
                <a:pt x="229130" y="178721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802F0-E58F-465F-8D4E-A766EB22880A}">
      <dsp:nvSpPr>
        <dsp:cNvPr id="0" name=""/>
        <dsp:cNvSpPr/>
      </dsp:nvSpPr>
      <dsp:spPr>
        <a:xfrm>
          <a:off x="2253024" y="1849183"/>
          <a:ext cx="229130" cy="70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665"/>
              </a:lnTo>
              <a:lnTo>
                <a:pt x="229130" y="70266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0F1FF-19CB-4CB4-BFAB-C9B9BEBED940}">
      <dsp:nvSpPr>
        <dsp:cNvPr id="0" name=""/>
        <dsp:cNvSpPr/>
      </dsp:nvSpPr>
      <dsp:spPr>
        <a:xfrm>
          <a:off x="2864038" y="764633"/>
          <a:ext cx="924158" cy="320782"/>
        </a:xfrm>
        <a:custGeom>
          <a:avLst/>
          <a:gdLst/>
          <a:ahLst/>
          <a:cxnLst/>
          <a:rect l="0" t="0" r="0" b="0"/>
          <a:pathLst>
            <a:path>
              <a:moveTo>
                <a:pt x="924158" y="0"/>
              </a:moveTo>
              <a:lnTo>
                <a:pt x="924158" y="160391"/>
              </a:lnTo>
              <a:lnTo>
                <a:pt x="0" y="160391"/>
              </a:lnTo>
              <a:lnTo>
                <a:pt x="0" y="32078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9BADA-3E6C-476D-AB13-8E6A39F79864}">
      <dsp:nvSpPr>
        <dsp:cNvPr id="0" name=""/>
        <dsp:cNvSpPr/>
      </dsp:nvSpPr>
      <dsp:spPr>
        <a:xfrm>
          <a:off x="1914393" y="866"/>
          <a:ext cx="3747607" cy="763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PROTO-INTO EUROPEAN</a:t>
          </a:r>
        </a:p>
      </dsp:txBody>
      <dsp:txXfrm>
        <a:off x="1914393" y="866"/>
        <a:ext cx="3747607" cy="763767"/>
      </dsp:txXfrm>
    </dsp:sp>
    <dsp:sp modelId="{4783E57C-AB6F-48A6-9CBC-35473B64CF56}">
      <dsp:nvSpPr>
        <dsp:cNvPr id="0" name=""/>
        <dsp:cNvSpPr/>
      </dsp:nvSpPr>
      <dsp:spPr>
        <a:xfrm>
          <a:off x="2100271" y="1085415"/>
          <a:ext cx="1527534" cy="763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Latin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(Pater)</a:t>
          </a:r>
        </a:p>
      </dsp:txBody>
      <dsp:txXfrm>
        <a:off x="2100271" y="1085415"/>
        <a:ext cx="1527534" cy="763767"/>
      </dsp:txXfrm>
    </dsp:sp>
    <dsp:sp modelId="{7D4506E2-4813-46A9-8D54-3935BC7D9C7A}">
      <dsp:nvSpPr>
        <dsp:cNvPr id="0" name=""/>
        <dsp:cNvSpPr/>
      </dsp:nvSpPr>
      <dsp:spPr>
        <a:xfrm>
          <a:off x="2482155" y="2169965"/>
          <a:ext cx="1527534" cy="763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French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(Père)</a:t>
          </a:r>
        </a:p>
      </dsp:txBody>
      <dsp:txXfrm>
        <a:off x="2482155" y="2169965"/>
        <a:ext cx="1527534" cy="763767"/>
      </dsp:txXfrm>
    </dsp:sp>
    <dsp:sp modelId="{1A4A414A-3B3A-4729-BA64-BC472553721B}">
      <dsp:nvSpPr>
        <dsp:cNvPr id="0" name=""/>
        <dsp:cNvSpPr/>
      </dsp:nvSpPr>
      <dsp:spPr>
        <a:xfrm>
          <a:off x="2482155" y="3254514"/>
          <a:ext cx="1527534" cy="763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Spanish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(padre)</a:t>
          </a:r>
        </a:p>
      </dsp:txBody>
      <dsp:txXfrm>
        <a:off x="2482155" y="3254514"/>
        <a:ext cx="1527534" cy="763767"/>
      </dsp:txXfrm>
    </dsp:sp>
    <dsp:sp modelId="{04BD3901-9FBF-44C5-97FE-979063FD2105}">
      <dsp:nvSpPr>
        <dsp:cNvPr id="0" name=""/>
        <dsp:cNvSpPr/>
      </dsp:nvSpPr>
      <dsp:spPr>
        <a:xfrm>
          <a:off x="2482155" y="4339064"/>
          <a:ext cx="1527534" cy="763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Italian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(padre)</a:t>
          </a:r>
        </a:p>
      </dsp:txBody>
      <dsp:txXfrm>
        <a:off x="2482155" y="4339064"/>
        <a:ext cx="1527534" cy="763767"/>
      </dsp:txXfrm>
    </dsp:sp>
    <dsp:sp modelId="{AE62E4E6-AF18-48DF-86F1-0E194BCDE835}">
      <dsp:nvSpPr>
        <dsp:cNvPr id="0" name=""/>
        <dsp:cNvSpPr/>
      </dsp:nvSpPr>
      <dsp:spPr>
        <a:xfrm>
          <a:off x="3948588" y="1085415"/>
          <a:ext cx="1527534" cy="763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Proto-Germanic (</a:t>
          </a:r>
          <a:r>
            <a:rPr lang="en-US" sz="1700" b="1" kern="1200" dirty="0" err="1"/>
            <a:t>fadēr</a:t>
          </a:r>
          <a:r>
            <a:rPr lang="en-US" sz="1700" b="1" kern="1200" dirty="0"/>
            <a:t>)</a:t>
          </a:r>
        </a:p>
      </dsp:txBody>
      <dsp:txXfrm>
        <a:off x="3948588" y="1085415"/>
        <a:ext cx="1527534" cy="763767"/>
      </dsp:txXfrm>
    </dsp:sp>
    <dsp:sp modelId="{7598CEC3-D70A-4403-9A3D-30B7B3898582}">
      <dsp:nvSpPr>
        <dsp:cNvPr id="0" name=""/>
        <dsp:cNvSpPr/>
      </dsp:nvSpPr>
      <dsp:spPr>
        <a:xfrm>
          <a:off x="4330472" y="2169965"/>
          <a:ext cx="1527534" cy="763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English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(Father)</a:t>
          </a:r>
        </a:p>
      </dsp:txBody>
      <dsp:txXfrm>
        <a:off x="4330472" y="2169965"/>
        <a:ext cx="1527534" cy="763767"/>
      </dsp:txXfrm>
    </dsp:sp>
    <dsp:sp modelId="{C3AD64F8-260A-458D-B13E-9486049A9CFB}">
      <dsp:nvSpPr>
        <dsp:cNvPr id="0" name=""/>
        <dsp:cNvSpPr/>
      </dsp:nvSpPr>
      <dsp:spPr>
        <a:xfrm>
          <a:off x="4330472" y="3254514"/>
          <a:ext cx="1527534" cy="763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German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</a:t>
          </a:r>
          <a:r>
            <a:rPr lang="en-US" sz="1700" kern="1200" dirty="0" err="1"/>
            <a:t>Vater</a:t>
          </a:r>
          <a:r>
            <a:rPr lang="en-US" sz="1700" kern="1200" dirty="0"/>
            <a:t>)</a:t>
          </a:r>
        </a:p>
      </dsp:txBody>
      <dsp:txXfrm>
        <a:off x="4330472" y="3254514"/>
        <a:ext cx="1527534" cy="763767"/>
      </dsp:txXfrm>
    </dsp:sp>
    <dsp:sp modelId="{FED3FB65-4F80-4049-9ADA-556587F6C94E}">
      <dsp:nvSpPr>
        <dsp:cNvPr id="0" name=""/>
        <dsp:cNvSpPr/>
      </dsp:nvSpPr>
      <dsp:spPr>
        <a:xfrm>
          <a:off x="4330472" y="4339064"/>
          <a:ext cx="1527534" cy="763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Dutch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(Vader)</a:t>
          </a:r>
        </a:p>
      </dsp:txBody>
      <dsp:txXfrm>
        <a:off x="4330472" y="4339064"/>
        <a:ext cx="1527534" cy="763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04E2C-41DC-457A-B376-8F9BB61A0493}">
      <dsp:nvSpPr>
        <dsp:cNvPr id="0" name=""/>
        <dsp:cNvSpPr/>
      </dsp:nvSpPr>
      <dsp:spPr>
        <a:xfrm>
          <a:off x="5288" y="1411100"/>
          <a:ext cx="2312447" cy="1517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800" b="1" kern="1200" dirty="0">
              <a:solidFill>
                <a:schemeClr val="tx1"/>
              </a:solidFill>
            </a:rPr>
            <a:t>Historical linguistics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(19</a:t>
          </a:r>
          <a:r>
            <a:rPr lang="en-US" sz="2000" kern="1200" baseline="30000" dirty="0"/>
            <a:t>th</a:t>
          </a:r>
          <a:r>
            <a:rPr lang="en-US" sz="2000" kern="1200" dirty="0"/>
            <a:t> century)</a:t>
          </a:r>
        </a:p>
      </dsp:txBody>
      <dsp:txXfrm>
        <a:off x="49735" y="1455547"/>
        <a:ext cx="2223553" cy="1428649"/>
      </dsp:txXfrm>
    </dsp:sp>
    <dsp:sp modelId="{F587AF69-C29F-48CD-99D3-DB51CB15050C}">
      <dsp:nvSpPr>
        <dsp:cNvPr id="0" name=""/>
        <dsp:cNvSpPr/>
      </dsp:nvSpPr>
      <dsp:spPr>
        <a:xfrm>
          <a:off x="2548981" y="1883128"/>
          <a:ext cx="490238" cy="573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548981" y="1997825"/>
        <a:ext cx="343167" cy="344093"/>
      </dsp:txXfrm>
    </dsp:sp>
    <dsp:sp modelId="{893989D2-ABEA-4C34-90FB-D18FC13C219F}">
      <dsp:nvSpPr>
        <dsp:cNvPr id="0" name=""/>
        <dsp:cNvSpPr/>
      </dsp:nvSpPr>
      <dsp:spPr>
        <a:xfrm>
          <a:off x="3242716" y="1411100"/>
          <a:ext cx="2312447" cy="1517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strike="noStrike" kern="1200" baseline="0" dirty="0">
              <a:solidFill>
                <a:srgbClr val="292929"/>
              </a:solidFill>
            </a:rPr>
            <a:t>Structuralism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none" strike="noStrike" kern="1200" baseline="0" dirty="0">
              <a:solidFill>
                <a:srgbClr val="292929"/>
              </a:solidFill>
            </a:rPr>
            <a:t> </a:t>
          </a:r>
          <a:r>
            <a:rPr lang="en-US" sz="2000" kern="1200" dirty="0"/>
            <a:t>(20</a:t>
          </a:r>
          <a:r>
            <a:rPr lang="en-US" sz="2000" kern="1200" baseline="30000" dirty="0"/>
            <a:t>th</a:t>
          </a:r>
          <a:r>
            <a:rPr lang="en-US" sz="2000" kern="1200" dirty="0"/>
            <a:t> century)</a:t>
          </a:r>
          <a:endParaRPr lang="en-US" sz="2000" u="none" strike="noStrike" kern="1200" baseline="0" dirty="0">
            <a:solidFill>
              <a:srgbClr val="292929"/>
            </a:solidFill>
          </a:endParaRPr>
        </a:p>
      </dsp:txBody>
      <dsp:txXfrm>
        <a:off x="3287163" y="1455547"/>
        <a:ext cx="2223553" cy="1428649"/>
      </dsp:txXfrm>
    </dsp:sp>
    <dsp:sp modelId="{50568306-B98B-4A07-882B-D0CF4AF63A41}">
      <dsp:nvSpPr>
        <dsp:cNvPr id="0" name=""/>
        <dsp:cNvSpPr/>
      </dsp:nvSpPr>
      <dsp:spPr>
        <a:xfrm>
          <a:off x="5786408" y="1883128"/>
          <a:ext cx="490238" cy="573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786408" y="1997825"/>
        <a:ext cx="343167" cy="344093"/>
      </dsp:txXfrm>
    </dsp:sp>
    <dsp:sp modelId="{A460F0A7-FCA3-4DDE-AA6E-CED7519D1232}">
      <dsp:nvSpPr>
        <dsp:cNvPr id="0" name=""/>
        <dsp:cNvSpPr/>
      </dsp:nvSpPr>
      <dsp:spPr>
        <a:xfrm>
          <a:off x="6480143" y="1411100"/>
          <a:ext cx="2312447" cy="1517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1" kern="1200" dirty="0">
              <a:solidFill>
                <a:schemeClr val="tx1"/>
              </a:solidFill>
            </a:rPr>
            <a:t>The functional school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(20</a:t>
          </a:r>
          <a:r>
            <a:rPr lang="en-US" sz="2000" kern="1200" baseline="30000" dirty="0"/>
            <a:t>th</a:t>
          </a:r>
          <a:r>
            <a:rPr lang="en-US" sz="2000" kern="1200" dirty="0"/>
            <a:t> century)</a:t>
          </a:r>
          <a:endParaRPr lang="en-US" sz="2000" u="none" strike="noStrike" kern="1200" baseline="0" dirty="0">
            <a:solidFill>
              <a:srgbClr val="292929"/>
            </a:solidFill>
          </a:endParaRPr>
        </a:p>
      </dsp:txBody>
      <dsp:txXfrm>
        <a:off x="6524590" y="1455547"/>
        <a:ext cx="2223553" cy="1428649"/>
      </dsp:txXfrm>
    </dsp:sp>
    <dsp:sp modelId="{E2254A9E-3D18-4E27-96DE-E7C76345A91B}">
      <dsp:nvSpPr>
        <dsp:cNvPr id="0" name=""/>
        <dsp:cNvSpPr/>
      </dsp:nvSpPr>
      <dsp:spPr>
        <a:xfrm>
          <a:off x="9023835" y="1883128"/>
          <a:ext cx="490238" cy="573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23835" y="1997825"/>
        <a:ext cx="343167" cy="344093"/>
      </dsp:txXfrm>
    </dsp:sp>
    <dsp:sp modelId="{4A26D129-5A0E-4842-80D4-9E304B7F0F53}">
      <dsp:nvSpPr>
        <dsp:cNvPr id="0" name=""/>
        <dsp:cNvSpPr/>
      </dsp:nvSpPr>
      <dsp:spPr>
        <a:xfrm>
          <a:off x="9717570" y="1411100"/>
          <a:ext cx="2312447" cy="1517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strike="noStrike" kern="1200" baseline="0" dirty="0">
              <a:solidFill>
                <a:srgbClr val="292929"/>
              </a:solidFill>
            </a:rPr>
            <a:t>Generative Linguistics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(20</a:t>
          </a:r>
          <a:r>
            <a:rPr lang="en-US" sz="2000" kern="1200" baseline="30000" dirty="0"/>
            <a:t>th</a:t>
          </a:r>
          <a:r>
            <a:rPr lang="en-US" sz="2000" kern="1200" dirty="0"/>
            <a:t> century)</a:t>
          </a:r>
          <a:endParaRPr lang="en-US" sz="2000" u="none" strike="noStrike" kern="1200" baseline="0" dirty="0">
            <a:solidFill>
              <a:srgbClr val="292929"/>
            </a:solidFill>
          </a:endParaRPr>
        </a:p>
      </dsp:txBody>
      <dsp:txXfrm>
        <a:off x="9762017" y="1455547"/>
        <a:ext cx="2223553" cy="1428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899" y="1"/>
            <a:ext cx="4300855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4F778D-8845-4960-A52E-9BE61C94E1A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05" y="3271380"/>
            <a:ext cx="7940040" cy="267658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899" y="6456612"/>
            <a:ext cx="4300855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060387-62CD-4C8F-80A1-D3845389B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7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Etymology: </a:t>
            </a: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the study of the origin of words and the way in which their meanings have changed throughout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60387-62CD-4C8F-80A1-D3845389B6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0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Etymology: </a:t>
            </a:r>
            <a:r>
              <a:rPr lang="en-US" dirty="0">
                <a:solidFill>
                  <a:srgbClr val="1F1F1F"/>
                </a:solidFill>
                <a:latin typeface="Arial" panose="020B0604020202020204" pitchFamily="34" charset="0"/>
              </a:rPr>
              <a:t>T</a:t>
            </a: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he study of the origin of words and their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60387-62CD-4C8F-80A1-D3845389B6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Philosophical grammar: The study of the relationship between language structure and human thought. For example how we think about time in language as an arrow.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60387-62CD-4C8F-80A1-D3845389B6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9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Diachronic: The study of the evolution of language.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60387-62CD-4C8F-80A1-D3845389B6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1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Diachronic: The study of the evolution of language.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60387-62CD-4C8F-80A1-D3845389B6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8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Diachronic: The study of the evolution of language.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60387-62CD-4C8F-80A1-D3845389B6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1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Diachronic: The study of the evolution of language.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60387-62CD-4C8F-80A1-D3845389B6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3F90-1EA1-4605-8060-E84FC6376FD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CFF-278C-4963-8339-120690827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3F90-1EA1-4605-8060-E84FC6376FD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CFF-278C-4963-8339-120690827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2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3F90-1EA1-4605-8060-E84FC6376FD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CFF-278C-4963-8339-120690827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3F90-1EA1-4605-8060-E84FC6376FD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CFF-278C-4963-8339-120690827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3F90-1EA1-4605-8060-E84FC6376FD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CFF-278C-4963-8339-120690827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3F90-1EA1-4605-8060-E84FC6376FD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CFF-278C-4963-8339-120690827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3F90-1EA1-4605-8060-E84FC6376FD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CFF-278C-4963-8339-120690827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3F90-1EA1-4605-8060-E84FC6376FD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CFF-278C-4963-8339-120690827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0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3F90-1EA1-4605-8060-E84FC6376FD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CFF-278C-4963-8339-120690827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7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3F90-1EA1-4605-8060-E84FC6376FD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CFF-278C-4963-8339-120690827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9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3F90-1EA1-4605-8060-E84FC6376FD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CFF-278C-4963-8339-120690827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3F90-1EA1-4605-8060-E84FC6376FD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A9CFF-278C-4963-8339-120690827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E81D-7145-CDA8-085C-40AFF7AE9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111" y="1199716"/>
            <a:ext cx="11107773" cy="17683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Unit 2</a:t>
            </a:r>
            <a:r>
              <a:rPr lang="en-US" b="1" dirty="0"/>
              <a:t>: Introduction to Modern Linguistics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41699-3987-F1CA-EF27-630BAE437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6116"/>
            <a:ext cx="9144000" cy="23875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Moustafa Amrate</a:t>
            </a:r>
          </a:p>
          <a:p>
            <a:r>
              <a:rPr lang="en-US" i="1" dirty="0"/>
              <a:t>moustafa.amrate@univ-biskra.dz</a:t>
            </a:r>
          </a:p>
          <a:p>
            <a:r>
              <a:rPr lang="en-US" dirty="0"/>
              <a:t>Department of English</a:t>
            </a:r>
          </a:p>
          <a:p>
            <a:r>
              <a:rPr lang="en-US" dirty="0"/>
              <a:t>University of </a:t>
            </a:r>
            <a:r>
              <a:rPr lang="en-US" dirty="0" err="1"/>
              <a:t>Biskra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D2B1B-1C63-33E2-6185-AEF7EFAB3C83}"/>
              </a:ext>
            </a:extLst>
          </p:cNvPr>
          <p:cNvSpPr txBox="1"/>
          <p:nvPr/>
        </p:nvSpPr>
        <p:spPr>
          <a:xfrm>
            <a:off x="3182586" y="3413383"/>
            <a:ext cx="675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Second year (L2) - Linguistics and Phonetics - Term 3</a:t>
            </a:r>
          </a:p>
        </p:txBody>
      </p:sp>
    </p:spTree>
    <p:extLst>
      <p:ext uri="{BB962C8B-B14F-4D97-AF65-F5344CB8AC3E}">
        <p14:creationId xmlns:p14="http://schemas.microsoft.com/office/powerpoint/2010/main" val="146185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6274-9EE5-69F2-8F4C-2F5F53BD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1.Classical grammar (Latin and Greek)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C204C-33A3-08E6-5B23-AD02F3FB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1977" cy="4667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Plato distinguished between nouns and verbs and explored </a:t>
            </a:r>
            <a:r>
              <a:rPr lang="en-US" sz="2800" b="1" dirty="0"/>
              <a:t>etymology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Aristotle classified </a:t>
            </a:r>
            <a:r>
              <a:rPr lang="en-US" sz="2800" b="1" dirty="0"/>
              <a:t>conjunctions</a:t>
            </a:r>
            <a:r>
              <a:rPr lang="en-US" sz="2800" dirty="0"/>
              <a:t> and defined </a:t>
            </a:r>
            <a:r>
              <a:rPr lang="en-US" sz="2800" b="1" dirty="0"/>
              <a:t>verbs</a:t>
            </a:r>
            <a:r>
              <a:rPr lang="en-US" sz="2800" dirty="0"/>
              <a:t> by </a:t>
            </a:r>
            <a:r>
              <a:rPr lang="en-US" sz="2800" b="1" dirty="0"/>
              <a:t>tense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Alexandrian grammarians defined </a:t>
            </a:r>
            <a:r>
              <a:rPr lang="en-US" sz="2800" b="1" dirty="0"/>
              <a:t>case</a:t>
            </a:r>
            <a:r>
              <a:rPr lang="en-US" sz="2800" dirty="0"/>
              <a:t>, </a:t>
            </a:r>
            <a:r>
              <a:rPr lang="en-US" sz="2800" b="1" dirty="0"/>
              <a:t>gender</a:t>
            </a:r>
            <a:r>
              <a:rPr lang="en-US" sz="2800" dirty="0"/>
              <a:t>, </a:t>
            </a:r>
            <a:r>
              <a:rPr lang="en-US" sz="2800" b="1" dirty="0"/>
              <a:t>number</a:t>
            </a:r>
            <a:r>
              <a:rPr lang="en-US" sz="2800" dirty="0"/>
              <a:t>, </a:t>
            </a:r>
            <a:r>
              <a:rPr lang="en-US" sz="2800" b="1" dirty="0"/>
              <a:t>tense</a:t>
            </a:r>
            <a:r>
              <a:rPr lang="en-US" sz="2800" dirty="0"/>
              <a:t>, </a:t>
            </a:r>
            <a:r>
              <a:rPr lang="en-US" sz="2800" b="1" dirty="0"/>
              <a:t>voice</a:t>
            </a:r>
            <a:r>
              <a:rPr lang="en-US" sz="2800" dirty="0"/>
              <a:t>, and </a:t>
            </a:r>
            <a:r>
              <a:rPr lang="en-US" sz="2800" b="1" dirty="0"/>
              <a:t>mood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BB81B-AEED-5C33-4312-D3AEC048E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69" y="1521029"/>
            <a:ext cx="3503716" cy="4510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2878-81CF-FA8B-E6DA-DDD4E09101CE}"/>
              </a:ext>
            </a:extLst>
          </p:cNvPr>
          <p:cNvSpPr txBox="1"/>
          <p:nvPr/>
        </p:nvSpPr>
        <p:spPr>
          <a:xfrm>
            <a:off x="8395855" y="6127668"/>
            <a:ext cx="29579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PLATO</a:t>
            </a:r>
          </a:p>
          <a:p>
            <a:pPr algn="ctr"/>
            <a:r>
              <a:rPr lang="en-US" b="1" dirty="0"/>
              <a:t>427 – 348 BC</a:t>
            </a:r>
          </a:p>
        </p:txBody>
      </p:sp>
    </p:spTree>
    <p:extLst>
      <p:ext uri="{BB962C8B-B14F-4D97-AF65-F5344CB8AC3E}">
        <p14:creationId xmlns:p14="http://schemas.microsoft.com/office/powerpoint/2010/main" val="417294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2ADF-3013-2971-D06B-856948BD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2.Medieval grammar (Middle Ages)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053A-296A-11FD-B2B7-495B276AE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8715" cy="47953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Latin remained the dominant language for theological and scholarly works.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France made a significant contribution with the “</a:t>
            </a:r>
            <a:r>
              <a:rPr lang="en-US" dirty="0" err="1"/>
              <a:t>Grammaire</a:t>
            </a:r>
            <a:r>
              <a:rPr lang="en-US" dirty="0"/>
              <a:t> Générale et </a:t>
            </a:r>
            <a:r>
              <a:rPr lang="en-US" dirty="0" err="1"/>
              <a:t>Raisonnée</a:t>
            </a:r>
            <a:r>
              <a:rPr lang="en-US" dirty="0"/>
              <a:t>” by </a:t>
            </a:r>
            <a:r>
              <a:rPr lang="en-US" dirty="0" err="1"/>
              <a:t>Arnauld</a:t>
            </a:r>
            <a:r>
              <a:rPr lang="en-US" dirty="0"/>
              <a:t>-Lancelot (1660), establishing </a:t>
            </a:r>
            <a:r>
              <a:rPr lang="en-US" b="1" dirty="0"/>
              <a:t>philosophical grammar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Arab and Muslim grammarians contributed through lexicography, producing early </a:t>
            </a:r>
            <a:r>
              <a:rPr lang="en-US" b="1" dirty="0"/>
              <a:t>dictionaries</a:t>
            </a:r>
            <a:r>
              <a:rPr lang="en-US" dirty="0"/>
              <a:t> and </a:t>
            </a:r>
            <a:r>
              <a:rPr lang="en-US" b="1" dirty="0"/>
              <a:t>translations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Their goal was to teach and preserve the classical language from </a:t>
            </a:r>
            <a:r>
              <a:rPr lang="en-US" b="1" u="sng" dirty="0"/>
              <a:t>deviations.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75DC4-25FC-F9AA-A68E-E8E585545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35" y="1381639"/>
            <a:ext cx="2978645" cy="52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6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2D73-C552-06CB-2A41-212F7D0A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3. Pedagogical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8CDB-0EF3-3D1B-599D-E2AFE84AA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03"/>
            <a:ext cx="6191992" cy="475330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18th-century British grammarians focused on pedagogical grammar </a:t>
            </a:r>
            <a:r>
              <a:rPr lang="en-US" b="1" dirty="0"/>
              <a:t>to teach people how to read and write in standardized English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based grammar rules and norms on the Latin model.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Joseph Priestley’s “Rudiments of English Grammar” (1761) was the most famous grammar book of the era.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47A10-CC7C-DE64-E48C-8904F6608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16" y="888944"/>
            <a:ext cx="3306541" cy="57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3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2555-9F21-8415-F09E-2389D877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4. Comparative historical philology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3AA0E-2A6B-F8CC-1B28-1BFFA5BD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2172"/>
            <a:ext cx="6726382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Comparative Philology studies the relationships between languages to determine if they share a common ancestor "language families“.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Comparative philology helped establish the understanding of language families, their subfamilies, and sister languages.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E808A-157D-6919-322E-8869BB3BE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07" y="1597052"/>
            <a:ext cx="3121974" cy="48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6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6E27D9-A2F1-112D-88B4-6C0A721A6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t="2309" r="1665" b="53616"/>
          <a:stretch/>
        </p:blipFill>
        <p:spPr>
          <a:xfrm>
            <a:off x="1114301" y="210787"/>
            <a:ext cx="9963398" cy="6436426"/>
          </a:xfrm>
        </p:spPr>
      </p:pic>
    </p:spTree>
    <p:extLst>
      <p:ext uri="{BB962C8B-B14F-4D97-AF65-F5344CB8AC3E}">
        <p14:creationId xmlns:p14="http://schemas.microsoft.com/office/powerpoint/2010/main" val="205562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DC83-8E9A-0A1E-115E-1CD23360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193"/>
            <a:ext cx="10515600" cy="375561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Think about the characteristics of Traditional Grammar</a:t>
            </a:r>
          </a:p>
        </p:txBody>
      </p:sp>
    </p:spTree>
    <p:extLst>
      <p:ext uri="{BB962C8B-B14F-4D97-AF65-F5344CB8AC3E}">
        <p14:creationId xmlns:p14="http://schemas.microsoft.com/office/powerpoint/2010/main" val="3789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A90BE0-9E6C-9F56-DEE7-AAEAD3521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48438"/>
              </p:ext>
            </p:extLst>
          </p:nvPr>
        </p:nvGraphicFramePr>
        <p:xfrm>
          <a:off x="1292431" y="371854"/>
          <a:ext cx="9607137" cy="623621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02379">
                  <a:extLst>
                    <a:ext uri="{9D8B030D-6E8A-4147-A177-3AD203B41FA5}">
                      <a16:colId xmlns:a16="http://schemas.microsoft.com/office/drawing/2014/main" val="254123326"/>
                    </a:ext>
                  </a:extLst>
                </a:gridCol>
                <a:gridCol w="3202379">
                  <a:extLst>
                    <a:ext uri="{9D8B030D-6E8A-4147-A177-3AD203B41FA5}">
                      <a16:colId xmlns:a16="http://schemas.microsoft.com/office/drawing/2014/main" val="819503662"/>
                    </a:ext>
                  </a:extLst>
                </a:gridCol>
                <a:gridCol w="3202379">
                  <a:extLst>
                    <a:ext uri="{9D8B030D-6E8A-4147-A177-3AD203B41FA5}">
                      <a16:colId xmlns:a16="http://schemas.microsoft.com/office/drawing/2014/main" val="3915735820"/>
                    </a:ext>
                  </a:extLst>
                </a:gridCol>
              </a:tblGrid>
              <a:tr h="963178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4000" b="1" dirty="0"/>
                        <a:t>Traditional Grammar</a:t>
                      </a:r>
                      <a:endParaRPr lang="en-US" sz="4000" b="1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/>
                        <a:t>Modern Linguistics</a:t>
                      </a:r>
                    </a:p>
                  </a:txBody>
                  <a:tcPr marL="114425" marR="114425" marT="57213" marB="57213"/>
                </a:tc>
                <a:extLst>
                  <a:ext uri="{0D108BD9-81ED-4DB2-BD59-A6C34878D82A}">
                    <a16:rowId xmlns:a16="http://schemas.microsoft.com/office/drawing/2014/main" val="3363861956"/>
                  </a:ext>
                </a:extLst>
              </a:tr>
              <a:tr h="14578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Definition</a:t>
                      </a:r>
                      <a:endParaRPr lang="en-US" sz="2800" b="1" i="1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Collection of </a:t>
                      </a:r>
                      <a:r>
                        <a:rPr lang="en-US" sz="2800" u="sng" dirty="0"/>
                        <a:t>rules </a:t>
                      </a:r>
                      <a:r>
                        <a:rPr lang="en-US" sz="2800" dirty="0"/>
                        <a:t>about the </a:t>
                      </a:r>
                      <a:r>
                        <a:rPr lang="en-US" sz="2800" u="sng" dirty="0"/>
                        <a:t>structure</a:t>
                      </a:r>
                      <a:r>
                        <a:rPr lang="en-US" sz="2800" dirty="0"/>
                        <a:t> of language</a:t>
                      </a:r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marL="114425" marR="114425" marT="57213" marB="57213"/>
                </a:tc>
                <a:extLst>
                  <a:ext uri="{0D108BD9-81ED-4DB2-BD59-A6C34878D82A}">
                    <a16:rowId xmlns:a16="http://schemas.microsoft.com/office/drawing/2014/main" val="2037955103"/>
                  </a:ext>
                </a:extLst>
              </a:tr>
              <a:tr h="7849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Origin</a:t>
                      </a:r>
                      <a:endParaRPr lang="en-US" sz="2800" b="1" i="1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Originates in the </a:t>
                      </a:r>
                      <a:r>
                        <a:rPr lang="en-US" sz="2800" u="sng" dirty="0"/>
                        <a:t>15</a:t>
                      </a:r>
                      <a:r>
                        <a:rPr lang="en-US" sz="2800" u="sng" baseline="30000" dirty="0"/>
                        <a:t>th</a:t>
                      </a:r>
                      <a:r>
                        <a:rPr lang="en-US" sz="2800" u="sng" dirty="0"/>
                        <a:t> century BC</a:t>
                      </a:r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marL="114425" marR="114425" marT="57213" marB="57213"/>
                </a:tc>
                <a:extLst>
                  <a:ext uri="{0D108BD9-81ED-4DB2-BD59-A6C34878D82A}">
                    <a16:rowId xmlns:a16="http://schemas.microsoft.com/office/drawing/2014/main" val="2766817501"/>
                  </a:ext>
                </a:extLst>
              </a:tr>
              <a:tr h="4547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Type</a:t>
                      </a:r>
                      <a:endParaRPr lang="en-US" sz="2800" b="1" i="1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/>
                        <a:t>Prescriptive</a:t>
                      </a:r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marL="114425" marR="114425" marT="57213" marB="57213"/>
                </a:tc>
                <a:extLst>
                  <a:ext uri="{0D108BD9-81ED-4DB2-BD59-A6C34878D82A}">
                    <a16:rowId xmlns:a16="http://schemas.microsoft.com/office/drawing/2014/main" val="1169183996"/>
                  </a:ext>
                </a:extLst>
              </a:tr>
              <a:tr h="4547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Focus</a:t>
                      </a:r>
                      <a:endParaRPr lang="en-US" sz="2800" b="1" i="1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/>
                        <a:t>Written form</a:t>
                      </a:r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marL="114425" marR="114425" marT="57213" marB="57213"/>
                </a:tc>
                <a:extLst>
                  <a:ext uri="{0D108BD9-81ED-4DB2-BD59-A6C34878D82A}">
                    <a16:rowId xmlns:a16="http://schemas.microsoft.com/office/drawing/2014/main" val="1253260352"/>
                  </a:ext>
                </a:extLst>
              </a:tr>
              <a:tr h="11214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Standards</a:t>
                      </a:r>
                      <a:endParaRPr lang="en-US" sz="2800" b="1" i="1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Force language into a </a:t>
                      </a:r>
                      <a:r>
                        <a:rPr lang="en-US" sz="2800" u="sng" dirty="0"/>
                        <a:t>Latin-based</a:t>
                      </a:r>
                      <a:r>
                        <a:rPr lang="en-US" sz="2800" dirty="0"/>
                        <a:t> framework</a:t>
                      </a:r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L="114425" marR="114425" marT="57213" marB="57213"/>
                </a:tc>
                <a:extLst>
                  <a:ext uri="{0D108BD9-81ED-4DB2-BD59-A6C34878D82A}">
                    <a16:rowId xmlns:a16="http://schemas.microsoft.com/office/drawing/2014/main" val="392649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27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056D-4185-3194-D870-D39076DC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Contributions of traditional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85BC8-750A-A6E8-416C-DF354206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750" y="2141537"/>
            <a:ext cx="5978236" cy="4351338"/>
          </a:xfrm>
        </p:spPr>
        <p:txBody>
          <a:bodyPr/>
          <a:lstStyle/>
          <a:p>
            <a:r>
              <a:rPr lang="en-US" dirty="0"/>
              <a:t>Classical grammar developed a rich technical vocabulary and sound rules for language use.</a:t>
            </a:r>
          </a:p>
          <a:p>
            <a:endParaRPr lang="en-US" dirty="0"/>
          </a:p>
          <a:p>
            <a:r>
              <a:rPr lang="en-US" dirty="0"/>
              <a:t>It organized words into eight parts of speech: noun, verb, article, pronoun, adverb, preposition, conjunction, and participle.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B3CA9-1BB2-D750-75AF-64E4E08F12B7}"/>
              </a:ext>
            </a:extLst>
          </p:cNvPr>
          <p:cNvSpPr txBox="1"/>
          <p:nvPr/>
        </p:nvSpPr>
        <p:spPr>
          <a:xfrm>
            <a:off x="-557646" y="2747546"/>
            <a:ext cx="3385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4996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D56C-E13C-962B-D28E-57CB3BEB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Drawbacks of traditional grammar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3598A-E06E-2664-EB80-BC04B69F1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810" y="1825625"/>
            <a:ext cx="8525989" cy="4351338"/>
          </a:xfrm>
        </p:spPr>
        <p:txBody>
          <a:bodyPr>
            <a:normAutofit/>
          </a:bodyPr>
          <a:lstStyle/>
          <a:p>
            <a:r>
              <a:rPr lang="en-US" dirty="0"/>
              <a:t>It is based on Indo-European languages like Latin and is inadequate for describing languages that differ from these classical models.</a:t>
            </a:r>
          </a:p>
          <a:p>
            <a:endParaRPr lang="en-US" dirty="0"/>
          </a:p>
          <a:p>
            <a:r>
              <a:rPr lang="en-US" dirty="0"/>
              <a:t>It is prescriptive rather than descriptive, ignoring contemporary and social language variations.</a:t>
            </a:r>
          </a:p>
          <a:p>
            <a:endParaRPr lang="en-US" dirty="0"/>
          </a:p>
          <a:p>
            <a:r>
              <a:rPr lang="en-US" dirty="0"/>
              <a:t>Its approach is historical (diachronic) rather than contemporary (synchronic).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7E650-651B-53A4-1C19-3595A3EE49CC}"/>
              </a:ext>
            </a:extLst>
          </p:cNvPr>
          <p:cNvSpPr txBox="1"/>
          <p:nvPr/>
        </p:nvSpPr>
        <p:spPr>
          <a:xfrm>
            <a:off x="-355766" y="2431634"/>
            <a:ext cx="3385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64131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1D0B-C1C4-4844-3773-53CB5A4E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Modern Linguistics?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DF9F8-53C4-1A4E-0D1F-203DDE68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62991" cy="4808639"/>
          </a:xfrm>
        </p:spPr>
        <p:txBody>
          <a:bodyPr>
            <a:normAutofit/>
          </a:bodyPr>
          <a:lstStyle/>
          <a:p>
            <a:r>
              <a:rPr lang="en-US" dirty="0"/>
              <a:t>Linguistics or modern linguistics refers to “the scientific study of language”. </a:t>
            </a:r>
          </a:p>
          <a:p>
            <a:endParaRPr lang="en-US" dirty="0"/>
          </a:p>
          <a:p>
            <a:r>
              <a:rPr lang="en-US" dirty="0"/>
              <a:t>This includes the study of features such as grammar, syntax, semantics, and phonetics. </a:t>
            </a:r>
          </a:p>
          <a:p>
            <a:endParaRPr lang="en-US" dirty="0"/>
          </a:p>
          <a:p>
            <a:r>
              <a:rPr lang="en-US" dirty="0"/>
              <a:t>Modern linguistics regards language as a system, and grammar is only one aspect of the language system.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5B7-D630-0D11-B1DC-A13C4318E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22551" r="5007" b="9958"/>
          <a:stretch/>
        </p:blipFill>
        <p:spPr>
          <a:xfrm>
            <a:off x="7461954" y="1603023"/>
            <a:ext cx="4560711" cy="46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6973-59E5-BCFB-FFC3-B925488E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D6591-261D-9521-3547-A14DA73C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8686"/>
          </a:xfrm>
        </p:spPr>
        <p:txBody>
          <a:bodyPr>
            <a:normAutofit/>
          </a:bodyPr>
          <a:lstStyle/>
          <a:p>
            <a:r>
              <a:rPr lang="en-US" dirty="0"/>
              <a:t>Introduction to:</a:t>
            </a:r>
          </a:p>
          <a:p>
            <a:r>
              <a:rPr lang="en-US" dirty="0"/>
              <a:t>Traditional Grammar </a:t>
            </a:r>
          </a:p>
          <a:p>
            <a:r>
              <a:rPr lang="en-US" dirty="0"/>
              <a:t>Periods of Traditional Grammar</a:t>
            </a:r>
          </a:p>
          <a:p>
            <a:endParaRPr lang="en-US" dirty="0"/>
          </a:p>
          <a:p>
            <a:r>
              <a:rPr lang="en-US" dirty="0"/>
              <a:t>Introduction to:</a:t>
            </a:r>
          </a:p>
          <a:p>
            <a:r>
              <a:rPr lang="en-US" dirty="0"/>
              <a:t>Modern Linguistics </a:t>
            </a:r>
          </a:p>
          <a:p>
            <a:r>
              <a:rPr lang="en-US" dirty="0"/>
              <a:t>Periods of Modern Linguistics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Compare between Traditional Grammar vs. Modern Linguistics</a:t>
            </a:r>
          </a:p>
        </p:txBody>
      </p:sp>
    </p:spTree>
    <p:extLst>
      <p:ext uri="{BB962C8B-B14F-4D97-AF65-F5344CB8AC3E}">
        <p14:creationId xmlns:p14="http://schemas.microsoft.com/office/powerpoint/2010/main" val="317861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766A-7C99-7904-BECE-760C7453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Origins of Modern Linguistics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55A4-CB67-766D-803E-09952D7DC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19" y="2141537"/>
            <a:ext cx="7518459" cy="4351338"/>
          </a:xfrm>
        </p:spPr>
        <p:txBody>
          <a:bodyPr/>
          <a:lstStyle/>
          <a:p>
            <a:r>
              <a:rPr lang="en-US" dirty="0"/>
              <a:t>By the beginning of the </a:t>
            </a:r>
            <a:r>
              <a:rPr lang="en-US" b="1" dirty="0"/>
              <a:t>19th century</a:t>
            </a:r>
            <a:r>
              <a:rPr lang="en-US" dirty="0"/>
              <a:t>, researchers started thinking about the use of a </a:t>
            </a:r>
            <a:r>
              <a:rPr lang="en-US" b="1" dirty="0"/>
              <a:t>scientific approach </a:t>
            </a:r>
            <a:r>
              <a:rPr lang="en-US" dirty="0"/>
              <a:t>for the </a:t>
            </a:r>
            <a:r>
              <a:rPr lang="en-US" b="1" dirty="0"/>
              <a:t>study of language.</a:t>
            </a:r>
          </a:p>
          <a:p>
            <a:endParaRPr lang="en-US" b="1" dirty="0"/>
          </a:p>
          <a:p>
            <a:r>
              <a:rPr lang="en-US" dirty="0"/>
              <a:t> The term </a:t>
            </a:r>
            <a:r>
              <a:rPr lang="en-US" b="1" dirty="0"/>
              <a:t>Linguistics</a:t>
            </a:r>
            <a:r>
              <a:rPr lang="en-US" dirty="0"/>
              <a:t> was used to refer to any form of investigation about the different elements of language.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CB60B-00D2-851F-07B6-F30DAED19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3"/>
          <a:stretch/>
        </p:blipFill>
        <p:spPr>
          <a:xfrm>
            <a:off x="8049204" y="1788187"/>
            <a:ext cx="3815477" cy="4018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875D9-A773-2089-E473-D172C923DFED}"/>
              </a:ext>
            </a:extLst>
          </p:cNvPr>
          <p:cNvSpPr txBox="1"/>
          <p:nvPr/>
        </p:nvSpPr>
        <p:spPr>
          <a:xfrm>
            <a:off x="8049204" y="5904089"/>
            <a:ext cx="381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effectLst/>
                <a:latin typeface="Arial" panose="020B0604020202020204" pitchFamily="34" charset="0"/>
              </a:rPr>
              <a:t>Noam Chomsky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388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Periods of Modern Linguistics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E5ED-CA03-3543-06B9-D3020313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1442"/>
          </a:xfrm>
        </p:spPr>
        <p:txBody>
          <a:bodyPr/>
          <a:lstStyle/>
          <a:p>
            <a:pPr marL="0" indent="0">
              <a:buNone/>
            </a:pPr>
            <a:r>
              <a:rPr lang="en-US" u="none" strike="noStrike" baseline="0" dirty="0">
                <a:solidFill>
                  <a:srgbClr val="292929"/>
                </a:solidFill>
              </a:rPr>
              <a:t>Linguistics, as any science, has passed through many developmental stages</a:t>
            </a:r>
            <a:r>
              <a:rPr lang="en-US" dirty="0">
                <a:solidFill>
                  <a:srgbClr val="292929"/>
                </a:solidFill>
              </a:rPr>
              <a:t>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E10393-A624-1B56-8364-BD6CA4D8E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67315"/>
              </p:ext>
            </p:extLst>
          </p:nvPr>
        </p:nvGraphicFramePr>
        <p:xfrm>
          <a:off x="78346" y="2307798"/>
          <a:ext cx="12035307" cy="4339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665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Historical linguistics</a:t>
            </a:r>
            <a:br>
              <a:rPr lang="en-US" b="1" dirty="0"/>
            </a:br>
            <a:r>
              <a:rPr lang="en-US" sz="2400" b="1" dirty="0"/>
              <a:t>The pre-structuralist tradition in the 19th Century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E5ED-CA03-3543-06B9-D3020313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1882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Linguistics, as a science, began at the beginning of the 19th century. Its main interest was: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Comparing languages to identify their historical developments and their genealogical relations.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Linguistics at this period was </a:t>
            </a:r>
            <a:r>
              <a:rPr lang="en-US" b="1" dirty="0"/>
              <a:t>diachronic</a:t>
            </a:r>
            <a:r>
              <a:rPr lang="en-US" dirty="0"/>
              <a:t> in its orientation.</a:t>
            </a:r>
          </a:p>
        </p:txBody>
      </p:sp>
    </p:spTree>
    <p:extLst>
      <p:ext uri="{BB962C8B-B14F-4D97-AF65-F5344CB8AC3E}">
        <p14:creationId xmlns:p14="http://schemas.microsoft.com/office/powerpoint/2010/main" val="2619814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Example: Origin of the word “Father”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BB2C2-5003-B9CE-6EFD-17E27F036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385" r="2386" b="23104"/>
          <a:stretch/>
        </p:blipFill>
        <p:spPr>
          <a:xfrm>
            <a:off x="0" y="1563687"/>
            <a:ext cx="12192000" cy="529431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246966-074F-107D-177A-33C93EA25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641424"/>
              </p:ext>
            </p:extLst>
          </p:nvPr>
        </p:nvGraphicFramePr>
        <p:xfrm>
          <a:off x="4419600" y="1658994"/>
          <a:ext cx="7772400" cy="510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7126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ED43B9-E155-F36E-14F1-12479AFD6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t="1704" r="795"/>
          <a:stretch/>
        </p:blipFill>
        <p:spPr>
          <a:xfrm>
            <a:off x="101930" y="0"/>
            <a:ext cx="11988140" cy="67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21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984238-837C-F8C5-EE2A-2AE809ADF559}"/>
              </a:ext>
            </a:extLst>
          </p:cNvPr>
          <p:cNvSpPr txBox="1"/>
          <p:nvPr/>
        </p:nvSpPr>
        <p:spPr>
          <a:xfrm>
            <a:off x="314052" y="2690336"/>
            <a:ext cx="12211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Old </a:t>
            </a:r>
            <a:r>
              <a:rPr lang="en-US" sz="4800" b="1" i="1" dirty="0"/>
              <a:t>English  = </a:t>
            </a:r>
            <a:r>
              <a:rPr lang="en-US" sz="4800" b="1" dirty="0"/>
              <a:t>Knight</a:t>
            </a:r>
            <a:r>
              <a:rPr lang="en-US" sz="4800" dirty="0"/>
              <a:t> was pronounced </a:t>
            </a:r>
            <a:r>
              <a:rPr lang="en-US" sz="4800" b="1" dirty="0"/>
              <a:t>/</a:t>
            </a:r>
            <a:r>
              <a:rPr lang="en-US" sz="4800" b="1" dirty="0" err="1"/>
              <a:t>knait</a:t>
            </a:r>
            <a:r>
              <a:rPr lang="en-US" sz="4800" b="1" dirty="0"/>
              <a:t>/</a:t>
            </a:r>
          </a:p>
          <a:p>
            <a:endParaRPr lang="en-US" sz="4800" b="1" dirty="0"/>
          </a:p>
          <a:p>
            <a:r>
              <a:rPr lang="en-US" sz="4800" b="1" i="1" dirty="0"/>
              <a:t>Modern English </a:t>
            </a:r>
            <a:r>
              <a:rPr lang="en-US" sz="4800" i="1" dirty="0"/>
              <a:t>= </a:t>
            </a:r>
            <a:r>
              <a:rPr lang="en-US" sz="4800" b="1" dirty="0"/>
              <a:t>Knight </a:t>
            </a:r>
            <a:r>
              <a:rPr lang="en-US" sz="4800" dirty="0"/>
              <a:t>is pronounced </a:t>
            </a:r>
            <a:r>
              <a:rPr lang="en-US" sz="4800" b="1" dirty="0"/>
              <a:t>/</a:t>
            </a:r>
            <a:r>
              <a:rPr lang="en-US" sz="4800" b="1" dirty="0" err="1"/>
              <a:t>nait</a:t>
            </a:r>
            <a:r>
              <a:rPr lang="en-US" sz="4800" b="1" dirty="0"/>
              <a:t>/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6D398-34DA-2580-748E-C2B21CC80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1" y="1070883"/>
            <a:ext cx="7763933" cy="864710"/>
          </a:xfrm>
        </p:spPr>
        <p:txBody>
          <a:bodyPr>
            <a:normAutofit/>
          </a:bodyPr>
          <a:lstStyle/>
          <a:p>
            <a:r>
              <a:rPr lang="en-US" sz="3600" dirty="0"/>
              <a:t>Example historical change of language: </a:t>
            </a:r>
          </a:p>
        </p:txBody>
      </p:sp>
    </p:spTree>
    <p:extLst>
      <p:ext uri="{BB962C8B-B14F-4D97-AF65-F5344CB8AC3E}">
        <p14:creationId xmlns:p14="http://schemas.microsoft.com/office/powerpoint/2010/main" val="640278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The advent of structuralism (20th century)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E5ED-CA03-3543-06B9-D3020313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5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beginning of the 20th century represent a turning point in linguistics, especially with the advancements by the Swiss linguist </a:t>
            </a:r>
            <a:r>
              <a:rPr lang="en-US" b="1" dirty="0"/>
              <a:t>Ferdinand de Saussure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Saussure’s germinal ideas were gathered in the famous “</a:t>
            </a:r>
            <a:r>
              <a:rPr lang="en-US" i="1" dirty="0"/>
              <a:t>Cours de </a:t>
            </a:r>
            <a:r>
              <a:rPr lang="en-US" i="1" dirty="0" err="1"/>
              <a:t>Linguistique</a:t>
            </a:r>
            <a:r>
              <a:rPr lang="en-US" i="1" dirty="0"/>
              <a:t> Générale”</a:t>
            </a:r>
            <a:r>
              <a:rPr lang="en-US" dirty="0"/>
              <a:t>, and published in 1916 after Saussure’s death.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63338-3630-B169-15DB-BB1F96A06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39" y="1681162"/>
            <a:ext cx="3350476" cy="4098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9C43A3-02E7-6045-9BDA-57AA2D27FEC7}"/>
              </a:ext>
            </a:extLst>
          </p:cNvPr>
          <p:cNvSpPr txBox="1"/>
          <p:nvPr/>
        </p:nvSpPr>
        <p:spPr>
          <a:xfrm>
            <a:off x="8634132" y="5853797"/>
            <a:ext cx="275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Ferdinand de Saussure</a:t>
            </a:r>
          </a:p>
          <a:p>
            <a:pPr algn="ctr"/>
            <a:r>
              <a:rPr lang="en-US" b="1" dirty="0"/>
              <a:t>1857 - 1913</a:t>
            </a:r>
          </a:p>
        </p:txBody>
      </p:sp>
    </p:spTree>
    <p:extLst>
      <p:ext uri="{BB962C8B-B14F-4D97-AF65-F5344CB8AC3E}">
        <p14:creationId xmlns:p14="http://schemas.microsoft.com/office/powerpoint/2010/main" val="809206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The advent of structuralism (20th century)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E5ED-CA03-3543-06B9-D3020313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690"/>
            <a:ext cx="6985000" cy="270121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Langue</a:t>
            </a:r>
            <a:r>
              <a:rPr lang="en-US" dirty="0"/>
              <a:t>: A set of generalized grammar </a:t>
            </a:r>
            <a:r>
              <a:rPr lang="en-US" sz="3200" b="1" dirty="0"/>
              <a:t>rules</a:t>
            </a:r>
            <a:r>
              <a:rPr lang="en-US" dirty="0"/>
              <a:t> for a language (The rules of the game)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Parole</a:t>
            </a:r>
            <a:r>
              <a:rPr lang="en-US" dirty="0"/>
              <a:t>: The actual </a:t>
            </a:r>
            <a:r>
              <a:rPr lang="en-US" sz="3200" b="1" dirty="0"/>
              <a:t>use</a:t>
            </a:r>
            <a:r>
              <a:rPr lang="en-US" dirty="0"/>
              <a:t> of a language according to its rules (Playing the game)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63338-3630-B169-15DB-BB1F96A06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39" y="1681162"/>
            <a:ext cx="3350476" cy="4098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21721-1C01-A53F-596E-762A4D18B5AB}"/>
              </a:ext>
            </a:extLst>
          </p:cNvPr>
          <p:cNvSpPr txBox="1"/>
          <p:nvPr/>
        </p:nvSpPr>
        <p:spPr>
          <a:xfrm>
            <a:off x="8634132" y="5853797"/>
            <a:ext cx="275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Ferdinand de Saussure</a:t>
            </a:r>
          </a:p>
          <a:p>
            <a:pPr algn="ctr"/>
            <a:r>
              <a:rPr lang="en-US" b="1" dirty="0"/>
              <a:t>1857 - 1913</a:t>
            </a:r>
          </a:p>
        </p:txBody>
      </p:sp>
    </p:spTree>
    <p:extLst>
      <p:ext uri="{BB962C8B-B14F-4D97-AF65-F5344CB8AC3E}">
        <p14:creationId xmlns:p14="http://schemas.microsoft.com/office/powerpoint/2010/main" val="814200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Schools Modern Of Linguistics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E5ED-CA03-3543-06B9-D3020313D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Modern linguistics started to flourish with the eminent work of Ferdinand de Saussure (1916), with multiple schools emerging: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structuralist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functional school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mentalist school (Generative grammar)</a:t>
            </a:r>
          </a:p>
        </p:txBody>
      </p:sp>
    </p:spTree>
    <p:extLst>
      <p:ext uri="{BB962C8B-B14F-4D97-AF65-F5344CB8AC3E}">
        <p14:creationId xmlns:p14="http://schemas.microsoft.com/office/powerpoint/2010/main" val="133506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The structuralist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E5ED-CA03-3543-06B9-D3020313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183691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It was led by Ferdinand de Saussure (1916) in Europe and Leonard Bloomfield (1933) in USA. </a:t>
            </a:r>
          </a:p>
          <a:p>
            <a:endParaRPr lang="en-US" dirty="0"/>
          </a:p>
          <a:p>
            <a:r>
              <a:rPr lang="en-US" dirty="0"/>
              <a:t>De Saussure considered </a:t>
            </a:r>
            <a:r>
              <a:rPr lang="en-US" b="1" dirty="0"/>
              <a:t>language as a structure </a:t>
            </a:r>
            <a:r>
              <a:rPr lang="en-US" dirty="0"/>
              <a:t>which can be studied independently of other languages.</a:t>
            </a:r>
          </a:p>
          <a:p>
            <a:endParaRPr lang="en-US" dirty="0"/>
          </a:p>
          <a:p>
            <a:r>
              <a:rPr lang="en-US" dirty="0"/>
              <a:t>Language has its own internal structure, and the </a:t>
            </a:r>
            <a:r>
              <a:rPr lang="en-US" b="1" dirty="0"/>
              <a:t>positions of words </a:t>
            </a:r>
            <a:r>
              <a:rPr lang="en-US" dirty="0"/>
              <a:t>and their meanings in a language are dependent on their relationship to other words.</a:t>
            </a:r>
          </a:p>
        </p:txBody>
      </p:sp>
    </p:spTree>
    <p:extLst>
      <p:ext uri="{BB962C8B-B14F-4D97-AF65-F5344CB8AC3E}">
        <p14:creationId xmlns:p14="http://schemas.microsoft.com/office/powerpoint/2010/main" val="350943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B933-6970-4088-E3BD-FE9B1EE7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What is Traditional Grammar?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21E76-26A1-6D72-9928-2B35C4602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Traditional Grammatical Studies refer to all the scholarly works that studied language before the emergence of modern linguistics (1916).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Traditional grammar is often </a:t>
            </a:r>
            <a:r>
              <a:rPr lang="en-US" sz="3600" b="1" i="1" u="sng" dirty="0"/>
              <a:t>prescriptive</a:t>
            </a:r>
            <a:r>
              <a:rPr lang="en-US" sz="3600" dirty="0"/>
              <a:t>, meaning it tells people </a:t>
            </a:r>
            <a:r>
              <a:rPr lang="en-US" sz="3600" b="1" u="sng" dirty="0"/>
              <a:t>how language </a:t>
            </a:r>
            <a:r>
              <a:rPr lang="en-US" sz="3600" b="1" i="1" u="sng" dirty="0"/>
              <a:t>should</a:t>
            </a:r>
            <a:r>
              <a:rPr lang="en-US" sz="3600" b="1" u="sng" dirty="0"/>
              <a:t> be used</a:t>
            </a:r>
            <a:r>
              <a:rPr lang="en-US" sz="3600" dirty="0"/>
              <a:t>, rather than describing how it is actually used in practice.</a:t>
            </a:r>
          </a:p>
        </p:txBody>
      </p:sp>
    </p:spTree>
    <p:extLst>
      <p:ext uri="{BB962C8B-B14F-4D97-AF65-F5344CB8AC3E}">
        <p14:creationId xmlns:p14="http://schemas.microsoft.com/office/powerpoint/2010/main" val="2024487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The structuralist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E5ED-CA03-3543-06B9-D3020313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183691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r>
              <a:rPr lang="en-US" dirty="0"/>
              <a:t>"I deposited money at the </a:t>
            </a:r>
            <a:r>
              <a:rPr lang="en-US" b="1" dirty="0"/>
              <a:t>bank</a:t>
            </a:r>
            <a:r>
              <a:rPr lang="en-US" dirty="0"/>
              <a:t>." (financial institution)</a:t>
            </a:r>
          </a:p>
          <a:p>
            <a:endParaRPr lang="en-US" dirty="0"/>
          </a:p>
          <a:p>
            <a:r>
              <a:rPr lang="en-US" dirty="0"/>
              <a:t>"The fish swam close to the </a:t>
            </a:r>
            <a:r>
              <a:rPr lang="en-US" b="1" dirty="0"/>
              <a:t>bank</a:t>
            </a:r>
            <a:r>
              <a:rPr lang="en-US" dirty="0"/>
              <a:t>." (side of a river)</a:t>
            </a:r>
          </a:p>
          <a:p>
            <a:endParaRPr lang="en-US" dirty="0"/>
          </a:p>
          <a:p>
            <a:r>
              <a:rPr lang="en-US" dirty="0"/>
              <a:t>“The plane was </a:t>
            </a:r>
            <a:r>
              <a:rPr lang="en-US" b="1" dirty="0"/>
              <a:t>banking</a:t>
            </a:r>
            <a:r>
              <a:rPr lang="en-US" dirty="0"/>
              <a:t> sharply” (turning)</a:t>
            </a:r>
          </a:p>
        </p:txBody>
      </p:sp>
    </p:spTree>
    <p:extLst>
      <p:ext uri="{BB962C8B-B14F-4D97-AF65-F5344CB8AC3E}">
        <p14:creationId xmlns:p14="http://schemas.microsoft.com/office/powerpoint/2010/main" val="3496379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The functional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E5ED-CA03-3543-06B9-D3020313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1537"/>
            <a:ext cx="10918371" cy="4351338"/>
          </a:xfrm>
        </p:spPr>
        <p:txBody>
          <a:bodyPr/>
          <a:lstStyle/>
          <a:p>
            <a:r>
              <a:rPr lang="en-US" dirty="0"/>
              <a:t>The structuralists’ view of language was opposed by the British linguist </a:t>
            </a:r>
            <a:r>
              <a:rPr lang="en-US" b="1" dirty="0" err="1"/>
              <a:t>MaK</a:t>
            </a:r>
            <a:r>
              <a:rPr lang="en-US" b="1" dirty="0"/>
              <a:t> Halliday (1973), </a:t>
            </a:r>
            <a:r>
              <a:rPr lang="en-US" dirty="0"/>
              <a:t>the American philosopher </a:t>
            </a:r>
            <a:r>
              <a:rPr lang="en-US" b="1" dirty="0"/>
              <a:t>John Searle (1971) </a:t>
            </a:r>
            <a:r>
              <a:rPr lang="en-US" dirty="0"/>
              <a:t>and the French linguist </a:t>
            </a:r>
            <a:r>
              <a:rPr lang="en-US" b="1" dirty="0"/>
              <a:t>André Martinet (1962). </a:t>
            </a:r>
          </a:p>
          <a:p>
            <a:endParaRPr lang="en-US" b="1" dirty="0"/>
          </a:p>
          <a:p>
            <a:r>
              <a:rPr lang="en-US" dirty="0"/>
              <a:t>They think that language must be studied as a </a:t>
            </a:r>
            <a:r>
              <a:rPr lang="en-US" b="1" dirty="0"/>
              <a:t>means of communication</a:t>
            </a:r>
            <a:r>
              <a:rPr lang="en-US" dirty="0"/>
              <a:t>, not just as a structure. </a:t>
            </a:r>
          </a:p>
          <a:p>
            <a:endParaRPr lang="en-US" dirty="0"/>
          </a:p>
          <a:p>
            <a:r>
              <a:rPr lang="en-US" dirty="0"/>
              <a:t>Their emphasis was on the </a:t>
            </a:r>
            <a:r>
              <a:rPr lang="en-US" b="1" dirty="0"/>
              <a:t>function</a:t>
            </a:r>
            <a:r>
              <a:rPr lang="en-US" dirty="0"/>
              <a:t> of the language rather than the </a:t>
            </a:r>
            <a:r>
              <a:rPr lang="en-US" b="1" dirty="0"/>
              <a:t>form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3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966F8C-4646-4FAD-9FA1-EA6095312A94}"/>
              </a:ext>
            </a:extLst>
          </p:cNvPr>
          <p:cNvSpPr txBox="1"/>
          <p:nvPr/>
        </p:nvSpPr>
        <p:spPr>
          <a:xfrm>
            <a:off x="5142015" y="2018805"/>
            <a:ext cx="6935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"</a:t>
            </a:r>
            <a:r>
              <a:rPr lang="en-US" sz="3600" b="1" u="sng" dirty="0">
                <a:solidFill>
                  <a:srgbClr val="00B050"/>
                </a:solidFill>
              </a:rPr>
              <a:t>We was so happy </a:t>
            </a:r>
            <a:r>
              <a:rPr lang="en-US" sz="3600" dirty="0"/>
              <a:t>poor, but when we got rich, that's when our signals got crossed.“</a:t>
            </a:r>
          </a:p>
          <a:p>
            <a:pPr algn="r"/>
            <a:r>
              <a:rPr lang="en-US" sz="3600" dirty="0"/>
              <a:t>Jay-Z in "Song Cry"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78EFA-765E-0922-B55C-386933D28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50" y="4327129"/>
            <a:ext cx="2143125" cy="2143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40BB09-6B1A-7F63-402E-990B99566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r="29906" b="22078"/>
          <a:stretch/>
        </p:blipFill>
        <p:spPr>
          <a:xfrm>
            <a:off x="475012" y="1092570"/>
            <a:ext cx="4548249" cy="46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17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The Mentalist school (Generative grammar)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E5ED-CA03-3543-06B9-D3020313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33" y="2127073"/>
            <a:ext cx="7510537" cy="4351338"/>
          </a:xfrm>
        </p:spPr>
        <p:txBody>
          <a:bodyPr/>
          <a:lstStyle/>
          <a:p>
            <a:r>
              <a:rPr lang="en-US" dirty="0"/>
              <a:t>The mentalist school was established by Noam Chomsky who called for the existence of </a:t>
            </a:r>
            <a:r>
              <a:rPr lang="en-US" b="1" dirty="0"/>
              <a:t>mind</a:t>
            </a:r>
            <a:r>
              <a:rPr lang="en-US" dirty="0"/>
              <a:t> in language studies. </a:t>
            </a:r>
          </a:p>
          <a:p>
            <a:endParaRPr lang="en-US" dirty="0"/>
          </a:p>
          <a:p>
            <a:r>
              <a:rPr lang="en-US" dirty="0"/>
              <a:t>Chomsky stressed the role of reason in the discussion of topics like </a:t>
            </a:r>
            <a:r>
              <a:rPr lang="en-US" b="1" dirty="0"/>
              <a:t>language acquisition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Generative grammar was interested in how humans </a:t>
            </a:r>
            <a:r>
              <a:rPr lang="en-US" b="1" dirty="0"/>
              <a:t>acquire</a:t>
            </a:r>
            <a:r>
              <a:rPr lang="en-US" dirty="0"/>
              <a:t> and </a:t>
            </a:r>
            <a:r>
              <a:rPr lang="en-US" b="1" dirty="0"/>
              <a:t>learn languages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A44FE-3CFB-44BF-B7E2-328B8827A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8"/>
          <a:stretch/>
        </p:blipFill>
        <p:spPr>
          <a:xfrm>
            <a:off x="8150578" y="1825625"/>
            <a:ext cx="3418719" cy="3999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9C358-F6B7-B5EF-B840-3F32CE607028}"/>
              </a:ext>
            </a:extLst>
          </p:cNvPr>
          <p:cNvSpPr txBox="1"/>
          <p:nvPr/>
        </p:nvSpPr>
        <p:spPr>
          <a:xfrm>
            <a:off x="8665029" y="5979886"/>
            <a:ext cx="258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Noam Chomsky</a:t>
            </a:r>
          </a:p>
        </p:txBody>
      </p:sp>
    </p:spTree>
    <p:extLst>
      <p:ext uri="{BB962C8B-B14F-4D97-AF65-F5344CB8AC3E}">
        <p14:creationId xmlns:p14="http://schemas.microsoft.com/office/powerpoint/2010/main" val="4130224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The Mentalist school (Generative grammar)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E5ED-CA03-3543-06B9-D3020313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33" y="2127073"/>
            <a:ext cx="7510537" cy="4351338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b="1" dirty="0"/>
              <a:t>Language acquisition device (LAD): </a:t>
            </a:r>
            <a:r>
              <a:rPr lang="en-US" sz="3200" dirty="0"/>
              <a:t>The instinctive mental capacity which enables an infant to acquire and produce language.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A44FE-3CFB-44BF-B7E2-328B8827A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8"/>
          <a:stretch/>
        </p:blipFill>
        <p:spPr>
          <a:xfrm>
            <a:off x="8150578" y="1825625"/>
            <a:ext cx="3418719" cy="3999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9C358-F6B7-B5EF-B840-3F32CE607028}"/>
              </a:ext>
            </a:extLst>
          </p:cNvPr>
          <p:cNvSpPr txBox="1"/>
          <p:nvPr/>
        </p:nvSpPr>
        <p:spPr>
          <a:xfrm>
            <a:off x="8665029" y="5979886"/>
            <a:ext cx="258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Noam Chomsky</a:t>
            </a:r>
          </a:p>
        </p:txBody>
      </p:sp>
    </p:spTree>
    <p:extLst>
      <p:ext uri="{BB962C8B-B14F-4D97-AF65-F5344CB8AC3E}">
        <p14:creationId xmlns:p14="http://schemas.microsoft.com/office/powerpoint/2010/main" val="410121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The Mentalist school (Generative grammar)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E5ED-CA03-3543-06B9-D3020313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33" y="2127073"/>
            <a:ext cx="751053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Universal Grammar (UG): </a:t>
            </a:r>
            <a:r>
              <a:rPr lang="en-US" dirty="0"/>
              <a:t>all human languages share a common underlying structure.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Example of the word order “</a:t>
            </a:r>
            <a:r>
              <a:rPr lang="en-US" dirty="0"/>
              <a:t>Subject, Verb, Object</a:t>
            </a:r>
            <a:r>
              <a:rPr lang="en-US" b="1" dirty="0"/>
              <a:t>”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English</a:t>
            </a:r>
          </a:p>
          <a:p>
            <a:pPr marL="0" indent="0" algn="ctr">
              <a:buNone/>
            </a:pPr>
            <a:r>
              <a:rPr lang="en-US" dirty="0"/>
              <a:t>She eats apples.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French</a:t>
            </a:r>
          </a:p>
          <a:p>
            <a:pPr marL="0" indent="0" algn="ctr">
              <a:buNone/>
            </a:pPr>
            <a:r>
              <a:rPr lang="en-US" dirty="0"/>
              <a:t>Elle mange des pommes.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A44FE-3CFB-44BF-B7E2-328B8827A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8"/>
          <a:stretch/>
        </p:blipFill>
        <p:spPr>
          <a:xfrm>
            <a:off x="8150578" y="1825625"/>
            <a:ext cx="3418719" cy="3999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9C358-F6B7-B5EF-B840-3F32CE607028}"/>
              </a:ext>
            </a:extLst>
          </p:cNvPr>
          <p:cNvSpPr txBox="1"/>
          <p:nvPr/>
        </p:nvSpPr>
        <p:spPr>
          <a:xfrm>
            <a:off x="8665029" y="5979886"/>
            <a:ext cx="258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Noam Chomsky</a:t>
            </a:r>
          </a:p>
        </p:txBody>
      </p:sp>
    </p:spTree>
    <p:extLst>
      <p:ext uri="{BB962C8B-B14F-4D97-AF65-F5344CB8AC3E}">
        <p14:creationId xmlns:p14="http://schemas.microsoft.com/office/powerpoint/2010/main" val="627088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6E2-36C7-46F3-4251-1585325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Periods of Modern Linguistics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E5ED-CA03-3543-06B9-D3020313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1442"/>
          </a:xfrm>
        </p:spPr>
        <p:txBody>
          <a:bodyPr/>
          <a:lstStyle/>
          <a:p>
            <a:pPr marL="0" indent="0">
              <a:buNone/>
            </a:pPr>
            <a:r>
              <a:rPr lang="en-US" u="none" strike="noStrike" baseline="0" dirty="0">
                <a:solidFill>
                  <a:srgbClr val="292929"/>
                </a:solidFill>
              </a:rPr>
              <a:t>Linguistics, as any science, has passed through many developmental stages</a:t>
            </a:r>
            <a:r>
              <a:rPr lang="en-US" dirty="0">
                <a:solidFill>
                  <a:srgbClr val="292929"/>
                </a:solidFill>
              </a:rPr>
              <a:t>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E10393-A624-1B56-8364-BD6CA4D8E4C1}"/>
              </a:ext>
            </a:extLst>
          </p:cNvPr>
          <p:cNvGraphicFramePr/>
          <p:nvPr/>
        </p:nvGraphicFramePr>
        <p:xfrm>
          <a:off x="78346" y="2307798"/>
          <a:ext cx="12035307" cy="4339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339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A2C5-07A5-A581-0D85-4AF39066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Modern Linguistics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BB352-7D2C-B7F4-00D2-092369CD9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1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0" u="none" strike="noStrike" baseline="0" dirty="0">
                <a:solidFill>
                  <a:srgbClr val="000000"/>
                </a:solidFill>
                <a:latin typeface="Sitka"/>
              </a:rPr>
              <a:t>1. Structuralism 		</a:t>
            </a:r>
          </a:p>
          <a:p>
            <a:pPr marL="0" indent="0">
              <a:buNone/>
            </a:pPr>
            <a:r>
              <a:rPr lang="en-US" sz="3200" i="0" u="none" strike="noStrike" baseline="0" dirty="0">
                <a:solidFill>
                  <a:srgbClr val="000000"/>
                </a:solidFill>
                <a:latin typeface="Sitka"/>
              </a:rPr>
              <a:t>2. Descriptivism 	</a:t>
            </a:r>
          </a:p>
          <a:p>
            <a:pPr marL="0" indent="0">
              <a:buNone/>
            </a:pPr>
            <a:r>
              <a:rPr lang="en-US" sz="3200" i="0" u="none" strike="noStrike" baseline="0" dirty="0">
                <a:solidFill>
                  <a:srgbClr val="000000"/>
                </a:solidFill>
                <a:latin typeface="Sitka"/>
              </a:rPr>
              <a:t>3. Priority of the spoken language 	</a:t>
            </a:r>
          </a:p>
          <a:p>
            <a:pPr marL="0" indent="0">
              <a:buNone/>
            </a:pPr>
            <a:r>
              <a:rPr lang="en-US" sz="3200" i="0" u="none" strike="noStrike" baseline="0" dirty="0">
                <a:solidFill>
                  <a:srgbClr val="000000"/>
                </a:solidFill>
                <a:latin typeface="Sitka"/>
              </a:rPr>
              <a:t>4. Equality between languages	</a:t>
            </a:r>
          </a:p>
          <a:p>
            <a:pPr marL="0" indent="0">
              <a:buNone/>
            </a:pPr>
            <a:r>
              <a:rPr lang="en-US" sz="3200" i="0" u="none" strike="noStrike" baseline="0" dirty="0">
                <a:solidFill>
                  <a:srgbClr val="000000"/>
                </a:solidFill>
                <a:latin typeface="Sitka"/>
              </a:rPr>
              <a:t>5. Synchronic and diachronic description of language 	</a:t>
            </a:r>
          </a:p>
          <a:p>
            <a:pPr marL="0" indent="0">
              <a:buNone/>
            </a:pPr>
            <a:r>
              <a:rPr lang="en-US" sz="3200" i="0" u="none" strike="noStrike" baseline="0" dirty="0">
                <a:solidFill>
                  <a:srgbClr val="000000"/>
                </a:solidFill>
                <a:latin typeface="Sitka"/>
              </a:rPr>
              <a:t>6. Paradigmatic vs. syntagmatic relation of linguistic units 	</a:t>
            </a:r>
          </a:p>
          <a:p>
            <a:pPr marL="0" indent="0">
              <a:buNone/>
            </a:pPr>
            <a:r>
              <a:rPr lang="en-US" sz="3200" i="0" u="none" strike="noStrike" baseline="0" dirty="0">
                <a:solidFill>
                  <a:srgbClr val="000000"/>
                </a:solidFill>
                <a:latin typeface="Sitka"/>
              </a:rPr>
              <a:t>7. Functionalism (Language goal is communication)	</a:t>
            </a:r>
          </a:p>
          <a:p>
            <a:pPr marL="0" indent="0">
              <a:buNone/>
            </a:pPr>
            <a:r>
              <a:rPr lang="en-US" sz="3200" i="0" u="none" strike="noStrike" baseline="0" dirty="0">
                <a:solidFill>
                  <a:srgbClr val="000000"/>
                </a:solidFill>
                <a:latin typeface="Sitka"/>
              </a:rPr>
              <a:t>8. </a:t>
            </a:r>
            <a:r>
              <a:rPr lang="en-US" sz="3200" i="0" u="none" strike="noStrike" baseline="0" dirty="0" err="1">
                <a:solidFill>
                  <a:srgbClr val="000000"/>
                </a:solidFill>
                <a:latin typeface="Sitka"/>
              </a:rPr>
              <a:t>Generativism</a:t>
            </a:r>
            <a:r>
              <a:rPr lang="en-US" sz="3200" dirty="0">
                <a:solidFill>
                  <a:srgbClr val="000000"/>
                </a:solidFill>
                <a:latin typeface="Sitka"/>
              </a:rPr>
              <a:t> (and innateness of language and grammar)</a:t>
            </a:r>
            <a:r>
              <a:rPr lang="en-US" sz="1800" b="0" i="0" u="none" strike="noStrike" baseline="0" dirty="0">
                <a:solidFill>
                  <a:srgbClr val="1F2023"/>
                </a:solidFill>
                <a:latin typeface="Sitka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05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CE1F-8DF6-92F2-A121-E3115DC6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6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latin typeface="Sitka"/>
              </a:rPr>
              <a:t>Paradigmatic vs. syntagmatic relation of linguistic units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Sitka"/>
              </a:rPr>
              <a:t>	</a:t>
            </a:r>
            <a:endParaRPr lang="en-US" sz="66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9B7571F-CF38-079C-A3F4-95A0069070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5650" y="2298934"/>
            <a:ext cx="1182863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1- Syntagmatic relation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This refers to how linguistic units combine in a sequence to create meaning.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the sentence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"The cat sat on the mat,"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words "the," "cat," "sat," "on," and "mat" are arranged in a specific order.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we change the order, the meaning changes or might not make sense at all, like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"On sat mat the cat.“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2- Paradigmatic relation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This refers to how linguistic units can be substituted for each other within a certain context, often changing the meaning.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In the sentence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"The cat sat on the mat,"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you could replace "cat" with "dog," "rabbit," or "child."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substitutions create new sentences with slightly different meanings: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"The dog sat on the mat"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BE7B13-3E40-CC08-A30E-8F8FF447A83B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145650" y="4345648"/>
            <a:ext cx="118286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16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A90BE0-9E6C-9F56-DEE7-AAEAD3521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04070"/>
              </p:ext>
            </p:extLst>
          </p:nvPr>
        </p:nvGraphicFramePr>
        <p:xfrm>
          <a:off x="1292431" y="371854"/>
          <a:ext cx="9607137" cy="623621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02379">
                  <a:extLst>
                    <a:ext uri="{9D8B030D-6E8A-4147-A177-3AD203B41FA5}">
                      <a16:colId xmlns:a16="http://schemas.microsoft.com/office/drawing/2014/main" val="254123326"/>
                    </a:ext>
                  </a:extLst>
                </a:gridCol>
                <a:gridCol w="3202379">
                  <a:extLst>
                    <a:ext uri="{9D8B030D-6E8A-4147-A177-3AD203B41FA5}">
                      <a16:colId xmlns:a16="http://schemas.microsoft.com/office/drawing/2014/main" val="819503662"/>
                    </a:ext>
                  </a:extLst>
                </a:gridCol>
                <a:gridCol w="3202379">
                  <a:extLst>
                    <a:ext uri="{9D8B030D-6E8A-4147-A177-3AD203B41FA5}">
                      <a16:colId xmlns:a16="http://schemas.microsoft.com/office/drawing/2014/main" val="3915735820"/>
                    </a:ext>
                  </a:extLst>
                </a:gridCol>
              </a:tblGrid>
              <a:tr h="963178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4000" b="1" dirty="0"/>
                        <a:t>Traditional Grammar</a:t>
                      </a:r>
                      <a:endParaRPr lang="en-US" sz="4000" b="1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/>
                        <a:t>Modern Linguistics</a:t>
                      </a:r>
                    </a:p>
                  </a:txBody>
                  <a:tcPr marL="114425" marR="114425" marT="57213" marB="57213"/>
                </a:tc>
                <a:extLst>
                  <a:ext uri="{0D108BD9-81ED-4DB2-BD59-A6C34878D82A}">
                    <a16:rowId xmlns:a16="http://schemas.microsoft.com/office/drawing/2014/main" val="3363861956"/>
                  </a:ext>
                </a:extLst>
              </a:tr>
              <a:tr h="14578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DEFINITION</a:t>
                      </a:r>
                      <a:endParaRPr lang="en-US" sz="2800" b="1" i="1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Collection of </a:t>
                      </a:r>
                      <a:r>
                        <a:rPr lang="en-US" sz="2800" u="sng" dirty="0"/>
                        <a:t>rules </a:t>
                      </a:r>
                      <a:r>
                        <a:rPr lang="en-US" sz="2800" dirty="0"/>
                        <a:t>about the </a:t>
                      </a:r>
                      <a:r>
                        <a:rPr lang="en-US" sz="2800" u="sng" dirty="0"/>
                        <a:t>structure</a:t>
                      </a:r>
                      <a:r>
                        <a:rPr lang="en-US" sz="2800" dirty="0"/>
                        <a:t> of language</a:t>
                      </a:r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/>
                        <a:t>Scientific</a:t>
                      </a:r>
                      <a:r>
                        <a:rPr lang="en-US" sz="2800" dirty="0"/>
                        <a:t> study of language</a:t>
                      </a:r>
                    </a:p>
                  </a:txBody>
                  <a:tcPr marL="114425" marR="114425" marT="57213" marB="57213"/>
                </a:tc>
                <a:extLst>
                  <a:ext uri="{0D108BD9-81ED-4DB2-BD59-A6C34878D82A}">
                    <a16:rowId xmlns:a16="http://schemas.microsoft.com/office/drawing/2014/main" val="2037955103"/>
                  </a:ext>
                </a:extLst>
              </a:tr>
              <a:tr h="7849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ORIGIN</a:t>
                      </a:r>
                      <a:endParaRPr lang="en-US" sz="2800" b="1" i="1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Originates in the </a:t>
                      </a:r>
                      <a:r>
                        <a:rPr lang="en-US" sz="2800" u="sng" dirty="0"/>
                        <a:t>15</a:t>
                      </a:r>
                      <a:r>
                        <a:rPr lang="en-US" sz="2800" u="sng" baseline="30000" dirty="0"/>
                        <a:t>th</a:t>
                      </a:r>
                      <a:r>
                        <a:rPr lang="en-US" sz="2800" u="sng" dirty="0"/>
                        <a:t> century BC</a:t>
                      </a:r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Derived from traditional grammar</a:t>
                      </a:r>
                    </a:p>
                  </a:txBody>
                  <a:tcPr marL="114425" marR="114425" marT="57213" marB="57213"/>
                </a:tc>
                <a:extLst>
                  <a:ext uri="{0D108BD9-81ED-4DB2-BD59-A6C34878D82A}">
                    <a16:rowId xmlns:a16="http://schemas.microsoft.com/office/drawing/2014/main" val="2766817501"/>
                  </a:ext>
                </a:extLst>
              </a:tr>
              <a:tr h="4547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TYPE</a:t>
                      </a:r>
                      <a:endParaRPr lang="en-US" sz="2800" b="1" i="1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/>
                        <a:t>Prescriptive</a:t>
                      </a:r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/>
                        <a:t>Descriptive</a:t>
                      </a:r>
                    </a:p>
                  </a:txBody>
                  <a:tcPr marL="114425" marR="114425" marT="57213" marB="57213"/>
                </a:tc>
                <a:extLst>
                  <a:ext uri="{0D108BD9-81ED-4DB2-BD59-A6C34878D82A}">
                    <a16:rowId xmlns:a16="http://schemas.microsoft.com/office/drawing/2014/main" val="1169183996"/>
                  </a:ext>
                </a:extLst>
              </a:tr>
              <a:tr h="4547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FOCUS</a:t>
                      </a:r>
                      <a:endParaRPr lang="en-US" sz="2800" b="1" i="1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/>
                        <a:t>Written form</a:t>
                      </a:r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/>
                        <a:t>Speech</a:t>
                      </a:r>
                    </a:p>
                  </a:txBody>
                  <a:tcPr marL="114425" marR="114425" marT="57213" marB="57213"/>
                </a:tc>
                <a:extLst>
                  <a:ext uri="{0D108BD9-81ED-4DB2-BD59-A6C34878D82A}">
                    <a16:rowId xmlns:a16="http://schemas.microsoft.com/office/drawing/2014/main" val="1253260352"/>
                  </a:ext>
                </a:extLst>
              </a:tr>
              <a:tr h="11214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STANDARDS</a:t>
                      </a:r>
                      <a:endParaRPr lang="en-US" sz="2800" b="1" i="1" dirty="0"/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Force language into a </a:t>
                      </a:r>
                      <a:r>
                        <a:rPr lang="en-US" sz="2800" u="sng" dirty="0"/>
                        <a:t>Latin-based</a:t>
                      </a:r>
                      <a:r>
                        <a:rPr lang="en-US" sz="2800" dirty="0"/>
                        <a:t> framework</a:t>
                      </a:r>
                    </a:p>
                  </a:txBody>
                  <a:tcPr marL="114425" marR="114425" marT="57213" marB="57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 </a:t>
                      </a:r>
                      <a:r>
                        <a:rPr lang="en-US" sz="2800" u="sng" dirty="0"/>
                        <a:t>language are independent and equal</a:t>
                      </a:r>
                    </a:p>
                  </a:txBody>
                  <a:tcPr marL="114425" marR="114425" marT="57213" marB="57213"/>
                </a:tc>
                <a:extLst>
                  <a:ext uri="{0D108BD9-81ED-4DB2-BD59-A6C34878D82A}">
                    <a16:rowId xmlns:a16="http://schemas.microsoft.com/office/drawing/2014/main" val="392649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16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966F8C-4646-4FAD-9FA1-EA6095312A94}"/>
              </a:ext>
            </a:extLst>
          </p:cNvPr>
          <p:cNvSpPr txBox="1"/>
          <p:nvPr/>
        </p:nvSpPr>
        <p:spPr>
          <a:xfrm>
            <a:off x="5142015" y="2018805"/>
            <a:ext cx="6935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"</a:t>
            </a:r>
            <a:r>
              <a:rPr lang="en-US" sz="3600" b="1" u="sng" dirty="0"/>
              <a:t>We was so happy </a:t>
            </a:r>
            <a:r>
              <a:rPr lang="en-US" sz="3600" dirty="0"/>
              <a:t>poor, but when we got rich, that's when our signals got crossed.“</a:t>
            </a:r>
          </a:p>
          <a:p>
            <a:pPr algn="r"/>
            <a:r>
              <a:rPr lang="en-US" sz="3600" dirty="0"/>
              <a:t>Jay-Z in "Song Cry"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6A0CD-6A18-041A-73C7-BA71CD678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r="29906" b="22078"/>
          <a:stretch/>
        </p:blipFill>
        <p:spPr>
          <a:xfrm>
            <a:off x="451262" y="858072"/>
            <a:ext cx="4548249" cy="46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22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AAE3A-CD6F-894B-CF83-11149DD3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689"/>
            <a:ext cx="10515600" cy="5759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3800" dirty="0"/>
          </a:p>
          <a:p>
            <a:pPr marL="0" indent="0" algn="ctr">
              <a:buNone/>
            </a:pPr>
            <a:r>
              <a:rPr lang="en-US" sz="13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073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966F8C-4646-4FAD-9FA1-EA6095312A94}"/>
              </a:ext>
            </a:extLst>
          </p:cNvPr>
          <p:cNvSpPr txBox="1"/>
          <p:nvPr/>
        </p:nvSpPr>
        <p:spPr>
          <a:xfrm>
            <a:off x="5142015" y="2018805"/>
            <a:ext cx="6935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"</a:t>
            </a:r>
            <a:r>
              <a:rPr lang="en-US" sz="3600" b="1" u="sng" dirty="0"/>
              <a:t>We was so happy </a:t>
            </a:r>
            <a:r>
              <a:rPr lang="en-US" sz="3600" dirty="0"/>
              <a:t>poor, but when we got rich, that's when our signals got crossed.“</a:t>
            </a:r>
          </a:p>
          <a:p>
            <a:pPr algn="r"/>
            <a:r>
              <a:rPr lang="en-US" sz="3600" dirty="0"/>
              <a:t>Jay-Z in "Song Cry"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3547D-9F05-0310-5E0B-59151274F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6" y="185737"/>
            <a:ext cx="45339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966F8C-4646-4FAD-9FA1-EA6095312A94}"/>
              </a:ext>
            </a:extLst>
          </p:cNvPr>
          <p:cNvSpPr txBox="1"/>
          <p:nvPr/>
        </p:nvSpPr>
        <p:spPr>
          <a:xfrm>
            <a:off x="5142015" y="2018805"/>
            <a:ext cx="6935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"</a:t>
            </a:r>
            <a:r>
              <a:rPr lang="en-US" sz="3600" b="1" u="sng" strike="sngStrike" dirty="0">
                <a:solidFill>
                  <a:srgbClr val="FF0000"/>
                </a:solidFill>
              </a:rPr>
              <a:t>We was so happy </a:t>
            </a:r>
            <a:r>
              <a:rPr lang="en-US" sz="3600" dirty="0"/>
              <a:t>poor, but when we got rich, that's when our signals got crossed.“</a:t>
            </a:r>
          </a:p>
          <a:p>
            <a:pPr algn="r"/>
            <a:r>
              <a:rPr lang="en-US" sz="3600" dirty="0"/>
              <a:t>Jay-Z in "Song Cry"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3547D-9F05-0310-5E0B-59151274F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6" y="185737"/>
            <a:ext cx="45339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4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966F8C-4646-4FAD-9FA1-EA6095312A94}"/>
              </a:ext>
            </a:extLst>
          </p:cNvPr>
          <p:cNvSpPr txBox="1"/>
          <p:nvPr/>
        </p:nvSpPr>
        <p:spPr>
          <a:xfrm>
            <a:off x="5142015" y="2018805"/>
            <a:ext cx="6935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"</a:t>
            </a:r>
            <a:r>
              <a:rPr lang="en-US" sz="3600" b="1" dirty="0">
                <a:solidFill>
                  <a:srgbClr val="00B050"/>
                </a:solidFill>
              </a:rPr>
              <a:t>We </a:t>
            </a:r>
            <a:r>
              <a:rPr lang="en-US" sz="3600" b="1" u="sng" dirty="0">
                <a:solidFill>
                  <a:srgbClr val="00B050"/>
                </a:solidFill>
              </a:rPr>
              <a:t>were</a:t>
            </a:r>
            <a:r>
              <a:rPr lang="en-US" sz="3600" b="1" dirty="0">
                <a:solidFill>
                  <a:srgbClr val="00B050"/>
                </a:solidFill>
              </a:rPr>
              <a:t> so happy </a:t>
            </a:r>
            <a:r>
              <a:rPr lang="en-US" sz="3600" dirty="0"/>
              <a:t>poor, but when we got rich, that's when our signals got crossed.“</a:t>
            </a:r>
          </a:p>
          <a:p>
            <a:pPr algn="r"/>
            <a:r>
              <a:rPr lang="en-US" sz="3600" dirty="0"/>
              <a:t>Jay-Z in "Song Cry"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3547D-9F05-0310-5E0B-59151274F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6" y="185737"/>
            <a:ext cx="45339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5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52B7-F84A-332C-5875-E7740782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Periods of Traditional Grammar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E345718-A982-ABE1-961A-F6B506329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188520"/>
              </p:ext>
            </p:extLst>
          </p:nvPr>
        </p:nvGraphicFramePr>
        <p:xfrm>
          <a:off x="838200" y="1591294"/>
          <a:ext cx="10515600" cy="226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EC4D558-8095-0A97-FED7-9DFDF65310FB}"/>
              </a:ext>
            </a:extLst>
          </p:cNvPr>
          <p:cNvSpPr/>
          <p:nvPr/>
        </p:nvSpPr>
        <p:spPr>
          <a:xfrm>
            <a:off x="838200" y="3621973"/>
            <a:ext cx="1857499" cy="831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5th century BC 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dirty="0"/>
              <a:t> </a:t>
            </a:r>
            <a:r>
              <a:rPr lang="en-US" b="1" dirty="0"/>
              <a:t>5th century 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CEAD2-7B20-129C-B2CD-E4AE38CF223F}"/>
              </a:ext>
            </a:extLst>
          </p:cNvPr>
          <p:cNvSpPr/>
          <p:nvPr/>
        </p:nvSpPr>
        <p:spPr>
          <a:xfrm>
            <a:off x="3769425" y="3621973"/>
            <a:ext cx="1857499" cy="831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5th century CE 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b="1" dirty="0"/>
              <a:t> 15th century 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51956-EF63-2401-11BD-08FC9E005D62}"/>
              </a:ext>
            </a:extLst>
          </p:cNvPr>
          <p:cNvSpPr/>
          <p:nvPr/>
        </p:nvSpPr>
        <p:spPr>
          <a:xfrm>
            <a:off x="6565077" y="3621974"/>
            <a:ext cx="1857499" cy="831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16th century CE 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b="1" dirty="0"/>
              <a:t> 18th century 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D9116A-5EF8-FABA-9658-1D211530FBD8}"/>
              </a:ext>
            </a:extLst>
          </p:cNvPr>
          <p:cNvSpPr/>
          <p:nvPr/>
        </p:nvSpPr>
        <p:spPr>
          <a:xfrm>
            <a:off x="9265726" y="3621972"/>
            <a:ext cx="2277089" cy="831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19th century CE  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b="1" dirty="0"/>
              <a:t> Late 19th century 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747F5D-A1FF-7AA3-D7F3-58AC30AF8B32}"/>
              </a:ext>
            </a:extLst>
          </p:cNvPr>
          <p:cNvSpPr/>
          <p:nvPr/>
        </p:nvSpPr>
        <p:spPr>
          <a:xfrm>
            <a:off x="838200" y="4670015"/>
            <a:ext cx="1857499" cy="831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Latin and Greek Era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19205-2CD7-3BDD-3BEC-BA790082B29B}"/>
              </a:ext>
            </a:extLst>
          </p:cNvPr>
          <p:cNvSpPr/>
          <p:nvPr/>
        </p:nvSpPr>
        <p:spPr>
          <a:xfrm>
            <a:off x="3769424" y="4676037"/>
            <a:ext cx="1857499" cy="831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Middle Ages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7D57B7-FA5E-AFA5-761F-7775CC93A0C0}"/>
              </a:ext>
            </a:extLst>
          </p:cNvPr>
          <p:cNvSpPr/>
          <p:nvPr/>
        </p:nvSpPr>
        <p:spPr>
          <a:xfrm>
            <a:off x="6549736" y="4670014"/>
            <a:ext cx="4804064" cy="831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Early English Grammar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885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B933-6970-4088-E3BD-FE9B1EE7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b="1" dirty="0"/>
              <a:t>Classical grammar (Latin and Greek)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21E76-26A1-6D72-9928-2B35C460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37" y="1686131"/>
            <a:ext cx="7334663" cy="48067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742950" indent="-742950">
              <a:buFont typeface="+mj-lt"/>
              <a:buAutoNum type="arabicPeriod"/>
            </a:pPr>
            <a:r>
              <a:rPr lang="en-US" sz="4600" dirty="0"/>
              <a:t>Classical grammarians saw language mainly as </a:t>
            </a:r>
            <a:r>
              <a:rPr lang="en-US" sz="4600" b="1" dirty="0"/>
              <a:t>writing</a:t>
            </a:r>
            <a:r>
              <a:rPr lang="en-US" sz="4600" dirty="0"/>
              <a:t>, treating speech as inferior. </a:t>
            </a:r>
          </a:p>
          <a:p>
            <a:pPr marL="742950" indent="-742950">
              <a:buFont typeface="+mj-lt"/>
              <a:buAutoNum type="arabicPeriod"/>
            </a:pPr>
            <a:endParaRPr lang="en-US" sz="4600" dirty="0"/>
          </a:p>
          <a:p>
            <a:pPr marL="742950" indent="-742950">
              <a:buFont typeface="+mj-lt"/>
              <a:buAutoNum type="arabicPeriod"/>
            </a:pPr>
            <a:r>
              <a:rPr lang="en-US" sz="4600" dirty="0"/>
              <a:t>They considered Greek and Latin texts to be </a:t>
            </a:r>
            <a:r>
              <a:rPr lang="en-US" sz="4600" b="1" dirty="0"/>
              <a:t>sacred </a:t>
            </a:r>
            <a:r>
              <a:rPr lang="en-US" sz="4600" dirty="0"/>
              <a:t>and </a:t>
            </a:r>
            <a:r>
              <a:rPr lang="en-US" sz="4600" b="1" dirty="0"/>
              <a:t>logical</a:t>
            </a:r>
            <a:r>
              <a:rPr lang="en-US" sz="4600" dirty="0"/>
              <a:t> and </a:t>
            </a:r>
            <a:r>
              <a:rPr lang="en-US" sz="4600" b="1" dirty="0"/>
              <a:t>superior</a:t>
            </a:r>
            <a:r>
              <a:rPr lang="en-US" sz="4600" dirty="0"/>
              <a:t> </a:t>
            </a:r>
          </a:p>
          <a:p>
            <a:pPr marL="742950" indent="-742950">
              <a:buFont typeface="+mj-lt"/>
              <a:buAutoNum type="arabicPeriod"/>
            </a:pPr>
            <a:endParaRPr lang="en-US" sz="4600" dirty="0"/>
          </a:p>
          <a:p>
            <a:pPr marL="742950" indent="-742950">
              <a:buFont typeface="+mj-lt"/>
              <a:buAutoNum type="arabicPeriod"/>
            </a:pPr>
            <a:r>
              <a:rPr lang="en-US" sz="4600" dirty="0"/>
              <a:t>Any </a:t>
            </a:r>
            <a:r>
              <a:rPr lang="en-US" sz="4600" b="1" dirty="0"/>
              <a:t>deviation </a:t>
            </a:r>
            <a:r>
              <a:rPr lang="en-US" sz="4600" dirty="0"/>
              <a:t>from grammar rules was viewed as corrupting the pure, prestigious form of the language.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5CC75-CA7E-9369-3BFA-94C92E1AE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8659" r="5930" b="8916"/>
          <a:stretch>
            <a:fillRect/>
          </a:stretch>
        </p:blipFill>
        <p:spPr>
          <a:xfrm>
            <a:off x="8105422" y="1964267"/>
            <a:ext cx="3248378" cy="4086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285A29-D422-AD42-1136-4587F2DC3A70}"/>
              </a:ext>
            </a:extLst>
          </p:cNvPr>
          <p:cNvSpPr txBox="1"/>
          <p:nvPr/>
        </p:nvSpPr>
        <p:spPr>
          <a:xfrm>
            <a:off x="8833024" y="6139757"/>
            <a:ext cx="17931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ARISTOTLE</a:t>
            </a:r>
          </a:p>
          <a:p>
            <a:r>
              <a:rPr lang="en-US" b="1" dirty="0"/>
              <a:t>384 BC - </a:t>
            </a:r>
            <a:r>
              <a:rPr lang="en-US" sz="1800" b="1" dirty="0"/>
              <a:t>322 BC</a:t>
            </a:r>
            <a:r>
              <a:rPr lang="en-U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708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644</TotalTime>
  <Words>1886</Words>
  <Application>Microsoft Office PowerPoint</Application>
  <PresentationFormat>Widescreen</PresentationFormat>
  <Paragraphs>279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Sitka</vt:lpstr>
      <vt:lpstr>Office Theme</vt:lpstr>
      <vt:lpstr>Unit 2: Introduction to Modern Linguistics</vt:lpstr>
      <vt:lpstr>Outline</vt:lpstr>
      <vt:lpstr>What is Traditional Grammar?</vt:lpstr>
      <vt:lpstr>PowerPoint Presentation</vt:lpstr>
      <vt:lpstr>PowerPoint Presentation</vt:lpstr>
      <vt:lpstr>PowerPoint Presentation</vt:lpstr>
      <vt:lpstr>PowerPoint Presentation</vt:lpstr>
      <vt:lpstr>Periods of Traditional Grammar</vt:lpstr>
      <vt:lpstr>Classical grammar (Latin and Greek)</vt:lpstr>
      <vt:lpstr>1.Classical grammar (Latin and Greek)</vt:lpstr>
      <vt:lpstr>2.Medieval grammar (Middle Ages)</vt:lpstr>
      <vt:lpstr>3. Pedagogical grammar</vt:lpstr>
      <vt:lpstr>4. Comparative historical philology</vt:lpstr>
      <vt:lpstr>PowerPoint Presentation</vt:lpstr>
      <vt:lpstr>Think about the characteristics of Traditional Grammar</vt:lpstr>
      <vt:lpstr>PowerPoint Presentation</vt:lpstr>
      <vt:lpstr>Contributions of traditional grammar</vt:lpstr>
      <vt:lpstr>Drawbacks of traditional grammar </vt:lpstr>
      <vt:lpstr>What Is Modern Linguistics?</vt:lpstr>
      <vt:lpstr>The Origins of Modern Linguistics</vt:lpstr>
      <vt:lpstr>Periods of Modern Linguistics</vt:lpstr>
      <vt:lpstr>1. Historical linguistics The pre-structuralist tradition in the 19th Century</vt:lpstr>
      <vt:lpstr>Example: Origin of the word “Father”</vt:lpstr>
      <vt:lpstr>PowerPoint Presentation</vt:lpstr>
      <vt:lpstr>PowerPoint Presentation</vt:lpstr>
      <vt:lpstr>2. The advent of structuralism (20th century)</vt:lpstr>
      <vt:lpstr>2. The advent of structuralism (20th century)</vt:lpstr>
      <vt:lpstr>Schools Modern Of Linguistics</vt:lpstr>
      <vt:lpstr>1. The structuralist school</vt:lpstr>
      <vt:lpstr>1. The structuralist school</vt:lpstr>
      <vt:lpstr>2. The functional school</vt:lpstr>
      <vt:lpstr>PowerPoint Presentation</vt:lpstr>
      <vt:lpstr>3. The Mentalist school (Generative grammar)</vt:lpstr>
      <vt:lpstr>3. The Mentalist school (Generative grammar)</vt:lpstr>
      <vt:lpstr>3. The Mentalist school (Generative grammar)</vt:lpstr>
      <vt:lpstr>Periods of Modern Linguistics</vt:lpstr>
      <vt:lpstr>Characteristics Of Modern Linguistics</vt:lpstr>
      <vt:lpstr>Paradigmatic vs. syntagmatic relation of linguistic units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Moustafa Amrate</dc:creator>
  <cp:lastModifiedBy>Moustafa Amrate</cp:lastModifiedBy>
  <cp:revision>85</cp:revision>
  <cp:lastPrinted>2025-10-11T22:00:10Z</cp:lastPrinted>
  <dcterms:created xsi:type="dcterms:W3CDTF">2024-09-05T21:40:05Z</dcterms:created>
  <dcterms:modified xsi:type="dcterms:W3CDTF">2025-10-13T19:59:58Z</dcterms:modified>
</cp:coreProperties>
</file>