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3" autoAdjust="0"/>
    <p:restoredTop sz="79269" autoAdjust="0"/>
  </p:normalViewPr>
  <p:slideViewPr>
    <p:cSldViewPr snapToGrid="0">
      <p:cViewPr varScale="1">
        <p:scale>
          <a:sx n="75" d="100"/>
          <a:sy n="75" d="100"/>
        </p:scale>
        <p:origin x="1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F4897-0497-4267-B360-E0205057F23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5496FC-4951-4B45-962A-7FE54255A75B}">
      <dgm:prSet phldrT="[Texte]"/>
      <dgm:spPr/>
      <dgm:t>
        <a:bodyPr/>
        <a:lstStyle/>
        <a:p>
          <a:r>
            <a:rPr lang="en-US" dirty="0"/>
            <a:t>Scientific and Technical Foundations</a:t>
          </a:r>
        </a:p>
      </dgm:t>
    </dgm:pt>
    <dgm:pt modelId="{014C475D-845A-4C19-928A-1254A84FA014}" type="parTrans" cxnId="{314D29C1-7DD0-47C5-93B4-0A752A25068A}">
      <dgm:prSet/>
      <dgm:spPr/>
      <dgm:t>
        <a:bodyPr/>
        <a:lstStyle/>
        <a:p>
          <a:endParaRPr lang="en-US"/>
        </a:p>
      </dgm:t>
    </dgm:pt>
    <dgm:pt modelId="{C157F0B1-11DF-461D-AC18-BC280ADAFD9C}" type="sibTrans" cxnId="{314D29C1-7DD0-47C5-93B4-0A752A25068A}">
      <dgm:prSet/>
      <dgm:spPr/>
      <dgm:t>
        <a:bodyPr/>
        <a:lstStyle/>
        <a:p>
          <a:endParaRPr lang="en-US"/>
        </a:p>
      </dgm:t>
    </dgm:pt>
    <dgm:pt modelId="{0BF91175-7D0B-464A-86AD-F8C3452F56EC}">
      <dgm:prSet phldrT="[Texte]"/>
      <dgm:spPr/>
      <dgm:t>
        <a:bodyPr/>
        <a:lstStyle/>
        <a:p>
          <a:r>
            <a:rPr lang="en-US" dirty="0"/>
            <a:t>Mathematics, Physics</a:t>
          </a:r>
        </a:p>
      </dgm:t>
    </dgm:pt>
    <dgm:pt modelId="{4757BC39-474A-4D1A-8969-148C5D19154A}" type="parTrans" cxnId="{5B84360E-F697-46F2-8E42-DFCB721642A6}">
      <dgm:prSet/>
      <dgm:spPr/>
      <dgm:t>
        <a:bodyPr/>
        <a:lstStyle/>
        <a:p>
          <a:endParaRPr lang="en-US"/>
        </a:p>
      </dgm:t>
    </dgm:pt>
    <dgm:pt modelId="{B44B92CC-C7A0-43D1-9B2D-F637A64028C2}" type="sibTrans" cxnId="{5B84360E-F697-46F2-8E42-DFCB721642A6}">
      <dgm:prSet/>
      <dgm:spPr/>
      <dgm:t>
        <a:bodyPr/>
        <a:lstStyle/>
        <a:p>
          <a:endParaRPr lang="en-US"/>
        </a:p>
      </dgm:t>
    </dgm:pt>
    <dgm:pt modelId="{83757812-00F5-484E-A8A7-3515DCF4DC0D}">
      <dgm:prSet phldrT="[Texte]"/>
      <dgm:spPr/>
      <dgm:t>
        <a:bodyPr/>
        <a:lstStyle/>
        <a:p>
          <a:r>
            <a:rPr lang="en-US" dirty="0"/>
            <a:t>Engineering principles </a:t>
          </a:r>
        </a:p>
      </dgm:t>
    </dgm:pt>
    <dgm:pt modelId="{1BE6CEB0-9643-4FF9-A1A4-FE7BCBEFBA2A}" type="parTrans" cxnId="{3358AE54-7012-45B7-9D40-61E66A0B4A16}">
      <dgm:prSet/>
      <dgm:spPr/>
      <dgm:t>
        <a:bodyPr/>
        <a:lstStyle/>
        <a:p>
          <a:endParaRPr lang="en-US"/>
        </a:p>
      </dgm:t>
    </dgm:pt>
    <dgm:pt modelId="{D51D2A8A-863C-45F7-B1A5-5A2AF2DD8D15}" type="sibTrans" cxnId="{3358AE54-7012-45B7-9D40-61E66A0B4A16}">
      <dgm:prSet/>
      <dgm:spPr/>
      <dgm:t>
        <a:bodyPr/>
        <a:lstStyle/>
        <a:p>
          <a:endParaRPr lang="en-US"/>
        </a:p>
      </dgm:t>
    </dgm:pt>
    <dgm:pt modelId="{176C359A-CAF2-4D5A-A11A-71E2421D421B}">
      <dgm:prSet phldrT="[Texte]"/>
      <dgm:spPr/>
      <dgm:t>
        <a:bodyPr/>
        <a:lstStyle/>
        <a:p>
          <a:r>
            <a:rPr lang="en-US" dirty="0"/>
            <a:t>Academic and Practical Knowledge </a:t>
          </a:r>
        </a:p>
      </dgm:t>
    </dgm:pt>
    <dgm:pt modelId="{767FAC07-0A52-48C1-AF07-C3AA655CDCE4}" type="parTrans" cxnId="{1F2ADBEA-693D-4CB4-95B3-C2A7B74FC2F2}">
      <dgm:prSet/>
      <dgm:spPr/>
      <dgm:t>
        <a:bodyPr/>
        <a:lstStyle/>
        <a:p>
          <a:endParaRPr lang="en-US"/>
        </a:p>
      </dgm:t>
    </dgm:pt>
    <dgm:pt modelId="{DF3536C8-9DAA-46E4-9A72-58333FEE2DBD}" type="sibTrans" cxnId="{1F2ADBEA-693D-4CB4-95B3-C2A7B74FC2F2}">
      <dgm:prSet/>
      <dgm:spPr/>
      <dgm:t>
        <a:bodyPr/>
        <a:lstStyle/>
        <a:p>
          <a:endParaRPr lang="en-US"/>
        </a:p>
      </dgm:t>
    </dgm:pt>
    <dgm:pt modelId="{306F4D6D-8826-479F-9726-62863532D890}">
      <dgm:prSet phldrT="[Texte]"/>
      <dgm:spPr/>
      <dgm:t>
        <a:bodyPr/>
        <a:lstStyle/>
        <a:p>
          <a:r>
            <a:rPr lang="en-US" dirty="0"/>
            <a:t>Classroom learning</a:t>
          </a:r>
        </a:p>
      </dgm:t>
    </dgm:pt>
    <dgm:pt modelId="{355C7EFB-9224-47F7-894A-F058E15AEA73}" type="parTrans" cxnId="{BBC34AB6-5514-4724-937D-D5FB7C49D0B0}">
      <dgm:prSet/>
      <dgm:spPr/>
      <dgm:t>
        <a:bodyPr/>
        <a:lstStyle/>
        <a:p>
          <a:endParaRPr lang="en-US"/>
        </a:p>
      </dgm:t>
    </dgm:pt>
    <dgm:pt modelId="{017BE0AE-446E-49D0-8CAE-91AAD69EB784}" type="sibTrans" cxnId="{BBC34AB6-5514-4724-937D-D5FB7C49D0B0}">
      <dgm:prSet/>
      <dgm:spPr/>
      <dgm:t>
        <a:bodyPr/>
        <a:lstStyle/>
        <a:p>
          <a:endParaRPr lang="en-US"/>
        </a:p>
      </dgm:t>
    </dgm:pt>
    <dgm:pt modelId="{E18957C5-E803-4531-A630-8928940F096A}">
      <dgm:prSet phldrT="[Texte]"/>
      <dgm:spPr/>
      <dgm:t>
        <a:bodyPr/>
        <a:lstStyle/>
        <a:p>
          <a:r>
            <a:rPr lang="en-US" dirty="0"/>
            <a:t>Hands-on projects </a:t>
          </a:r>
        </a:p>
      </dgm:t>
    </dgm:pt>
    <dgm:pt modelId="{0B12C2B2-BA73-454A-81A6-E7E1FA4731DD}" type="parTrans" cxnId="{EA94A7E9-5931-4222-88A1-ECC4201BE4A9}">
      <dgm:prSet/>
      <dgm:spPr/>
      <dgm:t>
        <a:bodyPr/>
        <a:lstStyle/>
        <a:p>
          <a:endParaRPr lang="en-US"/>
        </a:p>
      </dgm:t>
    </dgm:pt>
    <dgm:pt modelId="{1D184243-D2B3-401A-BEAF-2F3C5D5146CC}" type="sibTrans" cxnId="{EA94A7E9-5931-4222-88A1-ECC4201BE4A9}">
      <dgm:prSet/>
      <dgm:spPr/>
      <dgm:t>
        <a:bodyPr/>
        <a:lstStyle/>
        <a:p>
          <a:endParaRPr lang="en-US"/>
        </a:p>
      </dgm:t>
    </dgm:pt>
    <dgm:pt modelId="{E3B8B91A-3BA1-4A5D-A327-E57282679724}">
      <dgm:prSet phldrT="[Texte]"/>
      <dgm:spPr/>
      <dgm:t>
        <a:bodyPr/>
        <a:lstStyle/>
        <a:p>
          <a:r>
            <a:rPr lang="en-US" dirty="0"/>
            <a:t>Internships in consulting firms</a:t>
          </a:r>
        </a:p>
      </dgm:t>
    </dgm:pt>
    <dgm:pt modelId="{509C39D9-1102-490C-BB7E-E39C41561288}" type="parTrans" cxnId="{76244B6B-2724-4031-88D4-FFDDB7B940EB}">
      <dgm:prSet/>
      <dgm:spPr/>
      <dgm:t>
        <a:bodyPr/>
        <a:lstStyle/>
        <a:p>
          <a:endParaRPr lang="en-US"/>
        </a:p>
      </dgm:t>
    </dgm:pt>
    <dgm:pt modelId="{655C8D77-3E93-40AA-B724-4A1DAAA0C5C3}" type="sibTrans" cxnId="{76244B6B-2724-4031-88D4-FFDDB7B940EB}">
      <dgm:prSet/>
      <dgm:spPr/>
      <dgm:t>
        <a:bodyPr/>
        <a:lstStyle/>
        <a:p>
          <a:endParaRPr lang="en-US"/>
        </a:p>
      </dgm:t>
    </dgm:pt>
    <dgm:pt modelId="{BB87C92C-6D4C-41C3-A08B-C513A6AE88E6}">
      <dgm:prSet phldrT="[Texte]"/>
      <dgm:spPr/>
      <dgm:t>
        <a:bodyPr/>
        <a:lstStyle/>
        <a:p>
          <a:r>
            <a:rPr lang="en-US" dirty="0"/>
            <a:t>Professional Skills</a:t>
          </a:r>
        </a:p>
      </dgm:t>
    </dgm:pt>
    <dgm:pt modelId="{2D67D4FB-84EE-4A4D-9200-9099D5E94395}" type="parTrans" cxnId="{48EC57C1-5CB4-4EE0-A4AE-B613B4B25077}">
      <dgm:prSet/>
      <dgm:spPr/>
      <dgm:t>
        <a:bodyPr/>
        <a:lstStyle/>
        <a:p>
          <a:endParaRPr lang="en-US"/>
        </a:p>
      </dgm:t>
    </dgm:pt>
    <dgm:pt modelId="{FC4A722E-5FCD-4719-A8F2-FDCE65F06EAA}" type="sibTrans" cxnId="{48EC57C1-5CB4-4EE0-A4AE-B613B4B25077}">
      <dgm:prSet/>
      <dgm:spPr/>
      <dgm:t>
        <a:bodyPr/>
        <a:lstStyle/>
        <a:p>
          <a:endParaRPr lang="en-US"/>
        </a:p>
      </dgm:t>
    </dgm:pt>
    <dgm:pt modelId="{043381F5-9545-4EDC-A598-043CD9BF28B2}">
      <dgm:prSet phldrT="[Texte]"/>
      <dgm:spPr/>
      <dgm:t>
        <a:bodyPr/>
        <a:lstStyle/>
        <a:p>
          <a:r>
            <a:rPr lang="en-US" dirty="0"/>
            <a:t>Preparation for employment</a:t>
          </a:r>
        </a:p>
      </dgm:t>
    </dgm:pt>
    <dgm:pt modelId="{BF24FC2D-3C17-4337-ACE3-0FF8DBD901A0}" type="parTrans" cxnId="{2575A656-EF95-43C2-81C1-632C1B2FA54C}">
      <dgm:prSet/>
      <dgm:spPr/>
      <dgm:t>
        <a:bodyPr/>
        <a:lstStyle/>
        <a:p>
          <a:endParaRPr lang="en-US"/>
        </a:p>
      </dgm:t>
    </dgm:pt>
    <dgm:pt modelId="{DC53C160-241B-41C1-8A40-D097D87DA106}" type="sibTrans" cxnId="{2575A656-EF95-43C2-81C1-632C1B2FA54C}">
      <dgm:prSet/>
      <dgm:spPr/>
      <dgm:t>
        <a:bodyPr/>
        <a:lstStyle/>
        <a:p>
          <a:endParaRPr lang="en-US"/>
        </a:p>
      </dgm:t>
    </dgm:pt>
    <dgm:pt modelId="{DDE9BAA7-511F-4AFA-A14C-BFC5BE5F9986}" type="pres">
      <dgm:prSet presAssocID="{310F4897-0497-4267-B360-E0205057F23A}" presName="Name0" presStyleCnt="0">
        <dgm:presLayoutVars>
          <dgm:dir/>
          <dgm:animLvl val="lvl"/>
          <dgm:resizeHandles/>
        </dgm:presLayoutVars>
      </dgm:prSet>
      <dgm:spPr/>
    </dgm:pt>
    <dgm:pt modelId="{FD235D5D-1E3F-46D3-BB41-E4CEC6E5DC26}" type="pres">
      <dgm:prSet presAssocID="{3A5496FC-4951-4B45-962A-7FE54255A75B}" presName="linNode" presStyleCnt="0"/>
      <dgm:spPr/>
    </dgm:pt>
    <dgm:pt modelId="{5EB2E687-5BF0-40BA-B669-0E4E7773576F}" type="pres">
      <dgm:prSet presAssocID="{3A5496FC-4951-4B45-962A-7FE54255A75B}" presName="parentShp" presStyleLbl="node1" presStyleIdx="0" presStyleCnt="3">
        <dgm:presLayoutVars>
          <dgm:bulletEnabled val="1"/>
        </dgm:presLayoutVars>
      </dgm:prSet>
      <dgm:spPr/>
    </dgm:pt>
    <dgm:pt modelId="{EC58AEBF-81D3-42F5-B8BC-3910C6418658}" type="pres">
      <dgm:prSet presAssocID="{3A5496FC-4951-4B45-962A-7FE54255A75B}" presName="childShp" presStyleLbl="bgAccFollowNode1" presStyleIdx="0" presStyleCnt="3">
        <dgm:presLayoutVars>
          <dgm:bulletEnabled val="1"/>
        </dgm:presLayoutVars>
      </dgm:prSet>
      <dgm:spPr/>
    </dgm:pt>
    <dgm:pt modelId="{17D97CE7-1DB3-4BB9-90A5-4D9882904641}" type="pres">
      <dgm:prSet presAssocID="{C157F0B1-11DF-461D-AC18-BC280ADAFD9C}" presName="spacing" presStyleCnt="0"/>
      <dgm:spPr/>
    </dgm:pt>
    <dgm:pt modelId="{DF66689F-E179-45E7-9E66-AEBA0E8C3726}" type="pres">
      <dgm:prSet presAssocID="{176C359A-CAF2-4D5A-A11A-71E2421D421B}" presName="linNode" presStyleCnt="0"/>
      <dgm:spPr/>
    </dgm:pt>
    <dgm:pt modelId="{D61533A4-6965-4F04-8BEE-E4B022C3BC77}" type="pres">
      <dgm:prSet presAssocID="{176C359A-CAF2-4D5A-A11A-71E2421D421B}" presName="parentShp" presStyleLbl="node1" presStyleIdx="1" presStyleCnt="3">
        <dgm:presLayoutVars>
          <dgm:bulletEnabled val="1"/>
        </dgm:presLayoutVars>
      </dgm:prSet>
      <dgm:spPr/>
    </dgm:pt>
    <dgm:pt modelId="{476949E7-3EA4-43EB-8510-24CE5AC80034}" type="pres">
      <dgm:prSet presAssocID="{176C359A-CAF2-4D5A-A11A-71E2421D421B}" presName="childShp" presStyleLbl="bgAccFollowNode1" presStyleIdx="1" presStyleCnt="3">
        <dgm:presLayoutVars>
          <dgm:bulletEnabled val="1"/>
        </dgm:presLayoutVars>
      </dgm:prSet>
      <dgm:spPr/>
    </dgm:pt>
    <dgm:pt modelId="{46E4816F-40C4-45CF-A3B7-19968B0BD4E3}" type="pres">
      <dgm:prSet presAssocID="{DF3536C8-9DAA-46E4-9A72-58333FEE2DBD}" presName="spacing" presStyleCnt="0"/>
      <dgm:spPr/>
    </dgm:pt>
    <dgm:pt modelId="{3109B5A6-6736-4AA9-9F56-6ABD5E27BED6}" type="pres">
      <dgm:prSet presAssocID="{BB87C92C-6D4C-41C3-A08B-C513A6AE88E6}" presName="linNode" presStyleCnt="0"/>
      <dgm:spPr/>
    </dgm:pt>
    <dgm:pt modelId="{D28821EA-5077-454D-931E-D6FE6CA95454}" type="pres">
      <dgm:prSet presAssocID="{BB87C92C-6D4C-41C3-A08B-C513A6AE88E6}" presName="parentShp" presStyleLbl="node1" presStyleIdx="2" presStyleCnt="3">
        <dgm:presLayoutVars>
          <dgm:bulletEnabled val="1"/>
        </dgm:presLayoutVars>
      </dgm:prSet>
      <dgm:spPr/>
    </dgm:pt>
    <dgm:pt modelId="{2C6B3CB9-CA4E-4E60-A6B5-A8A6F8C05885}" type="pres">
      <dgm:prSet presAssocID="{BB87C92C-6D4C-41C3-A08B-C513A6AE88E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5B84360E-F697-46F2-8E42-DFCB721642A6}" srcId="{3A5496FC-4951-4B45-962A-7FE54255A75B}" destId="{0BF91175-7D0B-464A-86AD-F8C3452F56EC}" srcOrd="0" destOrd="0" parTransId="{4757BC39-474A-4D1A-8969-148C5D19154A}" sibTransId="{B44B92CC-C7A0-43D1-9B2D-F637A64028C2}"/>
    <dgm:cxn modelId="{2D5BD119-7286-436E-8FDF-FB26531CD940}" type="presOf" srcId="{BB87C92C-6D4C-41C3-A08B-C513A6AE88E6}" destId="{D28821EA-5077-454D-931E-D6FE6CA95454}" srcOrd="0" destOrd="0" presId="urn:microsoft.com/office/officeart/2005/8/layout/vList6"/>
    <dgm:cxn modelId="{C538F435-19D9-484E-B493-AF2ABB660DA6}" type="presOf" srcId="{83757812-00F5-484E-A8A7-3515DCF4DC0D}" destId="{EC58AEBF-81D3-42F5-B8BC-3910C6418658}" srcOrd="0" destOrd="1" presId="urn:microsoft.com/office/officeart/2005/8/layout/vList6"/>
    <dgm:cxn modelId="{5319CE40-AE5D-4B41-963B-B8D3B8DB7A62}" type="presOf" srcId="{3A5496FC-4951-4B45-962A-7FE54255A75B}" destId="{5EB2E687-5BF0-40BA-B669-0E4E7773576F}" srcOrd="0" destOrd="0" presId="urn:microsoft.com/office/officeart/2005/8/layout/vList6"/>
    <dgm:cxn modelId="{2F232D61-CE66-42A6-9DD4-2C69FD59E887}" type="presOf" srcId="{E3B8B91A-3BA1-4A5D-A327-E57282679724}" destId="{2C6B3CB9-CA4E-4E60-A6B5-A8A6F8C05885}" srcOrd="0" destOrd="1" presId="urn:microsoft.com/office/officeart/2005/8/layout/vList6"/>
    <dgm:cxn modelId="{76244B6B-2724-4031-88D4-FFDDB7B940EB}" srcId="{BB87C92C-6D4C-41C3-A08B-C513A6AE88E6}" destId="{E3B8B91A-3BA1-4A5D-A327-E57282679724}" srcOrd="1" destOrd="0" parTransId="{509C39D9-1102-490C-BB7E-E39C41561288}" sibTransId="{655C8D77-3E93-40AA-B724-4A1DAAA0C5C3}"/>
    <dgm:cxn modelId="{3358AE54-7012-45B7-9D40-61E66A0B4A16}" srcId="{3A5496FC-4951-4B45-962A-7FE54255A75B}" destId="{83757812-00F5-484E-A8A7-3515DCF4DC0D}" srcOrd="1" destOrd="0" parTransId="{1BE6CEB0-9643-4FF9-A1A4-FE7BCBEFBA2A}" sibTransId="{D51D2A8A-863C-45F7-B1A5-5A2AF2DD8D15}"/>
    <dgm:cxn modelId="{2575A656-EF95-43C2-81C1-632C1B2FA54C}" srcId="{BB87C92C-6D4C-41C3-A08B-C513A6AE88E6}" destId="{043381F5-9545-4EDC-A598-043CD9BF28B2}" srcOrd="0" destOrd="0" parTransId="{BF24FC2D-3C17-4337-ACE3-0FF8DBD901A0}" sibTransId="{DC53C160-241B-41C1-8A40-D097D87DA106}"/>
    <dgm:cxn modelId="{1517F78D-A938-4473-9CA5-30BA9197AC90}" type="presOf" srcId="{043381F5-9545-4EDC-A598-043CD9BF28B2}" destId="{2C6B3CB9-CA4E-4E60-A6B5-A8A6F8C05885}" srcOrd="0" destOrd="0" presId="urn:microsoft.com/office/officeart/2005/8/layout/vList6"/>
    <dgm:cxn modelId="{6CC11497-DE37-45A1-914C-39C390C7AEBE}" type="presOf" srcId="{310F4897-0497-4267-B360-E0205057F23A}" destId="{DDE9BAA7-511F-4AFA-A14C-BFC5BE5F9986}" srcOrd="0" destOrd="0" presId="urn:microsoft.com/office/officeart/2005/8/layout/vList6"/>
    <dgm:cxn modelId="{B5E130A8-7B2F-4A67-A2BD-D5D9FB1044AB}" type="presOf" srcId="{0BF91175-7D0B-464A-86AD-F8C3452F56EC}" destId="{EC58AEBF-81D3-42F5-B8BC-3910C6418658}" srcOrd="0" destOrd="0" presId="urn:microsoft.com/office/officeart/2005/8/layout/vList6"/>
    <dgm:cxn modelId="{BBC34AB6-5514-4724-937D-D5FB7C49D0B0}" srcId="{176C359A-CAF2-4D5A-A11A-71E2421D421B}" destId="{306F4D6D-8826-479F-9726-62863532D890}" srcOrd="0" destOrd="0" parTransId="{355C7EFB-9224-47F7-894A-F058E15AEA73}" sibTransId="{017BE0AE-446E-49D0-8CAE-91AAD69EB784}"/>
    <dgm:cxn modelId="{4A83D1B7-EEB2-4C81-8BBE-6AEC055AF592}" type="presOf" srcId="{E18957C5-E803-4531-A630-8928940F096A}" destId="{476949E7-3EA4-43EB-8510-24CE5AC80034}" srcOrd="0" destOrd="1" presId="urn:microsoft.com/office/officeart/2005/8/layout/vList6"/>
    <dgm:cxn modelId="{314D29C1-7DD0-47C5-93B4-0A752A25068A}" srcId="{310F4897-0497-4267-B360-E0205057F23A}" destId="{3A5496FC-4951-4B45-962A-7FE54255A75B}" srcOrd="0" destOrd="0" parTransId="{014C475D-845A-4C19-928A-1254A84FA014}" sibTransId="{C157F0B1-11DF-461D-AC18-BC280ADAFD9C}"/>
    <dgm:cxn modelId="{48EC57C1-5CB4-4EE0-A4AE-B613B4B25077}" srcId="{310F4897-0497-4267-B360-E0205057F23A}" destId="{BB87C92C-6D4C-41C3-A08B-C513A6AE88E6}" srcOrd="2" destOrd="0" parTransId="{2D67D4FB-84EE-4A4D-9200-9099D5E94395}" sibTransId="{FC4A722E-5FCD-4719-A8F2-FDCE65F06EAA}"/>
    <dgm:cxn modelId="{C805CEC4-B376-4309-A208-92F479C3C30C}" type="presOf" srcId="{306F4D6D-8826-479F-9726-62863532D890}" destId="{476949E7-3EA4-43EB-8510-24CE5AC80034}" srcOrd="0" destOrd="0" presId="urn:microsoft.com/office/officeart/2005/8/layout/vList6"/>
    <dgm:cxn modelId="{EA94A7E9-5931-4222-88A1-ECC4201BE4A9}" srcId="{176C359A-CAF2-4D5A-A11A-71E2421D421B}" destId="{E18957C5-E803-4531-A630-8928940F096A}" srcOrd="1" destOrd="0" parTransId="{0B12C2B2-BA73-454A-81A6-E7E1FA4731DD}" sibTransId="{1D184243-D2B3-401A-BEAF-2F3C5D5146CC}"/>
    <dgm:cxn modelId="{1F2ADBEA-693D-4CB4-95B3-C2A7B74FC2F2}" srcId="{310F4897-0497-4267-B360-E0205057F23A}" destId="{176C359A-CAF2-4D5A-A11A-71E2421D421B}" srcOrd="1" destOrd="0" parTransId="{767FAC07-0A52-48C1-AF07-C3AA655CDCE4}" sibTransId="{DF3536C8-9DAA-46E4-9A72-58333FEE2DBD}"/>
    <dgm:cxn modelId="{DD97FAFC-0D1D-4652-B702-886D75041F2B}" type="presOf" srcId="{176C359A-CAF2-4D5A-A11A-71E2421D421B}" destId="{D61533A4-6965-4F04-8BEE-E4B022C3BC77}" srcOrd="0" destOrd="0" presId="urn:microsoft.com/office/officeart/2005/8/layout/vList6"/>
    <dgm:cxn modelId="{A064ECE0-AC44-4B96-A618-38726018C4C3}" type="presParOf" srcId="{DDE9BAA7-511F-4AFA-A14C-BFC5BE5F9986}" destId="{FD235D5D-1E3F-46D3-BB41-E4CEC6E5DC26}" srcOrd="0" destOrd="0" presId="urn:microsoft.com/office/officeart/2005/8/layout/vList6"/>
    <dgm:cxn modelId="{98DBAF3A-17DD-48A8-94C9-3941A183114F}" type="presParOf" srcId="{FD235D5D-1E3F-46D3-BB41-E4CEC6E5DC26}" destId="{5EB2E687-5BF0-40BA-B669-0E4E7773576F}" srcOrd="0" destOrd="0" presId="urn:microsoft.com/office/officeart/2005/8/layout/vList6"/>
    <dgm:cxn modelId="{397439AD-65B2-46B5-939D-DD46CDEC88B3}" type="presParOf" srcId="{FD235D5D-1E3F-46D3-BB41-E4CEC6E5DC26}" destId="{EC58AEBF-81D3-42F5-B8BC-3910C6418658}" srcOrd="1" destOrd="0" presId="urn:microsoft.com/office/officeart/2005/8/layout/vList6"/>
    <dgm:cxn modelId="{9B8358A2-D32A-450D-91F1-49A39ADE7D6F}" type="presParOf" srcId="{DDE9BAA7-511F-4AFA-A14C-BFC5BE5F9986}" destId="{17D97CE7-1DB3-4BB9-90A5-4D9882904641}" srcOrd="1" destOrd="0" presId="urn:microsoft.com/office/officeart/2005/8/layout/vList6"/>
    <dgm:cxn modelId="{87D0B037-367F-4637-B622-5D1B9A060FE3}" type="presParOf" srcId="{DDE9BAA7-511F-4AFA-A14C-BFC5BE5F9986}" destId="{DF66689F-E179-45E7-9E66-AEBA0E8C3726}" srcOrd="2" destOrd="0" presId="urn:microsoft.com/office/officeart/2005/8/layout/vList6"/>
    <dgm:cxn modelId="{F71D7C2F-C944-4F93-808C-82117CFADA3B}" type="presParOf" srcId="{DF66689F-E179-45E7-9E66-AEBA0E8C3726}" destId="{D61533A4-6965-4F04-8BEE-E4B022C3BC77}" srcOrd="0" destOrd="0" presId="urn:microsoft.com/office/officeart/2005/8/layout/vList6"/>
    <dgm:cxn modelId="{29587C04-B4BB-469B-A3F2-97D1009E99D4}" type="presParOf" srcId="{DF66689F-E179-45E7-9E66-AEBA0E8C3726}" destId="{476949E7-3EA4-43EB-8510-24CE5AC80034}" srcOrd="1" destOrd="0" presId="urn:microsoft.com/office/officeart/2005/8/layout/vList6"/>
    <dgm:cxn modelId="{76698472-2516-4AFC-ACA0-03BA20DC1DFF}" type="presParOf" srcId="{DDE9BAA7-511F-4AFA-A14C-BFC5BE5F9986}" destId="{46E4816F-40C4-45CF-A3B7-19968B0BD4E3}" srcOrd="3" destOrd="0" presId="urn:microsoft.com/office/officeart/2005/8/layout/vList6"/>
    <dgm:cxn modelId="{7910FB58-E367-46BF-8092-87DE8DEBD974}" type="presParOf" srcId="{DDE9BAA7-511F-4AFA-A14C-BFC5BE5F9986}" destId="{3109B5A6-6736-4AA9-9F56-6ABD5E27BED6}" srcOrd="4" destOrd="0" presId="urn:microsoft.com/office/officeart/2005/8/layout/vList6"/>
    <dgm:cxn modelId="{3F120FF4-475F-4F4E-ADED-BA09743D514D}" type="presParOf" srcId="{3109B5A6-6736-4AA9-9F56-6ABD5E27BED6}" destId="{D28821EA-5077-454D-931E-D6FE6CA95454}" srcOrd="0" destOrd="0" presId="urn:microsoft.com/office/officeart/2005/8/layout/vList6"/>
    <dgm:cxn modelId="{473EAC68-1124-4604-8F62-2C999DB327CF}" type="presParOf" srcId="{3109B5A6-6736-4AA9-9F56-6ABD5E27BED6}" destId="{2C6B3CB9-CA4E-4E60-A6B5-A8A6F8C058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A5994-D398-48D2-9811-836FCE9FB0F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E1EB44-0748-46B6-9D1B-DCDCCD194D2A}">
      <dgm:prSet phldrT="[Texte]"/>
      <dgm:spPr/>
      <dgm:t>
        <a:bodyPr/>
        <a:lstStyle/>
        <a:p>
          <a:r>
            <a:rPr lang="en-US" dirty="0"/>
            <a:t>Structural Engineer</a:t>
          </a:r>
        </a:p>
      </dgm:t>
    </dgm:pt>
    <dgm:pt modelId="{C8547A15-694A-404B-950D-D00831B81350}" type="parTrans" cxnId="{65A294FA-57F9-4DB8-930D-A306487055B8}">
      <dgm:prSet/>
      <dgm:spPr/>
      <dgm:t>
        <a:bodyPr/>
        <a:lstStyle/>
        <a:p>
          <a:endParaRPr lang="en-US"/>
        </a:p>
      </dgm:t>
    </dgm:pt>
    <dgm:pt modelId="{D9A3E141-5579-42C7-9A69-241649871EE9}" type="sibTrans" cxnId="{65A294FA-57F9-4DB8-930D-A306487055B8}">
      <dgm:prSet/>
      <dgm:spPr/>
      <dgm:t>
        <a:bodyPr/>
        <a:lstStyle/>
        <a:p>
          <a:endParaRPr lang="en-US"/>
        </a:p>
      </dgm:t>
    </dgm:pt>
    <dgm:pt modelId="{38DBB2CA-BA56-4A10-8FD8-F068D542C89D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Designs and analyzes buildings and bridges</a:t>
          </a:r>
          <a:endParaRPr lang="en-US" dirty="0"/>
        </a:p>
      </dgm:t>
    </dgm:pt>
    <dgm:pt modelId="{12E70590-56F2-4AC7-BDB5-700D436A1C63}" type="parTrans" cxnId="{BBE17F48-D6C3-4327-BAA2-F88332786FB7}">
      <dgm:prSet/>
      <dgm:spPr/>
      <dgm:t>
        <a:bodyPr/>
        <a:lstStyle/>
        <a:p>
          <a:endParaRPr lang="en-US"/>
        </a:p>
      </dgm:t>
    </dgm:pt>
    <dgm:pt modelId="{1A4B9820-FFF0-4A72-B041-57814B7640F1}" type="sibTrans" cxnId="{BBE17F48-D6C3-4327-BAA2-F88332786FB7}">
      <dgm:prSet/>
      <dgm:spPr/>
      <dgm:t>
        <a:bodyPr/>
        <a:lstStyle/>
        <a:p>
          <a:endParaRPr lang="en-US"/>
        </a:p>
      </dgm:t>
    </dgm:pt>
    <dgm:pt modelId="{17B4EAE5-A5BD-4B25-B093-A8B18A01D332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Oversees construction sites and project execution</a:t>
          </a:r>
          <a:endParaRPr lang="en-US" dirty="0"/>
        </a:p>
      </dgm:t>
    </dgm:pt>
    <dgm:pt modelId="{E3A30F58-9645-4D98-BE82-9783757C9B28}" type="parTrans" cxnId="{D34D1969-947C-43F5-BEDB-881242083DF2}">
      <dgm:prSet/>
      <dgm:spPr/>
      <dgm:t>
        <a:bodyPr/>
        <a:lstStyle/>
        <a:p>
          <a:endParaRPr lang="en-US"/>
        </a:p>
      </dgm:t>
    </dgm:pt>
    <dgm:pt modelId="{3DD62B6D-1EB6-45DD-85DE-8CFD635A5EC3}" type="sibTrans" cxnId="{D34D1969-947C-43F5-BEDB-881242083DF2}">
      <dgm:prSet/>
      <dgm:spPr/>
      <dgm:t>
        <a:bodyPr/>
        <a:lstStyle/>
        <a:p>
          <a:endParaRPr lang="en-US"/>
        </a:p>
      </dgm:t>
    </dgm:pt>
    <dgm:pt modelId="{745AFF2E-63C4-47D5-8AAB-03537261D61F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Technical Consultant</a:t>
          </a:r>
          <a:endParaRPr lang="en-US" dirty="0"/>
        </a:p>
      </dgm:t>
    </dgm:pt>
    <dgm:pt modelId="{3E8CDEB5-C76A-44A8-9D9A-0D819358C70C}" type="parTrans" cxnId="{C55E02B2-E24E-4D7A-BB98-1FE5FF7D9118}">
      <dgm:prSet/>
      <dgm:spPr/>
      <dgm:t>
        <a:bodyPr/>
        <a:lstStyle/>
        <a:p>
          <a:endParaRPr lang="en-US"/>
        </a:p>
      </dgm:t>
    </dgm:pt>
    <dgm:pt modelId="{C0CEEACA-DD8D-49E1-9812-0936163FC767}" type="sibTrans" cxnId="{C55E02B2-E24E-4D7A-BB98-1FE5FF7D9118}">
      <dgm:prSet/>
      <dgm:spPr/>
      <dgm:t>
        <a:bodyPr/>
        <a:lstStyle/>
        <a:p>
          <a:endParaRPr lang="en-US"/>
        </a:p>
      </dgm:t>
    </dgm:pt>
    <dgm:pt modelId="{D5253312-4393-4ACC-ABE1-75298A8CFE8B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Provides expertise for technical studies and project planning</a:t>
          </a:r>
          <a:endParaRPr lang="en-US" dirty="0"/>
        </a:p>
      </dgm:t>
    </dgm:pt>
    <dgm:pt modelId="{E43D3CCA-F346-4B07-964D-57A8BA93115F}" type="parTrans" cxnId="{3BC90C21-F73D-4E71-8DB6-E8F4EF63797E}">
      <dgm:prSet/>
      <dgm:spPr/>
      <dgm:t>
        <a:bodyPr/>
        <a:lstStyle/>
        <a:p>
          <a:endParaRPr lang="en-US"/>
        </a:p>
      </dgm:t>
    </dgm:pt>
    <dgm:pt modelId="{DF8E9C15-F1A8-418D-B778-2D862C76A643}" type="sibTrans" cxnId="{3BC90C21-F73D-4E71-8DB6-E8F4EF63797E}">
      <dgm:prSet/>
      <dgm:spPr/>
      <dgm:t>
        <a:bodyPr/>
        <a:lstStyle/>
        <a:p>
          <a:endParaRPr lang="en-US"/>
        </a:p>
      </dgm:t>
    </dgm:pt>
    <dgm:pt modelId="{0F35C5E6-F658-4886-8951-4CFE64DD704D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Supports on-site operations and quality control</a:t>
          </a:r>
          <a:endParaRPr lang="en-US" dirty="0"/>
        </a:p>
      </dgm:t>
    </dgm:pt>
    <dgm:pt modelId="{871C75F0-C48A-40DE-A3AE-58B43C2CEB8C}" type="parTrans" cxnId="{C861EE3B-DA41-4949-825F-8E67B439227D}">
      <dgm:prSet/>
      <dgm:spPr/>
      <dgm:t>
        <a:bodyPr/>
        <a:lstStyle/>
        <a:p>
          <a:endParaRPr lang="en-US"/>
        </a:p>
      </dgm:t>
    </dgm:pt>
    <dgm:pt modelId="{2E9175F5-B433-44A7-B404-66E4402E0C15}" type="sibTrans" cxnId="{C861EE3B-DA41-4949-825F-8E67B439227D}">
      <dgm:prSet/>
      <dgm:spPr/>
      <dgm:t>
        <a:bodyPr/>
        <a:lstStyle/>
        <a:p>
          <a:endParaRPr lang="en-US"/>
        </a:p>
      </dgm:t>
    </dgm:pt>
    <dgm:pt modelId="{0BBA502E-A197-43B8-9DF4-A2196746B14F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Project Manager</a:t>
          </a:r>
          <a:endParaRPr lang="en-US" dirty="0"/>
        </a:p>
      </dgm:t>
    </dgm:pt>
    <dgm:pt modelId="{B188D150-2DA7-472B-99FB-137921BFA172}" type="parTrans" cxnId="{DEEE4AC5-D554-4637-9BB4-AEDC697C2A46}">
      <dgm:prSet/>
      <dgm:spPr/>
      <dgm:t>
        <a:bodyPr/>
        <a:lstStyle/>
        <a:p>
          <a:endParaRPr lang="en-US"/>
        </a:p>
      </dgm:t>
    </dgm:pt>
    <dgm:pt modelId="{ADA9D980-E63F-4928-A8C8-E6C3C9C983DD}" type="sibTrans" cxnId="{DEEE4AC5-D554-4637-9BB4-AEDC697C2A46}">
      <dgm:prSet/>
      <dgm:spPr/>
      <dgm:t>
        <a:bodyPr/>
        <a:lstStyle/>
        <a:p>
          <a:endParaRPr lang="en-US"/>
        </a:p>
      </dgm:t>
    </dgm:pt>
    <dgm:pt modelId="{A15A98CA-49DA-48AA-B40D-2AF05F7DFE9F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Field Technician</a:t>
          </a:r>
          <a:endParaRPr lang="en-US" dirty="0"/>
        </a:p>
      </dgm:t>
    </dgm:pt>
    <dgm:pt modelId="{36B90C45-D2FD-4CC0-ADE8-4F1346EBDCF8}" type="parTrans" cxnId="{35CB7340-B75D-47C6-8403-990490F46CC5}">
      <dgm:prSet/>
      <dgm:spPr/>
      <dgm:t>
        <a:bodyPr/>
        <a:lstStyle/>
        <a:p>
          <a:endParaRPr lang="en-US"/>
        </a:p>
      </dgm:t>
    </dgm:pt>
    <dgm:pt modelId="{EA9E7C18-F565-4AB6-A181-F82E3048932C}" type="sibTrans" cxnId="{35CB7340-B75D-47C6-8403-990490F46CC5}">
      <dgm:prSet/>
      <dgm:spPr/>
      <dgm:t>
        <a:bodyPr/>
        <a:lstStyle/>
        <a:p>
          <a:endParaRPr lang="en-US"/>
        </a:p>
      </dgm:t>
    </dgm:pt>
    <dgm:pt modelId="{B35BEC63-1B78-4818-9D91-9E37FFB52811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Site/Construction Manager</a:t>
          </a:r>
          <a:endParaRPr lang="en-US" dirty="0"/>
        </a:p>
      </dgm:t>
    </dgm:pt>
    <dgm:pt modelId="{751CF8F0-5BCC-4A6F-AF0D-B322F5EDCE83}" type="parTrans" cxnId="{B16AAADB-F201-4154-8281-A8E717D4F20C}">
      <dgm:prSet/>
      <dgm:spPr/>
      <dgm:t>
        <a:bodyPr/>
        <a:lstStyle/>
        <a:p>
          <a:endParaRPr lang="en-US"/>
        </a:p>
      </dgm:t>
    </dgm:pt>
    <dgm:pt modelId="{BBE6CA13-350D-410B-AAE5-ABACEC6FD4AE}" type="sibTrans" cxnId="{B16AAADB-F201-4154-8281-A8E717D4F20C}">
      <dgm:prSet/>
      <dgm:spPr/>
      <dgm:t>
        <a:bodyPr/>
        <a:lstStyle/>
        <a:p>
          <a:endParaRPr lang="en-US"/>
        </a:p>
      </dgm:t>
    </dgm:pt>
    <dgm:pt modelId="{5B83E382-3771-4B84-AD36-135CD6A7AB9D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Specialists</a:t>
          </a:r>
          <a:endParaRPr lang="en-US" dirty="0"/>
        </a:p>
      </dgm:t>
    </dgm:pt>
    <dgm:pt modelId="{6C3C6744-C6A3-43D6-A56E-46D638629A8B}" type="parTrans" cxnId="{DC276DA5-B589-4040-AF5F-5CCC4B5E9751}">
      <dgm:prSet/>
      <dgm:spPr/>
      <dgm:t>
        <a:bodyPr/>
        <a:lstStyle/>
        <a:p>
          <a:endParaRPr lang="en-US"/>
        </a:p>
      </dgm:t>
    </dgm:pt>
    <dgm:pt modelId="{F8B2A559-F9BE-4B03-A452-38221A887262}" type="sibTrans" cxnId="{DC276DA5-B589-4040-AF5F-5CCC4B5E9751}">
      <dgm:prSet/>
      <dgm:spPr/>
      <dgm:t>
        <a:bodyPr/>
        <a:lstStyle/>
        <a:p>
          <a:endParaRPr lang="en-US"/>
        </a:p>
      </dgm:t>
    </dgm:pt>
    <dgm:pt modelId="{A15B788D-9C13-41AA-8DC3-9F6524CE17C1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Leads and coordinates large-scale construction projects</a:t>
          </a:r>
          <a:endParaRPr lang="en-US" dirty="0"/>
        </a:p>
      </dgm:t>
    </dgm:pt>
    <dgm:pt modelId="{C330D93F-3CD5-44A6-ABC2-B359472B3BD3}" type="parTrans" cxnId="{B385600D-6946-4CCB-9D77-36A660BACF95}">
      <dgm:prSet/>
      <dgm:spPr/>
      <dgm:t>
        <a:bodyPr/>
        <a:lstStyle/>
        <a:p>
          <a:endParaRPr lang="en-US"/>
        </a:p>
      </dgm:t>
    </dgm:pt>
    <dgm:pt modelId="{8A747CC7-9031-44B1-85F4-0BB97977A7E5}" type="sibTrans" cxnId="{B385600D-6946-4CCB-9D77-36A660BACF95}">
      <dgm:prSet/>
      <dgm:spPr/>
      <dgm:t>
        <a:bodyPr/>
        <a:lstStyle/>
        <a:p>
          <a:endParaRPr lang="en-US"/>
        </a:p>
      </dgm:t>
    </dgm:pt>
    <dgm:pt modelId="{08F9DECD-269D-4571-A618-5EAC5EDE09B9}">
      <dgm:prSet phldrT="[Texte]"/>
      <dgm:spPr/>
      <dgm:t>
        <a:bodyPr/>
        <a:lstStyle/>
        <a:p>
          <a:r>
            <a:rPr lang="en-US" b="0" i="0">
              <a:effectLst/>
              <a:latin typeface="fkGroteskNeue"/>
            </a:rPr>
            <a:t>Geotechnical, materials, or environmental engineers</a:t>
          </a:r>
          <a:endParaRPr lang="en-US" dirty="0"/>
        </a:p>
      </dgm:t>
    </dgm:pt>
    <dgm:pt modelId="{E69C76F9-6F96-4830-9A0F-C47A5F395A15}" type="parTrans" cxnId="{6A3F1042-BF6C-4EFD-810D-F680F1AD5719}">
      <dgm:prSet/>
      <dgm:spPr/>
      <dgm:t>
        <a:bodyPr/>
        <a:lstStyle/>
        <a:p>
          <a:endParaRPr lang="en-US"/>
        </a:p>
      </dgm:t>
    </dgm:pt>
    <dgm:pt modelId="{4F80FCF0-F41B-4A83-99AC-557BF36AFA95}" type="sibTrans" cxnId="{6A3F1042-BF6C-4EFD-810D-F680F1AD5719}">
      <dgm:prSet/>
      <dgm:spPr/>
      <dgm:t>
        <a:bodyPr/>
        <a:lstStyle/>
        <a:p>
          <a:endParaRPr lang="en-US"/>
        </a:p>
      </dgm:t>
    </dgm:pt>
    <dgm:pt modelId="{5CA71A12-CCA6-4E4D-90B8-D98ECE8E8BE6}" type="pres">
      <dgm:prSet presAssocID="{A31A5994-D398-48D2-9811-836FCE9FB0F3}" presName="Name0" presStyleCnt="0">
        <dgm:presLayoutVars>
          <dgm:dir/>
          <dgm:animLvl val="lvl"/>
          <dgm:resizeHandles/>
        </dgm:presLayoutVars>
      </dgm:prSet>
      <dgm:spPr/>
    </dgm:pt>
    <dgm:pt modelId="{0C0A2856-64E3-4689-95C2-DD74A8D54C4A}" type="pres">
      <dgm:prSet presAssocID="{6DE1EB44-0748-46B6-9D1B-DCDCCD194D2A}" presName="linNode" presStyleCnt="0"/>
      <dgm:spPr/>
    </dgm:pt>
    <dgm:pt modelId="{0CA0F9E2-6210-4E18-B2E1-5921918C5F0F}" type="pres">
      <dgm:prSet presAssocID="{6DE1EB44-0748-46B6-9D1B-DCDCCD194D2A}" presName="parentShp" presStyleLbl="node1" presStyleIdx="0" presStyleCnt="6">
        <dgm:presLayoutVars>
          <dgm:bulletEnabled val="1"/>
        </dgm:presLayoutVars>
      </dgm:prSet>
      <dgm:spPr/>
    </dgm:pt>
    <dgm:pt modelId="{36F7A5A0-F335-4117-B536-7EAE9BD3449F}" type="pres">
      <dgm:prSet presAssocID="{6DE1EB44-0748-46B6-9D1B-DCDCCD194D2A}" presName="childShp" presStyleLbl="bgAccFollowNode1" presStyleIdx="0" presStyleCnt="6">
        <dgm:presLayoutVars>
          <dgm:bulletEnabled val="1"/>
        </dgm:presLayoutVars>
      </dgm:prSet>
      <dgm:spPr/>
    </dgm:pt>
    <dgm:pt modelId="{E01CADE8-5637-4EBF-8028-BAB68F4AD61A}" type="pres">
      <dgm:prSet presAssocID="{D9A3E141-5579-42C7-9A69-241649871EE9}" presName="spacing" presStyleCnt="0"/>
      <dgm:spPr/>
    </dgm:pt>
    <dgm:pt modelId="{F52E7BE8-F3F5-4714-80C3-0A9DC2AA3089}" type="pres">
      <dgm:prSet presAssocID="{B35BEC63-1B78-4818-9D91-9E37FFB52811}" presName="linNode" presStyleCnt="0"/>
      <dgm:spPr/>
    </dgm:pt>
    <dgm:pt modelId="{4B35E8FB-29E9-4DD7-BB56-07E17EE7DFF2}" type="pres">
      <dgm:prSet presAssocID="{B35BEC63-1B78-4818-9D91-9E37FFB52811}" presName="parentShp" presStyleLbl="node1" presStyleIdx="1" presStyleCnt="6">
        <dgm:presLayoutVars>
          <dgm:bulletEnabled val="1"/>
        </dgm:presLayoutVars>
      </dgm:prSet>
      <dgm:spPr/>
    </dgm:pt>
    <dgm:pt modelId="{29CE547B-0912-4BE5-AD9B-3BA3814677BA}" type="pres">
      <dgm:prSet presAssocID="{B35BEC63-1B78-4818-9D91-9E37FFB52811}" presName="childShp" presStyleLbl="bgAccFollowNode1" presStyleIdx="1" presStyleCnt="6">
        <dgm:presLayoutVars>
          <dgm:bulletEnabled val="1"/>
        </dgm:presLayoutVars>
      </dgm:prSet>
      <dgm:spPr/>
    </dgm:pt>
    <dgm:pt modelId="{ECFDF32F-F399-4026-BE75-F4D26B0F0235}" type="pres">
      <dgm:prSet presAssocID="{BBE6CA13-350D-410B-AAE5-ABACEC6FD4AE}" presName="spacing" presStyleCnt="0"/>
      <dgm:spPr/>
    </dgm:pt>
    <dgm:pt modelId="{08E15054-3272-4082-B76F-C998342CD715}" type="pres">
      <dgm:prSet presAssocID="{745AFF2E-63C4-47D5-8AAB-03537261D61F}" presName="linNode" presStyleCnt="0"/>
      <dgm:spPr/>
    </dgm:pt>
    <dgm:pt modelId="{D5CBEBA0-F717-4663-A744-E2E663891F50}" type="pres">
      <dgm:prSet presAssocID="{745AFF2E-63C4-47D5-8AAB-03537261D61F}" presName="parentShp" presStyleLbl="node1" presStyleIdx="2" presStyleCnt="6">
        <dgm:presLayoutVars>
          <dgm:bulletEnabled val="1"/>
        </dgm:presLayoutVars>
      </dgm:prSet>
      <dgm:spPr/>
    </dgm:pt>
    <dgm:pt modelId="{7944A6B9-8445-40AE-A394-F451ABFDE806}" type="pres">
      <dgm:prSet presAssocID="{745AFF2E-63C4-47D5-8AAB-03537261D61F}" presName="childShp" presStyleLbl="bgAccFollowNode1" presStyleIdx="2" presStyleCnt="6">
        <dgm:presLayoutVars>
          <dgm:bulletEnabled val="1"/>
        </dgm:presLayoutVars>
      </dgm:prSet>
      <dgm:spPr/>
    </dgm:pt>
    <dgm:pt modelId="{074BC8A8-3557-4A1E-BAC7-895C820B9D90}" type="pres">
      <dgm:prSet presAssocID="{C0CEEACA-DD8D-49E1-9812-0936163FC767}" presName="spacing" presStyleCnt="0"/>
      <dgm:spPr/>
    </dgm:pt>
    <dgm:pt modelId="{9E0B6286-A1C0-445E-AB70-E2E712162435}" type="pres">
      <dgm:prSet presAssocID="{A15A98CA-49DA-48AA-B40D-2AF05F7DFE9F}" presName="linNode" presStyleCnt="0"/>
      <dgm:spPr/>
    </dgm:pt>
    <dgm:pt modelId="{10675BE2-F4BD-4B3F-B68C-B84971373A07}" type="pres">
      <dgm:prSet presAssocID="{A15A98CA-49DA-48AA-B40D-2AF05F7DFE9F}" presName="parentShp" presStyleLbl="node1" presStyleIdx="3" presStyleCnt="6">
        <dgm:presLayoutVars>
          <dgm:bulletEnabled val="1"/>
        </dgm:presLayoutVars>
      </dgm:prSet>
      <dgm:spPr/>
    </dgm:pt>
    <dgm:pt modelId="{0052974C-0582-4202-A7AB-5F53D45CAEA4}" type="pres">
      <dgm:prSet presAssocID="{A15A98CA-49DA-48AA-B40D-2AF05F7DFE9F}" presName="childShp" presStyleLbl="bgAccFollowNode1" presStyleIdx="3" presStyleCnt="6">
        <dgm:presLayoutVars>
          <dgm:bulletEnabled val="1"/>
        </dgm:presLayoutVars>
      </dgm:prSet>
      <dgm:spPr/>
    </dgm:pt>
    <dgm:pt modelId="{E9C043EE-9C2C-4DD9-BDDA-2110FEF8E026}" type="pres">
      <dgm:prSet presAssocID="{EA9E7C18-F565-4AB6-A181-F82E3048932C}" presName="spacing" presStyleCnt="0"/>
      <dgm:spPr/>
    </dgm:pt>
    <dgm:pt modelId="{5F843094-7C4A-45E0-A5FA-594B4C37CF3B}" type="pres">
      <dgm:prSet presAssocID="{0BBA502E-A197-43B8-9DF4-A2196746B14F}" presName="linNode" presStyleCnt="0"/>
      <dgm:spPr/>
    </dgm:pt>
    <dgm:pt modelId="{164AE6C9-12CF-4284-99CA-CE4DE58EF04B}" type="pres">
      <dgm:prSet presAssocID="{0BBA502E-A197-43B8-9DF4-A2196746B14F}" presName="parentShp" presStyleLbl="node1" presStyleIdx="4" presStyleCnt="6">
        <dgm:presLayoutVars>
          <dgm:bulletEnabled val="1"/>
        </dgm:presLayoutVars>
      </dgm:prSet>
      <dgm:spPr/>
    </dgm:pt>
    <dgm:pt modelId="{7A84C230-8AE3-4E6F-BF66-C1F0D45AFCB0}" type="pres">
      <dgm:prSet presAssocID="{0BBA502E-A197-43B8-9DF4-A2196746B14F}" presName="childShp" presStyleLbl="bgAccFollowNode1" presStyleIdx="4" presStyleCnt="6">
        <dgm:presLayoutVars>
          <dgm:bulletEnabled val="1"/>
        </dgm:presLayoutVars>
      </dgm:prSet>
      <dgm:spPr/>
    </dgm:pt>
    <dgm:pt modelId="{32111CFA-3F27-41E9-A27E-0F7718A55E15}" type="pres">
      <dgm:prSet presAssocID="{ADA9D980-E63F-4928-A8C8-E6C3C9C983DD}" presName="spacing" presStyleCnt="0"/>
      <dgm:spPr/>
    </dgm:pt>
    <dgm:pt modelId="{5212C15F-FFB9-4A08-9733-EC1016F85361}" type="pres">
      <dgm:prSet presAssocID="{5B83E382-3771-4B84-AD36-135CD6A7AB9D}" presName="linNode" presStyleCnt="0"/>
      <dgm:spPr/>
    </dgm:pt>
    <dgm:pt modelId="{2A53F6ED-B5B8-4143-BBA3-1A3EF60D28AD}" type="pres">
      <dgm:prSet presAssocID="{5B83E382-3771-4B84-AD36-135CD6A7AB9D}" presName="parentShp" presStyleLbl="node1" presStyleIdx="5" presStyleCnt="6">
        <dgm:presLayoutVars>
          <dgm:bulletEnabled val="1"/>
        </dgm:presLayoutVars>
      </dgm:prSet>
      <dgm:spPr/>
    </dgm:pt>
    <dgm:pt modelId="{B236C085-3DC9-4A34-928D-544575F67D57}" type="pres">
      <dgm:prSet presAssocID="{5B83E382-3771-4B84-AD36-135CD6A7AB9D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27ED2E01-668C-4A95-8760-E278EEABC284}" type="presOf" srcId="{08F9DECD-269D-4571-A618-5EAC5EDE09B9}" destId="{B236C085-3DC9-4A34-928D-544575F67D57}" srcOrd="0" destOrd="0" presId="urn:microsoft.com/office/officeart/2005/8/layout/vList6"/>
    <dgm:cxn modelId="{ED60DE01-E11E-427D-A7BB-927DC7458186}" type="presOf" srcId="{0F35C5E6-F658-4886-8951-4CFE64DD704D}" destId="{0052974C-0582-4202-A7AB-5F53D45CAEA4}" srcOrd="0" destOrd="0" presId="urn:microsoft.com/office/officeart/2005/8/layout/vList6"/>
    <dgm:cxn modelId="{B385600D-6946-4CCB-9D77-36A660BACF95}" srcId="{0BBA502E-A197-43B8-9DF4-A2196746B14F}" destId="{A15B788D-9C13-41AA-8DC3-9F6524CE17C1}" srcOrd="0" destOrd="0" parTransId="{C330D93F-3CD5-44A6-ABC2-B359472B3BD3}" sibTransId="{8A747CC7-9031-44B1-85F4-0BB97977A7E5}"/>
    <dgm:cxn modelId="{A94DDE10-223B-4150-A665-373EC14093AB}" type="presOf" srcId="{745AFF2E-63C4-47D5-8AAB-03537261D61F}" destId="{D5CBEBA0-F717-4663-A744-E2E663891F50}" srcOrd="0" destOrd="0" presId="urn:microsoft.com/office/officeart/2005/8/layout/vList6"/>
    <dgm:cxn modelId="{66A0701C-5714-4F90-A8C3-ED8B2BABAB59}" type="presOf" srcId="{38DBB2CA-BA56-4A10-8FD8-F068D542C89D}" destId="{36F7A5A0-F335-4117-B536-7EAE9BD3449F}" srcOrd="0" destOrd="0" presId="urn:microsoft.com/office/officeart/2005/8/layout/vList6"/>
    <dgm:cxn modelId="{3BC90C21-F73D-4E71-8DB6-E8F4EF63797E}" srcId="{745AFF2E-63C4-47D5-8AAB-03537261D61F}" destId="{D5253312-4393-4ACC-ABE1-75298A8CFE8B}" srcOrd="0" destOrd="0" parTransId="{E43D3CCA-F346-4B07-964D-57A8BA93115F}" sibTransId="{DF8E9C15-F1A8-418D-B778-2D862C76A643}"/>
    <dgm:cxn modelId="{FBCFDA24-2296-494A-8A72-ED99E7319CF0}" type="presOf" srcId="{A15B788D-9C13-41AA-8DC3-9F6524CE17C1}" destId="{7A84C230-8AE3-4E6F-BF66-C1F0D45AFCB0}" srcOrd="0" destOrd="0" presId="urn:microsoft.com/office/officeart/2005/8/layout/vList6"/>
    <dgm:cxn modelId="{73649A34-F061-4D82-B6D1-FB80485F543D}" type="presOf" srcId="{17B4EAE5-A5BD-4B25-B093-A8B18A01D332}" destId="{29CE547B-0912-4BE5-AD9B-3BA3814677BA}" srcOrd="0" destOrd="0" presId="urn:microsoft.com/office/officeart/2005/8/layout/vList6"/>
    <dgm:cxn modelId="{C861EE3B-DA41-4949-825F-8E67B439227D}" srcId="{A15A98CA-49DA-48AA-B40D-2AF05F7DFE9F}" destId="{0F35C5E6-F658-4886-8951-4CFE64DD704D}" srcOrd="0" destOrd="0" parTransId="{871C75F0-C48A-40DE-A3AE-58B43C2CEB8C}" sibTransId="{2E9175F5-B433-44A7-B404-66E4402E0C15}"/>
    <dgm:cxn modelId="{35CB7340-B75D-47C6-8403-990490F46CC5}" srcId="{A31A5994-D398-48D2-9811-836FCE9FB0F3}" destId="{A15A98CA-49DA-48AA-B40D-2AF05F7DFE9F}" srcOrd="3" destOrd="0" parTransId="{36B90C45-D2FD-4CC0-ADE8-4F1346EBDCF8}" sibTransId="{EA9E7C18-F565-4AB6-A181-F82E3048932C}"/>
    <dgm:cxn modelId="{6A3F1042-BF6C-4EFD-810D-F680F1AD5719}" srcId="{5B83E382-3771-4B84-AD36-135CD6A7AB9D}" destId="{08F9DECD-269D-4571-A618-5EAC5EDE09B9}" srcOrd="0" destOrd="0" parTransId="{E69C76F9-6F96-4830-9A0F-C47A5F395A15}" sibTransId="{4F80FCF0-F41B-4A83-99AC-557BF36AFA95}"/>
    <dgm:cxn modelId="{700E8963-2C7D-4E3B-8D40-72501EC9611A}" type="presOf" srcId="{B35BEC63-1B78-4818-9D91-9E37FFB52811}" destId="{4B35E8FB-29E9-4DD7-BB56-07E17EE7DFF2}" srcOrd="0" destOrd="0" presId="urn:microsoft.com/office/officeart/2005/8/layout/vList6"/>
    <dgm:cxn modelId="{BBE17F48-D6C3-4327-BAA2-F88332786FB7}" srcId="{6DE1EB44-0748-46B6-9D1B-DCDCCD194D2A}" destId="{38DBB2CA-BA56-4A10-8FD8-F068D542C89D}" srcOrd="0" destOrd="0" parTransId="{12E70590-56F2-4AC7-BDB5-700D436A1C63}" sibTransId="{1A4B9820-FFF0-4A72-B041-57814B7640F1}"/>
    <dgm:cxn modelId="{D34D1969-947C-43F5-BEDB-881242083DF2}" srcId="{B35BEC63-1B78-4818-9D91-9E37FFB52811}" destId="{17B4EAE5-A5BD-4B25-B093-A8B18A01D332}" srcOrd="0" destOrd="0" parTransId="{E3A30F58-9645-4D98-BE82-9783757C9B28}" sibTransId="{3DD62B6D-1EB6-45DD-85DE-8CFD635A5EC3}"/>
    <dgm:cxn modelId="{50651C6F-7A81-4202-A868-C3BF84BB3678}" type="presOf" srcId="{A15A98CA-49DA-48AA-B40D-2AF05F7DFE9F}" destId="{10675BE2-F4BD-4B3F-B68C-B84971373A07}" srcOrd="0" destOrd="0" presId="urn:microsoft.com/office/officeart/2005/8/layout/vList6"/>
    <dgm:cxn modelId="{0C21C678-3804-42EF-B895-0181C61E3C5C}" type="presOf" srcId="{0BBA502E-A197-43B8-9DF4-A2196746B14F}" destId="{164AE6C9-12CF-4284-99CA-CE4DE58EF04B}" srcOrd="0" destOrd="0" presId="urn:microsoft.com/office/officeart/2005/8/layout/vList6"/>
    <dgm:cxn modelId="{AA1A7C8D-9AAF-4F8F-B1A8-4571C39F9143}" type="presOf" srcId="{A31A5994-D398-48D2-9811-836FCE9FB0F3}" destId="{5CA71A12-CCA6-4E4D-90B8-D98ECE8E8BE6}" srcOrd="0" destOrd="0" presId="urn:microsoft.com/office/officeart/2005/8/layout/vList6"/>
    <dgm:cxn modelId="{62F6538F-F393-422C-BF31-AB5898B648CA}" type="presOf" srcId="{6DE1EB44-0748-46B6-9D1B-DCDCCD194D2A}" destId="{0CA0F9E2-6210-4E18-B2E1-5921918C5F0F}" srcOrd="0" destOrd="0" presId="urn:microsoft.com/office/officeart/2005/8/layout/vList6"/>
    <dgm:cxn modelId="{DC276DA5-B589-4040-AF5F-5CCC4B5E9751}" srcId="{A31A5994-D398-48D2-9811-836FCE9FB0F3}" destId="{5B83E382-3771-4B84-AD36-135CD6A7AB9D}" srcOrd="5" destOrd="0" parTransId="{6C3C6744-C6A3-43D6-A56E-46D638629A8B}" sibTransId="{F8B2A559-F9BE-4B03-A452-38221A887262}"/>
    <dgm:cxn modelId="{C55E02B2-E24E-4D7A-BB98-1FE5FF7D9118}" srcId="{A31A5994-D398-48D2-9811-836FCE9FB0F3}" destId="{745AFF2E-63C4-47D5-8AAB-03537261D61F}" srcOrd="2" destOrd="0" parTransId="{3E8CDEB5-C76A-44A8-9D9A-0D819358C70C}" sibTransId="{C0CEEACA-DD8D-49E1-9812-0936163FC767}"/>
    <dgm:cxn modelId="{DEEE4AC5-D554-4637-9BB4-AEDC697C2A46}" srcId="{A31A5994-D398-48D2-9811-836FCE9FB0F3}" destId="{0BBA502E-A197-43B8-9DF4-A2196746B14F}" srcOrd="4" destOrd="0" parTransId="{B188D150-2DA7-472B-99FB-137921BFA172}" sibTransId="{ADA9D980-E63F-4928-A8C8-E6C3C9C983DD}"/>
    <dgm:cxn modelId="{378250C6-ABCC-4D54-BA87-9F42C8660A44}" type="presOf" srcId="{D5253312-4393-4ACC-ABE1-75298A8CFE8B}" destId="{7944A6B9-8445-40AE-A394-F451ABFDE806}" srcOrd="0" destOrd="0" presId="urn:microsoft.com/office/officeart/2005/8/layout/vList6"/>
    <dgm:cxn modelId="{B16AAADB-F201-4154-8281-A8E717D4F20C}" srcId="{A31A5994-D398-48D2-9811-836FCE9FB0F3}" destId="{B35BEC63-1B78-4818-9D91-9E37FFB52811}" srcOrd="1" destOrd="0" parTransId="{751CF8F0-5BCC-4A6F-AF0D-B322F5EDCE83}" sibTransId="{BBE6CA13-350D-410B-AAE5-ABACEC6FD4AE}"/>
    <dgm:cxn modelId="{4195C2EC-CADD-41D2-A581-17A63BC7297A}" type="presOf" srcId="{5B83E382-3771-4B84-AD36-135CD6A7AB9D}" destId="{2A53F6ED-B5B8-4143-BBA3-1A3EF60D28AD}" srcOrd="0" destOrd="0" presId="urn:microsoft.com/office/officeart/2005/8/layout/vList6"/>
    <dgm:cxn modelId="{65A294FA-57F9-4DB8-930D-A306487055B8}" srcId="{A31A5994-D398-48D2-9811-836FCE9FB0F3}" destId="{6DE1EB44-0748-46B6-9D1B-DCDCCD194D2A}" srcOrd="0" destOrd="0" parTransId="{C8547A15-694A-404B-950D-D00831B81350}" sibTransId="{D9A3E141-5579-42C7-9A69-241649871EE9}"/>
    <dgm:cxn modelId="{DE0BFF81-03E2-4425-BCC0-AEB33830172D}" type="presParOf" srcId="{5CA71A12-CCA6-4E4D-90B8-D98ECE8E8BE6}" destId="{0C0A2856-64E3-4689-95C2-DD74A8D54C4A}" srcOrd="0" destOrd="0" presId="urn:microsoft.com/office/officeart/2005/8/layout/vList6"/>
    <dgm:cxn modelId="{E6A8A96D-BDB1-478A-99EC-57209CF96A60}" type="presParOf" srcId="{0C0A2856-64E3-4689-95C2-DD74A8D54C4A}" destId="{0CA0F9E2-6210-4E18-B2E1-5921918C5F0F}" srcOrd="0" destOrd="0" presId="urn:microsoft.com/office/officeart/2005/8/layout/vList6"/>
    <dgm:cxn modelId="{B35CE6D2-7944-4507-84E5-7B63CAF17D88}" type="presParOf" srcId="{0C0A2856-64E3-4689-95C2-DD74A8D54C4A}" destId="{36F7A5A0-F335-4117-B536-7EAE9BD3449F}" srcOrd="1" destOrd="0" presId="urn:microsoft.com/office/officeart/2005/8/layout/vList6"/>
    <dgm:cxn modelId="{85842947-AF21-49B2-8A5A-EDD5B240B11D}" type="presParOf" srcId="{5CA71A12-CCA6-4E4D-90B8-D98ECE8E8BE6}" destId="{E01CADE8-5637-4EBF-8028-BAB68F4AD61A}" srcOrd="1" destOrd="0" presId="urn:microsoft.com/office/officeart/2005/8/layout/vList6"/>
    <dgm:cxn modelId="{258B5FC1-2C36-4F25-835E-553E9913BC24}" type="presParOf" srcId="{5CA71A12-CCA6-4E4D-90B8-D98ECE8E8BE6}" destId="{F52E7BE8-F3F5-4714-80C3-0A9DC2AA3089}" srcOrd="2" destOrd="0" presId="urn:microsoft.com/office/officeart/2005/8/layout/vList6"/>
    <dgm:cxn modelId="{3D4D409A-DCFB-4E45-A7CD-AE1614D09248}" type="presParOf" srcId="{F52E7BE8-F3F5-4714-80C3-0A9DC2AA3089}" destId="{4B35E8FB-29E9-4DD7-BB56-07E17EE7DFF2}" srcOrd="0" destOrd="0" presId="urn:microsoft.com/office/officeart/2005/8/layout/vList6"/>
    <dgm:cxn modelId="{0B22B7B4-34EF-4106-8FBD-A78A38A36653}" type="presParOf" srcId="{F52E7BE8-F3F5-4714-80C3-0A9DC2AA3089}" destId="{29CE547B-0912-4BE5-AD9B-3BA3814677BA}" srcOrd="1" destOrd="0" presId="urn:microsoft.com/office/officeart/2005/8/layout/vList6"/>
    <dgm:cxn modelId="{56C937EE-49B3-4826-9092-1B6055BE6FB9}" type="presParOf" srcId="{5CA71A12-CCA6-4E4D-90B8-D98ECE8E8BE6}" destId="{ECFDF32F-F399-4026-BE75-F4D26B0F0235}" srcOrd="3" destOrd="0" presId="urn:microsoft.com/office/officeart/2005/8/layout/vList6"/>
    <dgm:cxn modelId="{253D082B-626D-4D6A-BB63-C9C7EAD49F63}" type="presParOf" srcId="{5CA71A12-CCA6-4E4D-90B8-D98ECE8E8BE6}" destId="{08E15054-3272-4082-B76F-C998342CD715}" srcOrd="4" destOrd="0" presId="urn:microsoft.com/office/officeart/2005/8/layout/vList6"/>
    <dgm:cxn modelId="{A6B2BD0B-4CA2-4690-8938-7E440D878890}" type="presParOf" srcId="{08E15054-3272-4082-B76F-C998342CD715}" destId="{D5CBEBA0-F717-4663-A744-E2E663891F50}" srcOrd="0" destOrd="0" presId="urn:microsoft.com/office/officeart/2005/8/layout/vList6"/>
    <dgm:cxn modelId="{FEB539C9-4739-479D-BE13-3F4ED842B817}" type="presParOf" srcId="{08E15054-3272-4082-B76F-C998342CD715}" destId="{7944A6B9-8445-40AE-A394-F451ABFDE806}" srcOrd="1" destOrd="0" presId="urn:microsoft.com/office/officeart/2005/8/layout/vList6"/>
    <dgm:cxn modelId="{CAD3DB7D-C5CE-4223-B834-8BFDE9767F47}" type="presParOf" srcId="{5CA71A12-CCA6-4E4D-90B8-D98ECE8E8BE6}" destId="{074BC8A8-3557-4A1E-BAC7-895C820B9D90}" srcOrd="5" destOrd="0" presId="urn:microsoft.com/office/officeart/2005/8/layout/vList6"/>
    <dgm:cxn modelId="{CA2CD54E-3B8D-42A6-92A5-AB13767E0F88}" type="presParOf" srcId="{5CA71A12-CCA6-4E4D-90B8-D98ECE8E8BE6}" destId="{9E0B6286-A1C0-445E-AB70-E2E712162435}" srcOrd="6" destOrd="0" presId="urn:microsoft.com/office/officeart/2005/8/layout/vList6"/>
    <dgm:cxn modelId="{BAE7ED49-1D39-414B-B341-19CD30120873}" type="presParOf" srcId="{9E0B6286-A1C0-445E-AB70-E2E712162435}" destId="{10675BE2-F4BD-4B3F-B68C-B84971373A07}" srcOrd="0" destOrd="0" presId="urn:microsoft.com/office/officeart/2005/8/layout/vList6"/>
    <dgm:cxn modelId="{F65E0C87-C5AD-42BD-95C8-23B47835A17D}" type="presParOf" srcId="{9E0B6286-A1C0-445E-AB70-E2E712162435}" destId="{0052974C-0582-4202-A7AB-5F53D45CAEA4}" srcOrd="1" destOrd="0" presId="urn:microsoft.com/office/officeart/2005/8/layout/vList6"/>
    <dgm:cxn modelId="{60DCF4C8-031A-47BB-9C6C-E89D4D795C1D}" type="presParOf" srcId="{5CA71A12-CCA6-4E4D-90B8-D98ECE8E8BE6}" destId="{E9C043EE-9C2C-4DD9-BDDA-2110FEF8E026}" srcOrd="7" destOrd="0" presId="urn:microsoft.com/office/officeart/2005/8/layout/vList6"/>
    <dgm:cxn modelId="{2D8317CE-9EDF-4ECA-8AB8-F63B56DB4986}" type="presParOf" srcId="{5CA71A12-CCA6-4E4D-90B8-D98ECE8E8BE6}" destId="{5F843094-7C4A-45E0-A5FA-594B4C37CF3B}" srcOrd="8" destOrd="0" presId="urn:microsoft.com/office/officeart/2005/8/layout/vList6"/>
    <dgm:cxn modelId="{2C4C63EB-30FC-415C-A092-96294B5005A8}" type="presParOf" srcId="{5F843094-7C4A-45E0-A5FA-594B4C37CF3B}" destId="{164AE6C9-12CF-4284-99CA-CE4DE58EF04B}" srcOrd="0" destOrd="0" presId="urn:microsoft.com/office/officeart/2005/8/layout/vList6"/>
    <dgm:cxn modelId="{C455E801-4698-475A-AA8C-76C1485EE16C}" type="presParOf" srcId="{5F843094-7C4A-45E0-A5FA-594B4C37CF3B}" destId="{7A84C230-8AE3-4E6F-BF66-C1F0D45AFCB0}" srcOrd="1" destOrd="0" presId="urn:microsoft.com/office/officeart/2005/8/layout/vList6"/>
    <dgm:cxn modelId="{004AE479-5317-4AD1-A8AC-7ECB2642D720}" type="presParOf" srcId="{5CA71A12-CCA6-4E4D-90B8-D98ECE8E8BE6}" destId="{32111CFA-3F27-41E9-A27E-0F7718A55E15}" srcOrd="9" destOrd="0" presId="urn:microsoft.com/office/officeart/2005/8/layout/vList6"/>
    <dgm:cxn modelId="{701FCA33-7AC7-4EE0-AEB4-2A0E915B415C}" type="presParOf" srcId="{5CA71A12-CCA6-4E4D-90B8-D98ECE8E8BE6}" destId="{5212C15F-FFB9-4A08-9733-EC1016F85361}" srcOrd="10" destOrd="0" presId="urn:microsoft.com/office/officeart/2005/8/layout/vList6"/>
    <dgm:cxn modelId="{D8DF66FD-67FB-4A81-BB12-A4F153CD047B}" type="presParOf" srcId="{5212C15F-FFB9-4A08-9733-EC1016F85361}" destId="{2A53F6ED-B5B8-4143-BBA3-1A3EF60D28AD}" srcOrd="0" destOrd="0" presId="urn:microsoft.com/office/officeart/2005/8/layout/vList6"/>
    <dgm:cxn modelId="{6D671569-EEBC-4C54-BE98-A1BF9CAECD41}" type="presParOf" srcId="{5212C15F-FFB9-4A08-9733-EC1016F85361}" destId="{B236C085-3DC9-4A34-928D-544575F67D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8F41D-B001-4B87-8377-888C77582C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F4F1D9A-942F-4517-A3F9-43A899040724}">
      <dgm:prSet phldrT="[Texte]"/>
      <dgm:spPr/>
      <dgm:t>
        <a:bodyPr/>
        <a:lstStyle/>
        <a:p>
          <a:r>
            <a:rPr lang="en-US" dirty="0"/>
            <a:t>Bachelor’s degree</a:t>
          </a:r>
        </a:p>
      </dgm:t>
    </dgm:pt>
    <dgm:pt modelId="{F4D9FEC1-FA37-48BE-9F35-717D19438A6E}" type="parTrans" cxnId="{41655158-CC2F-41BF-9CF9-662E10779662}">
      <dgm:prSet/>
      <dgm:spPr/>
      <dgm:t>
        <a:bodyPr/>
        <a:lstStyle/>
        <a:p>
          <a:endParaRPr lang="en-US"/>
        </a:p>
      </dgm:t>
    </dgm:pt>
    <dgm:pt modelId="{D75299A1-FE69-464F-9A1F-FC9937D258E8}" type="sibTrans" cxnId="{41655158-CC2F-41BF-9CF9-662E10779662}">
      <dgm:prSet/>
      <dgm:spPr/>
      <dgm:t>
        <a:bodyPr/>
        <a:lstStyle/>
        <a:p>
          <a:endParaRPr lang="en-US"/>
        </a:p>
      </dgm:t>
    </dgm:pt>
    <dgm:pt modelId="{F2C17EC8-39F5-4E41-9AE4-A06BD4C1AD18}">
      <dgm:prSet phldrT="[Texte]"/>
      <dgm:spPr/>
      <dgm:t>
        <a:bodyPr/>
        <a:lstStyle/>
        <a:p>
          <a:r>
            <a:rPr lang="en-US" dirty="0"/>
            <a:t>Civil Engineering</a:t>
          </a:r>
        </a:p>
      </dgm:t>
    </dgm:pt>
    <dgm:pt modelId="{6F7B7FE8-9E10-4B59-B448-7BDF90DE46FA}" type="parTrans" cxnId="{659C3375-C1FE-4ECE-905C-53BF5F432D77}">
      <dgm:prSet/>
      <dgm:spPr/>
      <dgm:t>
        <a:bodyPr/>
        <a:lstStyle/>
        <a:p>
          <a:endParaRPr lang="en-US"/>
        </a:p>
      </dgm:t>
    </dgm:pt>
    <dgm:pt modelId="{06F6FD18-A3E6-4E63-B5F9-3963AF25CEAB}" type="sibTrans" cxnId="{659C3375-C1FE-4ECE-905C-53BF5F432D77}">
      <dgm:prSet/>
      <dgm:spPr/>
      <dgm:t>
        <a:bodyPr/>
        <a:lstStyle/>
        <a:p>
          <a:endParaRPr lang="en-US"/>
        </a:p>
      </dgm:t>
    </dgm:pt>
    <dgm:pt modelId="{F9C22B93-9488-4CA4-A3EB-2B5254E30441}">
      <dgm:prSet phldrT="[Texte]"/>
      <dgm:spPr/>
      <dgm:t>
        <a:bodyPr/>
        <a:lstStyle/>
        <a:p>
          <a:r>
            <a:rPr lang="en-US" dirty="0"/>
            <a:t>Public works</a:t>
          </a:r>
        </a:p>
      </dgm:t>
    </dgm:pt>
    <dgm:pt modelId="{0461E80A-4C87-4BCE-8415-C1DED2110794}" type="parTrans" cxnId="{4FA01B48-0A93-4CAF-947F-2B87F93852C9}">
      <dgm:prSet/>
      <dgm:spPr/>
      <dgm:t>
        <a:bodyPr/>
        <a:lstStyle/>
        <a:p>
          <a:endParaRPr lang="en-US"/>
        </a:p>
      </dgm:t>
    </dgm:pt>
    <dgm:pt modelId="{1F257991-04F5-459A-9D02-2AD3E4EA351F}" type="sibTrans" cxnId="{4FA01B48-0A93-4CAF-947F-2B87F93852C9}">
      <dgm:prSet/>
      <dgm:spPr/>
      <dgm:t>
        <a:bodyPr/>
        <a:lstStyle/>
        <a:p>
          <a:endParaRPr lang="en-US"/>
        </a:p>
      </dgm:t>
    </dgm:pt>
    <dgm:pt modelId="{934BB48B-F83C-49BD-9A62-3BC5360132CD}" type="pres">
      <dgm:prSet presAssocID="{D048F41D-B001-4B87-8377-888C77582C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D2C031-322C-4C51-8832-3263DA4B7247}" type="pres">
      <dgm:prSet presAssocID="{FF4F1D9A-942F-4517-A3F9-43A899040724}" presName="root1" presStyleCnt="0"/>
      <dgm:spPr/>
    </dgm:pt>
    <dgm:pt modelId="{8C303FEE-3FCA-4BC4-A953-4991144422AC}" type="pres">
      <dgm:prSet presAssocID="{FF4F1D9A-942F-4517-A3F9-43A899040724}" presName="LevelOneTextNode" presStyleLbl="node0" presStyleIdx="0" presStyleCnt="1">
        <dgm:presLayoutVars>
          <dgm:chPref val="3"/>
        </dgm:presLayoutVars>
      </dgm:prSet>
      <dgm:spPr/>
    </dgm:pt>
    <dgm:pt modelId="{B2D87933-059B-4260-BC53-BF5220DC7B31}" type="pres">
      <dgm:prSet presAssocID="{FF4F1D9A-942F-4517-A3F9-43A899040724}" presName="level2hierChild" presStyleCnt="0"/>
      <dgm:spPr/>
    </dgm:pt>
    <dgm:pt modelId="{C9D1747A-8F17-43AA-A9A7-BD64AD9600C4}" type="pres">
      <dgm:prSet presAssocID="{6F7B7FE8-9E10-4B59-B448-7BDF90DE46FA}" presName="conn2-1" presStyleLbl="parChTrans1D2" presStyleIdx="0" presStyleCnt="2"/>
      <dgm:spPr/>
    </dgm:pt>
    <dgm:pt modelId="{DF46FD95-B66E-4FFA-BD4F-D24D17EC0AF0}" type="pres">
      <dgm:prSet presAssocID="{6F7B7FE8-9E10-4B59-B448-7BDF90DE46FA}" presName="connTx" presStyleLbl="parChTrans1D2" presStyleIdx="0" presStyleCnt="2"/>
      <dgm:spPr/>
    </dgm:pt>
    <dgm:pt modelId="{F747BDF9-4D10-41CF-9B9E-776115E7AD05}" type="pres">
      <dgm:prSet presAssocID="{F2C17EC8-39F5-4E41-9AE4-A06BD4C1AD18}" presName="root2" presStyleCnt="0"/>
      <dgm:spPr/>
    </dgm:pt>
    <dgm:pt modelId="{04654D1F-5258-42F0-9230-CCEF405DDCBF}" type="pres">
      <dgm:prSet presAssocID="{F2C17EC8-39F5-4E41-9AE4-A06BD4C1AD18}" presName="LevelTwoTextNode" presStyleLbl="node2" presStyleIdx="0" presStyleCnt="2">
        <dgm:presLayoutVars>
          <dgm:chPref val="3"/>
        </dgm:presLayoutVars>
      </dgm:prSet>
      <dgm:spPr/>
    </dgm:pt>
    <dgm:pt modelId="{F9F8FFB5-36D1-46F9-8BBE-F4469812A88C}" type="pres">
      <dgm:prSet presAssocID="{F2C17EC8-39F5-4E41-9AE4-A06BD4C1AD18}" presName="level3hierChild" presStyleCnt="0"/>
      <dgm:spPr/>
    </dgm:pt>
    <dgm:pt modelId="{BBFA96FF-01B3-4014-8C33-20CCAFC27E84}" type="pres">
      <dgm:prSet presAssocID="{0461E80A-4C87-4BCE-8415-C1DED2110794}" presName="conn2-1" presStyleLbl="parChTrans1D2" presStyleIdx="1" presStyleCnt="2"/>
      <dgm:spPr/>
    </dgm:pt>
    <dgm:pt modelId="{D21E7523-E1D8-4668-AF4B-E9DE8E53E5A2}" type="pres">
      <dgm:prSet presAssocID="{0461E80A-4C87-4BCE-8415-C1DED2110794}" presName="connTx" presStyleLbl="parChTrans1D2" presStyleIdx="1" presStyleCnt="2"/>
      <dgm:spPr/>
    </dgm:pt>
    <dgm:pt modelId="{9594A4AF-360E-49D7-8E54-0CCD0B29B8A5}" type="pres">
      <dgm:prSet presAssocID="{F9C22B93-9488-4CA4-A3EB-2B5254E30441}" presName="root2" presStyleCnt="0"/>
      <dgm:spPr/>
    </dgm:pt>
    <dgm:pt modelId="{F1250F14-FFE6-4C01-AEB0-629EBF2E9FB4}" type="pres">
      <dgm:prSet presAssocID="{F9C22B93-9488-4CA4-A3EB-2B5254E30441}" presName="LevelTwoTextNode" presStyleLbl="node2" presStyleIdx="1" presStyleCnt="2">
        <dgm:presLayoutVars>
          <dgm:chPref val="3"/>
        </dgm:presLayoutVars>
      </dgm:prSet>
      <dgm:spPr/>
    </dgm:pt>
    <dgm:pt modelId="{0365D128-599D-40CB-994B-79FA8A1F93E1}" type="pres">
      <dgm:prSet presAssocID="{F9C22B93-9488-4CA4-A3EB-2B5254E30441}" presName="level3hierChild" presStyleCnt="0"/>
      <dgm:spPr/>
    </dgm:pt>
  </dgm:ptLst>
  <dgm:cxnLst>
    <dgm:cxn modelId="{CD01BE0D-455F-4DC2-B0BD-AA260DAE4AC4}" type="presOf" srcId="{F2C17EC8-39F5-4E41-9AE4-A06BD4C1AD18}" destId="{04654D1F-5258-42F0-9230-CCEF405DDCBF}" srcOrd="0" destOrd="0" presId="urn:microsoft.com/office/officeart/2008/layout/HorizontalMultiLevelHierarchy"/>
    <dgm:cxn modelId="{37870F0F-AC7D-4F89-91FC-099C008CB8DC}" type="presOf" srcId="{F9C22B93-9488-4CA4-A3EB-2B5254E30441}" destId="{F1250F14-FFE6-4C01-AEB0-629EBF2E9FB4}" srcOrd="0" destOrd="0" presId="urn:microsoft.com/office/officeart/2008/layout/HorizontalMultiLevelHierarchy"/>
    <dgm:cxn modelId="{D8AAF31B-EE78-4D46-89AB-712DE1866D72}" type="presOf" srcId="{6F7B7FE8-9E10-4B59-B448-7BDF90DE46FA}" destId="{DF46FD95-B66E-4FFA-BD4F-D24D17EC0AF0}" srcOrd="1" destOrd="0" presId="urn:microsoft.com/office/officeart/2008/layout/HorizontalMultiLevelHierarchy"/>
    <dgm:cxn modelId="{4FA01B48-0A93-4CAF-947F-2B87F93852C9}" srcId="{FF4F1D9A-942F-4517-A3F9-43A899040724}" destId="{F9C22B93-9488-4CA4-A3EB-2B5254E30441}" srcOrd="1" destOrd="0" parTransId="{0461E80A-4C87-4BCE-8415-C1DED2110794}" sibTransId="{1F257991-04F5-459A-9D02-2AD3E4EA351F}"/>
    <dgm:cxn modelId="{9C57956D-80E3-4C71-B9B2-8E3DEE197369}" type="presOf" srcId="{D048F41D-B001-4B87-8377-888C77582C38}" destId="{934BB48B-F83C-49BD-9A62-3BC5360132CD}" srcOrd="0" destOrd="0" presId="urn:microsoft.com/office/officeart/2008/layout/HorizontalMultiLevelHierarchy"/>
    <dgm:cxn modelId="{A7A1186E-03F7-4256-98CC-84431AC1D25B}" type="presOf" srcId="{0461E80A-4C87-4BCE-8415-C1DED2110794}" destId="{D21E7523-E1D8-4668-AF4B-E9DE8E53E5A2}" srcOrd="1" destOrd="0" presId="urn:microsoft.com/office/officeart/2008/layout/HorizontalMultiLevelHierarchy"/>
    <dgm:cxn modelId="{659C3375-C1FE-4ECE-905C-53BF5F432D77}" srcId="{FF4F1D9A-942F-4517-A3F9-43A899040724}" destId="{F2C17EC8-39F5-4E41-9AE4-A06BD4C1AD18}" srcOrd="0" destOrd="0" parTransId="{6F7B7FE8-9E10-4B59-B448-7BDF90DE46FA}" sibTransId="{06F6FD18-A3E6-4E63-B5F9-3963AF25CEAB}"/>
    <dgm:cxn modelId="{41655158-CC2F-41BF-9CF9-662E10779662}" srcId="{D048F41D-B001-4B87-8377-888C77582C38}" destId="{FF4F1D9A-942F-4517-A3F9-43A899040724}" srcOrd="0" destOrd="0" parTransId="{F4D9FEC1-FA37-48BE-9F35-717D19438A6E}" sibTransId="{D75299A1-FE69-464F-9A1F-FC9937D258E8}"/>
    <dgm:cxn modelId="{C69A1DB1-2949-4706-BD1D-27F2BB4A433E}" type="presOf" srcId="{6F7B7FE8-9E10-4B59-B448-7BDF90DE46FA}" destId="{C9D1747A-8F17-43AA-A9A7-BD64AD9600C4}" srcOrd="0" destOrd="0" presId="urn:microsoft.com/office/officeart/2008/layout/HorizontalMultiLevelHierarchy"/>
    <dgm:cxn modelId="{D8C928E1-0ADA-4118-BCA2-C0FF4C3ED0E0}" type="presOf" srcId="{0461E80A-4C87-4BCE-8415-C1DED2110794}" destId="{BBFA96FF-01B3-4014-8C33-20CCAFC27E84}" srcOrd="0" destOrd="0" presId="urn:microsoft.com/office/officeart/2008/layout/HorizontalMultiLevelHierarchy"/>
    <dgm:cxn modelId="{EE9DA9F2-480A-4FBF-99ED-2530FFE34BA3}" type="presOf" srcId="{FF4F1D9A-942F-4517-A3F9-43A899040724}" destId="{8C303FEE-3FCA-4BC4-A953-4991144422AC}" srcOrd="0" destOrd="0" presId="urn:microsoft.com/office/officeart/2008/layout/HorizontalMultiLevelHierarchy"/>
    <dgm:cxn modelId="{E1DAEC62-EDC8-4A09-928D-4EB55A023241}" type="presParOf" srcId="{934BB48B-F83C-49BD-9A62-3BC5360132CD}" destId="{6ED2C031-322C-4C51-8832-3263DA4B7247}" srcOrd="0" destOrd="0" presId="urn:microsoft.com/office/officeart/2008/layout/HorizontalMultiLevelHierarchy"/>
    <dgm:cxn modelId="{B44EBF11-CF19-4C7B-92CD-F7D232AB6863}" type="presParOf" srcId="{6ED2C031-322C-4C51-8832-3263DA4B7247}" destId="{8C303FEE-3FCA-4BC4-A953-4991144422AC}" srcOrd="0" destOrd="0" presId="urn:microsoft.com/office/officeart/2008/layout/HorizontalMultiLevelHierarchy"/>
    <dgm:cxn modelId="{6BEBF982-109B-4B59-81D4-4B21468E685A}" type="presParOf" srcId="{6ED2C031-322C-4C51-8832-3263DA4B7247}" destId="{B2D87933-059B-4260-BC53-BF5220DC7B31}" srcOrd="1" destOrd="0" presId="urn:microsoft.com/office/officeart/2008/layout/HorizontalMultiLevelHierarchy"/>
    <dgm:cxn modelId="{EA75274A-5203-4776-BA04-9279D2B92002}" type="presParOf" srcId="{B2D87933-059B-4260-BC53-BF5220DC7B31}" destId="{C9D1747A-8F17-43AA-A9A7-BD64AD9600C4}" srcOrd="0" destOrd="0" presId="urn:microsoft.com/office/officeart/2008/layout/HorizontalMultiLevelHierarchy"/>
    <dgm:cxn modelId="{93A44219-6FA8-4045-AE30-7FAE453A20C5}" type="presParOf" srcId="{C9D1747A-8F17-43AA-A9A7-BD64AD9600C4}" destId="{DF46FD95-B66E-4FFA-BD4F-D24D17EC0AF0}" srcOrd="0" destOrd="0" presId="urn:microsoft.com/office/officeart/2008/layout/HorizontalMultiLevelHierarchy"/>
    <dgm:cxn modelId="{6A25532D-38A2-4489-B4CA-126879114D79}" type="presParOf" srcId="{B2D87933-059B-4260-BC53-BF5220DC7B31}" destId="{F747BDF9-4D10-41CF-9B9E-776115E7AD05}" srcOrd="1" destOrd="0" presId="urn:microsoft.com/office/officeart/2008/layout/HorizontalMultiLevelHierarchy"/>
    <dgm:cxn modelId="{D9CB6E48-AD14-4CDD-8F80-5AA783E64691}" type="presParOf" srcId="{F747BDF9-4D10-41CF-9B9E-776115E7AD05}" destId="{04654D1F-5258-42F0-9230-CCEF405DDCBF}" srcOrd="0" destOrd="0" presId="urn:microsoft.com/office/officeart/2008/layout/HorizontalMultiLevelHierarchy"/>
    <dgm:cxn modelId="{29126D50-DE74-4128-B16D-DE209F29CA16}" type="presParOf" srcId="{F747BDF9-4D10-41CF-9B9E-776115E7AD05}" destId="{F9F8FFB5-36D1-46F9-8BBE-F4469812A88C}" srcOrd="1" destOrd="0" presId="urn:microsoft.com/office/officeart/2008/layout/HorizontalMultiLevelHierarchy"/>
    <dgm:cxn modelId="{7ED1D831-2626-4585-88E6-64B91AD8938D}" type="presParOf" srcId="{B2D87933-059B-4260-BC53-BF5220DC7B31}" destId="{BBFA96FF-01B3-4014-8C33-20CCAFC27E84}" srcOrd="2" destOrd="0" presId="urn:microsoft.com/office/officeart/2008/layout/HorizontalMultiLevelHierarchy"/>
    <dgm:cxn modelId="{F185A77C-2DAA-41AA-84DB-A1AB55DE88A1}" type="presParOf" srcId="{BBFA96FF-01B3-4014-8C33-20CCAFC27E84}" destId="{D21E7523-E1D8-4668-AF4B-E9DE8E53E5A2}" srcOrd="0" destOrd="0" presId="urn:microsoft.com/office/officeart/2008/layout/HorizontalMultiLevelHierarchy"/>
    <dgm:cxn modelId="{A24CAEEB-AB40-4E1B-8AB7-6A1CFD159822}" type="presParOf" srcId="{B2D87933-059B-4260-BC53-BF5220DC7B31}" destId="{9594A4AF-360E-49D7-8E54-0CCD0B29B8A5}" srcOrd="3" destOrd="0" presId="urn:microsoft.com/office/officeart/2008/layout/HorizontalMultiLevelHierarchy"/>
    <dgm:cxn modelId="{35C910DB-3ABB-403E-B9E0-25BD2DF36386}" type="presParOf" srcId="{9594A4AF-360E-49D7-8E54-0CCD0B29B8A5}" destId="{F1250F14-FFE6-4C01-AEB0-629EBF2E9FB4}" srcOrd="0" destOrd="0" presId="urn:microsoft.com/office/officeart/2008/layout/HorizontalMultiLevelHierarchy"/>
    <dgm:cxn modelId="{F3D065FE-0F41-4F5F-A9CE-9F3F923B45FC}" type="presParOf" srcId="{9594A4AF-360E-49D7-8E54-0CCD0B29B8A5}" destId="{0365D128-599D-40CB-994B-79FA8A1F93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B404AC-38D7-4BA6-B19D-25C9D2B37CC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BB496F-4B47-4E96-AA62-B2D46C07B420}">
      <dgm:prSet phldrT="[Texte]"/>
      <dgm:spPr/>
      <dgm:t>
        <a:bodyPr/>
        <a:lstStyle/>
        <a:p>
          <a:r>
            <a:rPr lang="en-US" dirty="0"/>
            <a:t>Master Degrees</a:t>
          </a:r>
        </a:p>
      </dgm:t>
    </dgm:pt>
    <dgm:pt modelId="{A42A88F0-49E5-49EC-B977-3ABE4E0AB887}" type="parTrans" cxnId="{4C03DB0F-4ED8-4047-9854-FC137A8C1AB6}">
      <dgm:prSet/>
      <dgm:spPr/>
      <dgm:t>
        <a:bodyPr/>
        <a:lstStyle/>
        <a:p>
          <a:endParaRPr lang="en-US"/>
        </a:p>
      </dgm:t>
    </dgm:pt>
    <dgm:pt modelId="{D94F13BF-F89D-4C3E-8A60-2EEA6F67AC8C}" type="sibTrans" cxnId="{4C03DB0F-4ED8-4047-9854-FC137A8C1AB6}">
      <dgm:prSet/>
      <dgm:spPr/>
      <dgm:t>
        <a:bodyPr/>
        <a:lstStyle/>
        <a:p>
          <a:endParaRPr lang="en-US"/>
        </a:p>
      </dgm:t>
    </dgm:pt>
    <dgm:pt modelId="{7D4F1989-5549-41E8-92D1-0FFC0F422A3A}">
      <dgm:prSet phldrT="[Texte]"/>
      <dgm:spPr/>
      <dgm:t>
        <a:bodyPr/>
        <a:lstStyle/>
        <a:p>
          <a:r>
            <a:rPr lang="en-US" dirty="0"/>
            <a:t>Structures</a:t>
          </a:r>
        </a:p>
      </dgm:t>
    </dgm:pt>
    <dgm:pt modelId="{55E559B9-DFC9-417B-8D11-E4ABFCD45215}" type="parTrans" cxnId="{EB300F4C-3682-41B6-BBB0-5E29A4384433}">
      <dgm:prSet/>
      <dgm:spPr/>
      <dgm:t>
        <a:bodyPr/>
        <a:lstStyle/>
        <a:p>
          <a:endParaRPr lang="en-US"/>
        </a:p>
      </dgm:t>
    </dgm:pt>
    <dgm:pt modelId="{3A6D2F88-6599-4EDF-9D9A-749470E1EEDA}" type="sibTrans" cxnId="{EB300F4C-3682-41B6-BBB0-5E29A4384433}">
      <dgm:prSet/>
      <dgm:spPr/>
      <dgm:t>
        <a:bodyPr/>
        <a:lstStyle/>
        <a:p>
          <a:endParaRPr lang="en-US"/>
        </a:p>
      </dgm:t>
    </dgm:pt>
    <dgm:pt modelId="{DB3178DC-AEFA-4B99-A0FE-E43159B15E3D}">
      <dgm:prSet phldrT="[Texte]"/>
      <dgm:spPr/>
      <dgm:t>
        <a:bodyPr/>
        <a:lstStyle/>
        <a:p>
          <a:r>
            <a:rPr lang="en-US" dirty="0"/>
            <a:t>Geotechnical</a:t>
          </a:r>
        </a:p>
      </dgm:t>
    </dgm:pt>
    <dgm:pt modelId="{D072D40A-9FAE-4CBF-ABD1-476675643BE1}" type="parTrans" cxnId="{ED5E95D8-09D2-44E1-B637-93AF5C17AFBF}">
      <dgm:prSet/>
      <dgm:spPr/>
      <dgm:t>
        <a:bodyPr/>
        <a:lstStyle/>
        <a:p>
          <a:endParaRPr lang="en-US"/>
        </a:p>
      </dgm:t>
    </dgm:pt>
    <dgm:pt modelId="{BCC2148E-92C7-4E4C-AA6E-5D72F480F87A}" type="sibTrans" cxnId="{ED5E95D8-09D2-44E1-B637-93AF5C17AFBF}">
      <dgm:prSet/>
      <dgm:spPr/>
      <dgm:t>
        <a:bodyPr/>
        <a:lstStyle/>
        <a:p>
          <a:endParaRPr lang="en-US"/>
        </a:p>
      </dgm:t>
    </dgm:pt>
    <dgm:pt modelId="{1BC1B721-0C08-4A56-B0E8-3B999162C7FE}">
      <dgm:prSet phldrT="[Texte]"/>
      <dgm:spPr/>
      <dgm:t>
        <a:bodyPr/>
        <a:lstStyle/>
        <a:p>
          <a:r>
            <a:rPr lang="en-US" dirty="0"/>
            <a:t>Materials</a:t>
          </a:r>
        </a:p>
      </dgm:t>
    </dgm:pt>
    <dgm:pt modelId="{4759889C-46A0-4D51-84EF-CAC4B3897BB0}" type="parTrans" cxnId="{8C64C981-C9FF-4D4E-985E-4597C1BCB287}">
      <dgm:prSet/>
      <dgm:spPr/>
      <dgm:t>
        <a:bodyPr/>
        <a:lstStyle/>
        <a:p>
          <a:endParaRPr lang="en-US"/>
        </a:p>
      </dgm:t>
    </dgm:pt>
    <dgm:pt modelId="{AB7409A5-F680-4E4F-BE43-B750979EE446}" type="sibTrans" cxnId="{8C64C981-C9FF-4D4E-985E-4597C1BCB287}">
      <dgm:prSet/>
      <dgm:spPr/>
      <dgm:t>
        <a:bodyPr/>
        <a:lstStyle/>
        <a:p>
          <a:endParaRPr lang="en-US"/>
        </a:p>
      </dgm:t>
    </dgm:pt>
    <dgm:pt modelId="{DC089A10-9474-4C8A-8E64-A5DA4BACB55D}">
      <dgm:prSet phldrT="[Texte]"/>
      <dgm:spPr/>
      <dgm:t>
        <a:bodyPr/>
        <a:lstStyle/>
        <a:p>
          <a:r>
            <a:rPr lang="en-US" dirty="0"/>
            <a:t>CTC (Professional)</a:t>
          </a:r>
        </a:p>
      </dgm:t>
    </dgm:pt>
    <dgm:pt modelId="{B18D9377-8F75-4B27-A653-311B2CA579BE}" type="parTrans" cxnId="{27FEDB0F-3B4B-49BD-B5A8-B6DA4CA406E6}">
      <dgm:prSet/>
      <dgm:spPr/>
      <dgm:t>
        <a:bodyPr/>
        <a:lstStyle/>
        <a:p>
          <a:endParaRPr lang="en-US"/>
        </a:p>
      </dgm:t>
    </dgm:pt>
    <dgm:pt modelId="{F1D1D57D-C119-4BAE-82FE-909470C5CD94}" type="sibTrans" cxnId="{27FEDB0F-3B4B-49BD-B5A8-B6DA4CA406E6}">
      <dgm:prSet/>
      <dgm:spPr/>
      <dgm:t>
        <a:bodyPr/>
        <a:lstStyle/>
        <a:p>
          <a:endParaRPr lang="en-US"/>
        </a:p>
      </dgm:t>
    </dgm:pt>
    <dgm:pt modelId="{AA3A554C-F091-4BC1-BA13-91D890E982F4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Advanced study of structural design and analysis</a:t>
          </a:r>
          <a:endParaRPr lang="en-US" dirty="0"/>
        </a:p>
      </dgm:t>
    </dgm:pt>
    <dgm:pt modelId="{FFE9A1C2-6B85-4139-8090-DE21AFF297B1}" type="parTrans" cxnId="{CFC68B01-3CBC-4060-8B8A-BBF3567B3D93}">
      <dgm:prSet/>
      <dgm:spPr/>
      <dgm:t>
        <a:bodyPr/>
        <a:lstStyle/>
        <a:p>
          <a:endParaRPr lang="en-US"/>
        </a:p>
      </dgm:t>
    </dgm:pt>
    <dgm:pt modelId="{D5913D03-22EA-480A-939E-87754115A735}" type="sibTrans" cxnId="{CFC68B01-3CBC-4060-8B8A-BBF3567B3D93}">
      <dgm:prSet/>
      <dgm:spPr/>
      <dgm:t>
        <a:bodyPr/>
        <a:lstStyle/>
        <a:p>
          <a:endParaRPr lang="en-US"/>
        </a:p>
      </dgm:t>
    </dgm:pt>
    <dgm:pt modelId="{780C8C9B-A087-43D4-A82E-E763E876B026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Careers: Structural engineer, design office, research</a:t>
          </a:r>
          <a:endParaRPr lang="en-US" dirty="0"/>
        </a:p>
      </dgm:t>
    </dgm:pt>
    <dgm:pt modelId="{288661AA-1117-49A5-8583-9726CF8F292B}" type="parTrans" cxnId="{D4330993-EAB4-4136-BD38-A359A237F43E}">
      <dgm:prSet/>
      <dgm:spPr/>
      <dgm:t>
        <a:bodyPr/>
        <a:lstStyle/>
        <a:p>
          <a:endParaRPr lang="en-US"/>
        </a:p>
      </dgm:t>
    </dgm:pt>
    <dgm:pt modelId="{A65EB49B-2637-4D53-8295-82DD5275809F}" type="sibTrans" cxnId="{D4330993-EAB4-4136-BD38-A359A237F43E}">
      <dgm:prSet/>
      <dgm:spPr/>
      <dgm:t>
        <a:bodyPr/>
        <a:lstStyle/>
        <a:p>
          <a:endParaRPr lang="en-US"/>
        </a:p>
      </dgm:t>
    </dgm:pt>
    <dgm:pt modelId="{6F3C14A0-710E-4625-80D7-C6087E149C55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Focus on soil mechanics, foundations, and earthworks</a:t>
          </a:r>
          <a:endParaRPr lang="en-US" dirty="0"/>
        </a:p>
      </dgm:t>
    </dgm:pt>
    <dgm:pt modelId="{58DA99BB-1738-48B0-9EFD-EE4EAECA41C8}" type="parTrans" cxnId="{2371C0DE-698F-4842-A53A-47022312F382}">
      <dgm:prSet/>
      <dgm:spPr/>
      <dgm:t>
        <a:bodyPr/>
        <a:lstStyle/>
        <a:p>
          <a:endParaRPr lang="en-US"/>
        </a:p>
      </dgm:t>
    </dgm:pt>
    <dgm:pt modelId="{5E5E5C80-63B9-4AEE-B1F4-C585A342CCD8}" type="sibTrans" cxnId="{2371C0DE-698F-4842-A53A-47022312F382}">
      <dgm:prSet/>
      <dgm:spPr/>
      <dgm:t>
        <a:bodyPr/>
        <a:lstStyle/>
        <a:p>
          <a:endParaRPr lang="en-US"/>
        </a:p>
      </dgm:t>
    </dgm:pt>
    <dgm:pt modelId="{E9C52AF4-DE17-49D8-993D-6F4886060737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Careers: Geotechnical engineer, site investigation</a:t>
          </a:r>
          <a:endParaRPr lang="en-US" dirty="0"/>
        </a:p>
      </dgm:t>
    </dgm:pt>
    <dgm:pt modelId="{4C4FA60D-4B83-4D84-8412-0800DB49BA56}" type="parTrans" cxnId="{E9560947-2CA5-4A9B-A133-1C57BE1B8C4B}">
      <dgm:prSet/>
      <dgm:spPr/>
      <dgm:t>
        <a:bodyPr/>
        <a:lstStyle/>
        <a:p>
          <a:endParaRPr lang="en-US"/>
        </a:p>
      </dgm:t>
    </dgm:pt>
    <dgm:pt modelId="{C8251C47-7C8D-4E6B-B0EE-5364439F903B}" type="sibTrans" cxnId="{E9560947-2CA5-4A9B-A133-1C57BE1B8C4B}">
      <dgm:prSet/>
      <dgm:spPr/>
      <dgm:t>
        <a:bodyPr/>
        <a:lstStyle/>
        <a:p>
          <a:endParaRPr lang="en-US"/>
        </a:p>
      </dgm:t>
    </dgm:pt>
    <dgm:pt modelId="{4DB8FD3A-7502-45F4-9251-8845282AD923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Specialization in material selection, testing, and durability</a:t>
          </a:r>
          <a:endParaRPr lang="en-US" dirty="0"/>
        </a:p>
      </dgm:t>
    </dgm:pt>
    <dgm:pt modelId="{065A0807-E80E-481A-9D88-EAAF14C49B72}" type="parTrans" cxnId="{786BD5BA-4835-4855-A491-B892EDC1640F}">
      <dgm:prSet/>
      <dgm:spPr/>
      <dgm:t>
        <a:bodyPr/>
        <a:lstStyle/>
        <a:p>
          <a:endParaRPr lang="en-US"/>
        </a:p>
      </dgm:t>
    </dgm:pt>
    <dgm:pt modelId="{1118A5B0-69B3-4BBB-92F7-BD7FA98100AB}" type="sibTrans" cxnId="{786BD5BA-4835-4855-A491-B892EDC1640F}">
      <dgm:prSet/>
      <dgm:spPr/>
      <dgm:t>
        <a:bodyPr/>
        <a:lstStyle/>
        <a:p>
          <a:endParaRPr lang="en-US"/>
        </a:p>
      </dgm:t>
    </dgm:pt>
    <dgm:pt modelId="{202B0DCD-57B1-46D3-AD80-E9167618A690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Careers: Laboratory analyst, materials engineer</a:t>
          </a:r>
          <a:endParaRPr lang="en-US" dirty="0"/>
        </a:p>
      </dgm:t>
    </dgm:pt>
    <dgm:pt modelId="{DC1E6C28-C24C-4E71-BBF8-DC54B1B254BB}" type="parTrans" cxnId="{E1ADE1A4-DBD0-4F7B-AE52-A100C3695372}">
      <dgm:prSet/>
      <dgm:spPr/>
      <dgm:t>
        <a:bodyPr/>
        <a:lstStyle/>
        <a:p>
          <a:endParaRPr lang="en-US"/>
        </a:p>
      </dgm:t>
    </dgm:pt>
    <dgm:pt modelId="{2D419691-D1C7-4CB9-BE49-AB5CC40C48C3}" type="sibTrans" cxnId="{E1ADE1A4-DBD0-4F7B-AE52-A100C3695372}">
      <dgm:prSet/>
      <dgm:spPr/>
      <dgm:t>
        <a:bodyPr/>
        <a:lstStyle/>
        <a:p>
          <a:endParaRPr lang="en-US"/>
        </a:p>
      </dgm:t>
    </dgm:pt>
    <dgm:pt modelId="{92C903CD-EFAB-48D5-B0E9-F4BF64F7EB91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Emphasis on diagnostics, safety</a:t>
          </a:r>
          <a:endParaRPr lang="en-US" dirty="0"/>
        </a:p>
      </dgm:t>
    </dgm:pt>
    <dgm:pt modelId="{93203AD0-2CA1-4DF1-8C80-823DE27643F5}" type="parTrans" cxnId="{B9B0F44C-E467-4104-A906-6EF5A8DC4AB8}">
      <dgm:prSet/>
      <dgm:spPr/>
      <dgm:t>
        <a:bodyPr/>
        <a:lstStyle/>
        <a:p>
          <a:endParaRPr lang="en-US"/>
        </a:p>
      </dgm:t>
    </dgm:pt>
    <dgm:pt modelId="{46AF36C4-2AAB-4343-B213-61EB4324FFC2}" type="sibTrans" cxnId="{B9B0F44C-E467-4104-A906-6EF5A8DC4AB8}">
      <dgm:prSet/>
      <dgm:spPr/>
      <dgm:t>
        <a:bodyPr/>
        <a:lstStyle/>
        <a:p>
          <a:endParaRPr lang="en-US"/>
        </a:p>
      </dgm:t>
    </dgm:pt>
    <dgm:pt modelId="{457CA3EE-C773-4A6F-B9A2-31676D79E40A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Technical controller, building inspector, expert in construction pathology</a:t>
          </a:r>
          <a:endParaRPr lang="en-US" dirty="0"/>
        </a:p>
      </dgm:t>
    </dgm:pt>
    <dgm:pt modelId="{EF822D98-8C33-49F9-BE1B-97950A21DA77}" type="parTrans" cxnId="{1E47A542-2E2A-41DA-A518-40BA5323CC8E}">
      <dgm:prSet/>
      <dgm:spPr/>
      <dgm:t>
        <a:bodyPr/>
        <a:lstStyle/>
        <a:p>
          <a:endParaRPr lang="en-US"/>
        </a:p>
      </dgm:t>
    </dgm:pt>
    <dgm:pt modelId="{6BE34DFC-C979-481A-BFFF-0B990AFDEC43}" type="sibTrans" cxnId="{1E47A542-2E2A-41DA-A518-40BA5323CC8E}">
      <dgm:prSet/>
      <dgm:spPr/>
      <dgm:t>
        <a:bodyPr/>
        <a:lstStyle/>
        <a:p>
          <a:endParaRPr lang="en-US"/>
        </a:p>
      </dgm:t>
    </dgm:pt>
    <dgm:pt modelId="{F953263B-384B-4574-ABF0-43FF8361968B}" type="pres">
      <dgm:prSet presAssocID="{4EB404AC-38D7-4BA6-B19D-25C9D2B37C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55D1D8-947F-4A38-9F39-B12D74C46899}" type="pres">
      <dgm:prSet presAssocID="{21BB496F-4B47-4E96-AA62-B2D46C07B420}" presName="root1" presStyleCnt="0"/>
      <dgm:spPr/>
    </dgm:pt>
    <dgm:pt modelId="{A4DB93B1-F237-4E99-AEEF-F7132CA648B8}" type="pres">
      <dgm:prSet presAssocID="{21BB496F-4B47-4E96-AA62-B2D46C07B420}" presName="LevelOneTextNode" presStyleLbl="node0" presStyleIdx="0" presStyleCnt="1">
        <dgm:presLayoutVars>
          <dgm:chPref val="3"/>
        </dgm:presLayoutVars>
      </dgm:prSet>
      <dgm:spPr/>
    </dgm:pt>
    <dgm:pt modelId="{79BC1B18-0AD6-4AD2-9510-ED7CEC0DAF7A}" type="pres">
      <dgm:prSet presAssocID="{21BB496F-4B47-4E96-AA62-B2D46C07B420}" presName="level2hierChild" presStyleCnt="0"/>
      <dgm:spPr/>
    </dgm:pt>
    <dgm:pt modelId="{C3D4D4BA-5264-4DC5-8847-A9D11CAE5401}" type="pres">
      <dgm:prSet presAssocID="{55E559B9-DFC9-417B-8D11-E4ABFCD45215}" presName="conn2-1" presStyleLbl="parChTrans1D2" presStyleIdx="0" presStyleCnt="4"/>
      <dgm:spPr/>
    </dgm:pt>
    <dgm:pt modelId="{6F49067C-A47C-4182-82CD-4062689B1BDE}" type="pres">
      <dgm:prSet presAssocID="{55E559B9-DFC9-417B-8D11-E4ABFCD45215}" presName="connTx" presStyleLbl="parChTrans1D2" presStyleIdx="0" presStyleCnt="4"/>
      <dgm:spPr/>
    </dgm:pt>
    <dgm:pt modelId="{059E0CE5-9EE6-43C0-9E34-C0FE8CF41AE1}" type="pres">
      <dgm:prSet presAssocID="{7D4F1989-5549-41E8-92D1-0FFC0F422A3A}" presName="root2" presStyleCnt="0"/>
      <dgm:spPr/>
    </dgm:pt>
    <dgm:pt modelId="{D32B958B-29C1-4376-83DD-4BF6D467F9FC}" type="pres">
      <dgm:prSet presAssocID="{7D4F1989-5549-41E8-92D1-0FFC0F422A3A}" presName="LevelTwoTextNode" presStyleLbl="node2" presStyleIdx="0" presStyleCnt="4">
        <dgm:presLayoutVars>
          <dgm:chPref val="3"/>
        </dgm:presLayoutVars>
      </dgm:prSet>
      <dgm:spPr/>
    </dgm:pt>
    <dgm:pt modelId="{8EDFBD85-4BBE-4864-B254-66952260ADDE}" type="pres">
      <dgm:prSet presAssocID="{7D4F1989-5549-41E8-92D1-0FFC0F422A3A}" presName="level3hierChild" presStyleCnt="0"/>
      <dgm:spPr/>
    </dgm:pt>
    <dgm:pt modelId="{BE94A961-B15C-4D51-A308-341AD13735D8}" type="pres">
      <dgm:prSet presAssocID="{FFE9A1C2-6B85-4139-8090-DE21AFF297B1}" presName="conn2-1" presStyleLbl="parChTrans1D3" presStyleIdx="0" presStyleCnt="8"/>
      <dgm:spPr/>
    </dgm:pt>
    <dgm:pt modelId="{FBBB338C-9E8E-4214-8D22-B047F22ADBD5}" type="pres">
      <dgm:prSet presAssocID="{FFE9A1C2-6B85-4139-8090-DE21AFF297B1}" presName="connTx" presStyleLbl="parChTrans1D3" presStyleIdx="0" presStyleCnt="8"/>
      <dgm:spPr/>
    </dgm:pt>
    <dgm:pt modelId="{186DA0B9-EA5B-406E-9755-075DFF0A331A}" type="pres">
      <dgm:prSet presAssocID="{AA3A554C-F091-4BC1-BA13-91D890E982F4}" presName="root2" presStyleCnt="0"/>
      <dgm:spPr/>
    </dgm:pt>
    <dgm:pt modelId="{FE28DA9B-8166-4BB2-822E-A7853BE3CC40}" type="pres">
      <dgm:prSet presAssocID="{AA3A554C-F091-4BC1-BA13-91D890E982F4}" presName="LevelTwoTextNode" presStyleLbl="node3" presStyleIdx="0" presStyleCnt="8">
        <dgm:presLayoutVars>
          <dgm:chPref val="3"/>
        </dgm:presLayoutVars>
      </dgm:prSet>
      <dgm:spPr/>
    </dgm:pt>
    <dgm:pt modelId="{A06CCB61-5DD4-4897-B033-6BCA2DFC467B}" type="pres">
      <dgm:prSet presAssocID="{AA3A554C-F091-4BC1-BA13-91D890E982F4}" presName="level3hierChild" presStyleCnt="0"/>
      <dgm:spPr/>
    </dgm:pt>
    <dgm:pt modelId="{CF055078-6A7C-4727-BD77-AFEFAB512C8D}" type="pres">
      <dgm:prSet presAssocID="{288661AA-1117-49A5-8583-9726CF8F292B}" presName="conn2-1" presStyleLbl="parChTrans1D3" presStyleIdx="1" presStyleCnt="8"/>
      <dgm:spPr/>
    </dgm:pt>
    <dgm:pt modelId="{9063483B-D014-491F-8421-DFF44AFF0505}" type="pres">
      <dgm:prSet presAssocID="{288661AA-1117-49A5-8583-9726CF8F292B}" presName="connTx" presStyleLbl="parChTrans1D3" presStyleIdx="1" presStyleCnt="8"/>
      <dgm:spPr/>
    </dgm:pt>
    <dgm:pt modelId="{938C7BEF-8282-47E2-A337-414B27054A9D}" type="pres">
      <dgm:prSet presAssocID="{780C8C9B-A087-43D4-A82E-E763E876B026}" presName="root2" presStyleCnt="0"/>
      <dgm:spPr/>
    </dgm:pt>
    <dgm:pt modelId="{7523F3A3-1257-4F7E-BC78-B69256C69EDE}" type="pres">
      <dgm:prSet presAssocID="{780C8C9B-A087-43D4-A82E-E763E876B026}" presName="LevelTwoTextNode" presStyleLbl="node3" presStyleIdx="1" presStyleCnt="8">
        <dgm:presLayoutVars>
          <dgm:chPref val="3"/>
        </dgm:presLayoutVars>
      </dgm:prSet>
      <dgm:spPr/>
    </dgm:pt>
    <dgm:pt modelId="{361B62C6-2D5D-43E8-9204-BBF687D49A51}" type="pres">
      <dgm:prSet presAssocID="{780C8C9B-A087-43D4-A82E-E763E876B026}" presName="level3hierChild" presStyleCnt="0"/>
      <dgm:spPr/>
    </dgm:pt>
    <dgm:pt modelId="{BD2A4FB9-7B42-4E14-8293-CBAB8FF8EE53}" type="pres">
      <dgm:prSet presAssocID="{D072D40A-9FAE-4CBF-ABD1-476675643BE1}" presName="conn2-1" presStyleLbl="parChTrans1D2" presStyleIdx="1" presStyleCnt="4"/>
      <dgm:spPr/>
    </dgm:pt>
    <dgm:pt modelId="{AF76B4FE-40B2-400E-833F-8BCA97F14CD7}" type="pres">
      <dgm:prSet presAssocID="{D072D40A-9FAE-4CBF-ABD1-476675643BE1}" presName="connTx" presStyleLbl="parChTrans1D2" presStyleIdx="1" presStyleCnt="4"/>
      <dgm:spPr/>
    </dgm:pt>
    <dgm:pt modelId="{E519A69E-81B1-4459-BE59-D10C533368F1}" type="pres">
      <dgm:prSet presAssocID="{DB3178DC-AEFA-4B99-A0FE-E43159B15E3D}" presName="root2" presStyleCnt="0"/>
      <dgm:spPr/>
    </dgm:pt>
    <dgm:pt modelId="{3A3BBB4B-8E81-484D-B238-EF9503700D17}" type="pres">
      <dgm:prSet presAssocID="{DB3178DC-AEFA-4B99-A0FE-E43159B15E3D}" presName="LevelTwoTextNode" presStyleLbl="node2" presStyleIdx="1" presStyleCnt="4">
        <dgm:presLayoutVars>
          <dgm:chPref val="3"/>
        </dgm:presLayoutVars>
      </dgm:prSet>
      <dgm:spPr/>
    </dgm:pt>
    <dgm:pt modelId="{CB0AF508-DD36-45BB-931C-AB1B7A68D53E}" type="pres">
      <dgm:prSet presAssocID="{DB3178DC-AEFA-4B99-A0FE-E43159B15E3D}" presName="level3hierChild" presStyleCnt="0"/>
      <dgm:spPr/>
    </dgm:pt>
    <dgm:pt modelId="{60ACDE83-96E6-49E9-9AC1-318C20E18F87}" type="pres">
      <dgm:prSet presAssocID="{58DA99BB-1738-48B0-9EFD-EE4EAECA41C8}" presName="conn2-1" presStyleLbl="parChTrans1D3" presStyleIdx="2" presStyleCnt="8"/>
      <dgm:spPr/>
    </dgm:pt>
    <dgm:pt modelId="{9F650FDE-E78E-4431-92C2-02F3C50B6EA0}" type="pres">
      <dgm:prSet presAssocID="{58DA99BB-1738-48B0-9EFD-EE4EAECA41C8}" presName="connTx" presStyleLbl="parChTrans1D3" presStyleIdx="2" presStyleCnt="8"/>
      <dgm:spPr/>
    </dgm:pt>
    <dgm:pt modelId="{34FFE281-D608-4407-A748-F3710CFDEE24}" type="pres">
      <dgm:prSet presAssocID="{6F3C14A0-710E-4625-80D7-C6087E149C55}" presName="root2" presStyleCnt="0"/>
      <dgm:spPr/>
    </dgm:pt>
    <dgm:pt modelId="{08F25CE1-5EDD-4727-A53D-228E7A3D2D5B}" type="pres">
      <dgm:prSet presAssocID="{6F3C14A0-710E-4625-80D7-C6087E149C55}" presName="LevelTwoTextNode" presStyleLbl="node3" presStyleIdx="2" presStyleCnt="8">
        <dgm:presLayoutVars>
          <dgm:chPref val="3"/>
        </dgm:presLayoutVars>
      </dgm:prSet>
      <dgm:spPr/>
    </dgm:pt>
    <dgm:pt modelId="{90FC19F1-0BFC-4D8A-A7A9-00030EB236F8}" type="pres">
      <dgm:prSet presAssocID="{6F3C14A0-710E-4625-80D7-C6087E149C55}" presName="level3hierChild" presStyleCnt="0"/>
      <dgm:spPr/>
    </dgm:pt>
    <dgm:pt modelId="{8BC6F74F-79ED-4195-9DCA-CD8D7580381E}" type="pres">
      <dgm:prSet presAssocID="{4C4FA60D-4B83-4D84-8412-0800DB49BA56}" presName="conn2-1" presStyleLbl="parChTrans1D3" presStyleIdx="3" presStyleCnt="8"/>
      <dgm:spPr/>
    </dgm:pt>
    <dgm:pt modelId="{B97F079E-B139-4E99-BA83-AEC80A7209E6}" type="pres">
      <dgm:prSet presAssocID="{4C4FA60D-4B83-4D84-8412-0800DB49BA56}" presName="connTx" presStyleLbl="parChTrans1D3" presStyleIdx="3" presStyleCnt="8"/>
      <dgm:spPr/>
    </dgm:pt>
    <dgm:pt modelId="{9D4A41D2-6F47-4BFE-A6AD-827BD73011AE}" type="pres">
      <dgm:prSet presAssocID="{E9C52AF4-DE17-49D8-993D-6F4886060737}" presName="root2" presStyleCnt="0"/>
      <dgm:spPr/>
    </dgm:pt>
    <dgm:pt modelId="{97B1D295-EDBB-4898-9885-A8776EC3E1A0}" type="pres">
      <dgm:prSet presAssocID="{E9C52AF4-DE17-49D8-993D-6F4886060737}" presName="LevelTwoTextNode" presStyleLbl="node3" presStyleIdx="3" presStyleCnt="8">
        <dgm:presLayoutVars>
          <dgm:chPref val="3"/>
        </dgm:presLayoutVars>
      </dgm:prSet>
      <dgm:spPr/>
    </dgm:pt>
    <dgm:pt modelId="{6EE60822-DE6C-4998-BD30-79C128863EEA}" type="pres">
      <dgm:prSet presAssocID="{E9C52AF4-DE17-49D8-993D-6F4886060737}" presName="level3hierChild" presStyleCnt="0"/>
      <dgm:spPr/>
    </dgm:pt>
    <dgm:pt modelId="{7AEB50D0-78D3-4F03-A6D2-E9FBD1405C12}" type="pres">
      <dgm:prSet presAssocID="{4759889C-46A0-4D51-84EF-CAC4B3897BB0}" presName="conn2-1" presStyleLbl="parChTrans1D2" presStyleIdx="2" presStyleCnt="4"/>
      <dgm:spPr/>
    </dgm:pt>
    <dgm:pt modelId="{B69DA990-793D-4239-9229-155551C5D3A3}" type="pres">
      <dgm:prSet presAssocID="{4759889C-46A0-4D51-84EF-CAC4B3897BB0}" presName="connTx" presStyleLbl="parChTrans1D2" presStyleIdx="2" presStyleCnt="4"/>
      <dgm:spPr/>
    </dgm:pt>
    <dgm:pt modelId="{6F3AF902-48CB-43AF-A647-B0C6C0D890C9}" type="pres">
      <dgm:prSet presAssocID="{1BC1B721-0C08-4A56-B0E8-3B999162C7FE}" presName="root2" presStyleCnt="0"/>
      <dgm:spPr/>
    </dgm:pt>
    <dgm:pt modelId="{F6449B6D-62CD-4C45-97D4-EC167502B352}" type="pres">
      <dgm:prSet presAssocID="{1BC1B721-0C08-4A56-B0E8-3B999162C7FE}" presName="LevelTwoTextNode" presStyleLbl="node2" presStyleIdx="2" presStyleCnt="4">
        <dgm:presLayoutVars>
          <dgm:chPref val="3"/>
        </dgm:presLayoutVars>
      </dgm:prSet>
      <dgm:spPr/>
    </dgm:pt>
    <dgm:pt modelId="{B686295C-F636-4540-86D8-0A4C902B56E3}" type="pres">
      <dgm:prSet presAssocID="{1BC1B721-0C08-4A56-B0E8-3B999162C7FE}" presName="level3hierChild" presStyleCnt="0"/>
      <dgm:spPr/>
    </dgm:pt>
    <dgm:pt modelId="{18281D6F-B593-4657-8DE3-CDB7D8E7EFD1}" type="pres">
      <dgm:prSet presAssocID="{065A0807-E80E-481A-9D88-EAAF14C49B72}" presName="conn2-1" presStyleLbl="parChTrans1D3" presStyleIdx="4" presStyleCnt="8"/>
      <dgm:spPr/>
    </dgm:pt>
    <dgm:pt modelId="{8E136E33-AA60-43AD-AC33-F971CF23F3F1}" type="pres">
      <dgm:prSet presAssocID="{065A0807-E80E-481A-9D88-EAAF14C49B72}" presName="connTx" presStyleLbl="parChTrans1D3" presStyleIdx="4" presStyleCnt="8"/>
      <dgm:spPr/>
    </dgm:pt>
    <dgm:pt modelId="{5C2B27D6-34B0-4375-A668-5214A89FA112}" type="pres">
      <dgm:prSet presAssocID="{4DB8FD3A-7502-45F4-9251-8845282AD923}" presName="root2" presStyleCnt="0"/>
      <dgm:spPr/>
    </dgm:pt>
    <dgm:pt modelId="{5CAB394C-FD3A-44F6-8C1C-8637F4294F24}" type="pres">
      <dgm:prSet presAssocID="{4DB8FD3A-7502-45F4-9251-8845282AD923}" presName="LevelTwoTextNode" presStyleLbl="node3" presStyleIdx="4" presStyleCnt="8">
        <dgm:presLayoutVars>
          <dgm:chPref val="3"/>
        </dgm:presLayoutVars>
      </dgm:prSet>
      <dgm:spPr/>
    </dgm:pt>
    <dgm:pt modelId="{E532E2D6-756A-4D2E-88B0-A4A4EAB44803}" type="pres">
      <dgm:prSet presAssocID="{4DB8FD3A-7502-45F4-9251-8845282AD923}" presName="level3hierChild" presStyleCnt="0"/>
      <dgm:spPr/>
    </dgm:pt>
    <dgm:pt modelId="{A61C0AC1-2FAA-4966-B70D-2CAB2C2B0742}" type="pres">
      <dgm:prSet presAssocID="{DC1E6C28-C24C-4E71-BBF8-DC54B1B254BB}" presName="conn2-1" presStyleLbl="parChTrans1D3" presStyleIdx="5" presStyleCnt="8"/>
      <dgm:spPr/>
    </dgm:pt>
    <dgm:pt modelId="{75C3EF02-7157-474C-99C8-648B91FCBF95}" type="pres">
      <dgm:prSet presAssocID="{DC1E6C28-C24C-4E71-BBF8-DC54B1B254BB}" presName="connTx" presStyleLbl="parChTrans1D3" presStyleIdx="5" presStyleCnt="8"/>
      <dgm:spPr/>
    </dgm:pt>
    <dgm:pt modelId="{E94D2C62-523A-4132-87F2-70FC2D999B3A}" type="pres">
      <dgm:prSet presAssocID="{202B0DCD-57B1-46D3-AD80-E9167618A690}" presName="root2" presStyleCnt="0"/>
      <dgm:spPr/>
    </dgm:pt>
    <dgm:pt modelId="{0AFAC38D-C5E0-477E-93CC-B01F3E87D555}" type="pres">
      <dgm:prSet presAssocID="{202B0DCD-57B1-46D3-AD80-E9167618A690}" presName="LevelTwoTextNode" presStyleLbl="node3" presStyleIdx="5" presStyleCnt="8">
        <dgm:presLayoutVars>
          <dgm:chPref val="3"/>
        </dgm:presLayoutVars>
      </dgm:prSet>
      <dgm:spPr/>
    </dgm:pt>
    <dgm:pt modelId="{F48E793A-52C5-46DE-9A4F-B44C6BDF6BF3}" type="pres">
      <dgm:prSet presAssocID="{202B0DCD-57B1-46D3-AD80-E9167618A690}" presName="level3hierChild" presStyleCnt="0"/>
      <dgm:spPr/>
    </dgm:pt>
    <dgm:pt modelId="{8F608E95-0488-4ADE-8818-B902FCC33A7F}" type="pres">
      <dgm:prSet presAssocID="{B18D9377-8F75-4B27-A653-311B2CA579BE}" presName="conn2-1" presStyleLbl="parChTrans1D2" presStyleIdx="3" presStyleCnt="4"/>
      <dgm:spPr/>
    </dgm:pt>
    <dgm:pt modelId="{4FE3C6C5-23D6-443A-BA27-8A9E94BCA6AA}" type="pres">
      <dgm:prSet presAssocID="{B18D9377-8F75-4B27-A653-311B2CA579BE}" presName="connTx" presStyleLbl="parChTrans1D2" presStyleIdx="3" presStyleCnt="4"/>
      <dgm:spPr/>
    </dgm:pt>
    <dgm:pt modelId="{C52B7A94-E8A0-410C-A3F2-8EEFB49A9172}" type="pres">
      <dgm:prSet presAssocID="{DC089A10-9474-4C8A-8E64-A5DA4BACB55D}" presName="root2" presStyleCnt="0"/>
      <dgm:spPr/>
    </dgm:pt>
    <dgm:pt modelId="{B0BE40A4-516C-4D2C-82F4-13100EE71001}" type="pres">
      <dgm:prSet presAssocID="{DC089A10-9474-4C8A-8E64-A5DA4BACB55D}" presName="LevelTwoTextNode" presStyleLbl="node2" presStyleIdx="3" presStyleCnt="4">
        <dgm:presLayoutVars>
          <dgm:chPref val="3"/>
        </dgm:presLayoutVars>
      </dgm:prSet>
      <dgm:spPr/>
    </dgm:pt>
    <dgm:pt modelId="{46AC286E-A66E-420A-8902-40FDA0A4840D}" type="pres">
      <dgm:prSet presAssocID="{DC089A10-9474-4C8A-8E64-A5DA4BACB55D}" presName="level3hierChild" presStyleCnt="0"/>
      <dgm:spPr/>
    </dgm:pt>
    <dgm:pt modelId="{62E5E4F1-3556-4105-AFE6-C81E0A4B0D67}" type="pres">
      <dgm:prSet presAssocID="{93203AD0-2CA1-4DF1-8C80-823DE27643F5}" presName="conn2-1" presStyleLbl="parChTrans1D3" presStyleIdx="6" presStyleCnt="8"/>
      <dgm:spPr/>
    </dgm:pt>
    <dgm:pt modelId="{AC4CE7C1-C568-4BF6-A6E0-CD828D4B5CC2}" type="pres">
      <dgm:prSet presAssocID="{93203AD0-2CA1-4DF1-8C80-823DE27643F5}" presName="connTx" presStyleLbl="parChTrans1D3" presStyleIdx="6" presStyleCnt="8"/>
      <dgm:spPr/>
    </dgm:pt>
    <dgm:pt modelId="{EDAED741-8157-49F6-A14A-D8C5BE716692}" type="pres">
      <dgm:prSet presAssocID="{92C903CD-EFAB-48D5-B0E9-F4BF64F7EB91}" presName="root2" presStyleCnt="0"/>
      <dgm:spPr/>
    </dgm:pt>
    <dgm:pt modelId="{17FDD41A-C361-4EB3-B264-B95D3F1907DB}" type="pres">
      <dgm:prSet presAssocID="{92C903CD-EFAB-48D5-B0E9-F4BF64F7EB91}" presName="LevelTwoTextNode" presStyleLbl="node3" presStyleIdx="6" presStyleCnt="8">
        <dgm:presLayoutVars>
          <dgm:chPref val="3"/>
        </dgm:presLayoutVars>
      </dgm:prSet>
      <dgm:spPr/>
    </dgm:pt>
    <dgm:pt modelId="{6F2793E3-59CD-4622-80B2-637807283837}" type="pres">
      <dgm:prSet presAssocID="{92C903CD-EFAB-48D5-B0E9-F4BF64F7EB91}" presName="level3hierChild" presStyleCnt="0"/>
      <dgm:spPr/>
    </dgm:pt>
    <dgm:pt modelId="{C3BB0D0D-69C6-4BE5-9CFA-BDCC3AB68C3D}" type="pres">
      <dgm:prSet presAssocID="{EF822D98-8C33-49F9-BE1B-97950A21DA77}" presName="conn2-1" presStyleLbl="parChTrans1D3" presStyleIdx="7" presStyleCnt="8"/>
      <dgm:spPr/>
    </dgm:pt>
    <dgm:pt modelId="{094EE6FA-1FCA-4333-91A2-720B79610F83}" type="pres">
      <dgm:prSet presAssocID="{EF822D98-8C33-49F9-BE1B-97950A21DA77}" presName="connTx" presStyleLbl="parChTrans1D3" presStyleIdx="7" presStyleCnt="8"/>
      <dgm:spPr/>
    </dgm:pt>
    <dgm:pt modelId="{7CAF60EE-F4A9-4786-88AE-36C8AD99C75C}" type="pres">
      <dgm:prSet presAssocID="{457CA3EE-C773-4A6F-B9A2-31676D79E40A}" presName="root2" presStyleCnt="0"/>
      <dgm:spPr/>
    </dgm:pt>
    <dgm:pt modelId="{A0829AB4-32CA-421F-BD33-92F9DB2E9DBB}" type="pres">
      <dgm:prSet presAssocID="{457CA3EE-C773-4A6F-B9A2-31676D79E40A}" presName="LevelTwoTextNode" presStyleLbl="node3" presStyleIdx="7" presStyleCnt="8">
        <dgm:presLayoutVars>
          <dgm:chPref val="3"/>
        </dgm:presLayoutVars>
      </dgm:prSet>
      <dgm:spPr/>
    </dgm:pt>
    <dgm:pt modelId="{D5E90DAB-042B-4F74-976F-C71E08401013}" type="pres">
      <dgm:prSet presAssocID="{457CA3EE-C773-4A6F-B9A2-31676D79E40A}" presName="level3hierChild" presStyleCnt="0"/>
      <dgm:spPr/>
    </dgm:pt>
  </dgm:ptLst>
  <dgm:cxnLst>
    <dgm:cxn modelId="{A1632000-A066-4411-A50E-CC1E7B629A4B}" type="presOf" srcId="{4EB404AC-38D7-4BA6-B19D-25C9D2B37CC7}" destId="{F953263B-384B-4574-ABF0-43FF8361968B}" srcOrd="0" destOrd="0" presId="urn:microsoft.com/office/officeart/2008/layout/HorizontalMultiLevelHierarchy"/>
    <dgm:cxn modelId="{2C618500-1FF6-4882-B631-AD36A8F48358}" type="presOf" srcId="{FFE9A1C2-6B85-4139-8090-DE21AFF297B1}" destId="{BE94A961-B15C-4D51-A308-341AD13735D8}" srcOrd="0" destOrd="0" presId="urn:microsoft.com/office/officeart/2008/layout/HorizontalMultiLevelHierarchy"/>
    <dgm:cxn modelId="{CFC68B01-3CBC-4060-8B8A-BBF3567B3D93}" srcId="{7D4F1989-5549-41E8-92D1-0FFC0F422A3A}" destId="{AA3A554C-F091-4BC1-BA13-91D890E982F4}" srcOrd="0" destOrd="0" parTransId="{FFE9A1C2-6B85-4139-8090-DE21AFF297B1}" sibTransId="{D5913D03-22EA-480A-939E-87754115A735}"/>
    <dgm:cxn modelId="{DE8D0003-07E8-4A82-876B-93FA4EA0A748}" type="presOf" srcId="{4759889C-46A0-4D51-84EF-CAC4B3897BB0}" destId="{7AEB50D0-78D3-4F03-A6D2-E9FBD1405C12}" srcOrd="0" destOrd="0" presId="urn:microsoft.com/office/officeart/2008/layout/HorizontalMultiLevelHierarchy"/>
    <dgm:cxn modelId="{7CA68C0A-BB3B-4183-9C93-251E82CBE39C}" type="presOf" srcId="{288661AA-1117-49A5-8583-9726CF8F292B}" destId="{9063483B-D014-491F-8421-DFF44AFF0505}" srcOrd="1" destOrd="0" presId="urn:microsoft.com/office/officeart/2008/layout/HorizontalMultiLevelHierarchy"/>
    <dgm:cxn modelId="{1954CD0B-46A7-44A3-9F19-CC8675A7958A}" type="presOf" srcId="{D072D40A-9FAE-4CBF-ABD1-476675643BE1}" destId="{BD2A4FB9-7B42-4E14-8293-CBAB8FF8EE53}" srcOrd="0" destOrd="0" presId="urn:microsoft.com/office/officeart/2008/layout/HorizontalMultiLevelHierarchy"/>
    <dgm:cxn modelId="{B7FFC80E-EDD2-4017-A89B-F47C959DF4CA}" type="presOf" srcId="{FFE9A1C2-6B85-4139-8090-DE21AFF297B1}" destId="{FBBB338C-9E8E-4214-8D22-B047F22ADBD5}" srcOrd="1" destOrd="0" presId="urn:microsoft.com/office/officeart/2008/layout/HorizontalMultiLevelHierarchy"/>
    <dgm:cxn modelId="{4C03DB0F-4ED8-4047-9854-FC137A8C1AB6}" srcId="{4EB404AC-38D7-4BA6-B19D-25C9D2B37CC7}" destId="{21BB496F-4B47-4E96-AA62-B2D46C07B420}" srcOrd="0" destOrd="0" parTransId="{A42A88F0-49E5-49EC-B977-3ABE4E0AB887}" sibTransId="{D94F13BF-F89D-4C3E-8A60-2EEA6F67AC8C}"/>
    <dgm:cxn modelId="{27FEDB0F-3B4B-49BD-B5A8-B6DA4CA406E6}" srcId="{21BB496F-4B47-4E96-AA62-B2D46C07B420}" destId="{DC089A10-9474-4C8A-8E64-A5DA4BACB55D}" srcOrd="3" destOrd="0" parTransId="{B18D9377-8F75-4B27-A653-311B2CA579BE}" sibTransId="{F1D1D57D-C119-4BAE-82FE-909470C5CD94}"/>
    <dgm:cxn modelId="{6479DE0F-E691-4AA0-911F-2F961338F08F}" type="presOf" srcId="{6F3C14A0-710E-4625-80D7-C6087E149C55}" destId="{08F25CE1-5EDD-4727-A53D-228E7A3D2D5B}" srcOrd="0" destOrd="0" presId="urn:microsoft.com/office/officeart/2008/layout/HorizontalMultiLevelHierarchy"/>
    <dgm:cxn modelId="{E81D2C11-F857-4B72-9E77-797494065BAF}" type="presOf" srcId="{DC1E6C28-C24C-4E71-BBF8-DC54B1B254BB}" destId="{75C3EF02-7157-474C-99C8-648B91FCBF95}" srcOrd="1" destOrd="0" presId="urn:microsoft.com/office/officeart/2008/layout/HorizontalMultiLevelHierarchy"/>
    <dgm:cxn modelId="{C4C83812-2DA3-49E2-A175-6F07E4B9A8D3}" type="presOf" srcId="{7D4F1989-5549-41E8-92D1-0FFC0F422A3A}" destId="{D32B958B-29C1-4376-83DD-4BF6D467F9FC}" srcOrd="0" destOrd="0" presId="urn:microsoft.com/office/officeart/2008/layout/HorizontalMultiLevelHierarchy"/>
    <dgm:cxn modelId="{16B5F614-10FF-4961-BC0F-54FBE39E3D5D}" type="presOf" srcId="{D072D40A-9FAE-4CBF-ABD1-476675643BE1}" destId="{AF76B4FE-40B2-400E-833F-8BCA97F14CD7}" srcOrd="1" destOrd="0" presId="urn:microsoft.com/office/officeart/2008/layout/HorizontalMultiLevelHierarchy"/>
    <dgm:cxn modelId="{946A8715-B3C2-4B9D-9CA8-D1A682BB9A5D}" type="presOf" srcId="{E9C52AF4-DE17-49D8-993D-6F4886060737}" destId="{97B1D295-EDBB-4898-9885-A8776EC3E1A0}" srcOrd="0" destOrd="0" presId="urn:microsoft.com/office/officeart/2008/layout/HorizontalMultiLevelHierarchy"/>
    <dgm:cxn modelId="{0F5D2C2E-60B5-4937-8C0D-541D6D7B3AED}" type="presOf" srcId="{202B0DCD-57B1-46D3-AD80-E9167618A690}" destId="{0AFAC38D-C5E0-477E-93CC-B01F3E87D555}" srcOrd="0" destOrd="0" presId="urn:microsoft.com/office/officeart/2008/layout/HorizontalMultiLevelHierarchy"/>
    <dgm:cxn modelId="{DD16C530-7EAA-4829-B09E-6EB6C905690F}" type="presOf" srcId="{4DB8FD3A-7502-45F4-9251-8845282AD923}" destId="{5CAB394C-FD3A-44F6-8C1C-8637F4294F24}" srcOrd="0" destOrd="0" presId="urn:microsoft.com/office/officeart/2008/layout/HorizontalMultiLevelHierarchy"/>
    <dgm:cxn modelId="{5BDE7F3E-1B2B-4BF6-8644-0109F2787E1C}" type="presOf" srcId="{4C4FA60D-4B83-4D84-8412-0800DB49BA56}" destId="{B97F079E-B139-4E99-BA83-AEC80A7209E6}" srcOrd="1" destOrd="0" presId="urn:microsoft.com/office/officeart/2008/layout/HorizontalMultiLevelHierarchy"/>
    <dgm:cxn modelId="{E6BC993E-D709-404D-A5FD-7601D3AE808F}" type="presOf" srcId="{EF822D98-8C33-49F9-BE1B-97950A21DA77}" destId="{C3BB0D0D-69C6-4BE5-9CFA-BDCC3AB68C3D}" srcOrd="0" destOrd="0" presId="urn:microsoft.com/office/officeart/2008/layout/HorizontalMultiLevelHierarchy"/>
    <dgm:cxn modelId="{1E47A542-2E2A-41DA-A518-40BA5323CC8E}" srcId="{DC089A10-9474-4C8A-8E64-A5DA4BACB55D}" destId="{457CA3EE-C773-4A6F-B9A2-31676D79E40A}" srcOrd="1" destOrd="0" parTransId="{EF822D98-8C33-49F9-BE1B-97950A21DA77}" sibTransId="{6BE34DFC-C979-481A-BFFF-0B990AFDEC43}"/>
    <dgm:cxn modelId="{9E547C65-F401-45D9-9E6B-06EA7D61DCA7}" type="presOf" srcId="{DC1E6C28-C24C-4E71-BBF8-DC54B1B254BB}" destId="{A61C0AC1-2FAA-4966-B70D-2CAB2C2B0742}" srcOrd="0" destOrd="0" presId="urn:microsoft.com/office/officeart/2008/layout/HorizontalMultiLevelHierarchy"/>
    <dgm:cxn modelId="{E9560947-2CA5-4A9B-A133-1C57BE1B8C4B}" srcId="{DB3178DC-AEFA-4B99-A0FE-E43159B15E3D}" destId="{E9C52AF4-DE17-49D8-993D-6F4886060737}" srcOrd="1" destOrd="0" parTransId="{4C4FA60D-4B83-4D84-8412-0800DB49BA56}" sibTransId="{C8251C47-7C8D-4E6B-B0EE-5364439F903B}"/>
    <dgm:cxn modelId="{1C6D4347-5B40-46E7-A031-95B100B6802C}" type="presOf" srcId="{780C8C9B-A087-43D4-A82E-E763E876B026}" destId="{7523F3A3-1257-4F7E-BC78-B69256C69EDE}" srcOrd="0" destOrd="0" presId="urn:microsoft.com/office/officeart/2008/layout/HorizontalMultiLevelHierarchy"/>
    <dgm:cxn modelId="{3B820C48-C35B-4A5C-8846-3550FB549358}" type="presOf" srcId="{065A0807-E80E-481A-9D88-EAAF14C49B72}" destId="{8E136E33-AA60-43AD-AC33-F971CF23F3F1}" srcOrd="1" destOrd="0" presId="urn:microsoft.com/office/officeart/2008/layout/HorizontalMultiLevelHierarchy"/>
    <dgm:cxn modelId="{EB300F4C-3682-41B6-BBB0-5E29A4384433}" srcId="{21BB496F-4B47-4E96-AA62-B2D46C07B420}" destId="{7D4F1989-5549-41E8-92D1-0FFC0F422A3A}" srcOrd="0" destOrd="0" parTransId="{55E559B9-DFC9-417B-8D11-E4ABFCD45215}" sibTransId="{3A6D2F88-6599-4EDF-9D9A-749470E1EEDA}"/>
    <dgm:cxn modelId="{B9B0F44C-E467-4104-A906-6EF5A8DC4AB8}" srcId="{DC089A10-9474-4C8A-8E64-A5DA4BACB55D}" destId="{92C903CD-EFAB-48D5-B0E9-F4BF64F7EB91}" srcOrd="0" destOrd="0" parTransId="{93203AD0-2CA1-4DF1-8C80-823DE27643F5}" sibTransId="{46AF36C4-2AAB-4343-B213-61EB4324FFC2}"/>
    <dgm:cxn modelId="{D2F94057-08BA-4FEA-A98B-059062D03476}" type="presOf" srcId="{58DA99BB-1738-48B0-9EFD-EE4EAECA41C8}" destId="{60ACDE83-96E6-49E9-9AC1-318C20E18F87}" srcOrd="0" destOrd="0" presId="urn:microsoft.com/office/officeart/2008/layout/HorizontalMultiLevelHierarchy"/>
    <dgm:cxn modelId="{1F7D367B-44D4-44A7-909D-F901E3BFF17F}" type="presOf" srcId="{DB3178DC-AEFA-4B99-A0FE-E43159B15E3D}" destId="{3A3BBB4B-8E81-484D-B238-EF9503700D17}" srcOrd="0" destOrd="0" presId="urn:microsoft.com/office/officeart/2008/layout/HorizontalMultiLevelHierarchy"/>
    <dgm:cxn modelId="{8C64C981-C9FF-4D4E-985E-4597C1BCB287}" srcId="{21BB496F-4B47-4E96-AA62-B2D46C07B420}" destId="{1BC1B721-0C08-4A56-B0E8-3B999162C7FE}" srcOrd="2" destOrd="0" parTransId="{4759889C-46A0-4D51-84EF-CAC4B3897BB0}" sibTransId="{AB7409A5-F680-4E4F-BE43-B750979EE446}"/>
    <dgm:cxn modelId="{2E7A9883-B9A3-49E9-A647-7A6A7818B3A3}" type="presOf" srcId="{55E559B9-DFC9-417B-8D11-E4ABFCD45215}" destId="{C3D4D4BA-5264-4DC5-8847-A9D11CAE5401}" srcOrd="0" destOrd="0" presId="urn:microsoft.com/office/officeart/2008/layout/HorizontalMultiLevelHierarchy"/>
    <dgm:cxn modelId="{F9499B83-3E60-402E-BD72-884D466729FC}" type="presOf" srcId="{B18D9377-8F75-4B27-A653-311B2CA579BE}" destId="{4FE3C6C5-23D6-443A-BA27-8A9E94BCA6AA}" srcOrd="1" destOrd="0" presId="urn:microsoft.com/office/officeart/2008/layout/HorizontalMultiLevelHierarchy"/>
    <dgm:cxn modelId="{6EA16485-3276-4C2D-93E1-373080B1E5AC}" type="presOf" srcId="{21BB496F-4B47-4E96-AA62-B2D46C07B420}" destId="{A4DB93B1-F237-4E99-AEEF-F7132CA648B8}" srcOrd="0" destOrd="0" presId="urn:microsoft.com/office/officeart/2008/layout/HorizontalMultiLevelHierarchy"/>
    <dgm:cxn modelId="{FD480D8D-5FF2-46AB-91AE-C7717E7D7F57}" type="presOf" srcId="{55E559B9-DFC9-417B-8D11-E4ABFCD45215}" destId="{6F49067C-A47C-4182-82CD-4062689B1BDE}" srcOrd="1" destOrd="0" presId="urn:microsoft.com/office/officeart/2008/layout/HorizontalMultiLevelHierarchy"/>
    <dgm:cxn modelId="{D4330993-EAB4-4136-BD38-A359A237F43E}" srcId="{7D4F1989-5549-41E8-92D1-0FFC0F422A3A}" destId="{780C8C9B-A087-43D4-A82E-E763E876B026}" srcOrd="1" destOrd="0" parTransId="{288661AA-1117-49A5-8583-9726CF8F292B}" sibTransId="{A65EB49B-2637-4D53-8295-82DD5275809F}"/>
    <dgm:cxn modelId="{FBAD8096-51FA-4020-8B31-2B6EA6515F97}" type="presOf" srcId="{065A0807-E80E-481A-9D88-EAAF14C49B72}" destId="{18281D6F-B593-4657-8DE3-CDB7D8E7EFD1}" srcOrd="0" destOrd="0" presId="urn:microsoft.com/office/officeart/2008/layout/HorizontalMultiLevelHierarchy"/>
    <dgm:cxn modelId="{95BBC998-3212-4212-9B51-FB62EE804692}" type="presOf" srcId="{457CA3EE-C773-4A6F-B9A2-31676D79E40A}" destId="{A0829AB4-32CA-421F-BD33-92F9DB2E9DBB}" srcOrd="0" destOrd="0" presId="urn:microsoft.com/office/officeart/2008/layout/HorizontalMultiLevelHierarchy"/>
    <dgm:cxn modelId="{10A0E0A3-23B5-438A-92BC-708DF9AB07F6}" type="presOf" srcId="{92C903CD-EFAB-48D5-B0E9-F4BF64F7EB91}" destId="{17FDD41A-C361-4EB3-B264-B95D3F1907DB}" srcOrd="0" destOrd="0" presId="urn:microsoft.com/office/officeart/2008/layout/HorizontalMultiLevelHierarchy"/>
    <dgm:cxn modelId="{E1ADE1A4-DBD0-4F7B-AE52-A100C3695372}" srcId="{1BC1B721-0C08-4A56-B0E8-3B999162C7FE}" destId="{202B0DCD-57B1-46D3-AD80-E9167618A690}" srcOrd="1" destOrd="0" parTransId="{DC1E6C28-C24C-4E71-BBF8-DC54B1B254BB}" sibTransId="{2D419691-D1C7-4CB9-BE49-AB5CC40C48C3}"/>
    <dgm:cxn modelId="{1F0ED6A6-26FB-4CDA-926A-6D8D08990062}" type="presOf" srcId="{AA3A554C-F091-4BC1-BA13-91D890E982F4}" destId="{FE28DA9B-8166-4BB2-822E-A7853BE3CC40}" srcOrd="0" destOrd="0" presId="urn:microsoft.com/office/officeart/2008/layout/HorizontalMultiLevelHierarchy"/>
    <dgm:cxn modelId="{2F2C3DA7-B8FA-4C01-8C6D-2A0B84D45001}" type="presOf" srcId="{58DA99BB-1738-48B0-9EFD-EE4EAECA41C8}" destId="{9F650FDE-E78E-4431-92C2-02F3C50B6EA0}" srcOrd="1" destOrd="0" presId="urn:microsoft.com/office/officeart/2008/layout/HorizontalMultiLevelHierarchy"/>
    <dgm:cxn modelId="{786BD5BA-4835-4855-A491-B892EDC1640F}" srcId="{1BC1B721-0C08-4A56-B0E8-3B999162C7FE}" destId="{4DB8FD3A-7502-45F4-9251-8845282AD923}" srcOrd="0" destOrd="0" parTransId="{065A0807-E80E-481A-9D88-EAAF14C49B72}" sibTransId="{1118A5B0-69B3-4BBB-92F7-BD7FA98100AB}"/>
    <dgm:cxn modelId="{7F97DFC0-2824-43C6-A1BF-529D016A2590}" type="presOf" srcId="{B18D9377-8F75-4B27-A653-311B2CA579BE}" destId="{8F608E95-0488-4ADE-8818-B902FCC33A7F}" srcOrd="0" destOrd="0" presId="urn:microsoft.com/office/officeart/2008/layout/HorizontalMultiLevelHierarchy"/>
    <dgm:cxn modelId="{C05493CB-AB4A-40D1-8AF4-52D07CA1FCE0}" type="presOf" srcId="{93203AD0-2CA1-4DF1-8C80-823DE27643F5}" destId="{62E5E4F1-3556-4105-AFE6-C81E0A4B0D67}" srcOrd="0" destOrd="0" presId="urn:microsoft.com/office/officeart/2008/layout/HorizontalMultiLevelHierarchy"/>
    <dgm:cxn modelId="{D6FDF0D4-872C-4028-A603-FE64A0A91C71}" type="presOf" srcId="{EF822D98-8C33-49F9-BE1B-97950A21DA77}" destId="{094EE6FA-1FCA-4333-91A2-720B79610F83}" srcOrd="1" destOrd="0" presId="urn:microsoft.com/office/officeart/2008/layout/HorizontalMultiLevelHierarchy"/>
    <dgm:cxn modelId="{ED5E95D8-09D2-44E1-B637-93AF5C17AFBF}" srcId="{21BB496F-4B47-4E96-AA62-B2D46C07B420}" destId="{DB3178DC-AEFA-4B99-A0FE-E43159B15E3D}" srcOrd="1" destOrd="0" parTransId="{D072D40A-9FAE-4CBF-ABD1-476675643BE1}" sibTransId="{BCC2148E-92C7-4E4C-AA6E-5D72F480F87A}"/>
    <dgm:cxn modelId="{099048DE-1396-4582-AE78-F54165AA8176}" type="presOf" srcId="{1BC1B721-0C08-4A56-B0E8-3B999162C7FE}" destId="{F6449B6D-62CD-4C45-97D4-EC167502B352}" srcOrd="0" destOrd="0" presId="urn:microsoft.com/office/officeart/2008/layout/HorizontalMultiLevelHierarchy"/>
    <dgm:cxn modelId="{2371C0DE-698F-4842-A53A-47022312F382}" srcId="{DB3178DC-AEFA-4B99-A0FE-E43159B15E3D}" destId="{6F3C14A0-710E-4625-80D7-C6087E149C55}" srcOrd="0" destOrd="0" parTransId="{58DA99BB-1738-48B0-9EFD-EE4EAECA41C8}" sibTransId="{5E5E5C80-63B9-4AEE-B1F4-C585A342CCD8}"/>
    <dgm:cxn modelId="{55B94AE1-0309-4369-9989-4E6952D21F1E}" type="presOf" srcId="{288661AA-1117-49A5-8583-9726CF8F292B}" destId="{CF055078-6A7C-4727-BD77-AFEFAB512C8D}" srcOrd="0" destOrd="0" presId="urn:microsoft.com/office/officeart/2008/layout/HorizontalMultiLevelHierarchy"/>
    <dgm:cxn modelId="{8168D3E1-9878-47F7-BA83-03D689E005DE}" type="presOf" srcId="{DC089A10-9474-4C8A-8E64-A5DA4BACB55D}" destId="{B0BE40A4-516C-4D2C-82F4-13100EE71001}" srcOrd="0" destOrd="0" presId="urn:microsoft.com/office/officeart/2008/layout/HorizontalMultiLevelHierarchy"/>
    <dgm:cxn modelId="{1B8772E6-EE89-4BF6-A70E-5FC1041C7814}" type="presOf" srcId="{4C4FA60D-4B83-4D84-8412-0800DB49BA56}" destId="{8BC6F74F-79ED-4195-9DCA-CD8D7580381E}" srcOrd="0" destOrd="0" presId="urn:microsoft.com/office/officeart/2008/layout/HorizontalMultiLevelHierarchy"/>
    <dgm:cxn modelId="{A11F75E6-D71E-47BD-9DBC-7B6E03440ED5}" type="presOf" srcId="{4759889C-46A0-4D51-84EF-CAC4B3897BB0}" destId="{B69DA990-793D-4239-9229-155551C5D3A3}" srcOrd="1" destOrd="0" presId="urn:microsoft.com/office/officeart/2008/layout/HorizontalMultiLevelHierarchy"/>
    <dgm:cxn modelId="{AD7FDDF6-F867-458F-A6B9-A7ACE323B58C}" type="presOf" srcId="{93203AD0-2CA1-4DF1-8C80-823DE27643F5}" destId="{AC4CE7C1-C568-4BF6-A6E0-CD828D4B5CC2}" srcOrd="1" destOrd="0" presId="urn:microsoft.com/office/officeart/2008/layout/HorizontalMultiLevelHierarchy"/>
    <dgm:cxn modelId="{CD517883-766E-4996-82B7-547631699363}" type="presParOf" srcId="{F953263B-384B-4574-ABF0-43FF8361968B}" destId="{A755D1D8-947F-4A38-9F39-B12D74C46899}" srcOrd="0" destOrd="0" presId="urn:microsoft.com/office/officeart/2008/layout/HorizontalMultiLevelHierarchy"/>
    <dgm:cxn modelId="{00DB6821-AA20-4109-9579-DE48A1FFF57E}" type="presParOf" srcId="{A755D1D8-947F-4A38-9F39-B12D74C46899}" destId="{A4DB93B1-F237-4E99-AEEF-F7132CA648B8}" srcOrd="0" destOrd="0" presId="urn:microsoft.com/office/officeart/2008/layout/HorizontalMultiLevelHierarchy"/>
    <dgm:cxn modelId="{29790585-EE5D-4444-86A5-F22DB70188F7}" type="presParOf" srcId="{A755D1D8-947F-4A38-9F39-B12D74C46899}" destId="{79BC1B18-0AD6-4AD2-9510-ED7CEC0DAF7A}" srcOrd="1" destOrd="0" presId="urn:microsoft.com/office/officeart/2008/layout/HorizontalMultiLevelHierarchy"/>
    <dgm:cxn modelId="{949E9685-35BC-41B6-9649-62885A247D9C}" type="presParOf" srcId="{79BC1B18-0AD6-4AD2-9510-ED7CEC0DAF7A}" destId="{C3D4D4BA-5264-4DC5-8847-A9D11CAE5401}" srcOrd="0" destOrd="0" presId="urn:microsoft.com/office/officeart/2008/layout/HorizontalMultiLevelHierarchy"/>
    <dgm:cxn modelId="{EECB48CA-6BA7-452A-B624-4F09648CEDFD}" type="presParOf" srcId="{C3D4D4BA-5264-4DC5-8847-A9D11CAE5401}" destId="{6F49067C-A47C-4182-82CD-4062689B1BDE}" srcOrd="0" destOrd="0" presId="urn:microsoft.com/office/officeart/2008/layout/HorizontalMultiLevelHierarchy"/>
    <dgm:cxn modelId="{F4546509-2B7A-4E8A-AE1E-F91B2D100853}" type="presParOf" srcId="{79BC1B18-0AD6-4AD2-9510-ED7CEC0DAF7A}" destId="{059E0CE5-9EE6-43C0-9E34-C0FE8CF41AE1}" srcOrd="1" destOrd="0" presId="urn:microsoft.com/office/officeart/2008/layout/HorizontalMultiLevelHierarchy"/>
    <dgm:cxn modelId="{BB6BD064-8B5B-4A1E-95E6-CCDC1B8B0048}" type="presParOf" srcId="{059E0CE5-9EE6-43C0-9E34-C0FE8CF41AE1}" destId="{D32B958B-29C1-4376-83DD-4BF6D467F9FC}" srcOrd="0" destOrd="0" presId="urn:microsoft.com/office/officeart/2008/layout/HorizontalMultiLevelHierarchy"/>
    <dgm:cxn modelId="{AEF2D16C-4B36-40C8-B998-4B30DDCBA536}" type="presParOf" srcId="{059E0CE5-9EE6-43C0-9E34-C0FE8CF41AE1}" destId="{8EDFBD85-4BBE-4864-B254-66952260ADDE}" srcOrd="1" destOrd="0" presId="urn:microsoft.com/office/officeart/2008/layout/HorizontalMultiLevelHierarchy"/>
    <dgm:cxn modelId="{66E8AB8D-0445-4B8A-99C2-7DEF4BC66721}" type="presParOf" srcId="{8EDFBD85-4BBE-4864-B254-66952260ADDE}" destId="{BE94A961-B15C-4D51-A308-341AD13735D8}" srcOrd="0" destOrd="0" presId="urn:microsoft.com/office/officeart/2008/layout/HorizontalMultiLevelHierarchy"/>
    <dgm:cxn modelId="{53D51D64-0F31-4836-B575-EFEF0ACC9D9B}" type="presParOf" srcId="{BE94A961-B15C-4D51-A308-341AD13735D8}" destId="{FBBB338C-9E8E-4214-8D22-B047F22ADBD5}" srcOrd="0" destOrd="0" presId="urn:microsoft.com/office/officeart/2008/layout/HorizontalMultiLevelHierarchy"/>
    <dgm:cxn modelId="{9C831ABE-822A-4A04-A9F1-CCFD30F4739B}" type="presParOf" srcId="{8EDFBD85-4BBE-4864-B254-66952260ADDE}" destId="{186DA0B9-EA5B-406E-9755-075DFF0A331A}" srcOrd="1" destOrd="0" presId="urn:microsoft.com/office/officeart/2008/layout/HorizontalMultiLevelHierarchy"/>
    <dgm:cxn modelId="{0C63645C-F073-454F-B2FB-EC4578B9DE43}" type="presParOf" srcId="{186DA0B9-EA5B-406E-9755-075DFF0A331A}" destId="{FE28DA9B-8166-4BB2-822E-A7853BE3CC40}" srcOrd="0" destOrd="0" presId="urn:microsoft.com/office/officeart/2008/layout/HorizontalMultiLevelHierarchy"/>
    <dgm:cxn modelId="{68F0F5FA-9257-49A6-956C-C3846E89EE31}" type="presParOf" srcId="{186DA0B9-EA5B-406E-9755-075DFF0A331A}" destId="{A06CCB61-5DD4-4897-B033-6BCA2DFC467B}" srcOrd="1" destOrd="0" presId="urn:microsoft.com/office/officeart/2008/layout/HorizontalMultiLevelHierarchy"/>
    <dgm:cxn modelId="{E08F2CFD-FB8E-4A37-9B2C-A5533C34F9DC}" type="presParOf" srcId="{8EDFBD85-4BBE-4864-B254-66952260ADDE}" destId="{CF055078-6A7C-4727-BD77-AFEFAB512C8D}" srcOrd="2" destOrd="0" presId="urn:microsoft.com/office/officeart/2008/layout/HorizontalMultiLevelHierarchy"/>
    <dgm:cxn modelId="{6DD3B7D1-115B-449D-9039-FB8F7D01E2B7}" type="presParOf" srcId="{CF055078-6A7C-4727-BD77-AFEFAB512C8D}" destId="{9063483B-D014-491F-8421-DFF44AFF0505}" srcOrd="0" destOrd="0" presId="urn:microsoft.com/office/officeart/2008/layout/HorizontalMultiLevelHierarchy"/>
    <dgm:cxn modelId="{4A121214-FB52-450F-893D-ECEB83AF885A}" type="presParOf" srcId="{8EDFBD85-4BBE-4864-B254-66952260ADDE}" destId="{938C7BEF-8282-47E2-A337-414B27054A9D}" srcOrd="3" destOrd="0" presId="urn:microsoft.com/office/officeart/2008/layout/HorizontalMultiLevelHierarchy"/>
    <dgm:cxn modelId="{015032EF-648A-4A5F-A195-F52581C40799}" type="presParOf" srcId="{938C7BEF-8282-47E2-A337-414B27054A9D}" destId="{7523F3A3-1257-4F7E-BC78-B69256C69EDE}" srcOrd="0" destOrd="0" presId="urn:microsoft.com/office/officeart/2008/layout/HorizontalMultiLevelHierarchy"/>
    <dgm:cxn modelId="{7C259D96-6C8D-4F36-86E9-A5F382AD5236}" type="presParOf" srcId="{938C7BEF-8282-47E2-A337-414B27054A9D}" destId="{361B62C6-2D5D-43E8-9204-BBF687D49A51}" srcOrd="1" destOrd="0" presId="urn:microsoft.com/office/officeart/2008/layout/HorizontalMultiLevelHierarchy"/>
    <dgm:cxn modelId="{1C177041-9A6B-4E04-8330-9168070944E0}" type="presParOf" srcId="{79BC1B18-0AD6-4AD2-9510-ED7CEC0DAF7A}" destId="{BD2A4FB9-7B42-4E14-8293-CBAB8FF8EE53}" srcOrd="2" destOrd="0" presId="urn:microsoft.com/office/officeart/2008/layout/HorizontalMultiLevelHierarchy"/>
    <dgm:cxn modelId="{4AC54D13-41EF-4F80-AE4E-A8E124610176}" type="presParOf" srcId="{BD2A4FB9-7B42-4E14-8293-CBAB8FF8EE53}" destId="{AF76B4FE-40B2-400E-833F-8BCA97F14CD7}" srcOrd="0" destOrd="0" presId="urn:microsoft.com/office/officeart/2008/layout/HorizontalMultiLevelHierarchy"/>
    <dgm:cxn modelId="{660EBF50-3370-45E6-A2A4-1DAAB9F77E04}" type="presParOf" srcId="{79BC1B18-0AD6-4AD2-9510-ED7CEC0DAF7A}" destId="{E519A69E-81B1-4459-BE59-D10C533368F1}" srcOrd="3" destOrd="0" presId="urn:microsoft.com/office/officeart/2008/layout/HorizontalMultiLevelHierarchy"/>
    <dgm:cxn modelId="{4735A714-55C4-4FCC-A915-1130FBD0255A}" type="presParOf" srcId="{E519A69E-81B1-4459-BE59-D10C533368F1}" destId="{3A3BBB4B-8E81-484D-B238-EF9503700D17}" srcOrd="0" destOrd="0" presId="urn:microsoft.com/office/officeart/2008/layout/HorizontalMultiLevelHierarchy"/>
    <dgm:cxn modelId="{7292D724-1BA6-4E9C-B54F-10C45254EBE8}" type="presParOf" srcId="{E519A69E-81B1-4459-BE59-D10C533368F1}" destId="{CB0AF508-DD36-45BB-931C-AB1B7A68D53E}" srcOrd="1" destOrd="0" presId="urn:microsoft.com/office/officeart/2008/layout/HorizontalMultiLevelHierarchy"/>
    <dgm:cxn modelId="{5974BCA6-7A35-429B-9EE6-998BFD0AFCC5}" type="presParOf" srcId="{CB0AF508-DD36-45BB-931C-AB1B7A68D53E}" destId="{60ACDE83-96E6-49E9-9AC1-318C20E18F87}" srcOrd="0" destOrd="0" presId="urn:microsoft.com/office/officeart/2008/layout/HorizontalMultiLevelHierarchy"/>
    <dgm:cxn modelId="{5F18AE75-32FA-4EB0-8AF3-6B2A8F2D0DB0}" type="presParOf" srcId="{60ACDE83-96E6-49E9-9AC1-318C20E18F87}" destId="{9F650FDE-E78E-4431-92C2-02F3C50B6EA0}" srcOrd="0" destOrd="0" presId="urn:microsoft.com/office/officeart/2008/layout/HorizontalMultiLevelHierarchy"/>
    <dgm:cxn modelId="{81483A9D-9BFE-45B4-9F2B-C5DBBFAA7891}" type="presParOf" srcId="{CB0AF508-DD36-45BB-931C-AB1B7A68D53E}" destId="{34FFE281-D608-4407-A748-F3710CFDEE24}" srcOrd="1" destOrd="0" presId="urn:microsoft.com/office/officeart/2008/layout/HorizontalMultiLevelHierarchy"/>
    <dgm:cxn modelId="{C95BF843-87DA-4504-89EE-3AAC14996A57}" type="presParOf" srcId="{34FFE281-D608-4407-A748-F3710CFDEE24}" destId="{08F25CE1-5EDD-4727-A53D-228E7A3D2D5B}" srcOrd="0" destOrd="0" presId="urn:microsoft.com/office/officeart/2008/layout/HorizontalMultiLevelHierarchy"/>
    <dgm:cxn modelId="{17CED24D-6427-4037-9A69-61F7BE295864}" type="presParOf" srcId="{34FFE281-D608-4407-A748-F3710CFDEE24}" destId="{90FC19F1-0BFC-4D8A-A7A9-00030EB236F8}" srcOrd="1" destOrd="0" presId="urn:microsoft.com/office/officeart/2008/layout/HorizontalMultiLevelHierarchy"/>
    <dgm:cxn modelId="{B9771FF7-695B-4047-BD62-318F70C66E0F}" type="presParOf" srcId="{CB0AF508-DD36-45BB-931C-AB1B7A68D53E}" destId="{8BC6F74F-79ED-4195-9DCA-CD8D7580381E}" srcOrd="2" destOrd="0" presId="urn:microsoft.com/office/officeart/2008/layout/HorizontalMultiLevelHierarchy"/>
    <dgm:cxn modelId="{91BDEE30-D715-4A62-9E89-D15AC6E6098B}" type="presParOf" srcId="{8BC6F74F-79ED-4195-9DCA-CD8D7580381E}" destId="{B97F079E-B139-4E99-BA83-AEC80A7209E6}" srcOrd="0" destOrd="0" presId="urn:microsoft.com/office/officeart/2008/layout/HorizontalMultiLevelHierarchy"/>
    <dgm:cxn modelId="{3EBDBAFD-BCAD-4F20-9A65-EEC05D3E0E33}" type="presParOf" srcId="{CB0AF508-DD36-45BB-931C-AB1B7A68D53E}" destId="{9D4A41D2-6F47-4BFE-A6AD-827BD73011AE}" srcOrd="3" destOrd="0" presId="urn:microsoft.com/office/officeart/2008/layout/HorizontalMultiLevelHierarchy"/>
    <dgm:cxn modelId="{F4EBECE6-30AD-4BAC-AFDB-AC773DDF5EA4}" type="presParOf" srcId="{9D4A41D2-6F47-4BFE-A6AD-827BD73011AE}" destId="{97B1D295-EDBB-4898-9885-A8776EC3E1A0}" srcOrd="0" destOrd="0" presId="urn:microsoft.com/office/officeart/2008/layout/HorizontalMultiLevelHierarchy"/>
    <dgm:cxn modelId="{142A243D-B380-4DAB-982B-FF695E6E2B5C}" type="presParOf" srcId="{9D4A41D2-6F47-4BFE-A6AD-827BD73011AE}" destId="{6EE60822-DE6C-4998-BD30-79C128863EEA}" srcOrd="1" destOrd="0" presId="urn:microsoft.com/office/officeart/2008/layout/HorizontalMultiLevelHierarchy"/>
    <dgm:cxn modelId="{00063B99-67F7-48D4-8D88-855D4EA9F7FB}" type="presParOf" srcId="{79BC1B18-0AD6-4AD2-9510-ED7CEC0DAF7A}" destId="{7AEB50D0-78D3-4F03-A6D2-E9FBD1405C12}" srcOrd="4" destOrd="0" presId="urn:microsoft.com/office/officeart/2008/layout/HorizontalMultiLevelHierarchy"/>
    <dgm:cxn modelId="{5C24D42E-3EEB-4CAA-A5E6-3D9728AEF425}" type="presParOf" srcId="{7AEB50D0-78D3-4F03-A6D2-E9FBD1405C12}" destId="{B69DA990-793D-4239-9229-155551C5D3A3}" srcOrd="0" destOrd="0" presId="urn:microsoft.com/office/officeart/2008/layout/HorizontalMultiLevelHierarchy"/>
    <dgm:cxn modelId="{D5151974-8DEF-4B37-9222-EFE9C36CD415}" type="presParOf" srcId="{79BC1B18-0AD6-4AD2-9510-ED7CEC0DAF7A}" destId="{6F3AF902-48CB-43AF-A647-B0C6C0D890C9}" srcOrd="5" destOrd="0" presId="urn:microsoft.com/office/officeart/2008/layout/HorizontalMultiLevelHierarchy"/>
    <dgm:cxn modelId="{4D03DCBD-5ECC-4314-BA2D-7C98A2C8B5DB}" type="presParOf" srcId="{6F3AF902-48CB-43AF-A647-B0C6C0D890C9}" destId="{F6449B6D-62CD-4C45-97D4-EC167502B352}" srcOrd="0" destOrd="0" presId="urn:microsoft.com/office/officeart/2008/layout/HorizontalMultiLevelHierarchy"/>
    <dgm:cxn modelId="{1EA88D7F-8072-42AE-905E-438BD02C1306}" type="presParOf" srcId="{6F3AF902-48CB-43AF-A647-B0C6C0D890C9}" destId="{B686295C-F636-4540-86D8-0A4C902B56E3}" srcOrd="1" destOrd="0" presId="urn:microsoft.com/office/officeart/2008/layout/HorizontalMultiLevelHierarchy"/>
    <dgm:cxn modelId="{874E099B-767E-4E2B-B2D5-99B5278DC513}" type="presParOf" srcId="{B686295C-F636-4540-86D8-0A4C902B56E3}" destId="{18281D6F-B593-4657-8DE3-CDB7D8E7EFD1}" srcOrd="0" destOrd="0" presId="urn:microsoft.com/office/officeart/2008/layout/HorizontalMultiLevelHierarchy"/>
    <dgm:cxn modelId="{F55DB846-5FE5-41A1-BAE5-7232474018E5}" type="presParOf" srcId="{18281D6F-B593-4657-8DE3-CDB7D8E7EFD1}" destId="{8E136E33-AA60-43AD-AC33-F971CF23F3F1}" srcOrd="0" destOrd="0" presId="urn:microsoft.com/office/officeart/2008/layout/HorizontalMultiLevelHierarchy"/>
    <dgm:cxn modelId="{745A9931-95AB-4613-BE1D-9696971BB3F9}" type="presParOf" srcId="{B686295C-F636-4540-86D8-0A4C902B56E3}" destId="{5C2B27D6-34B0-4375-A668-5214A89FA112}" srcOrd="1" destOrd="0" presId="urn:microsoft.com/office/officeart/2008/layout/HorizontalMultiLevelHierarchy"/>
    <dgm:cxn modelId="{8D3A4270-5207-409F-AF4C-1B25A02F14F4}" type="presParOf" srcId="{5C2B27D6-34B0-4375-A668-5214A89FA112}" destId="{5CAB394C-FD3A-44F6-8C1C-8637F4294F24}" srcOrd="0" destOrd="0" presId="urn:microsoft.com/office/officeart/2008/layout/HorizontalMultiLevelHierarchy"/>
    <dgm:cxn modelId="{E2C9F6A7-D2C9-46F0-B140-4435CF086009}" type="presParOf" srcId="{5C2B27D6-34B0-4375-A668-5214A89FA112}" destId="{E532E2D6-756A-4D2E-88B0-A4A4EAB44803}" srcOrd="1" destOrd="0" presId="urn:microsoft.com/office/officeart/2008/layout/HorizontalMultiLevelHierarchy"/>
    <dgm:cxn modelId="{D0F24AA0-0F69-4A90-AB8B-323D92E025C7}" type="presParOf" srcId="{B686295C-F636-4540-86D8-0A4C902B56E3}" destId="{A61C0AC1-2FAA-4966-B70D-2CAB2C2B0742}" srcOrd="2" destOrd="0" presId="urn:microsoft.com/office/officeart/2008/layout/HorizontalMultiLevelHierarchy"/>
    <dgm:cxn modelId="{7A996CBB-20F2-4E53-9AC1-BF49BD041182}" type="presParOf" srcId="{A61C0AC1-2FAA-4966-B70D-2CAB2C2B0742}" destId="{75C3EF02-7157-474C-99C8-648B91FCBF95}" srcOrd="0" destOrd="0" presId="urn:microsoft.com/office/officeart/2008/layout/HorizontalMultiLevelHierarchy"/>
    <dgm:cxn modelId="{FB9B0E1A-40B5-4AC0-8106-8621DB23ABCA}" type="presParOf" srcId="{B686295C-F636-4540-86D8-0A4C902B56E3}" destId="{E94D2C62-523A-4132-87F2-70FC2D999B3A}" srcOrd="3" destOrd="0" presId="urn:microsoft.com/office/officeart/2008/layout/HorizontalMultiLevelHierarchy"/>
    <dgm:cxn modelId="{0B9C029A-C4A1-4EF3-9BEC-D0F11845AD1A}" type="presParOf" srcId="{E94D2C62-523A-4132-87F2-70FC2D999B3A}" destId="{0AFAC38D-C5E0-477E-93CC-B01F3E87D555}" srcOrd="0" destOrd="0" presId="urn:microsoft.com/office/officeart/2008/layout/HorizontalMultiLevelHierarchy"/>
    <dgm:cxn modelId="{12C7AC50-701F-498F-933A-BB5D7837F1E5}" type="presParOf" srcId="{E94D2C62-523A-4132-87F2-70FC2D999B3A}" destId="{F48E793A-52C5-46DE-9A4F-B44C6BDF6BF3}" srcOrd="1" destOrd="0" presId="urn:microsoft.com/office/officeart/2008/layout/HorizontalMultiLevelHierarchy"/>
    <dgm:cxn modelId="{ED38731D-6DB2-48EC-96CC-61FCDAB11ADF}" type="presParOf" srcId="{79BC1B18-0AD6-4AD2-9510-ED7CEC0DAF7A}" destId="{8F608E95-0488-4ADE-8818-B902FCC33A7F}" srcOrd="6" destOrd="0" presId="urn:microsoft.com/office/officeart/2008/layout/HorizontalMultiLevelHierarchy"/>
    <dgm:cxn modelId="{611DDE41-7859-4749-B1B7-B28D93C6DC59}" type="presParOf" srcId="{8F608E95-0488-4ADE-8818-B902FCC33A7F}" destId="{4FE3C6C5-23D6-443A-BA27-8A9E94BCA6AA}" srcOrd="0" destOrd="0" presId="urn:microsoft.com/office/officeart/2008/layout/HorizontalMultiLevelHierarchy"/>
    <dgm:cxn modelId="{209EC5BB-3CE6-4B3D-8324-A67C1F6F962E}" type="presParOf" srcId="{79BC1B18-0AD6-4AD2-9510-ED7CEC0DAF7A}" destId="{C52B7A94-E8A0-410C-A3F2-8EEFB49A9172}" srcOrd="7" destOrd="0" presId="urn:microsoft.com/office/officeart/2008/layout/HorizontalMultiLevelHierarchy"/>
    <dgm:cxn modelId="{B2B11824-AA9E-4DFD-9589-671D95223CEB}" type="presParOf" srcId="{C52B7A94-E8A0-410C-A3F2-8EEFB49A9172}" destId="{B0BE40A4-516C-4D2C-82F4-13100EE71001}" srcOrd="0" destOrd="0" presId="urn:microsoft.com/office/officeart/2008/layout/HorizontalMultiLevelHierarchy"/>
    <dgm:cxn modelId="{C1DF5447-DD31-4C86-9555-A58A9D5EE4AE}" type="presParOf" srcId="{C52B7A94-E8A0-410C-A3F2-8EEFB49A9172}" destId="{46AC286E-A66E-420A-8902-40FDA0A4840D}" srcOrd="1" destOrd="0" presId="urn:microsoft.com/office/officeart/2008/layout/HorizontalMultiLevelHierarchy"/>
    <dgm:cxn modelId="{0A6B3AED-8494-4899-8282-C87A21816AD4}" type="presParOf" srcId="{46AC286E-A66E-420A-8902-40FDA0A4840D}" destId="{62E5E4F1-3556-4105-AFE6-C81E0A4B0D67}" srcOrd="0" destOrd="0" presId="urn:microsoft.com/office/officeart/2008/layout/HorizontalMultiLevelHierarchy"/>
    <dgm:cxn modelId="{4746834E-FE59-438C-A74A-AD6915C6983B}" type="presParOf" srcId="{62E5E4F1-3556-4105-AFE6-C81E0A4B0D67}" destId="{AC4CE7C1-C568-4BF6-A6E0-CD828D4B5CC2}" srcOrd="0" destOrd="0" presId="urn:microsoft.com/office/officeart/2008/layout/HorizontalMultiLevelHierarchy"/>
    <dgm:cxn modelId="{F0A1B540-38D8-47D1-8747-0C3BD54CB74B}" type="presParOf" srcId="{46AC286E-A66E-420A-8902-40FDA0A4840D}" destId="{EDAED741-8157-49F6-A14A-D8C5BE716692}" srcOrd="1" destOrd="0" presId="urn:microsoft.com/office/officeart/2008/layout/HorizontalMultiLevelHierarchy"/>
    <dgm:cxn modelId="{A1212F53-E1BB-4F79-A1BA-FCF43DDAF7E0}" type="presParOf" srcId="{EDAED741-8157-49F6-A14A-D8C5BE716692}" destId="{17FDD41A-C361-4EB3-B264-B95D3F1907DB}" srcOrd="0" destOrd="0" presId="urn:microsoft.com/office/officeart/2008/layout/HorizontalMultiLevelHierarchy"/>
    <dgm:cxn modelId="{1DA12E5B-461E-4A1F-85B5-ED4B3A46C666}" type="presParOf" srcId="{EDAED741-8157-49F6-A14A-D8C5BE716692}" destId="{6F2793E3-59CD-4622-80B2-637807283837}" srcOrd="1" destOrd="0" presId="urn:microsoft.com/office/officeart/2008/layout/HorizontalMultiLevelHierarchy"/>
    <dgm:cxn modelId="{D792DF06-E18C-4FC5-A99B-3BB772AB2E30}" type="presParOf" srcId="{46AC286E-A66E-420A-8902-40FDA0A4840D}" destId="{C3BB0D0D-69C6-4BE5-9CFA-BDCC3AB68C3D}" srcOrd="2" destOrd="0" presId="urn:microsoft.com/office/officeart/2008/layout/HorizontalMultiLevelHierarchy"/>
    <dgm:cxn modelId="{FCA39C75-9686-430D-94B9-E46821A8AF2D}" type="presParOf" srcId="{C3BB0D0D-69C6-4BE5-9CFA-BDCC3AB68C3D}" destId="{094EE6FA-1FCA-4333-91A2-720B79610F83}" srcOrd="0" destOrd="0" presId="urn:microsoft.com/office/officeart/2008/layout/HorizontalMultiLevelHierarchy"/>
    <dgm:cxn modelId="{BB490048-AB02-4565-B6DE-C580ADAB410C}" type="presParOf" srcId="{46AC286E-A66E-420A-8902-40FDA0A4840D}" destId="{7CAF60EE-F4A9-4786-88AE-36C8AD99C75C}" srcOrd="3" destOrd="0" presId="urn:microsoft.com/office/officeart/2008/layout/HorizontalMultiLevelHierarchy"/>
    <dgm:cxn modelId="{CBE382A1-7FC9-487F-8759-0AB27ECC58BF}" type="presParOf" srcId="{7CAF60EE-F4A9-4786-88AE-36C8AD99C75C}" destId="{A0829AB4-32CA-421F-BD33-92F9DB2E9DBB}" srcOrd="0" destOrd="0" presId="urn:microsoft.com/office/officeart/2008/layout/HorizontalMultiLevelHierarchy"/>
    <dgm:cxn modelId="{C82C42CD-7267-4DD2-B0B7-E06B1E9687F1}" type="presParOf" srcId="{7CAF60EE-F4A9-4786-88AE-36C8AD99C75C}" destId="{D5E90DAB-042B-4F74-976F-C71E084010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0EFC9D-5CC2-418B-9B9A-B878608925A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B0478-7617-475D-9124-860048C72D52}">
      <dgm:prSet phldrT="[Texte]"/>
      <dgm:spPr/>
      <dgm:t>
        <a:bodyPr/>
        <a:lstStyle/>
        <a:p>
          <a:r>
            <a:rPr lang="en-US" dirty="0"/>
            <a:t>Technical Skills:</a:t>
          </a:r>
        </a:p>
      </dgm:t>
    </dgm:pt>
    <dgm:pt modelId="{8725CAF4-9E6D-4E83-9637-06D03F9F8947}" type="parTrans" cxnId="{4898DB1A-7A40-46A8-AEF0-CC0A989B32F5}">
      <dgm:prSet/>
      <dgm:spPr/>
      <dgm:t>
        <a:bodyPr/>
        <a:lstStyle/>
        <a:p>
          <a:endParaRPr lang="en-US"/>
        </a:p>
      </dgm:t>
    </dgm:pt>
    <dgm:pt modelId="{659F9830-F2A4-47C0-93E0-BE55935CAABD}" type="sibTrans" cxnId="{4898DB1A-7A40-46A8-AEF0-CC0A989B32F5}">
      <dgm:prSet/>
      <dgm:spPr/>
      <dgm:t>
        <a:bodyPr/>
        <a:lstStyle/>
        <a:p>
          <a:endParaRPr lang="en-US"/>
        </a:p>
      </dgm:t>
    </dgm:pt>
    <dgm:pt modelId="{E70F0250-B733-4C9D-A024-06ED139CCD5B}">
      <dgm:prSet phldrT="[Texte]"/>
      <dgm:spPr/>
      <dgm:t>
        <a:bodyPr/>
        <a:lstStyle/>
        <a:p>
          <a:r>
            <a:rPr lang="en-US" dirty="0"/>
            <a:t>Structural analysis, design software (ROBOT, </a:t>
          </a:r>
          <a:r>
            <a:rPr lang="en-US" dirty="0" err="1"/>
            <a:t>Autocad</a:t>
          </a:r>
          <a:r>
            <a:rPr lang="en-US" dirty="0"/>
            <a:t>, SIG), project management.</a:t>
          </a:r>
        </a:p>
      </dgm:t>
    </dgm:pt>
    <dgm:pt modelId="{E8E8D9A7-9B4F-4F77-8045-452ED630A132}" type="parTrans" cxnId="{4E503C0A-5B08-41D1-8C78-63679CE9DE11}">
      <dgm:prSet/>
      <dgm:spPr/>
      <dgm:t>
        <a:bodyPr/>
        <a:lstStyle/>
        <a:p>
          <a:endParaRPr lang="en-US"/>
        </a:p>
      </dgm:t>
    </dgm:pt>
    <dgm:pt modelId="{28BE7F1E-9E3C-42D6-A3D4-6D63CEE46DAF}" type="sibTrans" cxnId="{4E503C0A-5B08-41D1-8C78-63679CE9DE11}">
      <dgm:prSet/>
      <dgm:spPr/>
      <dgm:t>
        <a:bodyPr/>
        <a:lstStyle/>
        <a:p>
          <a:endParaRPr lang="en-US"/>
        </a:p>
      </dgm:t>
    </dgm:pt>
    <dgm:pt modelId="{6FBDCE25-58A2-4832-A0E1-A695FB416122}">
      <dgm:prSet phldrT="[Texte]"/>
      <dgm:spPr/>
      <dgm:t>
        <a:bodyPr/>
        <a:lstStyle/>
        <a:p>
          <a:r>
            <a:rPr lang="en-US" dirty="0"/>
            <a:t>Analytical Skills: </a:t>
          </a:r>
        </a:p>
      </dgm:t>
    </dgm:pt>
    <dgm:pt modelId="{2D1FF9E2-5FE1-4CCC-A684-6D951E29F1B5}" type="parTrans" cxnId="{D58BA4B9-ADA0-45CE-8253-0504583F0985}">
      <dgm:prSet/>
      <dgm:spPr/>
      <dgm:t>
        <a:bodyPr/>
        <a:lstStyle/>
        <a:p>
          <a:endParaRPr lang="en-US"/>
        </a:p>
      </dgm:t>
    </dgm:pt>
    <dgm:pt modelId="{6439D2A4-779F-45F9-9023-37C2DBCAE53B}" type="sibTrans" cxnId="{D58BA4B9-ADA0-45CE-8253-0504583F0985}">
      <dgm:prSet/>
      <dgm:spPr/>
      <dgm:t>
        <a:bodyPr/>
        <a:lstStyle/>
        <a:p>
          <a:endParaRPr lang="en-US"/>
        </a:p>
      </dgm:t>
    </dgm:pt>
    <dgm:pt modelId="{6F1FE4CE-1014-4D3F-B357-6A1FB28868EA}">
      <dgm:prSet phldrT="[Texte]"/>
      <dgm:spPr/>
      <dgm:t>
        <a:bodyPr/>
        <a:lstStyle/>
        <a:p>
          <a:r>
            <a:rPr lang="en-US" dirty="0"/>
            <a:t>Material testing, structural modeling.</a:t>
          </a:r>
        </a:p>
      </dgm:t>
    </dgm:pt>
    <dgm:pt modelId="{D262A6FA-9CE4-43E2-A1AB-B832AC0FB5AE}" type="parTrans" cxnId="{094362FB-9674-4E97-9802-C5FC2DE53561}">
      <dgm:prSet/>
      <dgm:spPr/>
      <dgm:t>
        <a:bodyPr/>
        <a:lstStyle/>
        <a:p>
          <a:endParaRPr lang="en-US"/>
        </a:p>
      </dgm:t>
    </dgm:pt>
    <dgm:pt modelId="{2D001CD4-87A3-49CA-8699-D9D2CAECEF52}" type="sibTrans" cxnId="{094362FB-9674-4E97-9802-C5FC2DE53561}">
      <dgm:prSet/>
      <dgm:spPr/>
      <dgm:t>
        <a:bodyPr/>
        <a:lstStyle/>
        <a:p>
          <a:endParaRPr lang="en-US"/>
        </a:p>
      </dgm:t>
    </dgm:pt>
    <dgm:pt modelId="{766A3922-AD4F-4186-BD39-4BC963D9E6FA}">
      <dgm:prSet phldrT="[Texte]"/>
      <dgm:spPr/>
      <dgm:t>
        <a:bodyPr/>
        <a:lstStyle/>
        <a:p>
          <a:r>
            <a:rPr lang="en-US" dirty="0"/>
            <a:t>Professional Skills:</a:t>
          </a:r>
        </a:p>
      </dgm:t>
    </dgm:pt>
    <dgm:pt modelId="{00EFD084-8492-4D07-9D49-D993B9B5C073}" type="parTrans" cxnId="{F3F9DFAA-3136-4689-90A2-E47A949635A3}">
      <dgm:prSet/>
      <dgm:spPr/>
      <dgm:t>
        <a:bodyPr/>
        <a:lstStyle/>
        <a:p>
          <a:endParaRPr lang="en-US"/>
        </a:p>
      </dgm:t>
    </dgm:pt>
    <dgm:pt modelId="{BE5CCBD4-22BC-406F-87CF-18E911972E60}" type="sibTrans" cxnId="{F3F9DFAA-3136-4689-90A2-E47A949635A3}">
      <dgm:prSet/>
      <dgm:spPr/>
      <dgm:t>
        <a:bodyPr/>
        <a:lstStyle/>
        <a:p>
          <a:endParaRPr lang="en-US"/>
        </a:p>
      </dgm:t>
    </dgm:pt>
    <dgm:pt modelId="{A6874601-CDBE-4B8D-801D-159E3E0C1A50}">
      <dgm:prSet phldrT="[Texte]"/>
      <dgm:spPr/>
      <dgm:t>
        <a:bodyPr/>
        <a:lstStyle/>
        <a:p>
          <a:r>
            <a:rPr lang="en-US" dirty="0"/>
            <a:t>Teamwork, communication, ethics</a:t>
          </a:r>
        </a:p>
      </dgm:t>
    </dgm:pt>
    <dgm:pt modelId="{063E2453-F8ED-4D22-B06E-02E1F4A3CE45}" type="parTrans" cxnId="{BF675024-D9A5-495B-95DE-586FE94476AE}">
      <dgm:prSet/>
      <dgm:spPr/>
      <dgm:t>
        <a:bodyPr/>
        <a:lstStyle/>
        <a:p>
          <a:endParaRPr lang="en-US"/>
        </a:p>
      </dgm:t>
    </dgm:pt>
    <dgm:pt modelId="{7C33532E-CAC8-427B-AA04-B465A0335B6B}" type="sibTrans" cxnId="{BF675024-D9A5-495B-95DE-586FE94476AE}">
      <dgm:prSet/>
      <dgm:spPr/>
      <dgm:t>
        <a:bodyPr/>
        <a:lstStyle/>
        <a:p>
          <a:endParaRPr lang="en-US"/>
        </a:p>
      </dgm:t>
    </dgm:pt>
    <dgm:pt modelId="{0EC3DDFF-CBA7-4BB6-9E9E-EF78A0A58ED0}" type="pres">
      <dgm:prSet presAssocID="{550EFC9D-5CC2-418B-9B9A-B878608925A7}" presName="linear" presStyleCnt="0">
        <dgm:presLayoutVars>
          <dgm:animLvl val="lvl"/>
          <dgm:resizeHandles val="exact"/>
        </dgm:presLayoutVars>
      </dgm:prSet>
      <dgm:spPr/>
    </dgm:pt>
    <dgm:pt modelId="{AA1101AD-98AF-4CF2-B114-1524765A3E51}" type="pres">
      <dgm:prSet presAssocID="{3AEB0478-7617-475D-9124-860048C72D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3C3D10-47F3-4413-BEED-58C5C5FA696F}" type="pres">
      <dgm:prSet presAssocID="{3AEB0478-7617-475D-9124-860048C72D52}" presName="childText" presStyleLbl="revTx" presStyleIdx="0" presStyleCnt="3">
        <dgm:presLayoutVars>
          <dgm:bulletEnabled val="1"/>
        </dgm:presLayoutVars>
      </dgm:prSet>
      <dgm:spPr/>
    </dgm:pt>
    <dgm:pt modelId="{0D003F40-245E-430F-A5B5-E10D7B357024}" type="pres">
      <dgm:prSet presAssocID="{6FBDCE25-58A2-4832-A0E1-A695FB4161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BA6E86-BC10-4600-9DA2-B5BD86A11C6C}" type="pres">
      <dgm:prSet presAssocID="{6FBDCE25-58A2-4832-A0E1-A695FB416122}" presName="childText" presStyleLbl="revTx" presStyleIdx="1" presStyleCnt="3">
        <dgm:presLayoutVars>
          <dgm:bulletEnabled val="1"/>
        </dgm:presLayoutVars>
      </dgm:prSet>
      <dgm:spPr/>
    </dgm:pt>
    <dgm:pt modelId="{8028E709-B48D-4130-8431-5BB23D2CB9FD}" type="pres">
      <dgm:prSet presAssocID="{766A3922-AD4F-4186-BD39-4BC963D9E6F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887689B-F46E-4B32-A2D0-23C21BB5AD77}" type="pres">
      <dgm:prSet presAssocID="{766A3922-AD4F-4186-BD39-4BC963D9E6F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E503C0A-5B08-41D1-8C78-63679CE9DE11}" srcId="{3AEB0478-7617-475D-9124-860048C72D52}" destId="{E70F0250-B733-4C9D-A024-06ED139CCD5B}" srcOrd="0" destOrd="0" parTransId="{E8E8D9A7-9B4F-4F77-8045-452ED630A132}" sibTransId="{28BE7F1E-9E3C-42D6-A3D4-6D63CEE46DAF}"/>
    <dgm:cxn modelId="{9C84710C-8EAA-41AF-874A-73931A4ED31E}" type="presOf" srcId="{550EFC9D-5CC2-418B-9B9A-B878608925A7}" destId="{0EC3DDFF-CBA7-4BB6-9E9E-EF78A0A58ED0}" srcOrd="0" destOrd="0" presId="urn:microsoft.com/office/officeart/2005/8/layout/vList2"/>
    <dgm:cxn modelId="{4898DB1A-7A40-46A8-AEF0-CC0A989B32F5}" srcId="{550EFC9D-5CC2-418B-9B9A-B878608925A7}" destId="{3AEB0478-7617-475D-9124-860048C72D52}" srcOrd="0" destOrd="0" parTransId="{8725CAF4-9E6D-4E83-9637-06D03F9F8947}" sibTransId="{659F9830-F2A4-47C0-93E0-BE55935CAABD}"/>
    <dgm:cxn modelId="{BF675024-D9A5-495B-95DE-586FE94476AE}" srcId="{766A3922-AD4F-4186-BD39-4BC963D9E6FA}" destId="{A6874601-CDBE-4B8D-801D-159E3E0C1A50}" srcOrd="0" destOrd="0" parTransId="{063E2453-F8ED-4D22-B06E-02E1F4A3CE45}" sibTransId="{7C33532E-CAC8-427B-AA04-B465A0335B6B}"/>
    <dgm:cxn modelId="{471D3B25-D176-4EE5-AE4A-D0441A69CB74}" type="presOf" srcId="{3AEB0478-7617-475D-9124-860048C72D52}" destId="{AA1101AD-98AF-4CF2-B114-1524765A3E51}" srcOrd="0" destOrd="0" presId="urn:microsoft.com/office/officeart/2005/8/layout/vList2"/>
    <dgm:cxn modelId="{DD713D36-A337-488F-9534-CE36F97DD8CC}" type="presOf" srcId="{6F1FE4CE-1014-4D3F-B357-6A1FB28868EA}" destId="{A9BA6E86-BC10-4600-9DA2-B5BD86A11C6C}" srcOrd="0" destOrd="0" presId="urn:microsoft.com/office/officeart/2005/8/layout/vList2"/>
    <dgm:cxn modelId="{8986EB7F-14DC-4B1A-98F5-9536AACAAAA0}" type="presOf" srcId="{E70F0250-B733-4C9D-A024-06ED139CCD5B}" destId="{093C3D10-47F3-4413-BEED-58C5C5FA696F}" srcOrd="0" destOrd="0" presId="urn:microsoft.com/office/officeart/2005/8/layout/vList2"/>
    <dgm:cxn modelId="{99A86B8A-C5C3-43FB-BEB8-9A7A4EBCA1AC}" type="presOf" srcId="{6FBDCE25-58A2-4832-A0E1-A695FB416122}" destId="{0D003F40-245E-430F-A5B5-E10D7B357024}" srcOrd="0" destOrd="0" presId="urn:microsoft.com/office/officeart/2005/8/layout/vList2"/>
    <dgm:cxn modelId="{F3F9DFAA-3136-4689-90A2-E47A949635A3}" srcId="{550EFC9D-5CC2-418B-9B9A-B878608925A7}" destId="{766A3922-AD4F-4186-BD39-4BC963D9E6FA}" srcOrd="2" destOrd="0" parTransId="{00EFD084-8492-4D07-9D49-D993B9B5C073}" sibTransId="{BE5CCBD4-22BC-406F-87CF-18E911972E60}"/>
    <dgm:cxn modelId="{897036AB-2CF0-4096-B2C3-2CC293BE5CEE}" type="presOf" srcId="{A6874601-CDBE-4B8D-801D-159E3E0C1A50}" destId="{F887689B-F46E-4B32-A2D0-23C21BB5AD77}" srcOrd="0" destOrd="0" presId="urn:microsoft.com/office/officeart/2005/8/layout/vList2"/>
    <dgm:cxn modelId="{D58BA4B9-ADA0-45CE-8253-0504583F0985}" srcId="{550EFC9D-5CC2-418B-9B9A-B878608925A7}" destId="{6FBDCE25-58A2-4832-A0E1-A695FB416122}" srcOrd="1" destOrd="0" parTransId="{2D1FF9E2-5FE1-4CCC-A684-6D951E29F1B5}" sibTransId="{6439D2A4-779F-45F9-9023-37C2DBCAE53B}"/>
    <dgm:cxn modelId="{EF1CEACA-21E8-42BC-A5EB-86F1F8FE07AA}" type="presOf" srcId="{766A3922-AD4F-4186-BD39-4BC963D9E6FA}" destId="{8028E709-B48D-4130-8431-5BB23D2CB9FD}" srcOrd="0" destOrd="0" presId="urn:microsoft.com/office/officeart/2005/8/layout/vList2"/>
    <dgm:cxn modelId="{094362FB-9674-4E97-9802-C5FC2DE53561}" srcId="{6FBDCE25-58A2-4832-A0E1-A695FB416122}" destId="{6F1FE4CE-1014-4D3F-B357-6A1FB28868EA}" srcOrd="0" destOrd="0" parTransId="{D262A6FA-9CE4-43E2-A1AB-B832AC0FB5AE}" sibTransId="{2D001CD4-87A3-49CA-8699-D9D2CAECEF52}"/>
    <dgm:cxn modelId="{C2912AC1-1AEC-446C-9EDE-C6811DF128B7}" type="presParOf" srcId="{0EC3DDFF-CBA7-4BB6-9E9E-EF78A0A58ED0}" destId="{AA1101AD-98AF-4CF2-B114-1524765A3E51}" srcOrd="0" destOrd="0" presId="urn:microsoft.com/office/officeart/2005/8/layout/vList2"/>
    <dgm:cxn modelId="{7B621163-8B33-4D12-9D00-D073D5944732}" type="presParOf" srcId="{0EC3DDFF-CBA7-4BB6-9E9E-EF78A0A58ED0}" destId="{093C3D10-47F3-4413-BEED-58C5C5FA696F}" srcOrd="1" destOrd="0" presId="urn:microsoft.com/office/officeart/2005/8/layout/vList2"/>
    <dgm:cxn modelId="{D6C1F5D2-C516-4DDE-90BD-D1B49D7C5FAE}" type="presParOf" srcId="{0EC3DDFF-CBA7-4BB6-9E9E-EF78A0A58ED0}" destId="{0D003F40-245E-430F-A5B5-E10D7B357024}" srcOrd="2" destOrd="0" presId="urn:microsoft.com/office/officeart/2005/8/layout/vList2"/>
    <dgm:cxn modelId="{75276E3E-9BB2-423F-8952-A95859DED28C}" type="presParOf" srcId="{0EC3DDFF-CBA7-4BB6-9E9E-EF78A0A58ED0}" destId="{A9BA6E86-BC10-4600-9DA2-B5BD86A11C6C}" srcOrd="3" destOrd="0" presId="urn:microsoft.com/office/officeart/2005/8/layout/vList2"/>
    <dgm:cxn modelId="{F4B0B12B-B815-47EF-9334-0E6BAB00595C}" type="presParOf" srcId="{0EC3DDFF-CBA7-4BB6-9E9E-EF78A0A58ED0}" destId="{8028E709-B48D-4130-8431-5BB23D2CB9FD}" srcOrd="4" destOrd="0" presId="urn:microsoft.com/office/officeart/2005/8/layout/vList2"/>
    <dgm:cxn modelId="{0EEE908A-723F-4FF0-A0B1-8CA6041AAC5C}" type="presParOf" srcId="{0EC3DDFF-CBA7-4BB6-9E9E-EF78A0A58ED0}" destId="{F887689B-F46E-4B32-A2D0-23C21BB5AD7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FF0A9B-98C1-4B53-8820-90AB5ED935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E68B40-2A1D-4EEB-8B8E-A255D38B5933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Doctoral Studies</a:t>
          </a:r>
          <a:endParaRPr lang="en-US" dirty="0"/>
        </a:p>
      </dgm:t>
    </dgm:pt>
    <dgm:pt modelId="{D05F037C-036D-4B71-A8F3-9FD968AB81CE}" type="parTrans" cxnId="{7D97BFB7-DA63-4604-B3CE-C28C64001E91}">
      <dgm:prSet/>
      <dgm:spPr/>
      <dgm:t>
        <a:bodyPr/>
        <a:lstStyle/>
        <a:p>
          <a:endParaRPr lang="en-US"/>
        </a:p>
      </dgm:t>
    </dgm:pt>
    <dgm:pt modelId="{C3EA54B2-FDA3-4983-A869-0DAC308BC859}" type="sibTrans" cxnId="{7D97BFB7-DA63-4604-B3CE-C28C64001E91}">
      <dgm:prSet/>
      <dgm:spPr/>
      <dgm:t>
        <a:bodyPr/>
        <a:lstStyle/>
        <a:p>
          <a:endParaRPr lang="en-US"/>
        </a:p>
      </dgm:t>
    </dgm:pt>
    <dgm:pt modelId="{51FE86DF-7352-4A76-AADF-B8332139768D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Opportunities for research and university teaching</a:t>
          </a:r>
          <a:endParaRPr lang="en-US" dirty="0"/>
        </a:p>
      </dgm:t>
    </dgm:pt>
    <dgm:pt modelId="{823ADFDD-2D25-4D2A-8B2E-CB1C92E90F95}" type="parTrans" cxnId="{0F13EC6F-9921-4328-BBF7-FE02464FF6E4}">
      <dgm:prSet/>
      <dgm:spPr/>
      <dgm:t>
        <a:bodyPr/>
        <a:lstStyle/>
        <a:p>
          <a:endParaRPr lang="en-US"/>
        </a:p>
      </dgm:t>
    </dgm:pt>
    <dgm:pt modelId="{5A4E2058-A23F-4DF4-8959-D36792CCEAE0}" type="sibTrans" cxnId="{0F13EC6F-9921-4328-BBF7-FE02464FF6E4}">
      <dgm:prSet/>
      <dgm:spPr/>
      <dgm:t>
        <a:bodyPr/>
        <a:lstStyle/>
        <a:p>
          <a:endParaRPr lang="en-US"/>
        </a:p>
      </dgm:t>
    </dgm:pt>
    <dgm:pt modelId="{F24EDFEA-C695-492D-9965-AB3F3CE24665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Professional Insertion</a:t>
          </a:r>
          <a:endParaRPr lang="en-US" dirty="0"/>
        </a:p>
      </dgm:t>
    </dgm:pt>
    <dgm:pt modelId="{8569A8D7-FF5B-4867-8600-4E98E5415F0D}" type="parTrans" cxnId="{5C601E24-5B27-4084-8041-81A8191A5AE6}">
      <dgm:prSet/>
      <dgm:spPr/>
      <dgm:t>
        <a:bodyPr/>
        <a:lstStyle/>
        <a:p>
          <a:endParaRPr lang="en-US"/>
        </a:p>
      </dgm:t>
    </dgm:pt>
    <dgm:pt modelId="{138D1C29-1796-4F76-934F-A0ADA9789DDE}" type="sibTrans" cxnId="{5C601E24-5B27-4084-8041-81A8191A5AE6}">
      <dgm:prSet/>
      <dgm:spPr/>
      <dgm:t>
        <a:bodyPr/>
        <a:lstStyle/>
        <a:p>
          <a:endParaRPr lang="en-US"/>
        </a:p>
      </dgm:t>
    </dgm:pt>
    <dgm:pt modelId="{53A9E633-4645-43F1-844E-46798C87B56A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Employment in private companies, consulting firms, public administration, and laboratories</a:t>
          </a:r>
          <a:endParaRPr lang="en-US" dirty="0"/>
        </a:p>
      </dgm:t>
    </dgm:pt>
    <dgm:pt modelId="{1EAC352E-505F-4E78-8890-4BF2427A9E52}" type="parTrans" cxnId="{9872C096-AE94-4AF6-90D9-4B13CE9C0D13}">
      <dgm:prSet/>
      <dgm:spPr/>
      <dgm:t>
        <a:bodyPr/>
        <a:lstStyle/>
        <a:p>
          <a:endParaRPr lang="en-US"/>
        </a:p>
      </dgm:t>
    </dgm:pt>
    <dgm:pt modelId="{957EF4DB-3040-41F7-BE34-5E7D20F707DF}" type="sibTrans" cxnId="{9872C096-AE94-4AF6-90D9-4B13CE9C0D13}">
      <dgm:prSet/>
      <dgm:spPr/>
      <dgm:t>
        <a:bodyPr/>
        <a:lstStyle/>
        <a:p>
          <a:endParaRPr lang="en-US"/>
        </a:p>
      </dgm:t>
    </dgm:pt>
    <dgm:pt modelId="{26149B86-5A2B-40D7-BA85-AB68D97ED5BD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International Mobility</a:t>
          </a:r>
          <a:endParaRPr lang="en-US" dirty="0"/>
        </a:p>
      </dgm:t>
    </dgm:pt>
    <dgm:pt modelId="{A8988926-8B0D-4C19-B517-6796DE48BE7F}" type="parTrans" cxnId="{E2AD4C66-D330-47B5-BBEC-38DFD87D4DC6}">
      <dgm:prSet/>
      <dgm:spPr/>
      <dgm:t>
        <a:bodyPr/>
        <a:lstStyle/>
        <a:p>
          <a:endParaRPr lang="en-US"/>
        </a:p>
      </dgm:t>
    </dgm:pt>
    <dgm:pt modelId="{43FE2EB9-7166-4595-B1D9-E5B33E941D3D}" type="sibTrans" cxnId="{E2AD4C66-D330-47B5-BBEC-38DFD87D4DC6}">
      <dgm:prSet/>
      <dgm:spPr/>
      <dgm:t>
        <a:bodyPr/>
        <a:lstStyle/>
        <a:p>
          <a:endParaRPr lang="en-US"/>
        </a:p>
      </dgm:t>
    </dgm:pt>
    <dgm:pt modelId="{C8985D68-1C8A-497D-963F-A4F3F44B804F}">
      <dgm:prSet phldrT="[Texte]"/>
      <dgm:spPr/>
      <dgm:t>
        <a:bodyPr/>
        <a:lstStyle/>
        <a:p>
          <a:r>
            <a:rPr lang="en-US" b="0" i="0" dirty="0">
              <a:effectLst/>
              <a:latin typeface="fkGroteskNeue"/>
            </a:rPr>
            <a:t>Student exchanges, internships, and work opportunities abroad</a:t>
          </a:r>
          <a:endParaRPr lang="en-US" dirty="0"/>
        </a:p>
      </dgm:t>
    </dgm:pt>
    <dgm:pt modelId="{7ED4DBF8-FF45-44E8-B3B8-9C99A96072CC}" type="parTrans" cxnId="{5F8EC310-D27C-4527-A6BA-2505DFD5D55C}">
      <dgm:prSet/>
      <dgm:spPr/>
      <dgm:t>
        <a:bodyPr/>
        <a:lstStyle/>
        <a:p>
          <a:endParaRPr lang="en-US"/>
        </a:p>
      </dgm:t>
    </dgm:pt>
    <dgm:pt modelId="{130D0B3D-6D95-4716-A295-F57B29CDAABF}" type="sibTrans" cxnId="{5F8EC310-D27C-4527-A6BA-2505DFD5D55C}">
      <dgm:prSet/>
      <dgm:spPr/>
      <dgm:t>
        <a:bodyPr/>
        <a:lstStyle/>
        <a:p>
          <a:endParaRPr lang="en-US"/>
        </a:p>
      </dgm:t>
    </dgm:pt>
    <dgm:pt modelId="{631797FD-6A3A-41D2-B1ED-98EB02D33452}" type="pres">
      <dgm:prSet presAssocID="{0FFF0A9B-98C1-4B53-8820-90AB5ED93547}" presName="Name0" presStyleCnt="0">
        <dgm:presLayoutVars>
          <dgm:dir/>
          <dgm:animLvl val="lvl"/>
          <dgm:resizeHandles val="exact"/>
        </dgm:presLayoutVars>
      </dgm:prSet>
      <dgm:spPr/>
    </dgm:pt>
    <dgm:pt modelId="{21334813-FD47-4DD3-836D-815C12E9D10F}" type="pres">
      <dgm:prSet presAssocID="{CAE68B40-2A1D-4EEB-8B8E-A255D38B5933}" presName="linNode" presStyleCnt="0"/>
      <dgm:spPr/>
    </dgm:pt>
    <dgm:pt modelId="{C9332093-EC20-467A-873E-24D0BCFBD5C7}" type="pres">
      <dgm:prSet presAssocID="{CAE68B40-2A1D-4EEB-8B8E-A255D38B593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00846CE-3D19-40EF-A9F6-A3D53ACBABE8}" type="pres">
      <dgm:prSet presAssocID="{CAE68B40-2A1D-4EEB-8B8E-A255D38B5933}" presName="descendantText" presStyleLbl="alignAccFollowNode1" presStyleIdx="0" presStyleCnt="3">
        <dgm:presLayoutVars>
          <dgm:bulletEnabled val="1"/>
        </dgm:presLayoutVars>
      </dgm:prSet>
      <dgm:spPr/>
    </dgm:pt>
    <dgm:pt modelId="{BE3E0631-2532-4953-B96D-38BFAF07A395}" type="pres">
      <dgm:prSet presAssocID="{C3EA54B2-FDA3-4983-A869-0DAC308BC859}" presName="sp" presStyleCnt="0"/>
      <dgm:spPr/>
    </dgm:pt>
    <dgm:pt modelId="{C708F644-989F-4482-8F41-25BFFD85E902}" type="pres">
      <dgm:prSet presAssocID="{F24EDFEA-C695-492D-9965-AB3F3CE24665}" presName="linNode" presStyleCnt="0"/>
      <dgm:spPr/>
    </dgm:pt>
    <dgm:pt modelId="{A4E2A4F2-96ED-4669-8F8C-736BCD1C2BCE}" type="pres">
      <dgm:prSet presAssocID="{F24EDFEA-C695-492D-9965-AB3F3CE2466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2085460-0458-49B1-A3C7-06A4AD0A56BF}" type="pres">
      <dgm:prSet presAssocID="{F24EDFEA-C695-492D-9965-AB3F3CE24665}" presName="descendantText" presStyleLbl="alignAccFollowNode1" presStyleIdx="1" presStyleCnt="3">
        <dgm:presLayoutVars>
          <dgm:bulletEnabled val="1"/>
        </dgm:presLayoutVars>
      </dgm:prSet>
      <dgm:spPr/>
    </dgm:pt>
    <dgm:pt modelId="{83062DDA-408F-4434-99AF-79BF3F26666F}" type="pres">
      <dgm:prSet presAssocID="{138D1C29-1796-4F76-934F-A0ADA9789DDE}" presName="sp" presStyleCnt="0"/>
      <dgm:spPr/>
    </dgm:pt>
    <dgm:pt modelId="{39C7E770-6822-463B-B87F-AD2285857B82}" type="pres">
      <dgm:prSet presAssocID="{26149B86-5A2B-40D7-BA85-AB68D97ED5BD}" presName="linNode" presStyleCnt="0"/>
      <dgm:spPr/>
    </dgm:pt>
    <dgm:pt modelId="{DF72CAA4-A8BB-49EB-A34D-16F8F5DC1E93}" type="pres">
      <dgm:prSet presAssocID="{26149B86-5A2B-40D7-BA85-AB68D97ED5B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4701EC3-5623-4E3A-94E5-D9E3CB06E434}" type="pres">
      <dgm:prSet presAssocID="{26149B86-5A2B-40D7-BA85-AB68D97ED5B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F8EC310-D27C-4527-A6BA-2505DFD5D55C}" srcId="{26149B86-5A2B-40D7-BA85-AB68D97ED5BD}" destId="{C8985D68-1C8A-497D-963F-A4F3F44B804F}" srcOrd="0" destOrd="0" parTransId="{7ED4DBF8-FF45-44E8-B3B8-9C99A96072CC}" sibTransId="{130D0B3D-6D95-4716-A295-F57B29CDAABF}"/>
    <dgm:cxn modelId="{2A48C217-015E-4A39-AFA5-073686A20CDA}" type="presOf" srcId="{F24EDFEA-C695-492D-9965-AB3F3CE24665}" destId="{A4E2A4F2-96ED-4669-8F8C-736BCD1C2BCE}" srcOrd="0" destOrd="0" presId="urn:microsoft.com/office/officeart/2005/8/layout/vList5"/>
    <dgm:cxn modelId="{5C601E24-5B27-4084-8041-81A8191A5AE6}" srcId="{0FFF0A9B-98C1-4B53-8820-90AB5ED93547}" destId="{F24EDFEA-C695-492D-9965-AB3F3CE24665}" srcOrd="1" destOrd="0" parTransId="{8569A8D7-FF5B-4867-8600-4E98E5415F0D}" sibTransId="{138D1C29-1796-4F76-934F-A0ADA9789DDE}"/>
    <dgm:cxn modelId="{88E2635D-D9B3-4FA8-AAA8-3001D97AE1A1}" type="presOf" srcId="{CAE68B40-2A1D-4EEB-8B8E-A255D38B5933}" destId="{C9332093-EC20-467A-873E-24D0BCFBD5C7}" srcOrd="0" destOrd="0" presId="urn:microsoft.com/office/officeart/2005/8/layout/vList5"/>
    <dgm:cxn modelId="{3FD58E62-5EE7-4C9E-883F-115BCC1E1741}" type="presOf" srcId="{26149B86-5A2B-40D7-BA85-AB68D97ED5BD}" destId="{DF72CAA4-A8BB-49EB-A34D-16F8F5DC1E93}" srcOrd="0" destOrd="0" presId="urn:microsoft.com/office/officeart/2005/8/layout/vList5"/>
    <dgm:cxn modelId="{8EE4CB64-37D1-4528-9ECE-7781E1DE38E2}" type="presOf" srcId="{53A9E633-4645-43F1-844E-46798C87B56A}" destId="{12085460-0458-49B1-A3C7-06A4AD0A56BF}" srcOrd="0" destOrd="0" presId="urn:microsoft.com/office/officeart/2005/8/layout/vList5"/>
    <dgm:cxn modelId="{E2AD4C66-D330-47B5-BBEC-38DFD87D4DC6}" srcId="{0FFF0A9B-98C1-4B53-8820-90AB5ED93547}" destId="{26149B86-5A2B-40D7-BA85-AB68D97ED5BD}" srcOrd="2" destOrd="0" parTransId="{A8988926-8B0D-4C19-B517-6796DE48BE7F}" sibTransId="{43FE2EB9-7166-4595-B1D9-E5B33E941D3D}"/>
    <dgm:cxn modelId="{0F13EC6F-9921-4328-BBF7-FE02464FF6E4}" srcId="{CAE68B40-2A1D-4EEB-8B8E-A255D38B5933}" destId="{51FE86DF-7352-4A76-AADF-B8332139768D}" srcOrd="0" destOrd="0" parTransId="{823ADFDD-2D25-4D2A-8B2E-CB1C92E90F95}" sibTransId="{5A4E2058-A23F-4DF4-8959-D36792CCEAE0}"/>
    <dgm:cxn modelId="{D6713172-94A9-4139-9973-16DBB8F9CFB8}" type="presOf" srcId="{0FFF0A9B-98C1-4B53-8820-90AB5ED93547}" destId="{631797FD-6A3A-41D2-B1ED-98EB02D33452}" srcOrd="0" destOrd="0" presId="urn:microsoft.com/office/officeart/2005/8/layout/vList5"/>
    <dgm:cxn modelId="{9872C096-AE94-4AF6-90D9-4B13CE9C0D13}" srcId="{F24EDFEA-C695-492D-9965-AB3F3CE24665}" destId="{53A9E633-4645-43F1-844E-46798C87B56A}" srcOrd="0" destOrd="0" parTransId="{1EAC352E-505F-4E78-8890-4BF2427A9E52}" sibTransId="{957EF4DB-3040-41F7-BE34-5E7D20F707DF}"/>
    <dgm:cxn modelId="{7D97BFB7-DA63-4604-B3CE-C28C64001E91}" srcId="{0FFF0A9B-98C1-4B53-8820-90AB5ED93547}" destId="{CAE68B40-2A1D-4EEB-8B8E-A255D38B5933}" srcOrd="0" destOrd="0" parTransId="{D05F037C-036D-4B71-A8F3-9FD968AB81CE}" sibTransId="{C3EA54B2-FDA3-4983-A869-0DAC308BC859}"/>
    <dgm:cxn modelId="{2D4D67C8-013A-42A5-8D8C-0AC17B62EF4F}" type="presOf" srcId="{51FE86DF-7352-4A76-AADF-B8332139768D}" destId="{700846CE-3D19-40EF-A9F6-A3D53ACBABE8}" srcOrd="0" destOrd="0" presId="urn:microsoft.com/office/officeart/2005/8/layout/vList5"/>
    <dgm:cxn modelId="{677F18DC-B5D0-46DC-992F-3742623CA055}" type="presOf" srcId="{C8985D68-1C8A-497D-963F-A4F3F44B804F}" destId="{44701EC3-5623-4E3A-94E5-D9E3CB06E434}" srcOrd="0" destOrd="0" presId="urn:microsoft.com/office/officeart/2005/8/layout/vList5"/>
    <dgm:cxn modelId="{35193FA5-C816-45DF-9204-0879F62A61A6}" type="presParOf" srcId="{631797FD-6A3A-41D2-B1ED-98EB02D33452}" destId="{21334813-FD47-4DD3-836D-815C12E9D10F}" srcOrd="0" destOrd="0" presId="urn:microsoft.com/office/officeart/2005/8/layout/vList5"/>
    <dgm:cxn modelId="{D6741674-4044-40CF-8884-873864995D7A}" type="presParOf" srcId="{21334813-FD47-4DD3-836D-815C12E9D10F}" destId="{C9332093-EC20-467A-873E-24D0BCFBD5C7}" srcOrd="0" destOrd="0" presId="urn:microsoft.com/office/officeart/2005/8/layout/vList5"/>
    <dgm:cxn modelId="{5DA182F2-51AF-42E4-839E-D8A19FA823F7}" type="presParOf" srcId="{21334813-FD47-4DD3-836D-815C12E9D10F}" destId="{700846CE-3D19-40EF-A9F6-A3D53ACBABE8}" srcOrd="1" destOrd="0" presId="urn:microsoft.com/office/officeart/2005/8/layout/vList5"/>
    <dgm:cxn modelId="{25A7220C-C44B-4E04-91AA-769452F4EF97}" type="presParOf" srcId="{631797FD-6A3A-41D2-B1ED-98EB02D33452}" destId="{BE3E0631-2532-4953-B96D-38BFAF07A395}" srcOrd="1" destOrd="0" presId="urn:microsoft.com/office/officeart/2005/8/layout/vList5"/>
    <dgm:cxn modelId="{74D2955E-1206-4CD0-B7A4-F67F55753FB2}" type="presParOf" srcId="{631797FD-6A3A-41D2-B1ED-98EB02D33452}" destId="{C708F644-989F-4482-8F41-25BFFD85E902}" srcOrd="2" destOrd="0" presId="urn:microsoft.com/office/officeart/2005/8/layout/vList5"/>
    <dgm:cxn modelId="{164AB64F-F488-4774-A9E3-A0E631AFDEBF}" type="presParOf" srcId="{C708F644-989F-4482-8F41-25BFFD85E902}" destId="{A4E2A4F2-96ED-4669-8F8C-736BCD1C2BCE}" srcOrd="0" destOrd="0" presId="urn:microsoft.com/office/officeart/2005/8/layout/vList5"/>
    <dgm:cxn modelId="{07B2F492-88E9-43E7-8578-B10C3551598F}" type="presParOf" srcId="{C708F644-989F-4482-8F41-25BFFD85E902}" destId="{12085460-0458-49B1-A3C7-06A4AD0A56BF}" srcOrd="1" destOrd="0" presId="urn:microsoft.com/office/officeart/2005/8/layout/vList5"/>
    <dgm:cxn modelId="{4B7CFDA0-742B-4EEC-BEFC-AC796DD9EA9D}" type="presParOf" srcId="{631797FD-6A3A-41D2-B1ED-98EB02D33452}" destId="{83062DDA-408F-4434-99AF-79BF3F26666F}" srcOrd="3" destOrd="0" presId="urn:microsoft.com/office/officeart/2005/8/layout/vList5"/>
    <dgm:cxn modelId="{56BA8866-3FA4-4C83-8586-EE86E28A0AFC}" type="presParOf" srcId="{631797FD-6A3A-41D2-B1ED-98EB02D33452}" destId="{39C7E770-6822-463B-B87F-AD2285857B82}" srcOrd="4" destOrd="0" presId="urn:microsoft.com/office/officeart/2005/8/layout/vList5"/>
    <dgm:cxn modelId="{64FAC1E5-5D6F-4C26-83DA-48EC0E9BC071}" type="presParOf" srcId="{39C7E770-6822-463B-B87F-AD2285857B82}" destId="{DF72CAA4-A8BB-49EB-A34D-16F8F5DC1E93}" srcOrd="0" destOrd="0" presId="urn:microsoft.com/office/officeart/2005/8/layout/vList5"/>
    <dgm:cxn modelId="{2FEFC6BF-55EC-4F25-BE3B-0728479FD578}" type="presParOf" srcId="{39C7E770-6822-463B-B87F-AD2285857B82}" destId="{44701EC3-5623-4E3A-94E5-D9E3CB06E4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AEBF-81D3-42F5-B8BC-3910C6418658}">
      <dsp:nvSpPr>
        <dsp:cNvPr id="0" name=""/>
        <dsp:cNvSpPr/>
      </dsp:nvSpPr>
      <dsp:spPr>
        <a:xfrm>
          <a:off x="4206240" y="0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Mathematics, Physics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Engineering principles </a:t>
          </a:r>
        </a:p>
      </dsp:txBody>
      <dsp:txXfrm>
        <a:off x="4206240" y="169974"/>
        <a:ext cx="5799438" cy="1019845"/>
      </dsp:txXfrm>
    </dsp:sp>
    <dsp:sp modelId="{5EB2E687-5BF0-40BA-B669-0E4E7773576F}">
      <dsp:nvSpPr>
        <dsp:cNvPr id="0" name=""/>
        <dsp:cNvSpPr/>
      </dsp:nvSpPr>
      <dsp:spPr>
        <a:xfrm>
          <a:off x="0" y="0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Scientific and Technical Foundations</a:t>
          </a:r>
        </a:p>
      </dsp:txBody>
      <dsp:txXfrm>
        <a:off x="66380" y="66380"/>
        <a:ext cx="4073480" cy="1227033"/>
      </dsp:txXfrm>
    </dsp:sp>
    <dsp:sp modelId="{476949E7-3EA4-43EB-8510-24CE5AC80034}">
      <dsp:nvSpPr>
        <dsp:cNvPr id="0" name=""/>
        <dsp:cNvSpPr/>
      </dsp:nvSpPr>
      <dsp:spPr>
        <a:xfrm>
          <a:off x="4206240" y="1495772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Classroom learning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Hands-on projects </a:t>
          </a:r>
        </a:p>
      </dsp:txBody>
      <dsp:txXfrm>
        <a:off x="4206240" y="1665746"/>
        <a:ext cx="5799438" cy="1019845"/>
      </dsp:txXfrm>
    </dsp:sp>
    <dsp:sp modelId="{D61533A4-6965-4F04-8BEE-E4B022C3BC77}">
      <dsp:nvSpPr>
        <dsp:cNvPr id="0" name=""/>
        <dsp:cNvSpPr/>
      </dsp:nvSpPr>
      <dsp:spPr>
        <a:xfrm>
          <a:off x="0" y="1495772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Academic and Practical Knowledge </a:t>
          </a:r>
        </a:p>
      </dsp:txBody>
      <dsp:txXfrm>
        <a:off x="66380" y="1562152"/>
        <a:ext cx="4073480" cy="1227033"/>
      </dsp:txXfrm>
    </dsp:sp>
    <dsp:sp modelId="{2C6B3CB9-CA4E-4E60-A6B5-A8A6F8C05885}">
      <dsp:nvSpPr>
        <dsp:cNvPr id="0" name=""/>
        <dsp:cNvSpPr/>
      </dsp:nvSpPr>
      <dsp:spPr>
        <a:xfrm>
          <a:off x="4206240" y="2991544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Preparation for employment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Internships in consulting firms</a:t>
          </a:r>
        </a:p>
      </dsp:txBody>
      <dsp:txXfrm>
        <a:off x="4206240" y="3161518"/>
        <a:ext cx="5799438" cy="1019845"/>
      </dsp:txXfrm>
    </dsp:sp>
    <dsp:sp modelId="{D28821EA-5077-454D-931E-D6FE6CA95454}">
      <dsp:nvSpPr>
        <dsp:cNvPr id="0" name=""/>
        <dsp:cNvSpPr/>
      </dsp:nvSpPr>
      <dsp:spPr>
        <a:xfrm>
          <a:off x="0" y="2991544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Professional Skills</a:t>
          </a:r>
        </a:p>
      </dsp:txBody>
      <dsp:txXfrm>
        <a:off x="66380" y="3057924"/>
        <a:ext cx="4073480" cy="1227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7A5A0-F335-4117-B536-7EAE9BD3449F}">
      <dsp:nvSpPr>
        <dsp:cNvPr id="0" name=""/>
        <dsp:cNvSpPr/>
      </dsp:nvSpPr>
      <dsp:spPr>
        <a:xfrm>
          <a:off x="4206239" y="531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effectLst/>
              <a:latin typeface="fkGroteskNeue"/>
            </a:rPr>
            <a:t>Designs and analyzes buildings and bridges</a:t>
          </a:r>
          <a:endParaRPr lang="en-US" sz="1800" kern="1200" dirty="0"/>
        </a:p>
      </dsp:txBody>
      <dsp:txXfrm>
        <a:off x="4206239" y="84190"/>
        <a:ext cx="6058383" cy="501955"/>
      </dsp:txXfrm>
    </dsp:sp>
    <dsp:sp modelId="{0CA0F9E2-6210-4E18-B2E1-5921918C5F0F}">
      <dsp:nvSpPr>
        <dsp:cNvPr id="0" name=""/>
        <dsp:cNvSpPr/>
      </dsp:nvSpPr>
      <dsp:spPr>
        <a:xfrm>
          <a:off x="0" y="531"/>
          <a:ext cx="4206240" cy="669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Structural Engineer</a:t>
          </a:r>
        </a:p>
      </dsp:txBody>
      <dsp:txXfrm>
        <a:off x="32671" y="33202"/>
        <a:ext cx="4140898" cy="603931"/>
      </dsp:txXfrm>
    </dsp:sp>
    <dsp:sp modelId="{29CE547B-0912-4BE5-AD9B-3BA3814677BA}">
      <dsp:nvSpPr>
        <dsp:cNvPr id="0" name=""/>
        <dsp:cNvSpPr/>
      </dsp:nvSpPr>
      <dsp:spPr>
        <a:xfrm>
          <a:off x="4206239" y="736731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effectLst/>
              <a:latin typeface="fkGroteskNeue"/>
            </a:rPr>
            <a:t>Oversees construction sites and project execution</a:t>
          </a:r>
          <a:endParaRPr lang="en-US" sz="1800" kern="1200" dirty="0"/>
        </a:p>
      </dsp:txBody>
      <dsp:txXfrm>
        <a:off x="4206239" y="820390"/>
        <a:ext cx="6058383" cy="501955"/>
      </dsp:txXfrm>
    </dsp:sp>
    <dsp:sp modelId="{4B35E8FB-29E9-4DD7-BB56-07E17EE7DFF2}">
      <dsp:nvSpPr>
        <dsp:cNvPr id="0" name=""/>
        <dsp:cNvSpPr/>
      </dsp:nvSpPr>
      <dsp:spPr>
        <a:xfrm>
          <a:off x="0" y="736731"/>
          <a:ext cx="4206240" cy="669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effectLst/>
              <a:latin typeface="fkGroteskNeue"/>
            </a:rPr>
            <a:t>Site/Construction Manager</a:t>
          </a:r>
          <a:endParaRPr lang="en-US" sz="2800" kern="1200" dirty="0"/>
        </a:p>
      </dsp:txBody>
      <dsp:txXfrm>
        <a:off x="32671" y="769402"/>
        <a:ext cx="4140898" cy="603931"/>
      </dsp:txXfrm>
    </dsp:sp>
    <dsp:sp modelId="{7944A6B9-8445-40AE-A394-F451ABFDE806}">
      <dsp:nvSpPr>
        <dsp:cNvPr id="0" name=""/>
        <dsp:cNvSpPr/>
      </dsp:nvSpPr>
      <dsp:spPr>
        <a:xfrm>
          <a:off x="4206240" y="1472932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effectLst/>
              <a:latin typeface="fkGroteskNeue"/>
            </a:rPr>
            <a:t>Provides expertise for technical studies and project planning</a:t>
          </a:r>
          <a:endParaRPr lang="en-US" sz="1800" kern="1200" dirty="0"/>
        </a:p>
      </dsp:txBody>
      <dsp:txXfrm>
        <a:off x="4206240" y="1556591"/>
        <a:ext cx="6058383" cy="501955"/>
      </dsp:txXfrm>
    </dsp:sp>
    <dsp:sp modelId="{D5CBEBA0-F717-4663-A744-E2E663891F50}">
      <dsp:nvSpPr>
        <dsp:cNvPr id="0" name=""/>
        <dsp:cNvSpPr/>
      </dsp:nvSpPr>
      <dsp:spPr>
        <a:xfrm>
          <a:off x="0" y="1472932"/>
          <a:ext cx="4206240" cy="669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effectLst/>
              <a:latin typeface="fkGroteskNeue"/>
            </a:rPr>
            <a:t>Technical Consultant</a:t>
          </a:r>
          <a:endParaRPr lang="en-US" sz="2800" kern="1200" dirty="0"/>
        </a:p>
      </dsp:txBody>
      <dsp:txXfrm>
        <a:off x="32671" y="1505603"/>
        <a:ext cx="4140898" cy="603931"/>
      </dsp:txXfrm>
    </dsp:sp>
    <dsp:sp modelId="{0052974C-0582-4202-A7AB-5F53D45CAEA4}">
      <dsp:nvSpPr>
        <dsp:cNvPr id="0" name=""/>
        <dsp:cNvSpPr/>
      </dsp:nvSpPr>
      <dsp:spPr>
        <a:xfrm>
          <a:off x="4206240" y="2209132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effectLst/>
              <a:latin typeface="fkGroteskNeue"/>
            </a:rPr>
            <a:t>Supports on-site operations and quality control</a:t>
          </a:r>
          <a:endParaRPr lang="en-US" sz="1800" kern="1200" dirty="0"/>
        </a:p>
      </dsp:txBody>
      <dsp:txXfrm>
        <a:off x="4206240" y="2292791"/>
        <a:ext cx="6058383" cy="501955"/>
      </dsp:txXfrm>
    </dsp:sp>
    <dsp:sp modelId="{10675BE2-F4BD-4B3F-B68C-B84971373A07}">
      <dsp:nvSpPr>
        <dsp:cNvPr id="0" name=""/>
        <dsp:cNvSpPr/>
      </dsp:nvSpPr>
      <dsp:spPr>
        <a:xfrm>
          <a:off x="0" y="2209132"/>
          <a:ext cx="4206240" cy="669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effectLst/>
              <a:latin typeface="fkGroteskNeue"/>
            </a:rPr>
            <a:t>Field Technician</a:t>
          </a:r>
          <a:endParaRPr lang="en-US" sz="2800" kern="1200" dirty="0"/>
        </a:p>
      </dsp:txBody>
      <dsp:txXfrm>
        <a:off x="32671" y="2241803"/>
        <a:ext cx="4140898" cy="603931"/>
      </dsp:txXfrm>
    </dsp:sp>
    <dsp:sp modelId="{7A84C230-8AE3-4E6F-BF66-C1F0D45AFCB0}">
      <dsp:nvSpPr>
        <dsp:cNvPr id="0" name=""/>
        <dsp:cNvSpPr/>
      </dsp:nvSpPr>
      <dsp:spPr>
        <a:xfrm>
          <a:off x="4206240" y="2945333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effectLst/>
              <a:latin typeface="fkGroteskNeue"/>
            </a:rPr>
            <a:t>Leads and coordinates large-scale construction projects</a:t>
          </a:r>
          <a:endParaRPr lang="en-US" sz="1800" kern="1200" dirty="0"/>
        </a:p>
      </dsp:txBody>
      <dsp:txXfrm>
        <a:off x="4206240" y="3028992"/>
        <a:ext cx="6058383" cy="501955"/>
      </dsp:txXfrm>
    </dsp:sp>
    <dsp:sp modelId="{164AE6C9-12CF-4284-99CA-CE4DE58EF04B}">
      <dsp:nvSpPr>
        <dsp:cNvPr id="0" name=""/>
        <dsp:cNvSpPr/>
      </dsp:nvSpPr>
      <dsp:spPr>
        <a:xfrm>
          <a:off x="0" y="2945333"/>
          <a:ext cx="4206240" cy="669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effectLst/>
              <a:latin typeface="fkGroteskNeue"/>
            </a:rPr>
            <a:t>Project Manager</a:t>
          </a:r>
          <a:endParaRPr lang="en-US" sz="2800" kern="1200" dirty="0"/>
        </a:p>
      </dsp:txBody>
      <dsp:txXfrm>
        <a:off x="32671" y="2978004"/>
        <a:ext cx="4140898" cy="603931"/>
      </dsp:txXfrm>
    </dsp:sp>
    <dsp:sp modelId="{B236C085-3DC9-4A34-928D-544575F67D57}">
      <dsp:nvSpPr>
        <dsp:cNvPr id="0" name=""/>
        <dsp:cNvSpPr/>
      </dsp:nvSpPr>
      <dsp:spPr>
        <a:xfrm>
          <a:off x="4206240" y="3681533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>
              <a:effectLst/>
              <a:latin typeface="fkGroteskNeue"/>
            </a:rPr>
            <a:t>Geotechnical, materials, or environmental engineers</a:t>
          </a:r>
          <a:endParaRPr lang="en-US" sz="1800" kern="1200" dirty="0"/>
        </a:p>
      </dsp:txBody>
      <dsp:txXfrm>
        <a:off x="4206240" y="3765192"/>
        <a:ext cx="6058383" cy="501955"/>
      </dsp:txXfrm>
    </dsp:sp>
    <dsp:sp modelId="{2A53F6ED-B5B8-4143-BBA3-1A3EF60D28AD}">
      <dsp:nvSpPr>
        <dsp:cNvPr id="0" name=""/>
        <dsp:cNvSpPr/>
      </dsp:nvSpPr>
      <dsp:spPr>
        <a:xfrm>
          <a:off x="0" y="3681533"/>
          <a:ext cx="4206240" cy="669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effectLst/>
              <a:latin typeface="fkGroteskNeue"/>
            </a:rPr>
            <a:t>Specialists</a:t>
          </a:r>
          <a:endParaRPr lang="en-US" sz="2800" kern="1200" dirty="0"/>
        </a:p>
      </dsp:txBody>
      <dsp:txXfrm>
        <a:off x="32671" y="3714204"/>
        <a:ext cx="4140898" cy="603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A96FF-01B3-4014-8C33-20CCAFC27E84}">
      <dsp:nvSpPr>
        <dsp:cNvPr id="0" name=""/>
        <dsp:cNvSpPr/>
      </dsp:nvSpPr>
      <dsp:spPr>
        <a:xfrm>
          <a:off x="4044124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96572" y="2415302"/>
        <a:ext cx="37454" cy="37454"/>
      </dsp:txXfrm>
    </dsp:sp>
    <dsp:sp modelId="{C9D1747A-8F17-43AA-A9A7-BD64AD9600C4}">
      <dsp:nvSpPr>
        <dsp:cNvPr id="0" name=""/>
        <dsp:cNvSpPr/>
      </dsp:nvSpPr>
      <dsp:spPr>
        <a:xfrm>
          <a:off x="4044124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96572" y="1898580"/>
        <a:ext cx="37454" cy="37454"/>
      </dsp:txXfrm>
    </dsp:sp>
    <dsp:sp modelId="{8C303FEE-3FCA-4BC4-A953-4991144422AC}">
      <dsp:nvSpPr>
        <dsp:cNvPr id="0" name=""/>
        <dsp:cNvSpPr/>
      </dsp:nvSpPr>
      <dsp:spPr>
        <a:xfrm rot="16200000">
          <a:off x="1455078" y="1762291"/>
          <a:ext cx="4351338" cy="826754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Bachelor’s degree</a:t>
          </a:r>
        </a:p>
      </dsp:txBody>
      <dsp:txXfrm>
        <a:off x="1455078" y="1762291"/>
        <a:ext cx="4351338" cy="826754"/>
      </dsp:txXfrm>
    </dsp:sp>
    <dsp:sp modelId="{04654D1F-5258-42F0-9230-CCEF405DDCBF}">
      <dsp:nvSpPr>
        <dsp:cNvPr id="0" name=""/>
        <dsp:cNvSpPr/>
      </dsp:nvSpPr>
      <dsp:spPr>
        <a:xfrm>
          <a:off x="4586475" y="1245570"/>
          <a:ext cx="2711753" cy="82675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Civil Engineering</a:t>
          </a:r>
        </a:p>
      </dsp:txBody>
      <dsp:txXfrm>
        <a:off x="4586475" y="1245570"/>
        <a:ext cx="2711753" cy="826754"/>
      </dsp:txXfrm>
    </dsp:sp>
    <dsp:sp modelId="{F1250F14-FFE6-4C01-AEB0-629EBF2E9FB4}">
      <dsp:nvSpPr>
        <dsp:cNvPr id="0" name=""/>
        <dsp:cNvSpPr/>
      </dsp:nvSpPr>
      <dsp:spPr>
        <a:xfrm>
          <a:off x="4586475" y="2279013"/>
          <a:ext cx="2711753" cy="82675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Public works</a:t>
          </a:r>
        </a:p>
      </dsp:txBody>
      <dsp:txXfrm>
        <a:off x="4586475" y="2279013"/>
        <a:ext cx="2711753" cy="826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B0D0D-69C6-4BE5-9CFA-BDCC3AB68C3D}">
      <dsp:nvSpPr>
        <dsp:cNvPr id="0" name=""/>
        <dsp:cNvSpPr/>
      </dsp:nvSpPr>
      <dsp:spPr>
        <a:xfrm>
          <a:off x="6596359" y="5194747"/>
          <a:ext cx="394792" cy="376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96" y="0"/>
              </a:lnTo>
              <a:lnTo>
                <a:pt x="197396" y="376135"/>
              </a:lnTo>
              <a:lnTo>
                <a:pt x="394792" y="376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123" y="5369183"/>
        <a:ext cx="27264" cy="27264"/>
      </dsp:txXfrm>
    </dsp:sp>
    <dsp:sp modelId="{62E5E4F1-3556-4105-AFE6-C81E0A4B0D67}">
      <dsp:nvSpPr>
        <dsp:cNvPr id="0" name=""/>
        <dsp:cNvSpPr/>
      </dsp:nvSpPr>
      <dsp:spPr>
        <a:xfrm>
          <a:off x="6596359" y="4818611"/>
          <a:ext cx="394792" cy="376135"/>
        </a:xfrm>
        <a:custGeom>
          <a:avLst/>
          <a:gdLst/>
          <a:ahLst/>
          <a:cxnLst/>
          <a:rect l="0" t="0" r="0" b="0"/>
          <a:pathLst>
            <a:path>
              <a:moveTo>
                <a:pt x="0" y="376135"/>
              </a:moveTo>
              <a:lnTo>
                <a:pt x="197396" y="376135"/>
              </a:lnTo>
              <a:lnTo>
                <a:pt x="197396" y="0"/>
              </a:lnTo>
              <a:lnTo>
                <a:pt x="39479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123" y="4993047"/>
        <a:ext cx="27264" cy="27264"/>
      </dsp:txXfrm>
    </dsp:sp>
    <dsp:sp modelId="{8F608E95-0488-4ADE-8818-B902FCC33A7F}">
      <dsp:nvSpPr>
        <dsp:cNvPr id="0" name=""/>
        <dsp:cNvSpPr/>
      </dsp:nvSpPr>
      <dsp:spPr>
        <a:xfrm>
          <a:off x="4227607" y="2937933"/>
          <a:ext cx="394792" cy="2256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96" y="0"/>
              </a:lnTo>
              <a:lnTo>
                <a:pt x="197396" y="2256814"/>
              </a:lnTo>
              <a:lnTo>
                <a:pt x="394792" y="2256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367725" y="4009063"/>
        <a:ext cx="114554" cy="114554"/>
      </dsp:txXfrm>
    </dsp:sp>
    <dsp:sp modelId="{A61C0AC1-2FAA-4966-B70D-2CAB2C2B0742}">
      <dsp:nvSpPr>
        <dsp:cNvPr id="0" name=""/>
        <dsp:cNvSpPr/>
      </dsp:nvSpPr>
      <dsp:spPr>
        <a:xfrm>
          <a:off x="6596359" y="3690204"/>
          <a:ext cx="394792" cy="376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96" y="0"/>
              </a:lnTo>
              <a:lnTo>
                <a:pt x="197396" y="376135"/>
              </a:lnTo>
              <a:lnTo>
                <a:pt x="394792" y="376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123" y="3864640"/>
        <a:ext cx="27264" cy="27264"/>
      </dsp:txXfrm>
    </dsp:sp>
    <dsp:sp modelId="{18281D6F-B593-4657-8DE3-CDB7D8E7EFD1}">
      <dsp:nvSpPr>
        <dsp:cNvPr id="0" name=""/>
        <dsp:cNvSpPr/>
      </dsp:nvSpPr>
      <dsp:spPr>
        <a:xfrm>
          <a:off x="6596359" y="3314068"/>
          <a:ext cx="394792" cy="376135"/>
        </a:xfrm>
        <a:custGeom>
          <a:avLst/>
          <a:gdLst/>
          <a:ahLst/>
          <a:cxnLst/>
          <a:rect l="0" t="0" r="0" b="0"/>
          <a:pathLst>
            <a:path>
              <a:moveTo>
                <a:pt x="0" y="376135"/>
              </a:moveTo>
              <a:lnTo>
                <a:pt x="197396" y="376135"/>
              </a:lnTo>
              <a:lnTo>
                <a:pt x="197396" y="0"/>
              </a:lnTo>
              <a:lnTo>
                <a:pt x="39479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123" y="3488504"/>
        <a:ext cx="27264" cy="27264"/>
      </dsp:txXfrm>
    </dsp:sp>
    <dsp:sp modelId="{7AEB50D0-78D3-4F03-A6D2-E9FBD1405C12}">
      <dsp:nvSpPr>
        <dsp:cNvPr id="0" name=""/>
        <dsp:cNvSpPr/>
      </dsp:nvSpPr>
      <dsp:spPr>
        <a:xfrm>
          <a:off x="4227607" y="2937933"/>
          <a:ext cx="394792" cy="752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96" y="0"/>
              </a:lnTo>
              <a:lnTo>
                <a:pt x="197396" y="752271"/>
              </a:lnTo>
              <a:lnTo>
                <a:pt x="394792" y="752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3763" y="3292829"/>
        <a:ext cx="42478" cy="42478"/>
      </dsp:txXfrm>
    </dsp:sp>
    <dsp:sp modelId="{8BC6F74F-79ED-4195-9DCA-CD8D7580381E}">
      <dsp:nvSpPr>
        <dsp:cNvPr id="0" name=""/>
        <dsp:cNvSpPr/>
      </dsp:nvSpPr>
      <dsp:spPr>
        <a:xfrm>
          <a:off x="6596359" y="2185661"/>
          <a:ext cx="394792" cy="376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96" y="0"/>
              </a:lnTo>
              <a:lnTo>
                <a:pt x="197396" y="376135"/>
              </a:lnTo>
              <a:lnTo>
                <a:pt x="394792" y="376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123" y="2360097"/>
        <a:ext cx="27264" cy="27264"/>
      </dsp:txXfrm>
    </dsp:sp>
    <dsp:sp modelId="{60ACDE83-96E6-49E9-9AC1-318C20E18F87}">
      <dsp:nvSpPr>
        <dsp:cNvPr id="0" name=""/>
        <dsp:cNvSpPr/>
      </dsp:nvSpPr>
      <dsp:spPr>
        <a:xfrm>
          <a:off x="6596359" y="1809525"/>
          <a:ext cx="394792" cy="376135"/>
        </a:xfrm>
        <a:custGeom>
          <a:avLst/>
          <a:gdLst/>
          <a:ahLst/>
          <a:cxnLst/>
          <a:rect l="0" t="0" r="0" b="0"/>
          <a:pathLst>
            <a:path>
              <a:moveTo>
                <a:pt x="0" y="376135"/>
              </a:moveTo>
              <a:lnTo>
                <a:pt x="197396" y="376135"/>
              </a:lnTo>
              <a:lnTo>
                <a:pt x="197396" y="0"/>
              </a:lnTo>
              <a:lnTo>
                <a:pt x="39479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123" y="1983961"/>
        <a:ext cx="27264" cy="27264"/>
      </dsp:txXfrm>
    </dsp:sp>
    <dsp:sp modelId="{BD2A4FB9-7B42-4E14-8293-CBAB8FF8EE53}">
      <dsp:nvSpPr>
        <dsp:cNvPr id="0" name=""/>
        <dsp:cNvSpPr/>
      </dsp:nvSpPr>
      <dsp:spPr>
        <a:xfrm>
          <a:off x="4227607" y="2185661"/>
          <a:ext cx="394792" cy="752271"/>
        </a:xfrm>
        <a:custGeom>
          <a:avLst/>
          <a:gdLst/>
          <a:ahLst/>
          <a:cxnLst/>
          <a:rect l="0" t="0" r="0" b="0"/>
          <a:pathLst>
            <a:path>
              <a:moveTo>
                <a:pt x="0" y="752271"/>
              </a:moveTo>
              <a:lnTo>
                <a:pt x="197396" y="752271"/>
              </a:lnTo>
              <a:lnTo>
                <a:pt x="197396" y="0"/>
              </a:lnTo>
              <a:lnTo>
                <a:pt x="3947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3763" y="2540557"/>
        <a:ext cx="42478" cy="42478"/>
      </dsp:txXfrm>
    </dsp:sp>
    <dsp:sp modelId="{CF055078-6A7C-4727-BD77-AFEFAB512C8D}">
      <dsp:nvSpPr>
        <dsp:cNvPr id="0" name=""/>
        <dsp:cNvSpPr/>
      </dsp:nvSpPr>
      <dsp:spPr>
        <a:xfrm>
          <a:off x="6596359" y="681118"/>
          <a:ext cx="394792" cy="376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96" y="0"/>
              </a:lnTo>
              <a:lnTo>
                <a:pt x="197396" y="376135"/>
              </a:lnTo>
              <a:lnTo>
                <a:pt x="394792" y="3761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123" y="855554"/>
        <a:ext cx="27264" cy="27264"/>
      </dsp:txXfrm>
    </dsp:sp>
    <dsp:sp modelId="{BE94A961-B15C-4D51-A308-341AD13735D8}">
      <dsp:nvSpPr>
        <dsp:cNvPr id="0" name=""/>
        <dsp:cNvSpPr/>
      </dsp:nvSpPr>
      <dsp:spPr>
        <a:xfrm>
          <a:off x="6596359" y="304982"/>
          <a:ext cx="394792" cy="376135"/>
        </a:xfrm>
        <a:custGeom>
          <a:avLst/>
          <a:gdLst/>
          <a:ahLst/>
          <a:cxnLst/>
          <a:rect l="0" t="0" r="0" b="0"/>
          <a:pathLst>
            <a:path>
              <a:moveTo>
                <a:pt x="0" y="376135"/>
              </a:moveTo>
              <a:lnTo>
                <a:pt x="197396" y="376135"/>
              </a:lnTo>
              <a:lnTo>
                <a:pt x="197396" y="0"/>
              </a:lnTo>
              <a:lnTo>
                <a:pt x="39479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123" y="479418"/>
        <a:ext cx="27264" cy="27264"/>
      </dsp:txXfrm>
    </dsp:sp>
    <dsp:sp modelId="{C3D4D4BA-5264-4DC5-8847-A9D11CAE5401}">
      <dsp:nvSpPr>
        <dsp:cNvPr id="0" name=""/>
        <dsp:cNvSpPr/>
      </dsp:nvSpPr>
      <dsp:spPr>
        <a:xfrm>
          <a:off x="4227607" y="681118"/>
          <a:ext cx="394792" cy="2256814"/>
        </a:xfrm>
        <a:custGeom>
          <a:avLst/>
          <a:gdLst/>
          <a:ahLst/>
          <a:cxnLst/>
          <a:rect l="0" t="0" r="0" b="0"/>
          <a:pathLst>
            <a:path>
              <a:moveTo>
                <a:pt x="0" y="2256814"/>
              </a:moveTo>
              <a:lnTo>
                <a:pt x="197396" y="2256814"/>
              </a:lnTo>
              <a:lnTo>
                <a:pt x="197396" y="0"/>
              </a:lnTo>
              <a:lnTo>
                <a:pt x="3947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367725" y="1752248"/>
        <a:ext cx="114554" cy="114554"/>
      </dsp:txXfrm>
    </dsp:sp>
    <dsp:sp modelId="{A4DB93B1-F237-4E99-AEEF-F7132CA648B8}">
      <dsp:nvSpPr>
        <dsp:cNvPr id="0" name=""/>
        <dsp:cNvSpPr/>
      </dsp:nvSpPr>
      <dsp:spPr>
        <a:xfrm rot="16200000">
          <a:off x="2342968" y="2637024"/>
          <a:ext cx="3167459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Master Degrees</a:t>
          </a:r>
        </a:p>
      </dsp:txBody>
      <dsp:txXfrm>
        <a:off x="2342968" y="2637024"/>
        <a:ext cx="3167459" cy="601817"/>
      </dsp:txXfrm>
    </dsp:sp>
    <dsp:sp modelId="{D32B958B-29C1-4376-83DD-4BF6D467F9FC}">
      <dsp:nvSpPr>
        <dsp:cNvPr id="0" name=""/>
        <dsp:cNvSpPr/>
      </dsp:nvSpPr>
      <dsp:spPr>
        <a:xfrm>
          <a:off x="4622399" y="380209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Structures</a:t>
          </a:r>
        </a:p>
      </dsp:txBody>
      <dsp:txXfrm>
        <a:off x="4622399" y="380209"/>
        <a:ext cx="1973960" cy="601817"/>
      </dsp:txXfrm>
    </dsp:sp>
    <dsp:sp modelId="{FE28DA9B-8166-4BB2-822E-A7853BE3CC40}">
      <dsp:nvSpPr>
        <dsp:cNvPr id="0" name=""/>
        <dsp:cNvSpPr/>
      </dsp:nvSpPr>
      <dsp:spPr>
        <a:xfrm>
          <a:off x="6991151" y="4074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effectLst/>
              <a:latin typeface="fkGroteskNeue"/>
            </a:rPr>
            <a:t>Advanced study of structural design and analysis</a:t>
          </a:r>
          <a:endParaRPr lang="en-US" sz="1300" kern="1200" dirty="0"/>
        </a:p>
      </dsp:txBody>
      <dsp:txXfrm>
        <a:off x="6991151" y="4074"/>
        <a:ext cx="1973960" cy="601817"/>
      </dsp:txXfrm>
    </dsp:sp>
    <dsp:sp modelId="{7523F3A3-1257-4F7E-BC78-B69256C69EDE}">
      <dsp:nvSpPr>
        <dsp:cNvPr id="0" name=""/>
        <dsp:cNvSpPr/>
      </dsp:nvSpPr>
      <dsp:spPr>
        <a:xfrm>
          <a:off x="6991151" y="756345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effectLst/>
              <a:latin typeface="fkGroteskNeue"/>
            </a:rPr>
            <a:t>Careers: Structural engineer, design office, research</a:t>
          </a:r>
          <a:endParaRPr lang="en-US" sz="1300" kern="1200" dirty="0"/>
        </a:p>
      </dsp:txBody>
      <dsp:txXfrm>
        <a:off x="6991151" y="756345"/>
        <a:ext cx="1973960" cy="601817"/>
      </dsp:txXfrm>
    </dsp:sp>
    <dsp:sp modelId="{3A3BBB4B-8E81-484D-B238-EF9503700D17}">
      <dsp:nvSpPr>
        <dsp:cNvPr id="0" name=""/>
        <dsp:cNvSpPr/>
      </dsp:nvSpPr>
      <dsp:spPr>
        <a:xfrm>
          <a:off x="4622399" y="1884752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Geotechnical</a:t>
          </a:r>
        </a:p>
      </dsp:txBody>
      <dsp:txXfrm>
        <a:off x="4622399" y="1884752"/>
        <a:ext cx="1973960" cy="601817"/>
      </dsp:txXfrm>
    </dsp:sp>
    <dsp:sp modelId="{08F25CE1-5EDD-4727-A53D-228E7A3D2D5B}">
      <dsp:nvSpPr>
        <dsp:cNvPr id="0" name=""/>
        <dsp:cNvSpPr/>
      </dsp:nvSpPr>
      <dsp:spPr>
        <a:xfrm>
          <a:off x="6991151" y="1508617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effectLst/>
              <a:latin typeface="fkGroteskNeue"/>
            </a:rPr>
            <a:t>Focus on soil mechanics, foundations, and earthworks</a:t>
          </a:r>
          <a:endParaRPr lang="en-US" sz="1300" kern="1200" dirty="0"/>
        </a:p>
      </dsp:txBody>
      <dsp:txXfrm>
        <a:off x="6991151" y="1508617"/>
        <a:ext cx="1973960" cy="601817"/>
      </dsp:txXfrm>
    </dsp:sp>
    <dsp:sp modelId="{97B1D295-EDBB-4898-9885-A8776EC3E1A0}">
      <dsp:nvSpPr>
        <dsp:cNvPr id="0" name=""/>
        <dsp:cNvSpPr/>
      </dsp:nvSpPr>
      <dsp:spPr>
        <a:xfrm>
          <a:off x="6991151" y="2260888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effectLst/>
              <a:latin typeface="fkGroteskNeue"/>
            </a:rPr>
            <a:t>Careers: Geotechnical engineer, site investigation</a:t>
          </a:r>
          <a:endParaRPr lang="en-US" sz="1300" kern="1200" dirty="0"/>
        </a:p>
      </dsp:txBody>
      <dsp:txXfrm>
        <a:off x="6991151" y="2260888"/>
        <a:ext cx="1973960" cy="601817"/>
      </dsp:txXfrm>
    </dsp:sp>
    <dsp:sp modelId="{F6449B6D-62CD-4C45-97D4-EC167502B352}">
      <dsp:nvSpPr>
        <dsp:cNvPr id="0" name=""/>
        <dsp:cNvSpPr/>
      </dsp:nvSpPr>
      <dsp:spPr>
        <a:xfrm>
          <a:off x="4622399" y="3389295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Materials</a:t>
          </a:r>
        </a:p>
      </dsp:txBody>
      <dsp:txXfrm>
        <a:off x="4622399" y="3389295"/>
        <a:ext cx="1973960" cy="601817"/>
      </dsp:txXfrm>
    </dsp:sp>
    <dsp:sp modelId="{5CAB394C-FD3A-44F6-8C1C-8637F4294F24}">
      <dsp:nvSpPr>
        <dsp:cNvPr id="0" name=""/>
        <dsp:cNvSpPr/>
      </dsp:nvSpPr>
      <dsp:spPr>
        <a:xfrm>
          <a:off x="6991151" y="3013160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effectLst/>
              <a:latin typeface="fkGroteskNeue"/>
            </a:rPr>
            <a:t>Specialization in material selection, testing, and durability</a:t>
          </a:r>
          <a:endParaRPr lang="en-US" sz="1300" kern="1200" dirty="0"/>
        </a:p>
      </dsp:txBody>
      <dsp:txXfrm>
        <a:off x="6991151" y="3013160"/>
        <a:ext cx="1973960" cy="601817"/>
      </dsp:txXfrm>
    </dsp:sp>
    <dsp:sp modelId="{0AFAC38D-C5E0-477E-93CC-B01F3E87D555}">
      <dsp:nvSpPr>
        <dsp:cNvPr id="0" name=""/>
        <dsp:cNvSpPr/>
      </dsp:nvSpPr>
      <dsp:spPr>
        <a:xfrm>
          <a:off x="6991151" y="3765431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effectLst/>
              <a:latin typeface="fkGroteskNeue"/>
            </a:rPr>
            <a:t>Careers: Laboratory analyst, materials engineer</a:t>
          </a:r>
          <a:endParaRPr lang="en-US" sz="1300" kern="1200" dirty="0"/>
        </a:p>
      </dsp:txBody>
      <dsp:txXfrm>
        <a:off x="6991151" y="3765431"/>
        <a:ext cx="1973960" cy="601817"/>
      </dsp:txXfrm>
    </dsp:sp>
    <dsp:sp modelId="{B0BE40A4-516C-4D2C-82F4-13100EE71001}">
      <dsp:nvSpPr>
        <dsp:cNvPr id="0" name=""/>
        <dsp:cNvSpPr/>
      </dsp:nvSpPr>
      <dsp:spPr>
        <a:xfrm>
          <a:off x="4622399" y="4893838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CTC (Professional)</a:t>
          </a:r>
        </a:p>
      </dsp:txBody>
      <dsp:txXfrm>
        <a:off x="4622399" y="4893838"/>
        <a:ext cx="1973960" cy="601817"/>
      </dsp:txXfrm>
    </dsp:sp>
    <dsp:sp modelId="{17FDD41A-C361-4EB3-B264-B95D3F1907DB}">
      <dsp:nvSpPr>
        <dsp:cNvPr id="0" name=""/>
        <dsp:cNvSpPr/>
      </dsp:nvSpPr>
      <dsp:spPr>
        <a:xfrm>
          <a:off x="6991151" y="4517703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effectLst/>
              <a:latin typeface="fkGroteskNeue"/>
            </a:rPr>
            <a:t>Emphasis on diagnostics, safety</a:t>
          </a:r>
          <a:endParaRPr lang="en-US" sz="1300" kern="1200" dirty="0"/>
        </a:p>
      </dsp:txBody>
      <dsp:txXfrm>
        <a:off x="6991151" y="4517703"/>
        <a:ext cx="1973960" cy="601817"/>
      </dsp:txXfrm>
    </dsp:sp>
    <dsp:sp modelId="{A0829AB4-32CA-421F-BD33-92F9DB2E9DBB}">
      <dsp:nvSpPr>
        <dsp:cNvPr id="0" name=""/>
        <dsp:cNvSpPr/>
      </dsp:nvSpPr>
      <dsp:spPr>
        <a:xfrm>
          <a:off x="6991151" y="5269974"/>
          <a:ext cx="1973960" cy="601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effectLst/>
              <a:latin typeface="fkGroteskNeue"/>
            </a:rPr>
            <a:t>Technical controller, building inspector, expert in construction pathology</a:t>
          </a:r>
          <a:endParaRPr lang="en-US" sz="1300" kern="1200" dirty="0"/>
        </a:p>
      </dsp:txBody>
      <dsp:txXfrm>
        <a:off x="6991151" y="5269974"/>
        <a:ext cx="1973960" cy="601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101AD-98AF-4CF2-B114-1524765A3E51}">
      <dsp:nvSpPr>
        <dsp:cNvPr id="0" name=""/>
        <dsp:cNvSpPr/>
      </dsp:nvSpPr>
      <dsp:spPr>
        <a:xfrm>
          <a:off x="0" y="32071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Technical Skills:</a:t>
          </a:r>
        </a:p>
      </dsp:txBody>
      <dsp:txXfrm>
        <a:off x="38638" y="70709"/>
        <a:ext cx="10438324" cy="714229"/>
      </dsp:txXfrm>
    </dsp:sp>
    <dsp:sp modelId="{093C3D10-47F3-4413-BEED-58C5C5FA696F}">
      <dsp:nvSpPr>
        <dsp:cNvPr id="0" name=""/>
        <dsp:cNvSpPr/>
      </dsp:nvSpPr>
      <dsp:spPr>
        <a:xfrm>
          <a:off x="0" y="823576"/>
          <a:ext cx="105156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Structural analysis, design software (ROBOT, </a:t>
          </a:r>
          <a:r>
            <a:rPr lang="en-US" sz="2600" kern="1200" dirty="0" err="1"/>
            <a:t>Autocad</a:t>
          </a:r>
          <a:r>
            <a:rPr lang="en-US" sz="2600" kern="1200" dirty="0"/>
            <a:t>, SIG), project management.</a:t>
          </a:r>
        </a:p>
      </dsp:txBody>
      <dsp:txXfrm>
        <a:off x="0" y="823576"/>
        <a:ext cx="10515600" cy="819720"/>
      </dsp:txXfrm>
    </dsp:sp>
    <dsp:sp modelId="{0D003F40-245E-430F-A5B5-E10D7B357024}">
      <dsp:nvSpPr>
        <dsp:cNvPr id="0" name=""/>
        <dsp:cNvSpPr/>
      </dsp:nvSpPr>
      <dsp:spPr>
        <a:xfrm>
          <a:off x="0" y="1643296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Analytical Skills: </a:t>
          </a:r>
        </a:p>
      </dsp:txBody>
      <dsp:txXfrm>
        <a:off x="38638" y="1681934"/>
        <a:ext cx="10438324" cy="714229"/>
      </dsp:txXfrm>
    </dsp:sp>
    <dsp:sp modelId="{A9BA6E86-BC10-4600-9DA2-B5BD86A11C6C}">
      <dsp:nvSpPr>
        <dsp:cNvPr id="0" name=""/>
        <dsp:cNvSpPr/>
      </dsp:nvSpPr>
      <dsp:spPr>
        <a:xfrm>
          <a:off x="0" y="2434801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Material testing, structural modeling.</a:t>
          </a:r>
        </a:p>
      </dsp:txBody>
      <dsp:txXfrm>
        <a:off x="0" y="2434801"/>
        <a:ext cx="10515600" cy="546480"/>
      </dsp:txXfrm>
    </dsp:sp>
    <dsp:sp modelId="{8028E709-B48D-4130-8431-5BB23D2CB9FD}">
      <dsp:nvSpPr>
        <dsp:cNvPr id="0" name=""/>
        <dsp:cNvSpPr/>
      </dsp:nvSpPr>
      <dsp:spPr>
        <a:xfrm>
          <a:off x="0" y="2981281"/>
          <a:ext cx="105156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Professional Skills:</a:t>
          </a:r>
        </a:p>
      </dsp:txBody>
      <dsp:txXfrm>
        <a:off x="38638" y="3019919"/>
        <a:ext cx="10438324" cy="714229"/>
      </dsp:txXfrm>
    </dsp:sp>
    <dsp:sp modelId="{F887689B-F46E-4B32-A2D0-23C21BB5AD77}">
      <dsp:nvSpPr>
        <dsp:cNvPr id="0" name=""/>
        <dsp:cNvSpPr/>
      </dsp:nvSpPr>
      <dsp:spPr>
        <a:xfrm>
          <a:off x="0" y="3772786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Teamwork, communication, ethics</a:t>
          </a:r>
        </a:p>
      </dsp:txBody>
      <dsp:txXfrm>
        <a:off x="0" y="3772786"/>
        <a:ext cx="10515600" cy="546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46CE-3D19-40EF-A9F6-A3D53ACBABE8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effectLst/>
              <a:latin typeface="fkGroteskNeue"/>
            </a:rPr>
            <a:t>Opportunities for research and university teaching</a:t>
          </a:r>
          <a:endParaRPr lang="en-US" sz="2600" kern="1200" dirty="0"/>
        </a:p>
      </dsp:txBody>
      <dsp:txXfrm rot="-5400000">
        <a:off x="3785616" y="197117"/>
        <a:ext cx="6675221" cy="1012303"/>
      </dsp:txXfrm>
    </dsp:sp>
    <dsp:sp modelId="{C9332093-EC20-467A-873E-24D0BCFBD5C7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dirty="0">
              <a:effectLst/>
              <a:latin typeface="fkGroteskNeue"/>
            </a:rPr>
            <a:t>Doctoral Studies</a:t>
          </a:r>
          <a:endParaRPr lang="en-US" sz="3900" kern="1200" dirty="0"/>
        </a:p>
      </dsp:txBody>
      <dsp:txXfrm>
        <a:off x="68454" y="70578"/>
        <a:ext cx="3648708" cy="1265378"/>
      </dsp:txXfrm>
    </dsp:sp>
    <dsp:sp modelId="{12085460-0458-49B1-A3C7-06A4AD0A56BF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effectLst/>
              <a:latin typeface="fkGroteskNeue"/>
            </a:rPr>
            <a:t>Employment in private companies, consulting firms, public administration, and laboratories</a:t>
          </a:r>
          <a:endParaRPr lang="en-US" sz="2600" kern="1200" dirty="0"/>
        </a:p>
      </dsp:txBody>
      <dsp:txXfrm rot="-5400000">
        <a:off x="3785616" y="1669517"/>
        <a:ext cx="6675221" cy="1012303"/>
      </dsp:txXfrm>
    </dsp:sp>
    <dsp:sp modelId="{A4E2A4F2-96ED-4669-8F8C-736BCD1C2BCE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dirty="0">
              <a:effectLst/>
              <a:latin typeface="fkGroteskNeue"/>
            </a:rPr>
            <a:t>Professional Insertion</a:t>
          </a:r>
          <a:endParaRPr lang="en-US" sz="3900" kern="1200" dirty="0"/>
        </a:p>
      </dsp:txBody>
      <dsp:txXfrm>
        <a:off x="68454" y="1542979"/>
        <a:ext cx="3648708" cy="1265378"/>
      </dsp:txXfrm>
    </dsp:sp>
    <dsp:sp modelId="{44701EC3-5623-4E3A-94E5-D9E3CB06E434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>
              <a:effectLst/>
              <a:latin typeface="fkGroteskNeue"/>
            </a:rPr>
            <a:t>Student exchanges, internships, and work opportunities abroad</a:t>
          </a:r>
          <a:endParaRPr lang="en-US" sz="2600" kern="1200" dirty="0"/>
        </a:p>
      </dsp:txBody>
      <dsp:txXfrm rot="-5400000">
        <a:off x="3785616" y="3141918"/>
        <a:ext cx="6675221" cy="1012303"/>
      </dsp:txXfrm>
    </dsp:sp>
    <dsp:sp modelId="{DF72CAA4-A8BB-49EB-A34D-16F8F5DC1E93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 dirty="0">
              <a:effectLst/>
              <a:latin typeface="fkGroteskNeue"/>
            </a:rPr>
            <a:t>International Mobility</a:t>
          </a:r>
          <a:endParaRPr lang="en-US" sz="3900" kern="1200" dirty="0"/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0436-0010-4333-A398-14F76A43C94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46388-39E8-4805-B53F-166E1842B9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6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1: Title</a:t>
            </a:r>
          </a:p>
          <a:p>
            <a:pPr algn="l"/>
            <a:r>
              <a:rPr lang="en-US" b="0" i="0" dirty="0">
                <a:effectLst/>
                <a:latin typeface="fkGroteskNeue"/>
              </a:rPr>
              <a:t>Title:</a:t>
            </a:r>
            <a:br>
              <a:rPr lang="en-US" b="0" i="0" dirty="0">
                <a:effectLst/>
                <a:latin typeface="fkGroteskNeue"/>
              </a:rPr>
            </a:br>
            <a:r>
              <a:rPr lang="en-US" b="0" i="1" dirty="0">
                <a:effectLst/>
                <a:latin typeface="fkGroteskNeue"/>
              </a:rPr>
              <a:t>Careers in Civil Engineering and Training Programs Offered by the Civil Engineering Department</a:t>
            </a:r>
            <a:endParaRPr lang="en-US" b="0" i="0" dirty="0">
              <a:effectLst/>
              <a:latin typeface="fkGroteskNeue"/>
            </a:endParaRP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 Suggestions: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University name and logo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Your name and title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Date of presentation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10: Questions / Discussion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Thank the audience for their attention.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Invite questions and discussion.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Simple background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Contact information (optional)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2: Introduction to Civil Engineering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Definition: Civil engineering involves the design, construction, and maintenance of infrastructure such as buildings, bridges, roads, dams, and water systems.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Importance: Civil engineering is essential for societal development, urban planning, and improving quality of life.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Short quote about civil engineering’s impact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3: Objectives of Civil Engineering Education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Solid Scientific and Technical Foundation: Emphasis on mathematics, physics, and engineering principles.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Academic and Practical Knowledge: Exposure to both classroom learning and hands-on projects.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Professional Skills: Preparation for employment in companies, consulting firms, and government agencies.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Diagram showing the balance between theory and practice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List or icons representing key skills (problem-solving, teamwork, communication)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4: Careers in Civil Engineering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Structural Engineer: Designs and analyzes buildings and bridges.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Site Manager/Construction Manager: Oversees construction sites and project execution.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Technical Consultant: Provides expertise for technical studies and project planning.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Field Technician: Supports on-site operations and quality control.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Construction Inspector: Ensures compliance with standards and safety.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Project Manager: Leads and coordinates large-scale construction projects.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Specialists: Geotechnical, materials, or environmental engineers.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Photos or icons for each career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Flowchart showing career progression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5: Bachelor’s Degrees Offered by the Department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Bachelor in Civil Engineering: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Core scientific and technical training.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Prepares for roles such as junior engineer, site supervisor, or for further studies.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Bachelor in Public Works: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Focus on the management and execution of public infrastructure projects (roads, bridges, utilities).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Prepares for roles in public works companies, municipalities, and consulting firms.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Table comparing both programs (duration, curriculum highlights, career paths)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Photos of students in labs or on site visits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28B3-FF86-7871-7045-B8175E5D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80D172-BAD8-C8E3-EBCF-DCA34BA35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E527E5-06AD-9642-17B9-1AE66F154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6: Master’s Degrees Offered by the Department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Academic Master in Structures: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Advanced study of structural design and analysis (concrete, steel, composite structures).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Careers: Structural engineer, design office, research.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Academic Master in Civil Engineering Materials: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Specialization in material selection, testing, and durability.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Careers: Laboratory analyst, materials engineer, R&amp;D.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Academic Master in Geotechnics: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Focus on soil mechanics, foundations, and earthworks.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Careers: Geotechnical engineer, site investigation, large-scale projects.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Professional Master in Construction Technical Control: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Emphasis on diagnostics, safety, and regulatory compliance.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Careers: Technical controller, building inspector, expert in construction pathology.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Infographic showing the four master’s tracks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Example research or project topics for each specialization</a:t>
            </a: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5C5E0A-0BD7-2426-537E-DB76CF69F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2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7: Skills Acquired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Technical Skills: Structural analysis, design software (BIM, CAD), project management.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Analytical Skills: Material testing, structural modeling, environmental assessment.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Professional Skills: Teamwork, communication, leadership, ethics.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Sustainability: Knowledge of sustainable practices and environmental regulations.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List of skills with icons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Example screenshots of engineering software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8: Further Studies and Career Prospects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Doctoral Studies: Opportunities for research and university teaching.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Professional Insertion: Employment in private companies, consulting firms, public administration, and laboratories.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International Mobility: Student exchanges, internships, and work opportunities abroad.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Flowchart showing study and career pathways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World map highlighting international opportunities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effectLst/>
                <a:latin typeface="fkGrotesk"/>
              </a:rPr>
              <a:t>Slide 9: Conclusion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Content: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Civil engineering offers diverse and rewarding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The department’s programs are designed to meet industry needs and technological advancements.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Civil engineering is a dynamic field with strong job prospects and societal impact.</a:t>
            </a:r>
          </a:p>
          <a:p>
            <a:pPr algn="l">
              <a:buNone/>
            </a:pPr>
            <a:r>
              <a:rPr lang="en-US" b="0" i="0" dirty="0">
                <a:effectLst/>
                <a:latin typeface="fkGroteskNeue"/>
              </a:rPr>
              <a:t>Visuals: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Inspirational image (e.g., skyline, bridge, or students working together)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Motivational quote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46388-39E8-4805-B53F-166E1842B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1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3E02E5-00E1-26DB-3726-8EF179E7B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F4DAE6-FED6-2770-C995-818F5F267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D8FBC-C472-B46A-EEDA-C7C5043D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C1F2C-1496-1105-7A6D-D5E72AE6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AE17C1-3533-F8C4-3B20-2B07AF17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5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07A97-3BFC-1369-ABFC-BE4A98B1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90F17E-D419-8685-EF91-79D6F5CDB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C4552A-55A2-2C6F-0C06-D9E8AA42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24B6BC-5614-7C1D-C7A9-CF6AB1FD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F6774-58C7-7EBD-32CB-EB2CF179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1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725992-66B5-E54E-2106-3F56063B7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1924A9-2B17-F12A-07F1-D044EB52B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D9E58-B5AF-894E-A544-A426538B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F7928E-10E7-D745-6BC1-F45153C8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25BBE-04A5-E2C1-9211-D014DE0C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50AB9-5492-CB48-9960-9706B758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159C7-D60B-1EA8-58D1-ED9611C72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ADD534-41DF-D049-75D2-3BEE04AB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B81441-AA9B-B81E-7032-0DF595AD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A5E07A-D806-3778-03E6-758E0765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7F2E2-2822-2B13-1103-1AA608B0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BD4F44-1C69-A862-E9CE-34F5E5AC1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5281CD-A846-18D6-C2F0-B3623459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E800A7-9854-5B5B-5E3D-1385A3A0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43B22-5B59-68A4-8F51-914009B5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3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9FF66-65A4-6466-3F70-645B2166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BDDEA-3C05-3983-E650-BF72066A1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755699-94BF-C344-4ACB-157A2906E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6D06C-FFE2-7C3E-26E3-D27956CD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4753C1-B5EE-AC37-46AC-1DF0A2AE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39AB78-4352-6FA1-4267-1CC6E730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81B92-6FBB-ABB0-6C26-621893DD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9933B4-964D-BC76-E5BF-839C1497C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13D10C-AC83-B4AC-DC53-65AAB2C85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D65174-DBFD-73D2-F289-A6ADCD396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2D9F19-5B56-6BB6-FBE1-D4D65DC8F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703191-CEEB-7F18-1628-02F057AE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4A3380-DB4B-E8F2-F964-EA59CBF4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231FA2-EF9D-DFFB-DC9D-F86B8290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1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51337-9B6D-59B9-DF04-CDF3FCE3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87DBEE-6484-144A-3333-E11E26F2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087DF5-E35E-269C-3F88-FCD61A38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F4FE58-4EED-F31B-4CEB-BA09D4A7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07AFA0-32A1-A275-4D16-E2ED3890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98D29D-87DD-8708-42A2-9E3EB4D2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F05549-53B2-E93A-9FC4-3B2AC390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32E98-311A-C8CB-497F-5BACADDC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4715D-5AD0-45B4-9E57-96C32EDB7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4B7BF4-BB1A-53D6-93B3-06C6982DD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569A5D-129B-4B7C-C4FB-71141638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53892C-3E95-CDDD-E02F-3B3B11F1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24530E-820E-7B5B-AECD-D8F07CD8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9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07E39-2BB6-0F1A-0D5B-D46B7755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81BA50-3FD1-3998-5181-4E93D1878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579ED4-A5D2-A6D7-BA55-BB44C721E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83E0D3-0696-D5AE-8330-EBC144AC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EE81F9-7B9F-11D0-385A-7BA08E1B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BAC451-D39D-1873-5992-55066719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CFFF9E-584D-0AD1-AF90-781F0A66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EE626F-174C-754C-7713-22DC232CC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5E1810-DC46-9051-8DAD-974B376B3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FB79-85E0-4752-B164-FD25AE1618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6CA47-8B80-B61E-600E-BA84F9E36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F4C59F-82EF-5FA6-6EA9-DE1C26597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391E-10C3-4CEC-B4A9-CF5D1239E4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0C750-44C4-4EA5-6D46-BE19933D6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0" i="1" dirty="0">
                <a:effectLst/>
                <a:latin typeface="fkGroteskNeue"/>
              </a:rPr>
              <a:t>Careers in Civil Engineering and Training Programs Offered by the Civil Engineering Department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FFEA1D-54C5-E304-806F-0206BCA3D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44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 Dr Mahdi Abdeddaim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at the department of Civil Engineering and hydraulics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Architecture, Urbanism, Civil Engineering and hydraulics </a:t>
            </a:r>
          </a:p>
        </p:txBody>
      </p:sp>
    </p:spTree>
    <p:extLst>
      <p:ext uri="{BB962C8B-B14F-4D97-AF65-F5344CB8AC3E}">
        <p14:creationId xmlns:p14="http://schemas.microsoft.com/office/powerpoint/2010/main" val="204239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3AC70-5B6F-0901-6D42-E716FD4F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fkGrotesk"/>
              </a:rPr>
              <a:t>Conclusion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8DF57E-B902-7A7B-9716-97A9BDE1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376892"/>
            <a:ext cx="10515600" cy="24161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Civil engineering offers diverse and rewarding careers.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The department’s programs are designed to meet industry needs and technological advancements.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Civil engineering is a dynamic field with strong job prospects and societal impact.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Aucune description de photo disponible.">
            <a:extLst>
              <a:ext uri="{FF2B5EF4-FFF2-40B4-BE49-F238E27FC236}">
                <a16:creationId xmlns:a16="http://schemas.microsoft.com/office/drawing/2014/main" id="{FA147E1F-F607-5396-08AD-23349F39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96266"/>
            <a:ext cx="2935110" cy="22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ucune description de photo disponible.">
            <a:extLst>
              <a:ext uri="{FF2B5EF4-FFF2-40B4-BE49-F238E27FC236}">
                <a16:creationId xmlns:a16="http://schemas.microsoft.com/office/drawing/2014/main" id="{9939F030-5D2A-2DA5-7877-C3B37EA75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6" b="27408"/>
          <a:stretch/>
        </p:blipFill>
        <p:spPr bwMode="auto">
          <a:xfrm>
            <a:off x="4278843" y="3992877"/>
            <a:ext cx="3129492" cy="21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ydraulique-Biskra">
            <a:extLst>
              <a:ext uri="{FF2B5EF4-FFF2-40B4-BE49-F238E27FC236}">
                <a16:creationId xmlns:a16="http://schemas.microsoft.com/office/drawing/2014/main" id="{01949241-D28E-BF18-3DFC-193BDD50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043" y="3996266"/>
            <a:ext cx="3388318" cy="21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F68ADA-139E-98C3-2856-D62BBD37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fkGrotesk"/>
              </a:rPr>
              <a:t>Questions /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BB73E-A5C0-1BEF-0406-5C53CD16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58"/>
            <a:ext cx="10515600" cy="1325563"/>
          </a:xfrm>
        </p:spPr>
        <p:txBody>
          <a:bodyPr/>
          <a:lstStyle/>
          <a:p>
            <a:r>
              <a:rPr lang="en-US" dirty="0"/>
              <a:t>Introduction to Civil Engineering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0D850-637F-D5BE-E8CF-55308CF8C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558"/>
            <a:ext cx="10515600" cy="12054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Definition:</a:t>
            </a:r>
            <a:r>
              <a:rPr lang="en-US" dirty="0"/>
              <a:t> Civil Engineering involves the design, construction and maintenance of all type of infrastructure such as buildings, bridges, roads, dams and water systems.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5F29FA2-5A90-7966-C330-2B25D66775E6}"/>
              </a:ext>
            </a:extLst>
          </p:cNvPr>
          <p:cNvSpPr txBox="1">
            <a:spLocks/>
          </p:cNvSpPr>
          <p:nvPr/>
        </p:nvSpPr>
        <p:spPr>
          <a:xfrm>
            <a:off x="838200" y="2540000"/>
            <a:ext cx="10515600" cy="1205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Importance:</a:t>
            </a:r>
            <a:r>
              <a:rPr lang="en-US" dirty="0"/>
              <a:t> Civil Engineering is essential of societal development, urban planning and improving quality of life.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347015-3827-D854-BDF3-D43F21E5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" y="3745442"/>
            <a:ext cx="425343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24FD50-EFEE-62E6-62B1-9C3C8BAEED21}"/>
              </a:ext>
            </a:extLst>
          </p:cNvPr>
          <p:cNvSpPr txBox="1"/>
          <p:nvPr/>
        </p:nvSpPr>
        <p:spPr>
          <a:xfrm>
            <a:off x="1202268" y="6335210"/>
            <a:ext cx="335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Millau Viaduct 343 meters height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C9B9A0-D0BF-1F98-E305-FB31CF3CD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411" y="3745441"/>
            <a:ext cx="4341419" cy="25130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DA3764-945D-A7D7-FD92-D63DA1CD0DCF}"/>
              </a:ext>
            </a:extLst>
          </p:cNvPr>
          <p:cNvSpPr txBox="1"/>
          <p:nvPr/>
        </p:nvSpPr>
        <p:spPr>
          <a:xfrm>
            <a:off x="7045928" y="6335210"/>
            <a:ext cx="374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gorges dam 2309 meters width </a:t>
            </a:r>
          </a:p>
        </p:txBody>
      </p:sp>
    </p:spTree>
    <p:extLst>
      <p:ext uri="{BB962C8B-B14F-4D97-AF65-F5344CB8AC3E}">
        <p14:creationId xmlns:p14="http://schemas.microsoft.com/office/powerpoint/2010/main" val="11737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90EFE-2E4D-4715-8742-937EBFF7AD9B}"/>
              </a:ext>
            </a:extLst>
          </p:cNvPr>
          <p:cNvSpPr txBox="1">
            <a:spLocks/>
          </p:cNvSpPr>
          <p:nvPr/>
        </p:nvSpPr>
        <p:spPr>
          <a:xfrm>
            <a:off x="838200" y="77258"/>
            <a:ext cx="10515600" cy="8710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Introduction to Civil Engineering … contd. </a:t>
            </a:r>
          </a:p>
        </p:txBody>
      </p:sp>
      <p:pic>
        <p:nvPicPr>
          <p:cNvPr id="3074" name="Picture 2" descr="Photo 1 of 4">
            <a:extLst>
              <a:ext uri="{FF2B5EF4-FFF2-40B4-BE49-F238E27FC236}">
                <a16:creationId xmlns:a16="http://schemas.microsoft.com/office/drawing/2014/main" id="{539CED53-EFAC-3A30-9ED9-4367412E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23432"/>
            <a:ext cx="3046942" cy="35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D69D809-24C9-3DE9-CD14-341C3AE7C034}"/>
              </a:ext>
            </a:extLst>
          </p:cNvPr>
          <p:cNvSpPr txBox="1"/>
          <p:nvPr/>
        </p:nvSpPr>
        <p:spPr>
          <a:xfrm>
            <a:off x="578845" y="5019508"/>
            <a:ext cx="318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Burj Khalifa 829,8 meters height</a:t>
            </a:r>
          </a:p>
        </p:txBody>
      </p:sp>
      <p:pic>
        <p:nvPicPr>
          <p:cNvPr id="3078" name="Picture 6" descr="Taipei 101 – An Introduction – Less Car ...">
            <a:extLst>
              <a:ext uri="{FF2B5EF4-FFF2-40B4-BE49-F238E27FC236}">
                <a16:creationId xmlns:a16="http://schemas.microsoft.com/office/drawing/2014/main" id="{3D3E3759-7CEC-80B9-C8B9-5AAD3742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06" y="1223432"/>
            <a:ext cx="2637285" cy="35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400A1C-E3F9-BA97-C8EF-F9C1138E72E5}"/>
              </a:ext>
            </a:extLst>
          </p:cNvPr>
          <p:cNvSpPr txBox="1"/>
          <p:nvPr/>
        </p:nvSpPr>
        <p:spPr>
          <a:xfrm>
            <a:off x="4306215" y="5019508"/>
            <a:ext cx="33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Taipei 101 skyscraper 508 meters 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E723437-99CD-B171-252C-9A5C95A3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41" y="874184"/>
            <a:ext cx="1947457" cy="52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10F0AFC-2248-E0E7-2EC4-5275D366357D}"/>
              </a:ext>
            </a:extLst>
          </p:cNvPr>
          <p:cNvSpPr txBox="1"/>
          <p:nvPr/>
        </p:nvSpPr>
        <p:spPr>
          <a:xfrm>
            <a:off x="8303436" y="6246435"/>
            <a:ext cx="3340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</a:rPr>
              <a:t>Merdeka 118 skyscraper 678.9 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D54B3-F5E8-1815-49B3-9E188A1A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fkGrotesk"/>
              </a:rPr>
              <a:t>Objectives of Civil Engineering Education</a:t>
            </a:r>
            <a:endParaRPr lang="en-US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148ACDD-14C2-954A-0DE3-E297243DD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171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4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B2E687-5BF0-40BA-B669-0E4E77735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8AEBF-81D3-42F5-B8BC-3910C6418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533A4-6965-4F04-8BEE-E4B022C3B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949E7-3EA4-43EB-8510-24CE5AC80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821EA-5077-454D-931E-D6FE6CA9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B3CB9-CA4E-4E60-A6B5-A8A6F8C05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C282C-AFB6-5AA4-7C88-9E22E6B9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fkGrotesk"/>
              </a:rPr>
              <a:t>Careers in Civil Engineering</a:t>
            </a:r>
            <a:endParaRPr lang="en-US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257D5644-2D9E-9464-8CFB-4016EC33C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290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75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A0F9E2-6210-4E18-B2E1-5921918C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0CA0F9E2-6210-4E18-B2E1-5921918C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0CA0F9E2-6210-4E18-B2E1-5921918C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F7A5A0-F335-4117-B536-7EAE9BD34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6F7A5A0-F335-4117-B536-7EAE9BD34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6F7A5A0-F335-4117-B536-7EAE9BD34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35E8FB-29E9-4DD7-BB56-07E17EE7D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B35E8FB-29E9-4DD7-BB56-07E17EE7D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B35E8FB-29E9-4DD7-BB56-07E17EE7D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CE547B-0912-4BE5-AD9B-3BA381467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29CE547B-0912-4BE5-AD9B-3BA381467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29CE547B-0912-4BE5-AD9B-3BA381467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CBEBA0-F717-4663-A744-E2E66389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D5CBEBA0-F717-4663-A744-E2E66389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D5CBEBA0-F717-4663-A744-E2E66389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4A6B9-8445-40AE-A394-F451ABFDE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7944A6B9-8445-40AE-A394-F451ABFDE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7944A6B9-8445-40AE-A394-F451ABFDE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75BE2-F4BD-4B3F-B68C-B84971373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10675BE2-F4BD-4B3F-B68C-B84971373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10675BE2-F4BD-4B3F-B68C-B84971373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52974C-0582-4202-A7AB-5F53D45CA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0052974C-0582-4202-A7AB-5F53D45CA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0052974C-0582-4202-A7AB-5F53D45CA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4AE6C9-12CF-4284-99CA-CE4DE58EF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164AE6C9-12CF-4284-99CA-CE4DE58EF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164AE6C9-12CF-4284-99CA-CE4DE58EF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4C230-8AE3-4E6F-BF66-C1F0D45A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7A84C230-8AE3-4E6F-BF66-C1F0D45A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A84C230-8AE3-4E6F-BF66-C1F0D45A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53F6ED-B5B8-4143-BBA3-1A3EF60D2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2A53F6ED-B5B8-4143-BBA3-1A3EF60D2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2A53F6ED-B5B8-4143-BBA3-1A3EF60D2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36C085-3DC9-4A34-928D-544575F67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B236C085-3DC9-4A34-928D-544575F67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B236C085-3DC9-4A34-928D-544575F67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E7580-CB14-991E-9C4A-261C1F51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fkGrotesk"/>
              </a:rPr>
              <a:t>Bachelor’s Degrees Offered by the Department</a:t>
            </a:r>
            <a:endParaRPr lang="en-US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5F9872C-EE30-8D17-3E90-719A3BAE9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108087"/>
              </p:ext>
            </p:extLst>
          </p:nvPr>
        </p:nvGraphicFramePr>
        <p:xfrm>
          <a:off x="-2269066" y="191029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Aucune description de photo disponible.">
            <a:extLst>
              <a:ext uri="{FF2B5EF4-FFF2-40B4-BE49-F238E27FC236}">
                <a16:creationId xmlns:a16="http://schemas.microsoft.com/office/drawing/2014/main" id="{55AC877B-06D6-53D3-93BD-71177BC2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3279"/>
            <a:ext cx="5306446" cy="24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cune description de photo disponible.">
            <a:extLst>
              <a:ext uri="{FF2B5EF4-FFF2-40B4-BE49-F238E27FC236}">
                <a16:creationId xmlns:a16="http://schemas.microsoft.com/office/drawing/2014/main" id="{08EBE899-8FC1-A152-E4EA-9CB4DCF5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02656"/>
            <a:ext cx="2551611" cy="32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cune description de photo disponible.">
            <a:extLst>
              <a:ext uri="{FF2B5EF4-FFF2-40B4-BE49-F238E27FC236}">
                <a16:creationId xmlns:a16="http://schemas.microsoft.com/office/drawing/2014/main" id="{6574D6EA-CCEF-FA65-D49E-71CC1241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89" y="3593948"/>
            <a:ext cx="2551611" cy="32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303FEE-3FCA-4BC4-A953-4991144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C303FEE-3FCA-4BC4-A953-4991144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C303FEE-3FCA-4BC4-A953-4991144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1747A-8F17-43AA-A9A7-BD64AD96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9D1747A-8F17-43AA-A9A7-BD64AD96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9D1747A-8F17-43AA-A9A7-BD64AD96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54D1F-5258-42F0-9230-CCEF405DD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4654D1F-5258-42F0-9230-CCEF405DD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4654D1F-5258-42F0-9230-CCEF405DD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FA96FF-01B3-4014-8C33-20CCAFC2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BFA96FF-01B3-4014-8C33-20CCAFC2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BFA96FF-01B3-4014-8C33-20CCAFC2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50F14-FFE6-4C01-AEB0-629EBF2E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1250F14-FFE6-4C01-AEB0-629EBF2E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1250F14-FFE6-4C01-AEB0-629EBF2E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145EE-09DD-49B9-A260-7E0CDA37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3C7BC-6ADB-696C-A5EA-72E85516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44475"/>
            <a:ext cx="10515600" cy="1325563"/>
          </a:xfrm>
        </p:spPr>
        <p:txBody>
          <a:bodyPr/>
          <a:lstStyle/>
          <a:p>
            <a:r>
              <a:rPr lang="en-US" b="0" i="0" dirty="0">
                <a:effectLst/>
                <a:latin typeface="fkGrotesk"/>
              </a:rPr>
              <a:t>Master’s Degrees Offered by the Department</a:t>
            </a:r>
            <a:endParaRPr lang="en-US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ABA7BD3-7A63-26D1-4E8F-DEFEEC6F2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395084"/>
              </p:ext>
            </p:extLst>
          </p:nvPr>
        </p:nvGraphicFramePr>
        <p:xfrm>
          <a:off x="-559769" y="778933"/>
          <a:ext cx="12590902" cy="587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47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DB93B1-F237-4E99-AEEF-F7132CA6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4DB93B1-F237-4E99-AEEF-F7132CA6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4DB93B1-F237-4E99-AEEF-F7132CA6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D4D4BA-5264-4DC5-8847-A9D11CAE5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3D4D4BA-5264-4DC5-8847-A9D11CAE5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3D4D4BA-5264-4DC5-8847-A9D11CAE5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B958B-29C1-4376-83DD-4BF6D467F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32B958B-29C1-4376-83DD-4BF6D467F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32B958B-29C1-4376-83DD-4BF6D467F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2A4FB9-7B42-4E14-8293-CBAB8FF8E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D2A4FB9-7B42-4E14-8293-CBAB8FF8E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D2A4FB9-7B42-4E14-8293-CBAB8FF8E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BBB4B-8E81-484D-B238-EF950370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A3BBB4B-8E81-484D-B238-EF950370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A3BBB4B-8E81-484D-B238-EF950370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B50D0-78D3-4F03-A6D2-E9FBD1405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AEB50D0-78D3-4F03-A6D2-E9FBD1405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7AEB50D0-78D3-4F03-A6D2-E9FBD1405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49B6D-62CD-4C45-97D4-EC167502B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6449B6D-62CD-4C45-97D4-EC167502B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6449B6D-62CD-4C45-97D4-EC167502B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08E95-0488-4ADE-8818-B902FCC33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F608E95-0488-4ADE-8818-B902FCC33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F608E95-0488-4ADE-8818-B902FCC33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E40A4-516C-4D2C-82F4-13100EE71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0BE40A4-516C-4D2C-82F4-13100EE71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0BE40A4-516C-4D2C-82F4-13100EE71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94A961-B15C-4D51-A308-341AD137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E94A961-B15C-4D51-A308-341AD137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E94A961-B15C-4D51-A308-341AD137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28DA9B-8166-4BB2-822E-A7853BE3C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FE28DA9B-8166-4BB2-822E-A7853BE3C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FE28DA9B-8166-4BB2-822E-A7853BE3C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055078-6A7C-4727-BD77-AFEFAB512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F055078-6A7C-4727-BD77-AFEFAB512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F055078-6A7C-4727-BD77-AFEFAB512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3F3A3-1257-4F7E-BC78-B69256C69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7523F3A3-1257-4F7E-BC78-B69256C69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523F3A3-1257-4F7E-BC78-B69256C69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ACDE83-96E6-49E9-9AC1-318C20E1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0ACDE83-96E6-49E9-9AC1-318C20E1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0ACDE83-96E6-49E9-9AC1-318C20E1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25CE1-5EDD-4727-A53D-228E7A3D2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8F25CE1-5EDD-4727-A53D-228E7A3D2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8F25CE1-5EDD-4727-A53D-228E7A3D2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6F74F-79ED-4195-9DCA-CD8D75803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BC6F74F-79ED-4195-9DCA-CD8D75803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BC6F74F-79ED-4195-9DCA-CD8D75803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1D295-EDBB-4898-9885-A8776EC3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97B1D295-EDBB-4898-9885-A8776EC3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97B1D295-EDBB-4898-9885-A8776EC3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281D6F-B593-4657-8DE3-CDB7D8E7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8281D6F-B593-4657-8DE3-CDB7D8E7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8281D6F-B593-4657-8DE3-CDB7D8E7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B394C-FD3A-44F6-8C1C-8637F4294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5CAB394C-FD3A-44F6-8C1C-8637F4294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5CAB394C-FD3A-44F6-8C1C-8637F4294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C0AC1-2FAA-4966-B70D-2CAB2C2B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A61C0AC1-2FAA-4966-B70D-2CAB2C2B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A61C0AC1-2FAA-4966-B70D-2CAB2C2B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FAC38D-C5E0-477E-93CC-B01F3E87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0AFAC38D-C5E0-477E-93CC-B01F3E87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0AFAC38D-C5E0-477E-93CC-B01F3E87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E5E4F1-3556-4105-AFE6-C81E0A4B0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62E5E4F1-3556-4105-AFE6-C81E0A4B0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62E5E4F1-3556-4105-AFE6-C81E0A4B0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DD41A-C361-4EB3-B264-B95D3F1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graphicEl>
                                              <a:dgm id="{17FDD41A-C361-4EB3-B264-B95D3F1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17FDD41A-C361-4EB3-B264-B95D3F190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B0D0D-69C6-4BE5-9CFA-BDCC3AB68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C3BB0D0D-69C6-4BE5-9CFA-BDCC3AB68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C3BB0D0D-69C6-4BE5-9CFA-BDCC3AB68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9AB4-32CA-421F-BD33-92F9DB2E9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0829AB4-32CA-421F-BD33-92F9DB2E9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0829AB4-32CA-421F-BD33-92F9DB2E9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96757-801E-05C5-E0C2-73FA4B6D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fkGrotesk"/>
              </a:rPr>
              <a:t>Skills Acquired</a:t>
            </a:r>
            <a:endParaRPr lang="en-US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2168C08-8E38-D2D0-EBC2-9A99D8C32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714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13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1101AD-98AF-4CF2-B114-1524765A3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C3D10-47F3-4413-BEED-58C5C5FA6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03F40-245E-430F-A5B5-E10D7B357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BA6E86-BC10-4600-9DA2-B5BD86A11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8E709-B48D-4130-8431-5BB23D2CB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87689B-F46E-4B32-A2D0-23C21BB5A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022C3-30DB-1439-141B-60932C24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fkGrotesk"/>
              </a:rPr>
              <a:t>Further Studies and Career Prospects</a:t>
            </a:r>
            <a:endParaRPr lang="en-US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1CD62C0-B7BE-B586-CCDD-359D33F79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9429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5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332093-EC20-467A-873E-24D0BCFBD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9332093-EC20-467A-873E-24D0BCFBD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846CE-3D19-40EF-A9F6-A3D53ACBA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0846CE-3D19-40EF-A9F6-A3D53ACBA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2A4F2-96ED-4669-8F8C-736BCD1C2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4E2A4F2-96ED-4669-8F8C-736BCD1C2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85460-0458-49B1-A3C7-06A4AD0A5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2085460-0458-49B1-A3C7-06A4AD0A5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72CAA4-A8BB-49EB-A34D-16F8F5DC1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F72CAA4-A8BB-49EB-A34D-16F8F5DC1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01EC3-5623-4E3A-94E5-D9E3CB06E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4701EC3-5623-4E3A-94E5-D9E3CB06E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1159</Words>
  <Application>Microsoft Office PowerPoint</Application>
  <PresentationFormat>Grand écran</PresentationFormat>
  <Paragraphs>175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fkGrotesk</vt:lpstr>
      <vt:lpstr>fkGroteskNeue</vt:lpstr>
      <vt:lpstr>Thème Office</vt:lpstr>
      <vt:lpstr>Careers in Civil Engineering and Training Programs Offered by the Civil Engineering Department</vt:lpstr>
      <vt:lpstr>Introduction to Civil Engineering </vt:lpstr>
      <vt:lpstr>Présentation PowerPoint</vt:lpstr>
      <vt:lpstr>Objectives of Civil Engineering Education</vt:lpstr>
      <vt:lpstr>Careers in Civil Engineering</vt:lpstr>
      <vt:lpstr>Bachelor’s Degrees Offered by the Department</vt:lpstr>
      <vt:lpstr>Master’s Degrees Offered by the Department</vt:lpstr>
      <vt:lpstr>Skills Acquired</vt:lpstr>
      <vt:lpstr>Further Studies and Career Prospects</vt:lpstr>
      <vt:lpstr>Conclusion</vt:lpstr>
      <vt:lpstr>Questions /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Mehdi Abdeddaim</dc:creator>
  <cp:lastModifiedBy>Mehdi Abdeddaim</cp:lastModifiedBy>
  <cp:revision>12</cp:revision>
  <dcterms:created xsi:type="dcterms:W3CDTF">2025-04-23T17:32:13Z</dcterms:created>
  <dcterms:modified xsi:type="dcterms:W3CDTF">2025-04-25T08:46:07Z</dcterms:modified>
</cp:coreProperties>
</file>