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DC991-E238-49F3-99B3-520AC669545C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D1249-C1C4-4912-9422-AE10CA8C214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796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DC991-E238-49F3-99B3-520AC669545C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D1249-C1C4-4912-9422-AE10CA8C214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950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DC991-E238-49F3-99B3-520AC669545C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D1249-C1C4-4912-9422-AE10CA8C214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155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DC991-E238-49F3-99B3-520AC669545C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D1249-C1C4-4912-9422-AE10CA8C214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869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DC991-E238-49F3-99B3-520AC669545C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D1249-C1C4-4912-9422-AE10CA8C214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656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DC991-E238-49F3-99B3-520AC669545C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D1249-C1C4-4912-9422-AE10CA8C214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634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DC991-E238-49F3-99B3-520AC669545C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D1249-C1C4-4912-9422-AE10CA8C214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49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DC991-E238-49F3-99B3-520AC669545C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D1249-C1C4-4912-9422-AE10CA8C214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045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DC991-E238-49F3-99B3-520AC669545C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D1249-C1C4-4912-9422-AE10CA8C214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517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DC991-E238-49F3-99B3-520AC669545C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D1249-C1C4-4912-9422-AE10CA8C214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985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DC991-E238-49F3-99B3-520AC669545C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D1249-C1C4-4912-9422-AE10CA8C214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893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DC991-E238-49F3-99B3-520AC669545C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3D1249-C1C4-4912-9422-AE10CA8C214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028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587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2053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03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12288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0097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8892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4481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160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8221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7756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6466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7142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0</Words>
  <Application>Microsoft Office PowerPoint</Application>
  <PresentationFormat>Affichage à l'écran (4:3)</PresentationFormat>
  <Paragraphs>0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KM</dc:creator>
  <cp:lastModifiedBy>Admin</cp:lastModifiedBy>
  <cp:revision>11</cp:revision>
  <dcterms:created xsi:type="dcterms:W3CDTF">2022-11-29T20:55:37Z</dcterms:created>
  <dcterms:modified xsi:type="dcterms:W3CDTF">2025-12-05T18:57:40Z</dcterms:modified>
</cp:coreProperties>
</file>