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37964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795055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1559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5869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06563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63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5493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10450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95175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498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88935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FDC991-E238-49F3-99B3-520AC669545C}" type="datetimeFigureOut">
              <a:rPr lang="en-US" smtClean="0"/>
              <a:pPr/>
              <a:t>12/5/2025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D1249-C1C4-4912-9422-AE10CA8C2149}" type="slidenum">
              <a:rPr lang="en-US" smtClean="0"/>
              <a:pPr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028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5876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662053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30380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12288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32009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8892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244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16096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882212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97756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76466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27142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42</TotalTime>
  <Words>0</Words>
  <Application>Microsoft Office PowerPoint</Application>
  <PresentationFormat>Affichage à l'écran (4:3)</PresentationFormat>
  <Paragraphs>0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Grizli777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KM</dc:creator>
  <cp:lastModifiedBy>Admin</cp:lastModifiedBy>
  <cp:revision>11</cp:revision>
  <dcterms:created xsi:type="dcterms:W3CDTF">2022-11-29T20:55:37Z</dcterms:created>
  <dcterms:modified xsi:type="dcterms:W3CDTF">2025-12-05T18:57:40Z</dcterms:modified>
</cp:coreProperties>
</file>