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06" autoAdjust="0"/>
  </p:normalViewPr>
  <p:slideViewPr>
    <p:cSldViewPr>
      <p:cViewPr varScale="1">
        <p:scale>
          <a:sx n="63" d="100"/>
          <a:sy n="63" d="100"/>
        </p:scale>
        <p:origin x="-13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47CD3BF0-DE9A-4868-A984-41217FC8BB2E}" type="datetimeFigureOut">
              <a:rPr lang="fr-FR" smtClean="0"/>
              <a:t>15/10/2024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1DD59E99-3910-4270-965E-E5571899D5B9}"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CD3BF0-DE9A-4868-A984-41217FC8BB2E}" type="datetimeFigureOut">
              <a:rPr lang="fr-FR" smtClean="0"/>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D59E99-3910-4270-965E-E5571899D5B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CD3BF0-DE9A-4868-A984-41217FC8BB2E}" type="datetimeFigureOut">
              <a:rPr lang="fr-FR" smtClean="0"/>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D59E99-3910-4270-965E-E5571899D5B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47CD3BF0-DE9A-4868-A984-41217FC8BB2E}" type="datetimeFigureOut">
              <a:rPr lang="fr-FR" smtClean="0"/>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D59E99-3910-4270-965E-E5571899D5B9}"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7CD3BF0-DE9A-4868-A984-41217FC8BB2E}" type="datetimeFigureOut">
              <a:rPr lang="fr-FR" smtClean="0"/>
              <a:t>15/10/2024</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1DD59E99-3910-4270-965E-E5571899D5B9}"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47CD3BF0-DE9A-4868-A984-41217FC8BB2E}" type="datetimeFigureOut">
              <a:rPr lang="fr-FR" smtClean="0"/>
              <a:t>15/10/2024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D59E99-3910-4270-965E-E5571899D5B9}"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47CD3BF0-DE9A-4868-A984-41217FC8BB2E}" type="datetimeFigureOut">
              <a:rPr lang="fr-FR" smtClean="0"/>
              <a:t>15/10/2024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DD59E99-3910-4270-965E-E5571899D5B9}"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7CD3BF0-DE9A-4868-A984-41217FC8BB2E}" type="datetimeFigureOut">
              <a:rPr lang="fr-FR" smtClean="0"/>
              <a:t>15/10/2024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DD59E99-3910-4270-965E-E5571899D5B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CD3BF0-DE9A-4868-A984-41217FC8BB2E}" type="datetimeFigureOut">
              <a:rPr lang="fr-FR" smtClean="0"/>
              <a:t>15/10/2024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DD59E99-3910-4270-965E-E5571899D5B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7CD3BF0-DE9A-4868-A984-41217FC8BB2E}" type="datetimeFigureOut">
              <a:rPr lang="fr-FR" smtClean="0"/>
              <a:t>15/10/2024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D59E99-3910-4270-965E-E5571899D5B9}"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7CD3BF0-DE9A-4868-A984-41217FC8BB2E}" type="datetimeFigureOut">
              <a:rPr lang="fr-FR" smtClean="0"/>
              <a:t>15/10/2024</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1DD59E99-3910-4270-965E-E5571899D5B9}"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D3BF0-DE9A-4868-A984-41217FC8BB2E}" type="datetimeFigureOut">
              <a:rPr lang="fr-FR" smtClean="0"/>
              <a:t>15/10/2024</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DD59E99-3910-4270-965E-E5571899D5B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Dr. </a:t>
            </a:r>
            <a:r>
              <a:rPr lang="fr-FR" dirty="0" err="1" smtClean="0"/>
              <a:t>Benloucif</a:t>
            </a:r>
            <a:r>
              <a:rPr lang="fr-FR" dirty="0" smtClean="0"/>
              <a:t> </a:t>
            </a:r>
            <a:r>
              <a:rPr lang="fr-FR" dirty="0" err="1" smtClean="0"/>
              <a:t>Nousseiba</a:t>
            </a:r>
            <a:endParaRPr lang="fr-FR" dirty="0"/>
          </a:p>
        </p:txBody>
      </p:sp>
      <p:sp>
        <p:nvSpPr>
          <p:cNvPr id="2" name="Titre 1"/>
          <p:cNvSpPr>
            <a:spLocks noGrp="1"/>
          </p:cNvSpPr>
          <p:nvPr>
            <p:ph type="ctrTitle"/>
          </p:nvPr>
        </p:nvSpPr>
        <p:spPr/>
        <p:txBody>
          <a:bodyPr/>
          <a:lstStyle/>
          <a:p>
            <a:r>
              <a:rPr smtClean="0"/>
              <a:t>English </a:t>
            </a:r>
            <a:r>
              <a:rPr smtClean="0"/>
              <a:t>in </a:t>
            </a:r>
            <a:r>
              <a:rPr smtClean="0"/>
              <a:t>clinical psychology</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English is studied in clinical psychology to </a:t>
            </a:r>
            <a:endParaRPr lang="fr-FR" dirty="0"/>
          </a:p>
        </p:txBody>
      </p:sp>
      <p:sp>
        <p:nvSpPr>
          <p:cNvPr id="3" name="Espace réservé du contenu 2"/>
          <p:cNvSpPr>
            <a:spLocks noGrp="1"/>
          </p:cNvSpPr>
          <p:nvPr>
            <p:ph sz="quarter" idx="1"/>
          </p:nvPr>
        </p:nvSpPr>
        <p:spPr/>
        <p:txBody>
          <a:bodyPr/>
          <a:lstStyle/>
          <a:p>
            <a:r>
              <a:rPr lang="en-US" dirty="0" smtClean="0"/>
              <a:t>access </a:t>
            </a:r>
            <a:r>
              <a:rPr lang="en-US" dirty="0" smtClean="0"/>
              <a:t>global research, </a:t>
            </a:r>
            <a:endParaRPr lang="en-US" dirty="0" smtClean="0"/>
          </a:p>
          <a:p>
            <a:r>
              <a:rPr lang="en-US" dirty="0" smtClean="0"/>
              <a:t>stay </a:t>
            </a:r>
            <a:r>
              <a:rPr lang="en-US" dirty="0" smtClean="0"/>
              <a:t>updated on international developments, </a:t>
            </a:r>
            <a:endParaRPr lang="en-US" dirty="0" smtClean="0"/>
          </a:p>
          <a:p>
            <a:r>
              <a:rPr lang="en-US" dirty="0" smtClean="0"/>
              <a:t>and </a:t>
            </a:r>
            <a:r>
              <a:rPr lang="en-US" dirty="0" smtClean="0"/>
              <a:t>engage with a broader academic community. </a:t>
            </a:r>
            <a:endParaRPr lang="en-US" dirty="0" smtClean="0"/>
          </a:p>
          <a:p>
            <a:r>
              <a:rPr lang="en-US" dirty="0" smtClean="0"/>
              <a:t>Since </a:t>
            </a:r>
            <a:r>
              <a:rPr lang="en-US" dirty="0" smtClean="0"/>
              <a:t>much of the latest psychological research and scientific literature is published in English, proficiency in the language is essential for keeping up with advancements and enhancing professional skills</a:t>
            </a:r>
            <a:r>
              <a:rPr lang="en-US" dirty="0" smtClean="0"/>
              <a:t>.</a:t>
            </a:r>
          </a:p>
          <a:p>
            <a:r>
              <a:rPr lang="en-US" dirty="0" err="1" smtClean="0"/>
              <a:t>Clutral</a:t>
            </a:r>
            <a:r>
              <a:rPr lang="en-US" dirty="0" smtClean="0"/>
              <a:t> reasons</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how does context help in translating texts</a:t>
            </a:r>
            <a:endParaRPr lang="fr-FR" dirty="0"/>
          </a:p>
        </p:txBody>
      </p:sp>
      <p:sp>
        <p:nvSpPr>
          <p:cNvPr id="3" name="Espace réservé du contenu 2"/>
          <p:cNvSpPr>
            <a:spLocks noGrp="1"/>
          </p:cNvSpPr>
          <p:nvPr>
            <p:ph sz="quarter" idx="1"/>
          </p:nvPr>
        </p:nvSpPr>
        <p:spPr/>
        <p:txBody>
          <a:bodyPr>
            <a:normAutofit/>
          </a:bodyPr>
          <a:lstStyle/>
          <a:p>
            <a:r>
              <a:rPr lang="en-US" sz="2800" dirty="0" smtClean="0"/>
              <a:t>Context helps in translating texts by providing meaning beyond individual words, allowing the translator to capture the correct nuances, tone, and intent of the original message. It ensures accuracy and clarity, especially in idiomatic expressions or culturally specific references.</a:t>
            </a:r>
            <a:endParaRPr lang="fr-F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785794"/>
            <a:ext cx="7772400" cy="1143000"/>
          </a:xfrm>
        </p:spPr>
        <p:txBody>
          <a:bodyPr>
            <a:normAutofit fontScale="90000"/>
          </a:bodyPr>
          <a:lstStyle/>
          <a:p>
            <a:r>
              <a:rPr lang="en-US" dirty="0" smtClean="0"/>
              <a:t>what is the value of keywords and context in understanding </a:t>
            </a:r>
            <a:r>
              <a:rPr lang="en-US" dirty="0" err="1" smtClean="0"/>
              <a:t>english</a:t>
            </a:r>
            <a:r>
              <a:rPr lang="en-US" dirty="0" smtClean="0"/>
              <a:t> </a:t>
            </a:r>
            <a:br>
              <a:rPr lang="en-US" dirty="0" smtClean="0"/>
            </a:br>
            <a:endParaRPr lang="fr-FR" dirty="0"/>
          </a:p>
        </p:txBody>
      </p:sp>
      <p:sp>
        <p:nvSpPr>
          <p:cNvPr id="3" name="Espace réservé du contenu 2"/>
          <p:cNvSpPr>
            <a:spLocks noGrp="1"/>
          </p:cNvSpPr>
          <p:nvPr>
            <p:ph sz="quarter" idx="1"/>
          </p:nvPr>
        </p:nvSpPr>
        <p:spPr/>
        <p:txBody>
          <a:bodyPr/>
          <a:lstStyle/>
          <a:p>
            <a:endParaRPr lang="en-US" dirty="0" smtClean="0"/>
          </a:p>
          <a:p>
            <a:endParaRPr lang="en-US" dirty="0" smtClean="0"/>
          </a:p>
          <a:p>
            <a:r>
              <a:rPr lang="en-US" dirty="0" smtClean="0"/>
              <a:t>Keywords help identify the main ideas in a text, while context provides surrounding information that clarifies meaning. Together, they enhance comprehension by allowing you to focus on essential points and interpret the message accurately.</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Links to use to </a:t>
            </a:r>
            <a:r>
              <a:rPr lang="fr-FR" dirty="0" err="1" smtClean="0"/>
              <a:t>easily</a:t>
            </a:r>
            <a:r>
              <a:rPr lang="fr-FR" dirty="0" smtClean="0"/>
              <a:t> translate </a:t>
            </a:r>
            <a:r>
              <a:rPr lang="fr-FR" dirty="0" err="1" smtClean="0"/>
              <a:t>using</a:t>
            </a:r>
            <a:r>
              <a:rPr lang="fr-FR" dirty="0" smtClean="0"/>
              <a:t> the right </a:t>
            </a:r>
            <a:r>
              <a:rPr lang="fr-FR" dirty="0" err="1" smtClean="0"/>
              <a:t>context</a:t>
            </a:r>
            <a:endParaRPr lang="fr-FR" dirty="0"/>
          </a:p>
        </p:txBody>
      </p:sp>
      <p:sp>
        <p:nvSpPr>
          <p:cNvPr id="3" name="Espace réservé du contenu 2"/>
          <p:cNvSpPr>
            <a:spLocks noGrp="1"/>
          </p:cNvSpPr>
          <p:nvPr>
            <p:ph sz="quarter" idx="1"/>
          </p:nvPr>
        </p:nvSpPr>
        <p:spPr/>
        <p:txBody>
          <a:bodyPr/>
          <a:lstStyle/>
          <a:p>
            <a:r>
              <a:rPr lang="fr-FR" dirty="0" smtClean="0"/>
              <a:t>https://context.reverso.net/traduction/anglais-arabe/addiction</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TotalTime>
  <Words>180</Words>
  <Application>Microsoft Office PowerPoint</Application>
  <PresentationFormat>Affichage à l'écran (4:3)</PresentationFormat>
  <Paragraphs>16</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Capitaux</vt:lpstr>
      <vt:lpstr>English in clinical psychology</vt:lpstr>
      <vt:lpstr>English is studied in clinical psychology to </vt:lpstr>
      <vt:lpstr>how does context help in translating texts</vt:lpstr>
      <vt:lpstr>what is the value of keywords and context in understanding english  </vt:lpstr>
      <vt:lpstr>Links to use to easily translate using the right context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in clinical psychology</dc:title>
  <dc:creator>pc</dc:creator>
  <cp:lastModifiedBy>pc</cp:lastModifiedBy>
  <cp:revision>1</cp:revision>
  <dcterms:created xsi:type="dcterms:W3CDTF">2024-10-15T15:24:31Z</dcterms:created>
  <dcterms:modified xsi:type="dcterms:W3CDTF">2024-10-15T15:45:22Z</dcterms:modified>
</cp:coreProperties>
</file>