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6" r:id="rId3"/>
    <p:sldId id="288" r:id="rId4"/>
    <p:sldId id="291" r:id="rId5"/>
    <p:sldId id="29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FF99FF"/>
    <a:srgbClr val="F688FE"/>
    <a:srgbClr val="D29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4708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843808" y="2060848"/>
            <a:ext cx="3240360" cy="7920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البطالة</a:t>
            </a:r>
            <a:endParaRPr lang="fr-FR" sz="4000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562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4427984" y="692696"/>
            <a:ext cx="4228002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اولا- تعريف </a:t>
            </a:r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البطالة</a:t>
            </a:r>
            <a:endParaRPr lang="fr-FR" sz="3200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83568" y="1700808"/>
            <a:ext cx="7992888" cy="19442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SA" sz="2800" dirty="0"/>
              <a:t>عدم توفر العمل لشخص راغب فيه </a:t>
            </a:r>
            <a:r>
              <a:rPr lang="ar-DZ" sz="2800" dirty="0" smtClean="0"/>
              <a:t>ويبحث عنه </a:t>
            </a:r>
            <a:r>
              <a:rPr lang="ar-SA" sz="2800" dirty="0" smtClean="0"/>
              <a:t>مع </a:t>
            </a:r>
            <a:r>
              <a:rPr lang="ar-SA" sz="2800" dirty="0"/>
              <a:t>قدرته عليه في مهنة تتفق مع استعداده نظرا لحالة سوق العمل، وتحدده نسبة العمال المتعطلين قياسا إلى مجموع الأيدي العاملة 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802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3275856" y="1383159"/>
            <a:ext cx="279671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1- حسب نمط التشغيل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24128" y="2564904"/>
            <a:ext cx="242508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سافرة او صريحة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932040" y="3255367"/>
            <a:ext cx="321716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جزئية او نقص التشغيل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204120" y="404664"/>
            <a:ext cx="4936976" cy="70609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solidFill>
                  <a:srgbClr val="FF0000"/>
                </a:solidFill>
              </a:rPr>
              <a:t>ثانيا- </a:t>
            </a:r>
            <a:r>
              <a:rPr lang="ar-DZ" dirty="0" smtClean="0">
                <a:solidFill>
                  <a:srgbClr val="FF0000"/>
                </a:solidFill>
              </a:rPr>
              <a:t>انواع البطالة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2040" y="4047455"/>
            <a:ext cx="3217168" cy="461665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مقنعة او مستترة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064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3275856" y="1383159"/>
            <a:ext cx="279671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2- حسب طبيعة النشاط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24128" y="2564904"/>
            <a:ext cx="242508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احتكاكية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932040" y="3255367"/>
            <a:ext cx="321716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دورية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204120" y="404664"/>
            <a:ext cx="4936976" cy="70609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solidFill>
                  <a:srgbClr val="FF0000"/>
                </a:solidFill>
              </a:rPr>
              <a:t>ثانيا- </a:t>
            </a:r>
            <a:r>
              <a:rPr lang="ar-DZ" dirty="0" smtClean="0">
                <a:solidFill>
                  <a:srgbClr val="FF0000"/>
                </a:solidFill>
              </a:rPr>
              <a:t>انواع البطالة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2040" y="4047455"/>
            <a:ext cx="3217168" cy="461665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هيكلية بنائية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932040" y="4797152"/>
            <a:ext cx="321716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تكنولوجية او فنية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228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3275856" y="1383159"/>
            <a:ext cx="279671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3- حسب طبيعتها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24128" y="2564904"/>
            <a:ext cx="242508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موسمية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932040" y="3255367"/>
            <a:ext cx="321716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اختيارية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204120" y="404664"/>
            <a:ext cx="4936976" cy="70609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solidFill>
                  <a:srgbClr val="FF0000"/>
                </a:solidFill>
              </a:rPr>
              <a:t>ثانيا- </a:t>
            </a:r>
            <a:r>
              <a:rPr lang="ar-DZ" dirty="0" smtClean="0">
                <a:solidFill>
                  <a:srgbClr val="FF0000"/>
                </a:solidFill>
              </a:rPr>
              <a:t>انواع البطالة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2040" y="4047455"/>
            <a:ext cx="3217168" cy="461665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بطالة اجبارية او قسرية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897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3221</TotalTime>
  <Words>86</Words>
  <Application>Microsoft Office PowerPoint</Application>
  <PresentationFormat>Affichage à l'écran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Oriel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42</cp:revision>
  <dcterms:created xsi:type="dcterms:W3CDTF">2024-01-03T10:13:51Z</dcterms:created>
  <dcterms:modified xsi:type="dcterms:W3CDTF">2025-12-23T13:20:53Z</dcterms:modified>
</cp:coreProperties>
</file>