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86" r:id="rId3"/>
    <p:sldId id="288" r:id="rId4"/>
    <p:sldId id="291" r:id="rId5"/>
    <p:sldId id="29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  <a:srgbClr val="FF99FF"/>
    <a:srgbClr val="F688FE"/>
    <a:srgbClr val="D290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0" autoAdjust="0"/>
    <p:restoredTop sz="94708" autoAdjust="0"/>
  </p:normalViewPr>
  <p:slideViewPr>
    <p:cSldViewPr>
      <p:cViewPr varScale="1"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9464080-0B90-4E29-9286-EA77E32FD92E}" type="datetimeFigureOut">
              <a:rPr lang="fr-FR" smtClean="0"/>
              <a:t>23/12/2025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7F4ACE-BD97-4721-BD85-106D1C0A8800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>
          <a:xfrm>
            <a:off x="2843808" y="2060848"/>
            <a:ext cx="3240360" cy="792088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1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4000" dirty="0" smtClean="0">
                <a:solidFill>
                  <a:srgbClr val="7030A0"/>
                </a:solidFill>
                <a:latin typeface="Simplified Arabic" pitchFamily="18" charset="-78"/>
                <a:cs typeface="Simplified Arabic" pitchFamily="18" charset="-78"/>
              </a:rPr>
              <a:t>البطالة</a:t>
            </a:r>
            <a:endParaRPr lang="fr-FR" sz="4000" dirty="0">
              <a:solidFill>
                <a:srgbClr val="7030A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8562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4427984" y="692696"/>
            <a:ext cx="4228002" cy="648072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اولا- تعريف </a:t>
            </a:r>
            <a:r>
              <a:rPr lang="ar-DZ" sz="3200" dirty="0" smtClean="0">
                <a:solidFill>
                  <a:srgbClr val="00B050"/>
                </a:solidFill>
                <a:latin typeface="Simplified Arabic" pitchFamily="18" charset="-78"/>
                <a:cs typeface="Simplified Arabic" pitchFamily="18" charset="-78"/>
              </a:rPr>
              <a:t>البطالة</a:t>
            </a:r>
            <a:endParaRPr lang="fr-FR" sz="3200" dirty="0">
              <a:solidFill>
                <a:srgbClr val="00B050"/>
              </a:solidFill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683568" y="1700808"/>
            <a:ext cx="7992888" cy="1944216"/>
          </a:xfrm>
          <a:prstGeom prst="rect">
            <a:avLst/>
          </a:prstGeom>
        </p:spPr>
        <p:txBody>
          <a:bodyPr vert="horz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rtl="1">
              <a:lnSpc>
                <a:spcPct val="150000"/>
              </a:lnSpc>
            </a:pPr>
            <a:r>
              <a:rPr lang="ar-SA" sz="2800" dirty="0"/>
              <a:t>عدم توفر العمل لشخص راغب فيه </a:t>
            </a:r>
            <a:r>
              <a:rPr lang="ar-DZ" sz="2800" dirty="0" smtClean="0"/>
              <a:t>ويبحث عنه </a:t>
            </a:r>
            <a:r>
              <a:rPr lang="ar-SA" sz="2800" dirty="0" smtClean="0"/>
              <a:t>مع </a:t>
            </a:r>
            <a:r>
              <a:rPr lang="ar-SA" sz="2800" dirty="0"/>
              <a:t>قدرته عليه في مهنة تتفق مع استعداده نظرا لحالة سوق العمل، وتحدده نسبة العمال المتعطلين قياسا إلى مجموع الأيدي العاملة </a:t>
            </a:r>
            <a:endParaRPr lang="fr-FR" sz="28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148028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3275856" y="1383159"/>
            <a:ext cx="279671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1- حسب نمط التشغيل 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24128" y="2564904"/>
            <a:ext cx="242508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سافرة او صريحة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932040" y="3255367"/>
            <a:ext cx="3217168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جزئية او نقص التشغيل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204120" y="404664"/>
            <a:ext cx="4936976" cy="70609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ثانيا- </a:t>
            </a:r>
            <a:r>
              <a:rPr lang="ar-DZ" dirty="0" smtClean="0">
                <a:solidFill>
                  <a:srgbClr val="FF0000"/>
                </a:solidFill>
              </a:rPr>
              <a:t>انواع البطالة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32040" y="4047455"/>
            <a:ext cx="3217168" cy="46166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مقنعة او مستترة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70649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3275856" y="1383159"/>
            <a:ext cx="279671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2- حسب طبيعة النشاط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24128" y="2564904"/>
            <a:ext cx="242508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احتكاكية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932040" y="3255367"/>
            <a:ext cx="3217168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دورية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204120" y="404664"/>
            <a:ext cx="4936976" cy="70609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ثانيا- </a:t>
            </a:r>
            <a:r>
              <a:rPr lang="ar-DZ" dirty="0" smtClean="0">
                <a:solidFill>
                  <a:srgbClr val="FF0000"/>
                </a:solidFill>
              </a:rPr>
              <a:t>انواع البطالة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32040" y="4047455"/>
            <a:ext cx="3217168" cy="46166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هيكلية بنائية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4932040" y="4797152"/>
            <a:ext cx="3217168" cy="46166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تكنولوجية او فنية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2285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8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Ingrid Vanderveldt عرض تقديمي لرجال الأعمال أنثى ، امرأة قوية, أشخاص,  كمبيوتر 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84784"/>
            <a:ext cx="1872208" cy="475252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ZoneTexte 4"/>
          <p:cNvSpPr txBox="1"/>
          <p:nvPr/>
        </p:nvSpPr>
        <p:spPr>
          <a:xfrm>
            <a:off x="3275856" y="1383159"/>
            <a:ext cx="2796716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3- حسب طبيعتها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724128" y="2564904"/>
            <a:ext cx="2425080" cy="4616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موسمية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932040" y="3255367"/>
            <a:ext cx="3217168" cy="46166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اختيارية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204120" y="404664"/>
            <a:ext cx="4936976" cy="70609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ar-DZ" dirty="0" smtClean="0">
                <a:solidFill>
                  <a:srgbClr val="FF0000"/>
                </a:solidFill>
              </a:rPr>
              <a:t>ثانيا- </a:t>
            </a:r>
            <a:r>
              <a:rPr lang="ar-DZ" dirty="0" smtClean="0">
                <a:solidFill>
                  <a:srgbClr val="FF0000"/>
                </a:solidFill>
              </a:rPr>
              <a:t>انواع البطالة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932040" y="4047455"/>
            <a:ext cx="3217168" cy="461665"/>
          </a:xfrm>
          <a:prstGeom prst="rect">
            <a:avLst/>
          </a:prstGeom>
          <a:solidFill>
            <a:srgbClr val="66FF99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dirty="0" smtClean="0">
                <a:latin typeface="Simplified Arabic" pitchFamily="18" charset="-78"/>
                <a:cs typeface="Simplified Arabic" pitchFamily="18" charset="-78"/>
              </a:rPr>
              <a:t>بطالة اجبارية او قسرية</a:t>
            </a:r>
            <a:endParaRPr lang="fr-FR" sz="2400" dirty="0">
              <a:latin typeface="Simplified Arabic" pitchFamily="18" charset="-78"/>
              <a:cs typeface="Simplified Arabic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98897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3221</TotalTime>
  <Words>86</Words>
  <Application>Microsoft Office PowerPoint</Application>
  <PresentationFormat>Affichage à l'écran (4:3)</PresentationFormat>
  <Paragraphs>19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Oriel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مقياس: سوق العمل في الجزائر</dc:title>
  <dc:creator>VAIO</dc:creator>
  <cp:lastModifiedBy>VAIO</cp:lastModifiedBy>
  <cp:revision>42</cp:revision>
  <dcterms:created xsi:type="dcterms:W3CDTF">2024-01-03T10:13:51Z</dcterms:created>
  <dcterms:modified xsi:type="dcterms:W3CDTF">2025-12-23T13:20:53Z</dcterms:modified>
</cp:coreProperties>
</file>