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71" r:id="rId6"/>
    <p:sldId id="260" r:id="rId7"/>
    <p:sldId id="272" r:id="rId8"/>
    <p:sldId id="261" r:id="rId9"/>
    <p:sldId id="262" r:id="rId10"/>
    <p:sldId id="263" r:id="rId11"/>
    <p:sldId id="270"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37F3"/>
    <a:srgbClr val="B038F2"/>
    <a:srgbClr val="6141E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46" d="100"/>
          <a:sy n="46" d="100"/>
        </p:scale>
        <p:origin x="-924" y="-5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CD223F-ADF7-4BD3-A624-CD9005209C81}" type="doc">
      <dgm:prSet loTypeId="urn:microsoft.com/office/officeart/2005/8/layout/radial6" loCatId="cycle" qsTypeId="urn:microsoft.com/office/officeart/2005/8/quickstyle/3d1" qsCatId="3D" csTypeId="urn:microsoft.com/office/officeart/2005/8/colors/colorful1" csCatId="colorful" phldr="1"/>
      <dgm:spPr/>
      <dgm:t>
        <a:bodyPr/>
        <a:lstStyle/>
        <a:p>
          <a:endParaRPr lang="fr-FR"/>
        </a:p>
      </dgm:t>
    </dgm:pt>
    <dgm:pt modelId="{19520D2E-C931-4719-81F4-E8F0DB54782E}">
      <dgm:prSet phldrT="[Texte]"/>
      <dgm:spPr/>
      <dgm:t>
        <a:bodyPr/>
        <a:lstStyle/>
        <a:p>
          <a:r>
            <a:rPr lang="ar-DZ" dirty="0" smtClean="0"/>
            <a:t>الأقسام الإدارية</a:t>
          </a:r>
          <a:endParaRPr lang="fr-FR" dirty="0"/>
        </a:p>
      </dgm:t>
    </dgm:pt>
    <dgm:pt modelId="{181CB9AB-5E5B-4F42-A3EE-FCB651BC29F7}" type="parTrans" cxnId="{23BCA7CD-B6A1-4979-98CF-1647378CE006}">
      <dgm:prSet/>
      <dgm:spPr/>
      <dgm:t>
        <a:bodyPr/>
        <a:lstStyle/>
        <a:p>
          <a:endParaRPr lang="fr-FR"/>
        </a:p>
      </dgm:t>
    </dgm:pt>
    <dgm:pt modelId="{A0474F36-B314-4A8A-B022-FA51E1C9661B}" type="sibTrans" cxnId="{23BCA7CD-B6A1-4979-98CF-1647378CE006}">
      <dgm:prSet/>
      <dgm:spPr/>
      <dgm:t>
        <a:bodyPr/>
        <a:lstStyle/>
        <a:p>
          <a:endParaRPr lang="fr-FR"/>
        </a:p>
      </dgm:t>
    </dgm:pt>
    <dgm:pt modelId="{0E52E51C-19B9-4478-B65B-8EEB56D62C55}">
      <dgm:prSet phldrT="[Texte]"/>
      <dgm:spPr/>
      <dgm:t>
        <a:bodyPr/>
        <a:lstStyle/>
        <a:p>
          <a:r>
            <a:rPr lang="ar-DZ" dirty="0" smtClean="0"/>
            <a:t>قسم القضايا</a:t>
          </a:r>
          <a:endParaRPr lang="fr-FR" dirty="0"/>
        </a:p>
      </dgm:t>
    </dgm:pt>
    <dgm:pt modelId="{EB42B2C4-E35C-4692-BE11-BB88EB8FB9A3}" type="parTrans" cxnId="{05BA9946-BDEC-4499-8E97-CBD0981EA4FA}">
      <dgm:prSet/>
      <dgm:spPr/>
      <dgm:t>
        <a:bodyPr/>
        <a:lstStyle/>
        <a:p>
          <a:endParaRPr lang="fr-FR"/>
        </a:p>
      </dgm:t>
    </dgm:pt>
    <dgm:pt modelId="{ABE265D8-481B-4F72-8E3A-E1E980C12C2F}" type="sibTrans" cxnId="{05BA9946-BDEC-4499-8E97-CBD0981EA4FA}">
      <dgm:prSet/>
      <dgm:spPr/>
      <dgm:t>
        <a:bodyPr/>
        <a:lstStyle/>
        <a:p>
          <a:endParaRPr lang="fr-FR"/>
        </a:p>
      </dgm:t>
    </dgm:pt>
    <dgm:pt modelId="{3233CAEB-749F-4495-A553-88163036A76A}">
      <dgm:prSet phldrT="[Texte]"/>
      <dgm:spPr/>
      <dgm:t>
        <a:bodyPr/>
        <a:lstStyle/>
        <a:p>
          <a:r>
            <a:rPr lang="ar-DZ" dirty="0" smtClean="0"/>
            <a:t>قسم الدعاية والإعلان</a:t>
          </a:r>
          <a:endParaRPr lang="fr-FR" dirty="0"/>
        </a:p>
      </dgm:t>
    </dgm:pt>
    <dgm:pt modelId="{E843F9B8-E7F0-4C5C-B796-27A9D5F4CD11}" type="parTrans" cxnId="{D3018FDC-32A3-437A-A88B-1F49263F0B88}">
      <dgm:prSet/>
      <dgm:spPr/>
      <dgm:t>
        <a:bodyPr/>
        <a:lstStyle/>
        <a:p>
          <a:endParaRPr lang="fr-FR"/>
        </a:p>
      </dgm:t>
    </dgm:pt>
    <dgm:pt modelId="{208D3B85-167D-4340-A0D5-A10A0AD8642A}" type="sibTrans" cxnId="{D3018FDC-32A3-437A-A88B-1F49263F0B88}">
      <dgm:prSet/>
      <dgm:spPr/>
      <dgm:t>
        <a:bodyPr/>
        <a:lstStyle/>
        <a:p>
          <a:endParaRPr lang="fr-FR"/>
        </a:p>
      </dgm:t>
    </dgm:pt>
    <dgm:pt modelId="{5A0EB9E2-5C8B-46C9-BCDC-34472F7A5288}">
      <dgm:prSet phldrT="[Texte]"/>
      <dgm:spPr/>
      <dgm:t>
        <a:bodyPr/>
        <a:lstStyle/>
        <a:p>
          <a:r>
            <a:rPr lang="ar-DZ" dirty="0" smtClean="0"/>
            <a:t>الرقابة الداخلية والتفتيش</a:t>
          </a:r>
          <a:endParaRPr lang="fr-FR" dirty="0"/>
        </a:p>
      </dgm:t>
    </dgm:pt>
    <dgm:pt modelId="{982B2EF1-3BEE-49D0-8675-2DAD346B6F21}" type="parTrans" cxnId="{4B0829C3-41FC-4EEE-9BAC-9008EE986D58}">
      <dgm:prSet/>
      <dgm:spPr/>
      <dgm:t>
        <a:bodyPr/>
        <a:lstStyle/>
        <a:p>
          <a:endParaRPr lang="fr-FR"/>
        </a:p>
      </dgm:t>
    </dgm:pt>
    <dgm:pt modelId="{A29C4755-F0F8-4358-9EDC-1838FE514046}" type="sibTrans" cxnId="{4B0829C3-41FC-4EEE-9BAC-9008EE986D58}">
      <dgm:prSet/>
      <dgm:spPr/>
      <dgm:t>
        <a:bodyPr/>
        <a:lstStyle/>
        <a:p>
          <a:endParaRPr lang="fr-FR"/>
        </a:p>
      </dgm:t>
    </dgm:pt>
    <dgm:pt modelId="{337A942B-CF90-4409-A3F7-C9195C2E54C6}">
      <dgm:prSet/>
      <dgm:spPr/>
      <dgm:t>
        <a:bodyPr/>
        <a:lstStyle/>
        <a:p>
          <a:endParaRPr lang="fr-FR"/>
        </a:p>
      </dgm:t>
    </dgm:pt>
    <dgm:pt modelId="{F1F6B23B-C358-42EA-8C36-58618468DE24}" type="parTrans" cxnId="{5B7F1BCA-FEC0-4C1D-967E-DBA2F080F460}">
      <dgm:prSet/>
      <dgm:spPr/>
      <dgm:t>
        <a:bodyPr/>
        <a:lstStyle/>
        <a:p>
          <a:endParaRPr lang="fr-FR"/>
        </a:p>
      </dgm:t>
    </dgm:pt>
    <dgm:pt modelId="{972B15CE-A162-47AC-84DC-6C9C1119F101}" type="sibTrans" cxnId="{5B7F1BCA-FEC0-4C1D-967E-DBA2F080F460}">
      <dgm:prSet/>
      <dgm:spPr/>
      <dgm:t>
        <a:bodyPr/>
        <a:lstStyle/>
        <a:p>
          <a:endParaRPr lang="fr-FR"/>
        </a:p>
      </dgm:t>
    </dgm:pt>
    <dgm:pt modelId="{58029F2F-FF84-4D3E-8189-F010377CAEAB}">
      <dgm:prSet phldrT="[Texte]"/>
      <dgm:spPr/>
      <dgm:t>
        <a:bodyPr/>
        <a:lstStyle/>
        <a:p>
          <a:r>
            <a:rPr lang="ar-DZ" smtClean="0"/>
            <a:t>قسم الإحصاء</a:t>
          </a:r>
          <a:endParaRPr lang="fr-FR" dirty="0"/>
        </a:p>
      </dgm:t>
    </dgm:pt>
    <dgm:pt modelId="{7773A5CF-A3B9-437B-90C0-28EE96A3F6D4}" type="parTrans" cxnId="{6C5583C1-FD12-4F4D-B4EB-EAA16BC5AD20}">
      <dgm:prSet/>
      <dgm:spPr/>
      <dgm:t>
        <a:bodyPr/>
        <a:lstStyle/>
        <a:p>
          <a:endParaRPr lang="fr-FR"/>
        </a:p>
      </dgm:t>
    </dgm:pt>
    <dgm:pt modelId="{99AF82DB-38EE-4C57-BCFE-4CC465912A51}" type="sibTrans" cxnId="{6C5583C1-FD12-4F4D-B4EB-EAA16BC5AD20}">
      <dgm:prSet/>
      <dgm:spPr/>
      <dgm:t>
        <a:bodyPr/>
        <a:lstStyle/>
        <a:p>
          <a:endParaRPr lang="fr-FR"/>
        </a:p>
      </dgm:t>
    </dgm:pt>
    <dgm:pt modelId="{4A78CEF8-246E-49B2-8873-B24F1745443A}">
      <dgm:prSet phldrT="[Texte]"/>
      <dgm:spPr/>
      <dgm:t>
        <a:bodyPr/>
        <a:lstStyle/>
        <a:p>
          <a:r>
            <a:rPr lang="ar-DZ" dirty="0" smtClean="0"/>
            <a:t>قسم المحاسبة</a:t>
          </a:r>
          <a:endParaRPr lang="fr-FR" dirty="0"/>
        </a:p>
      </dgm:t>
    </dgm:pt>
    <dgm:pt modelId="{E233B7F8-B6A0-4CEF-AF02-A02326C14766}" type="parTrans" cxnId="{76EFFC6F-0579-4AB3-86EB-B01CA2D59CAE}">
      <dgm:prSet/>
      <dgm:spPr/>
      <dgm:t>
        <a:bodyPr/>
        <a:lstStyle/>
        <a:p>
          <a:endParaRPr lang="fr-FR"/>
        </a:p>
      </dgm:t>
    </dgm:pt>
    <dgm:pt modelId="{B3966277-1AE0-4509-B18E-B28644BEB804}" type="sibTrans" cxnId="{76EFFC6F-0579-4AB3-86EB-B01CA2D59CAE}">
      <dgm:prSet/>
      <dgm:spPr/>
      <dgm:t>
        <a:bodyPr/>
        <a:lstStyle/>
        <a:p>
          <a:endParaRPr lang="fr-FR"/>
        </a:p>
      </dgm:t>
    </dgm:pt>
    <dgm:pt modelId="{DAF27C0E-D35B-4591-AE93-7CBDEF06E141}" type="pres">
      <dgm:prSet presAssocID="{D7CD223F-ADF7-4BD3-A624-CD9005209C81}" presName="Name0" presStyleCnt="0">
        <dgm:presLayoutVars>
          <dgm:chMax val="1"/>
          <dgm:dir/>
          <dgm:animLvl val="ctr"/>
          <dgm:resizeHandles val="exact"/>
        </dgm:presLayoutVars>
      </dgm:prSet>
      <dgm:spPr/>
      <dgm:t>
        <a:bodyPr/>
        <a:lstStyle/>
        <a:p>
          <a:endParaRPr lang="fr-FR"/>
        </a:p>
      </dgm:t>
    </dgm:pt>
    <dgm:pt modelId="{E7F24943-10EF-4679-ABC1-F2EA5099D688}" type="pres">
      <dgm:prSet presAssocID="{19520D2E-C931-4719-81F4-E8F0DB54782E}" presName="centerShape" presStyleLbl="node0" presStyleIdx="0" presStyleCnt="1"/>
      <dgm:spPr/>
      <dgm:t>
        <a:bodyPr/>
        <a:lstStyle/>
        <a:p>
          <a:endParaRPr lang="fr-FR"/>
        </a:p>
      </dgm:t>
    </dgm:pt>
    <dgm:pt modelId="{B27504B2-8E01-4FEB-AD61-E6BF0C9E99BC}" type="pres">
      <dgm:prSet presAssocID="{0E52E51C-19B9-4478-B65B-8EEB56D62C55}" presName="node" presStyleLbl="node1" presStyleIdx="0" presStyleCnt="5">
        <dgm:presLayoutVars>
          <dgm:bulletEnabled val="1"/>
        </dgm:presLayoutVars>
      </dgm:prSet>
      <dgm:spPr/>
      <dgm:t>
        <a:bodyPr/>
        <a:lstStyle/>
        <a:p>
          <a:endParaRPr lang="fr-FR"/>
        </a:p>
      </dgm:t>
    </dgm:pt>
    <dgm:pt modelId="{88156065-B280-4047-B1BD-76C436D93B74}" type="pres">
      <dgm:prSet presAssocID="{0E52E51C-19B9-4478-B65B-8EEB56D62C55}" presName="dummy" presStyleCnt="0"/>
      <dgm:spPr/>
    </dgm:pt>
    <dgm:pt modelId="{1C793EBC-DBF1-4D7E-B03A-32F4F48D9316}" type="pres">
      <dgm:prSet presAssocID="{ABE265D8-481B-4F72-8E3A-E1E980C12C2F}" presName="sibTrans" presStyleLbl="sibTrans2D1" presStyleIdx="0" presStyleCnt="5"/>
      <dgm:spPr/>
      <dgm:t>
        <a:bodyPr/>
        <a:lstStyle/>
        <a:p>
          <a:endParaRPr lang="fr-FR"/>
        </a:p>
      </dgm:t>
    </dgm:pt>
    <dgm:pt modelId="{56F25805-C6E6-4631-8D92-9CAD2204EA31}" type="pres">
      <dgm:prSet presAssocID="{3233CAEB-749F-4495-A553-88163036A76A}" presName="node" presStyleLbl="node1" presStyleIdx="1" presStyleCnt="5">
        <dgm:presLayoutVars>
          <dgm:bulletEnabled val="1"/>
        </dgm:presLayoutVars>
      </dgm:prSet>
      <dgm:spPr/>
      <dgm:t>
        <a:bodyPr/>
        <a:lstStyle/>
        <a:p>
          <a:endParaRPr lang="fr-FR"/>
        </a:p>
      </dgm:t>
    </dgm:pt>
    <dgm:pt modelId="{75D22332-BDC3-4606-9E35-690CC0D0B2EE}" type="pres">
      <dgm:prSet presAssocID="{3233CAEB-749F-4495-A553-88163036A76A}" presName="dummy" presStyleCnt="0"/>
      <dgm:spPr/>
    </dgm:pt>
    <dgm:pt modelId="{6B071469-6C63-4EC4-8175-842E2DDBFE3F}" type="pres">
      <dgm:prSet presAssocID="{208D3B85-167D-4340-A0D5-A10A0AD8642A}" presName="sibTrans" presStyleLbl="sibTrans2D1" presStyleIdx="1" presStyleCnt="5"/>
      <dgm:spPr/>
      <dgm:t>
        <a:bodyPr/>
        <a:lstStyle/>
        <a:p>
          <a:endParaRPr lang="fr-FR"/>
        </a:p>
      </dgm:t>
    </dgm:pt>
    <dgm:pt modelId="{D439600C-991C-4632-98A2-3BE7D9FE4B03}" type="pres">
      <dgm:prSet presAssocID="{5A0EB9E2-5C8B-46C9-BCDC-34472F7A5288}" presName="node" presStyleLbl="node1" presStyleIdx="2" presStyleCnt="5">
        <dgm:presLayoutVars>
          <dgm:bulletEnabled val="1"/>
        </dgm:presLayoutVars>
      </dgm:prSet>
      <dgm:spPr/>
      <dgm:t>
        <a:bodyPr/>
        <a:lstStyle/>
        <a:p>
          <a:endParaRPr lang="fr-FR"/>
        </a:p>
      </dgm:t>
    </dgm:pt>
    <dgm:pt modelId="{CAC9B159-E295-4F10-9690-9C214CD68423}" type="pres">
      <dgm:prSet presAssocID="{5A0EB9E2-5C8B-46C9-BCDC-34472F7A5288}" presName="dummy" presStyleCnt="0"/>
      <dgm:spPr/>
    </dgm:pt>
    <dgm:pt modelId="{F6D2EA8B-AE57-4F6A-858B-5BED738F663A}" type="pres">
      <dgm:prSet presAssocID="{A29C4755-F0F8-4358-9EDC-1838FE514046}" presName="sibTrans" presStyleLbl="sibTrans2D1" presStyleIdx="2" presStyleCnt="5"/>
      <dgm:spPr/>
      <dgm:t>
        <a:bodyPr/>
        <a:lstStyle/>
        <a:p>
          <a:endParaRPr lang="fr-FR"/>
        </a:p>
      </dgm:t>
    </dgm:pt>
    <dgm:pt modelId="{705447A5-1AC3-422B-950A-6FDAC8EF4894}" type="pres">
      <dgm:prSet presAssocID="{58029F2F-FF84-4D3E-8189-F010377CAEAB}" presName="node" presStyleLbl="node1" presStyleIdx="3" presStyleCnt="5">
        <dgm:presLayoutVars>
          <dgm:bulletEnabled val="1"/>
        </dgm:presLayoutVars>
      </dgm:prSet>
      <dgm:spPr/>
      <dgm:t>
        <a:bodyPr/>
        <a:lstStyle/>
        <a:p>
          <a:endParaRPr lang="fr-FR"/>
        </a:p>
      </dgm:t>
    </dgm:pt>
    <dgm:pt modelId="{6F91763F-6B0B-46F9-8F94-DF67C0CC1501}" type="pres">
      <dgm:prSet presAssocID="{58029F2F-FF84-4D3E-8189-F010377CAEAB}" presName="dummy" presStyleCnt="0"/>
      <dgm:spPr/>
    </dgm:pt>
    <dgm:pt modelId="{1F7C9A10-9AAA-41FC-9925-F79DB6228262}" type="pres">
      <dgm:prSet presAssocID="{99AF82DB-38EE-4C57-BCFE-4CC465912A51}" presName="sibTrans" presStyleLbl="sibTrans2D1" presStyleIdx="3" presStyleCnt="5"/>
      <dgm:spPr/>
    </dgm:pt>
    <dgm:pt modelId="{0D34EB9F-2770-4D53-8902-0688F9A396E3}" type="pres">
      <dgm:prSet presAssocID="{4A78CEF8-246E-49B2-8873-B24F1745443A}" presName="node" presStyleLbl="node1" presStyleIdx="4" presStyleCnt="5">
        <dgm:presLayoutVars>
          <dgm:bulletEnabled val="1"/>
        </dgm:presLayoutVars>
      </dgm:prSet>
      <dgm:spPr/>
      <dgm:t>
        <a:bodyPr/>
        <a:lstStyle/>
        <a:p>
          <a:endParaRPr lang="fr-FR"/>
        </a:p>
      </dgm:t>
    </dgm:pt>
    <dgm:pt modelId="{1E5DAF5A-A208-4A28-B530-A829833D5DC5}" type="pres">
      <dgm:prSet presAssocID="{4A78CEF8-246E-49B2-8873-B24F1745443A}" presName="dummy" presStyleCnt="0"/>
      <dgm:spPr/>
    </dgm:pt>
    <dgm:pt modelId="{5888CB81-1D86-4A2B-9B8E-2DB658875A60}" type="pres">
      <dgm:prSet presAssocID="{B3966277-1AE0-4509-B18E-B28644BEB804}" presName="sibTrans" presStyleLbl="sibTrans2D1" presStyleIdx="4" presStyleCnt="5"/>
      <dgm:spPr/>
    </dgm:pt>
  </dgm:ptLst>
  <dgm:cxnLst>
    <dgm:cxn modelId="{26D74245-8A95-43CC-AB98-466E2444EC8D}" type="presOf" srcId="{D7CD223F-ADF7-4BD3-A624-CD9005209C81}" destId="{DAF27C0E-D35B-4591-AE93-7CBDEF06E141}" srcOrd="0" destOrd="0" presId="urn:microsoft.com/office/officeart/2005/8/layout/radial6"/>
    <dgm:cxn modelId="{496BD875-7B94-4959-859B-E30973D10F96}" type="presOf" srcId="{208D3B85-167D-4340-A0D5-A10A0AD8642A}" destId="{6B071469-6C63-4EC4-8175-842E2DDBFE3F}" srcOrd="0" destOrd="0" presId="urn:microsoft.com/office/officeart/2005/8/layout/radial6"/>
    <dgm:cxn modelId="{D3018FDC-32A3-437A-A88B-1F49263F0B88}" srcId="{19520D2E-C931-4719-81F4-E8F0DB54782E}" destId="{3233CAEB-749F-4495-A553-88163036A76A}" srcOrd="1" destOrd="0" parTransId="{E843F9B8-E7F0-4C5C-B796-27A9D5F4CD11}" sibTransId="{208D3B85-167D-4340-A0D5-A10A0AD8642A}"/>
    <dgm:cxn modelId="{6C5583C1-FD12-4F4D-B4EB-EAA16BC5AD20}" srcId="{19520D2E-C931-4719-81F4-E8F0DB54782E}" destId="{58029F2F-FF84-4D3E-8189-F010377CAEAB}" srcOrd="3" destOrd="0" parTransId="{7773A5CF-A3B9-437B-90C0-28EE96A3F6D4}" sibTransId="{99AF82DB-38EE-4C57-BCFE-4CC465912A51}"/>
    <dgm:cxn modelId="{A7816B32-3A5A-411E-BE4E-A8A5B68E18D1}" type="presOf" srcId="{B3966277-1AE0-4509-B18E-B28644BEB804}" destId="{5888CB81-1D86-4A2B-9B8E-2DB658875A60}" srcOrd="0" destOrd="0" presId="urn:microsoft.com/office/officeart/2005/8/layout/radial6"/>
    <dgm:cxn modelId="{8127CDE9-7030-4548-A429-C0C9A66727DE}" type="presOf" srcId="{3233CAEB-749F-4495-A553-88163036A76A}" destId="{56F25805-C6E6-4631-8D92-9CAD2204EA31}" srcOrd="0" destOrd="0" presId="urn:microsoft.com/office/officeart/2005/8/layout/radial6"/>
    <dgm:cxn modelId="{76EFFC6F-0579-4AB3-86EB-B01CA2D59CAE}" srcId="{19520D2E-C931-4719-81F4-E8F0DB54782E}" destId="{4A78CEF8-246E-49B2-8873-B24F1745443A}" srcOrd="4" destOrd="0" parTransId="{E233B7F8-B6A0-4CEF-AF02-A02326C14766}" sibTransId="{B3966277-1AE0-4509-B18E-B28644BEB804}"/>
    <dgm:cxn modelId="{B3E62D63-F1DB-4FD5-878C-13CF9054099C}" type="presOf" srcId="{5A0EB9E2-5C8B-46C9-BCDC-34472F7A5288}" destId="{D439600C-991C-4632-98A2-3BE7D9FE4B03}" srcOrd="0" destOrd="0" presId="urn:microsoft.com/office/officeart/2005/8/layout/radial6"/>
    <dgm:cxn modelId="{2ACAEE30-F6A3-4548-A22B-83247ECC65D1}" type="presOf" srcId="{58029F2F-FF84-4D3E-8189-F010377CAEAB}" destId="{705447A5-1AC3-422B-950A-6FDAC8EF4894}" srcOrd="0" destOrd="0" presId="urn:microsoft.com/office/officeart/2005/8/layout/radial6"/>
    <dgm:cxn modelId="{19A84766-836D-4ED9-B456-DF31D61E775A}" type="presOf" srcId="{ABE265D8-481B-4F72-8E3A-E1E980C12C2F}" destId="{1C793EBC-DBF1-4D7E-B03A-32F4F48D9316}" srcOrd="0" destOrd="0" presId="urn:microsoft.com/office/officeart/2005/8/layout/radial6"/>
    <dgm:cxn modelId="{A1B51529-DAF3-4E53-9ED3-D7649A4AAF9B}" type="presOf" srcId="{19520D2E-C931-4719-81F4-E8F0DB54782E}" destId="{E7F24943-10EF-4679-ABC1-F2EA5099D688}" srcOrd="0" destOrd="0" presId="urn:microsoft.com/office/officeart/2005/8/layout/radial6"/>
    <dgm:cxn modelId="{2F698020-F64B-4077-A4CB-36365EC64BD4}" type="presOf" srcId="{0E52E51C-19B9-4478-B65B-8EEB56D62C55}" destId="{B27504B2-8E01-4FEB-AD61-E6BF0C9E99BC}" srcOrd="0" destOrd="0" presId="urn:microsoft.com/office/officeart/2005/8/layout/radial6"/>
    <dgm:cxn modelId="{4B0829C3-41FC-4EEE-9BAC-9008EE986D58}" srcId="{19520D2E-C931-4719-81F4-E8F0DB54782E}" destId="{5A0EB9E2-5C8B-46C9-BCDC-34472F7A5288}" srcOrd="2" destOrd="0" parTransId="{982B2EF1-3BEE-49D0-8675-2DAD346B6F21}" sibTransId="{A29C4755-F0F8-4358-9EDC-1838FE514046}"/>
    <dgm:cxn modelId="{E1E58452-5379-4C68-B8CB-D230C284C826}" type="presOf" srcId="{A29C4755-F0F8-4358-9EDC-1838FE514046}" destId="{F6D2EA8B-AE57-4F6A-858B-5BED738F663A}" srcOrd="0" destOrd="0" presId="urn:microsoft.com/office/officeart/2005/8/layout/radial6"/>
    <dgm:cxn modelId="{05BA9946-BDEC-4499-8E97-CBD0981EA4FA}" srcId="{19520D2E-C931-4719-81F4-E8F0DB54782E}" destId="{0E52E51C-19B9-4478-B65B-8EEB56D62C55}" srcOrd="0" destOrd="0" parTransId="{EB42B2C4-E35C-4692-BE11-BB88EB8FB9A3}" sibTransId="{ABE265D8-481B-4F72-8E3A-E1E980C12C2F}"/>
    <dgm:cxn modelId="{5B7F1BCA-FEC0-4C1D-967E-DBA2F080F460}" srcId="{D7CD223F-ADF7-4BD3-A624-CD9005209C81}" destId="{337A942B-CF90-4409-A3F7-C9195C2E54C6}" srcOrd="1" destOrd="0" parTransId="{F1F6B23B-C358-42EA-8C36-58618468DE24}" sibTransId="{972B15CE-A162-47AC-84DC-6C9C1119F101}"/>
    <dgm:cxn modelId="{23BCA7CD-B6A1-4979-98CF-1647378CE006}" srcId="{D7CD223F-ADF7-4BD3-A624-CD9005209C81}" destId="{19520D2E-C931-4719-81F4-E8F0DB54782E}" srcOrd="0" destOrd="0" parTransId="{181CB9AB-5E5B-4F42-A3EE-FCB651BC29F7}" sibTransId="{A0474F36-B314-4A8A-B022-FA51E1C9661B}"/>
    <dgm:cxn modelId="{FB1070E8-907D-4F1A-9C96-C575CA5371D8}" type="presOf" srcId="{4A78CEF8-246E-49B2-8873-B24F1745443A}" destId="{0D34EB9F-2770-4D53-8902-0688F9A396E3}" srcOrd="0" destOrd="0" presId="urn:microsoft.com/office/officeart/2005/8/layout/radial6"/>
    <dgm:cxn modelId="{ECD190F5-44B4-416F-8661-A9D330397E99}" type="presOf" srcId="{99AF82DB-38EE-4C57-BCFE-4CC465912A51}" destId="{1F7C9A10-9AAA-41FC-9925-F79DB6228262}" srcOrd="0" destOrd="0" presId="urn:microsoft.com/office/officeart/2005/8/layout/radial6"/>
    <dgm:cxn modelId="{0B349307-7BE1-4FC6-9C85-DB49BF150EA3}" type="presParOf" srcId="{DAF27C0E-D35B-4591-AE93-7CBDEF06E141}" destId="{E7F24943-10EF-4679-ABC1-F2EA5099D688}" srcOrd="0" destOrd="0" presId="urn:microsoft.com/office/officeart/2005/8/layout/radial6"/>
    <dgm:cxn modelId="{02262BA0-61E3-4137-842C-A1ED6553A5D3}" type="presParOf" srcId="{DAF27C0E-D35B-4591-AE93-7CBDEF06E141}" destId="{B27504B2-8E01-4FEB-AD61-E6BF0C9E99BC}" srcOrd="1" destOrd="0" presId="urn:microsoft.com/office/officeart/2005/8/layout/radial6"/>
    <dgm:cxn modelId="{A581687F-5A76-4F65-B534-CAC10BD7CE9E}" type="presParOf" srcId="{DAF27C0E-D35B-4591-AE93-7CBDEF06E141}" destId="{88156065-B280-4047-B1BD-76C436D93B74}" srcOrd="2" destOrd="0" presId="urn:microsoft.com/office/officeart/2005/8/layout/radial6"/>
    <dgm:cxn modelId="{249BBDB0-8AC0-4AAF-B585-C008F5EC4995}" type="presParOf" srcId="{DAF27C0E-D35B-4591-AE93-7CBDEF06E141}" destId="{1C793EBC-DBF1-4D7E-B03A-32F4F48D9316}" srcOrd="3" destOrd="0" presId="urn:microsoft.com/office/officeart/2005/8/layout/radial6"/>
    <dgm:cxn modelId="{4C57B8ED-3B31-41CB-9568-F8F3564DCEDD}" type="presParOf" srcId="{DAF27C0E-D35B-4591-AE93-7CBDEF06E141}" destId="{56F25805-C6E6-4631-8D92-9CAD2204EA31}" srcOrd="4" destOrd="0" presId="urn:microsoft.com/office/officeart/2005/8/layout/radial6"/>
    <dgm:cxn modelId="{260600BB-C074-4386-9FB8-09A8789EA63B}" type="presParOf" srcId="{DAF27C0E-D35B-4591-AE93-7CBDEF06E141}" destId="{75D22332-BDC3-4606-9E35-690CC0D0B2EE}" srcOrd="5" destOrd="0" presId="urn:microsoft.com/office/officeart/2005/8/layout/radial6"/>
    <dgm:cxn modelId="{396923A0-0F03-47DF-98E0-B2A1E0511F81}" type="presParOf" srcId="{DAF27C0E-D35B-4591-AE93-7CBDEF06E141}" destId="{6B071469-6C63-4EC4-8175-842E2DDBFE3F}" srcOrd="6" destOrd="0" presId="urn:microsoft.com/office/officeart/2005/8/layout/radial6"/>
    <dgm:cxn modelId="{6C6E2C5F-533F-49FC-B947-D26D277DBD73}" type="presParOf" srcId="{DAF27C0E-D35B-4591-AE93-7CBDEF06E141}" destId="{D439600C-991C-4632-98A2-3BE7D9FE4B03}" srcOrd="7" destOrd="0" presId="urn:microsoft.com/office/officeart/2005/8/layout/radial6"/>
    <dgm:cxn modelId="{0FB68752-8722-4300-8E7E-794B798DE5F0}" type="presParOf" srcId="{DAF27C0E-D35B-4591-AE93-7CBDEF06E141}" destId="{CAC9B159-E295-4F10-9690-9C214CD68423}" srcOrd="8" destOrd="0" presId="urn:microsoft.com/office/officeart/2005/8/layout/radial6"/>
    <dgm:cxn modelId="{EE0D788A-9A81-4ECC-B408-473504175C5E}" type="presParOf" srcId="{DAF27C0E-D35B-4591-AE93-7CBDEF06E141}" destId="{F6D2EA8B-AE57-4F6A-858B-5BED738F663A}" srcOrd="9" destOrd="0" presId="urn:microsoft.com/office/officeart/2005/8/layout/radial6"/>
    <dgm:cxn modelId="{B92EE197-545B-49D8-BA9A-8AF9A78202B7}" type="presParOf" srcId="{DAF27C0E-D35B-4591-AE93-7CBDEF06E141}" destId="{705447A5-1AC3-422B-950A-6FDAC8EF4894}" srcOrd="10" destOrd="0" presId="urn:microsoft.com/office/officeart/2005/8/layout/radial6"/>
    <dgm:cxn modelId="{FB37CE9F-4792-4C47-AED3-330EBDD918E0}" type="presParOf" srcId="{DAF27C0E-D35B-4591-AE93-7CBDEF06E141}" destId="{6F91763F-6B0B-46F9-8F94-DF67C0CC1501}" srcOrd="11" destOrd="0" presId="urn:microsoft.com/office/officeart/2005/8/layout/radial6"/>
    <dgm:cxn modelId="{D79D1213-979B-4728-8C66-B653F1D75746}" type="presParOf" srcId="{DAF27C0E-D35B-4591-AE93-7CBDEF06E141}" destId="{1F7C9A10-9AAA-41FC-9925-F79DB6228262}" srcOrd="12" destOrd="0" presId="urn:microsoft.com/office/officeart/2005/8/layout/radial6"/>
    <dgm:cxn modelId="{FE51DC7D-D076-45F6-A395-41A6C90660D0}" type="presParOf" srcId="{DAF27C0E-D35B-4591-AE93-7CBDEF06E141}" destId="{0D34EB9F-2770-4D53-8902-0688F9A396E3}" srcOrd="13" destOrd="0" presId="urn:microsoft.com/office/officeart/2005/8/layout/radial6"/>
    <dgm:cxn modelId="{6AC1FB56-B1F8-41D1-86C5-7FDF84495915}" type="presParOf" srcId="{DAF27C0E-D35B-4591-AE93-7CBDEF06E141}" destId="{1E5DAF5A-A208-4A28-B530-A829833D5DC5}" srcOrd="14" destOrd="0" presId="urn:microsoft.com/office/officeart/2005/8/layout/radial6"/>
    <dgm:cxn modelId="{83FC3FC1-2129-4B71-B20E-C3EE56A3FCC3}" type="presParOf" srcId="{DAF27C0E-D35B-4591-AE93-7CBDEF06E141}" destId="{5888CB81-1D86-4A2B-9B8E-2DB658875A60}" srcOrd="15" destOrd="0" presId="urn:microsoft.com/office/officeart/2005/8/layout/radial6"/>
  </dgm:cxnLst>
  <dgm:bg/>
  <dgm:whole/>
</dgm:dataModel>
</file>

<file path=ppt/diagrams/data2.xml><?xml version="1.0" encoding="utf-8"?>
<dgm:dataModel xmlns:dgm="http://schemas.openxmlformats.org/drawingml/2006/diagram" xmlns:a="http://schemas.openxmlformats.org/drawingml/2006/main">
  <dgm:ptLst>
    <dgm:pt modelId="{D7CD223F-ADF7-4BD3-A624-CD9005209C81}" type="doc">
      <dgm:prSet loTypeId="urn:microsoft.com/office/officeart/2005/8/layout/radial6" loCatId="cycle" qsTypeId="urn:microsoft.com/office/officeart/2005/8/quickstyle/3d1" qsCatId="3D" csTypeId="urn:microsoft.com/office/officeart/2005/8/colors/colorful1" csCatId="colorful" phldr="1"/>
      <dgm:spPr/>
      <dgm:t>
        <a:bodyPr/>
        <a:lstStyle/>
        <a:p>
          <a:endParaRPr lang="fr-FR"/>
        </a:p>
      </dgm:t>
    </dgm:pt>
    <dgm:pt modelId="{19520D2E-C931-4719-81F4-E8F0DB54782E}">
      <dgm:prSet phldrT="[Texte]"/>
      <dgm:spPr/>
      <dgm:t>
        <a:bodyPr/>
        <a:lstStyle/>
        <a:p>
          <a:r>
            <a:rPr lang="ar-DZ" dirty="0" smtClean="0"/>
            <a:t>الأقسام التقنية</a:t>
          </a:r>
          <a:endParaRPr lang="fr-FR" dirty="0"/>
        </a:p>
      </dgm:t>
    </dgm:pt>
    <dgm:pt modelId="{181CB9AB-5E5B-4F42-A3EE-FCB651BC29F7}" type="parTrans" cxnId="{23BCA7CD-B6A1-4979-98CF-1647378CE006}">
      <dgm:prSet/>
      <dgm:spPr/>
      <dgm:t>
        <a:bodyPr/>
        <a:lstStyle/>
        <a:p>
          <a:endParaRPr lang="fr-FR"/>
        </a:p>
      </dgm:t>
    </dgm:pt>
    <dgm:pt modelId="{A0474F36-B314-4A8A-B022-FA51E1C9661B}" type="sibTrans" cxnId="{23BCA7CD-B6A1-4979-98CF-1647378CE006}">
      <dgm:prSet/>
      <dgm:spPr/>
      <dgm:t>
        <a:bodyPr/>
        <a:lstStyle/>
        <a:p>
          <a:endParaRPr lang="fr-FR"/>
        </a:p>
      </dgm:t>
    </dgm:pt>
    <dgm:pt modelId="{0E52E51C-19B9-4478-B65B-8EEB56D62C55}">
      <dgm:prSet phldrT="[Texte]"/>
      <dgm:spPr/>
      <dgm:t>
        <a:bodyPr/>
        <a:lstStyle/>
        <a:p>
          <a:r>
            <a:rPr lang="ar-DZ" dirty="0" smtClean="0"/>
            <a:t>قسم الحساب التقني</a:t>
          </a:r>
          <a:endParaRPr lang="fr-FR" dirty="0"/>
        </a:p>
      </dgm:t>
    </dgm:pt>
    <dgm:pt modelId="{EB42B2C4-E35C-4692-BE11-BB88EB8FB9A3}" type="parTrans" cxnId="{05BA9946-BDEC-4499-8E97-CBD0981EA4FA}">
      <dgm:prSet/>
      <dgm:spPr/>
      <dgm:t>
        <a:bodyPr/>
        <a:lstStyle/>
        <a:p>
          <a:endParaRPr lang="fr-FR"/>
        </a:p>
      </dgm:t>
    </dgm:pt>
    <dgm:pt modelId="{ABE265D8-481B-4F72-8E3A-E1E980C12C2F}" type="sibTrans" cxnId="{05BA9946-BDEC-4499-8E97-CBD0981EA4FA}">
      <dgm:prSet/>
      <dgm:spPr/>
      <dgm:t>
        <a:bodyPr/>
        <a:lstStyle/>
        <a:p>
          <a:endParaRPr lang="fr-FR"/>
        </a:p>
      </dgm:t>
    </dgm:pt>
    <dgm:pt modelId="{3233CAEB-749F-4495-A553-88163036A76A}">
      <dgm:prSet phldrT="[Texte]"/>
      <dgm:spPr/>
      <dgm:t>
        <a:bodyPr/>
        <a:lstStyle/>
        <a:p>
          <a:r>
            <a:rPr lang="ar-DZ" dirty="0" smtClean="0"/>
            <a:t>قسم الاستثمارات</a:t>
          </a:r>
          <a:endParaRPr lang="fr-FR" dirty="0"/>
        </a:p>
      </dgm:t>
    </dgm:pt>
    <dgm:pt modelId="{E843F9B8-E7F0-4C5C-B796-27A9D5F4CD11}" type="parTrans" cxnId="{D3018FDC-32A3-437A-A88B-1F49263F0B88}">
      <dgm:prSet/>
      <dgm:spPr/>
      <dgm:t>
        <a:bodyPr/>
        <a:lstStyle/>
        <a:p>
          <a:endParaRPr lang="fr-FR"/>
        </a:p>
      </dgm:t>
    </dgm:pt>
    <dgm:pt modelId="{208D3B85-167D-4340-A0D5-A10A0AD8642A}" type="sibTrans" cxnId="{D3018FDC-32A3-437A-A88B-1F49263F0B88}">
      <dgm:prSet/>
      <dgm:spPr/>
      <dgm:t>
        <a:bodyPr/>
        <a:lstStyle/>
        <a:p>
          <a:endParaRPr lang="fr-FR"/>
        </a:p>
      </dgm:t>
    </dgm:pt>
    <dgm:pt modelId="{337A942B-CF90-4409-A3F7-C9195C2E54C6}">
      <dgm:prSet/>
      <dgm:spPr/>
      <dgm:t>
        <a:bodyPr/>
        <a:lstStyle/>
        <a:p>
          <a:endParaRPr lang="fr-FR" dirty="0"/>
        </a:p>
      </dgm:t>
    </dgm:pt>
    <dgm:pt modelId="{F1F6B23B-C358-42EA-8C36-58618468DE24}" type="parTrans" cxnId="{5B7F1BCA-FEC0-4C1D-967E-DBA2F080F460}">
      <dgm:prSet/>
      <dgm:spPr/>
      <dgm:t>
        <a:bodyPr/>
        <a:lstStyle/>
        <a:p>
          <a:endParaRPr lang="fr-FR"/>
        </a:p>
      </dgm:t>
    </dgm:pt>
    <dgm:pt modelId="{972B15CE-A162-47AC-84DC-6C9C1119F101}" type="sibTrans" cxnId="{5B7F1BCA-FEC0-4C1D-967E-DBA2F080F460}">
      <dgm:prSet/>
      <dgm:spPr/>
      <dgm:t>
        <a:bodyPr/>
        <a:lstStyle/>
        <a:p>
          <a:endParaRPr lang="fr-FR"/>
        </a:p>
      </dgm:t>
    </dgm:pt>
    <dgm:pt modelId="{8F02184B-2DB3-4796-BFFF-B3C5998F8B46}">
      <dgm:prSet phldrT="[Texte]"/>
      <dgm:spPr/>
      <dgm:t>
        <a:bodyPr/>
        <a:lstStyle/>
        <a:p>
          <a:r>
            <a:rPr lang="ar-DZ" dirty="0" smtClean="0"/>
            <a:t>قسم الإنتاج</a:t>
          </a:r>
          <a:endParaRPr lang="fr-FR" dirty="0"/>
        </a:p>
      </dgm:t>
    </dgm:pt>
    <dgm:pt modelId="{FB832110-DB87-44B9-A823-1EEB37191E8B}" type="parTrans" cxnId="{C23983E3-728A-4202-9AB5-A467294F9EF4}">
      <dgm:prSet/>
      <dgm:spPr/>
      <dgm:t>
        <a:bodyPr/>
        <a:lstStyle/>
        <a:p>
          <a:endParaRPr lang="fr-FR"/>
        </a:p>
      </dgm:t>
    </dgm:pt>
    <dgm:pt modelId="{3358051E-9C31-4546-89F5-8D4B61275FBC}" type="sibTrans" cxnId="{C23983E3-728A-4202-9AB5-A467294F9EF4}">
      <dgm:prSet/>
      <dgm:spPr/>
      <dgm:t>
        <a:bodyPr/>
        <a:lstStyle/>
        <a:p>
          <a:endParaRPr lang="fr-FR"/>
        </a:p>
      </dgm:t>
    </dgm:pt>
    <dgm:pt modelId="{70C99E56-8330-459B-BD92-0B31678C2A5B}">
      <dgm:prSet phldrT="[Texte]"/>
      <dgm:spPr/>
      <dgm:t>
        <a:bodyPr/>
        <a:lstStyle/>
        <a:p>
          <a:r>
            <a:rPr lang="ar-DZ" smtClean="0"/>
            <a:t>قسم الحسابات العامة</a:t>
          </a:r>
          <a:endParaRPr lang="fr-FR" dirty="0"/>
        </a:p>
      </dgm:t>
    </dgm:pt>
    <dgm:pt modelId="{60330B10-C46C-40E3-A0CF-217E592A479D}" type="parTrans" cxnId="{5B40F5DE-AD63-409B-AE1A-1881F215B141}">
      <dgm:prSet/>
      <dgm:spPr/>
      <dgm:t>
        <a:bodyPr/>
        <a:lstStyle/>
        <a:p>
          <a:endParaRPr lang="fr-FR"/>
        </a:p>
      </dgm:t>
    </dgm:pt>
    <dgm:pt modelId="{E38B6614-EA23-484B-B98C-2C171CDC23E9}" type="sibTrans" cxnId="{5B40F5DE-AD63-409B-AE1A-1881F215B141}">
      <dgm:prSet/>
      <dgm:spPr/>
      <dgm:t>
        <a:bodyPr/>
        <a:lstStyle/>
        <a:p>
          <a:endParaRPr lang="fr-FR"/>
        </a:p>
      </dgm:t>
    </dgm:pt>
    <dgm:pt modelId="{DAF27C0E-D35B-4591-AE93-7CBDEF06E141}" type="pres">
      <dgm:prSet presAssocID="{D7CD223F-ADF7-4BD3-A624-CD9005209C81}" presName="Name0" presStyleCnt="0">
        <dgm:presLayoutVars>
          <dgm:chMax val="1"/>
          <dgm:dir/>
          <dgm:animLvl val="ctr"/>
          <dgm:resizeHandles val="exact"/>
        </dgm:presLayoutVars>
      </dgm:prSet>
      <dgm:spPr/>
      <dgm:t>
        <a:bodyPr/>
        <a:lstStyle/>
        <a:p>
          <a:endParaRPr lang="fr-FR"/>
        </a:p>
      </dgm:t>
    </dgm:pt>
    <dgm:pt modelId="{E7F24943-10EF-4679-ABC1-F2EA5099D688}" type="pres">
      <dgm:prSet presAssocID="{19520D2E-C931-4719-81F4-E8F0DB54782E}" presName="centerShape" presStyleLbl="node0" presStyleIdx="0" presStyleCnt="1"/>
      <dgm:spPr/>
      <dgm:t>
        <a:bodyPr/>
        <a:lstStyle/>
        <a:p>
          <a:endParaRPr lang="fr-FR"/>
        </a:p>
      </dgm:t>
    </dgm:pt>
    <dgm:pt modelId="{B27504B2-8E01-4FEB-AD61-E6BF0C9E99BC}" type="pres">
      <dgm:prSet presAssocID="{0E52E51C-19B9-4478-B65B-8EEB56D62C55}" presName="node" presStyleLbl="node1" presStyleIdx="0" presStyleCnt="4">
        <dgm:presLayoutVars>
          <dgm:bulletEnabled val="1"/>
        </dgm:presLayoutVars>
      </dgm:prSet>
      <dgm:spPr/>
      <dgm:t>
        <a:bodyPr/>
        <a:lstStyle/>
        <a:p>
          <a:endParaRPr lang="fr-FR"/>
        </a:p>
      </dgm:t>
    </dgm:pt>
    <dgm:pt modelId="{88156065-B280-4047-B1BD-76C436D93B74}" type="pres">
      <dgm:prSet presAssocID="{0E52E51C-19B9-4478-B65B-8EEB56D62C55}" presName="dummy" presStyleCnt="0"/>
      <dgm:spPr/>
    </dgm:pt>
    <dgm:pt modelId="{1C793EBC-DBF1-4D7E-B03A-32F4F48D9316}" type="pres">
      <dgm:prSet presAssocID="{ABE265D8-481B-4F72-8E3A-E1E980C12C2F}" presName="sibTrans" presStyleLbl="sibTrans2D1" presStyleIdx="0" presStyleCnt="4"/>
      <dgm:spPr/>
      <dgm:t>
        <a:bodyPr/>
        <a:lstStyle/>
        <a:p>
          <a:endParaRPr lang="fr-FR"/>
        </a:p>
      </dgm:t>
    </dgm:pt>
    <dgm:pt modelId="{56F25805-C6E6-4631-8D92-9CAD2204EA31}" type="pres">
      <dgm:prSet presAssocID="{3233CAEB-749F-4495-A553-88163036A76A}" presName="node" presStyleLbl="node1" presStyleIdx="1" presStyleCnt="4">
        <dgm:presLayoutVars>
          <dgm:bulletEnabled val="1"/>
        </dgm:presLayoutVars>
      </dgm:prSet>
      <dgm:spPr/>
      <dgm:t>
        <a:bodyPr/>
        <a:lstStyle/>
        <a:p>
          <a:endParaRPr lang="fr-FR"/>
        </a:p>
      </dgm:t>
    </dgm:pt>
    <dgm:pt modelId="{75D22332-BDC3-4606-9E35-690CC0D0B2EE}" type="pres">
      <dgm:prSet presAssocID="{3233CAEB-749F-4495-A553-88163036A76A}" presName="dummy" presStyleCnt="0"/>
      <dgm:spPr/>
    </dgm:pt>
    <dgm:pt modelId="{6B071469-6C63-4EC4-8175-842E2DDBFE3F}" type="pres">
      <dgm:prSet presAssocID="{208D3B85-167D-4340-A0D5-A10A0AD8642A}" presName="sibTrans" presStyleLbl="sibTrans2D1" presStyleIdx="1" presStyleCnt="4"/>
      <dgm:spPr/>
      <dgm:t>
        <a:bodyPr/>
        <a:lstStyle/>
        <a:p>
          <a:endParaRPr lang="fr-FR"/>
        </a:p>
      </dgm:t>
    </dgm:pt>
    <dgm:pt modelId="{4CDC1FAE-A9CA-4C84-B899-BD90AB04185B}" type="pres">
      <dgm:prSet presAssocID="{8F02184B-2DB3-4796-BFFF-B3C5998F8B46}" presName="node" presStyleLbl="node1" presStyleIdx="2" presStyleCnt="4">
        <dgm:presLayoutVars>
          <dgm:bulletEnabled val="1"/>
        </dgm:presLayoutVars>
      </dgm:prSet>
      <dgm:spPr/>
      <dgm:t>
        <a:bodyPr/>
        <a:lstStyle/>
        <a:p>
          <a:endParaRPr lang="fr-FR"/>
        </a:p>
      </dgm:t>
    </dgm:pt>
    <dgm:pt modelId="{158FDE70-D37F-4079-915D-D2D336E10801}" type="pres">
      <dgm:prSet presAssocID="{8F02184B-2DB3-4796-BFFF-B3C5998F8B46}" presName="dummy" presStyleCnt="0"/>
      <dgm:spPr/>
    </dgm:pt>
    <dgm:pt modelId="{0F50CDAC-6B29-43B4-844B-181E71D09ADE}" type="pres">
      <dgm:prSet presAssocID="{3358051E-9C31-4546-89F5-8D4B61275FBC}" presName="sibTrans" presStyleLbl="sibTrans2D1" presStyleIdx="2" presStyleCnt="4"/>
      <dgm:spPr/>
    </dgm:pt>
    <dgm:pt modelId="{5FB9B117-5D6B-4DA6-A311-A100E953A9E2}" type="pres">
      <dgm:prSet presAssocID="{70C99E56-8330-459B-BD92-0B31678C2A5B}" presName="node" presStyleLbl="node1" presStyleIdx="3" presStyleCnt="4">
        <dgm:presLayoutVars>
          <dgm:bulletEnabled val="1"/>
        </dgm:presLayoutVars>
      </dgm:prSet>
      <dgm:spPr/>
      <dgm:t>
        <a:bodyPr/>
        <a:lstStyle/>
        <a:p>
          <a:endParaRPr lang="fr-FR"/>
        </a:p>
      </dgm:t>
    </dgm:pt>
    <dgm:pt modelId="{E90E4EC3-E07A-4216-B4B0-A60DBFABEE4B}" type="pres">
      <dgm:prSet presAssocID="{70C99E56-8330-459B-BD92-0B31678C2A5B}" presName="dummy" presStyleCnt="0"/>
      <dgm:spPr/>
    </dgm:pt>
    <dgm:pt modelId="{DCB3C0E2-C70B-4265-B69C-45914F4917B4}" type="pres">
      <dgm:prSet presAssocID="{E38B6614-EA23-484B-B98C-2C171CDC23E9}" presName="sibTrans" presStyleLbl="sibTrans2D1" presStyleIdx="3" presStyleCnt="4"/>
      <dgm:spPr/>
    </dgm:pt>
  </dgm:ptLst>
  <dgm:cxnLst>
    <dgm:cxn modelId="{D3018FDC-32A3-437A-A88B-1F49263F0B88}" srcId="{19520D2E-C931-4719-81F4-E8F0DB54782E}" destId="{3233CAEB-749F-4495-A553-88163036A76A}" srcOrd="1" destOrd="0" parTransId="{E843F9B8-E7F0-4C5C-B796-27A9D5F4CD11}" sibTransId="{208D3B85-167D-4340-A0D5-A10A0AD8642A}"/>
    <dgm:cxn modelId="{F602F34E-FF35-46EB-A62D-6939F2A4A0CF}" type="presOf" srcId="{0E52E51C-19B9-4478-B65B-8EEB56D62C55}" destId="{B27504B2-8E01-4FEB-AD61-E6BF0C9E99BC}" srcOrd="0" destOrd="0" presId="urn:microsoft.com/office/officeart/2005/8/layout/radial6"/>
    <dgm:cxn modelId="{993E1D2D-A218-49BA-9551-F15BF9FB7A5B}" type="presOf" srcId="{8F02184B-2DB3-4796-BFFF-B3C5998F8B46}" destId="{4CDC1FAE-A9CA-4C84-B899-BD90AB04185B}" srcOrd="0" destOrd="0" presId="urn:microsoft.com/office/officeart/2005/8/layout/radial6"/>
    <dgm:cxn modelId="{EAEC520B-47F7-4957-88C4-981CE14D1C7F}" type="presOf" srcId="{ABE265D8-481B-4F72-8E3A-E1E980C12C2F}" destId="{1C793EBC-DBF1-4D7E-B03A-32F4F48D9316}" srcOrd="0" destOrd="0" presId="urn:microsoft.com/office/officeart/2005/8/layout/radial6"/>
    <dgm:cxn modelId="{C23983E3-728A-4202-9AB5-A467294F9EF4}" srcId="{19520D2E-C931-4719-81F4-E8F0DB54782E}" destId="{8F02184B-2DB3-4796-BFFF-B3C5998F8B46}" srcOrd="2" destOrd="0" parTransId="{FB832110-DB87-44B9-A823-1EEB37191E8B}" sibTransId="{3358051E-9C31-4546-89F5-8D4B61275FBC}"/>
    <dgm:cxn modelId="{E179B278-E6B2-45C7-BE01-410F32CBD9C1}" type="presOf" srcId="{70C99E56-8330-459B-BD92-0B31678C2A5B}" destId="{5FB9B117-5D6B-4DA6-A311-A100E953A9E2}" srcOrd="0" destOrd="0" presId="urn:microsoft.com/office/officeart/2005/8/layout/radial6"/>
    <dgm:cxn modelId="{EAD601A6-B27F-4BD5-A756-3CEDD2E69CCA}" type="presOf" srcId="{19520D2E-C931-4719-81F4-E8F0DB54782E}" destId="{E7F24943-10EF-4679-ABC1-F2EA5099D688}" srcOrd="0" destOrd="0" presId="urn:microsoft.com/office/officeart/2005/8/layout/radial6"/>
    <dgm:cxn modelId="{CB98FDF3-45C7-48E5-8D8A-3DE62344AA00}" type="presOf" srcId="{3358051E-9C31-4546-89F5-8D4B61275FBC}" destId="{0F50CDAC-6B29-43B4-844B-181E71D09ADE}" srcOrd="0" destOrd="0" presId="urn:microsoft.com/office/officeart/2005/8/layout/radial6"/>
    <dgm:cxn modelId="{05BA9946-BDEC-4499-8E97-CBD0981EA4FA}" srcId="{19520D2E-C931-4719-81F4-E8F0DB54782E}" destId="{0E52E51C-19B9-4478-B65B-8EEB56D62C55}" srcOrd="0" destOrd="0" parTransId="{EB42B2C4-E35C-4692-BE11-BB88EB8FB9A3}" sibTransId="{ABE265D8-481B-4F72-8E3A-E1E980C12C2F}"/>
    <dgm:cxn modelId="{76C91D39-747F-45F7-A2FE-62BC9955D52F}" type="presOf" srcId="{208D3B85-167D-4340-A0D5-A10A0AD8642A}" destId="{6B071469-6C63-4EC4-8175-842E2DDBFE3F}" srcOrd="0" destOrd="0" presId="urn:microsoft.com/office/officeart/2005/8/layout/radial6"/>
    <dgm:cxn modelId="{5B186B1A-8697-4263-B7D6-66832DE31F2B}" type="presOf" srcId="{3233CAEB-749F-4495-A553-88163036A76A}" destId="{56F25805-C6E6-4631-8D92-9CAD2204EA31}" srcOrd="0" destOrd="0" presId="urn:microsoft.com/office/officeart/2005/8/layout/radial6"/>
    <dgm:cxn modelId="{5B7F1BCA-FEC0-4C1D-967E-DBA2F080F460}" srcId="{D7CD223F-ADF7-4BD3-A624-CD9005209C81}" destId="{337A942B-CF90-4409-A3F7-C9195C2E54C6}" srcOrd="1" destOrd="0" parTransId="{F1F6B23B-C358-42EA-8C36-58618468DE24}" sibTransId="{972B15CE-A162-47AC-84DC-6C9C1119F101}"/>
    <dgm:cxn modelId="{5B40F5DE-AD63-409B-AE1A-1881F215B141}" srcId="{19520D2E-C931-4719-81F4-E8F0DB54782E}" destId="{70C99E56-8330-459B-BD92-0B31678C2A5B}" srcOrd="3" destOrd="0" parTransId="{60330B10-C46C-40E3-A0CF-217E592A479D}" sibTransId="{E38B6614-EA23-484B-B98C-2C171CDC23E9}"/>
    <dgm:cxn modelId="{273679DC-84B5-41CF-8F7E-6D47B8DEA528}" type="presOf" srcId="{E38B6614-EA23-484B-B98C-2C171CDC23E9}" destId="{DCB3C0E2-C70B-4265-B69C-45914F4917B4}" srcOrd="0" destOrd="0" presId="urn:microsoft.com/office/officeart/2005/8/layout/radial6"/>
    <dgm:cxn modelId="{552F2100-E95F-488E-91EA-AE2A91E03FB7}" type="presOf" srcId="{D7CD223F-ADF7-4BD3-A624-CD9005209C81}" destId="{DAF27C0E-D35B-4591-AE93-7CBDEF06E141}" srcOrd="0" destOrd="0" presId="urn:microsoft.com/office/officeart/2005/8/layout/radial6"/>
    <dgm:cxn modelId="{23BCA7CD-B6A1-4979-98CF-1647378CE006}" srcId="{D7CD223F-ADF7-4BD3-A624-CD9005209C81}" destId="{19520D2E-C931-4719-81F4-E8F0DB54782E}" srcOrd="0" destOrd="0" parTransId="{181CB9AB-5E5B-4F42-A3EE-FCB651BC29F7}" sibTransId="{A0474F36-B314-4A8A-B022-FA51E1C9661B}"/>
    <dgm:cxn modelId="{338872F8-702D-404E-97B9-45C15CEB357D}" type="presParOf" srcId="{DAF27C0E-D35B-4591-AE93-7CBDEF06E141}" destId="{E7F24943-10EF-4679-ABC1-F2EA5099D688}" srcOrd="0" destOrd="0" presId="urn:microsoft.com/office/officeart/2005/8/layout/radial6"/>
    <dgm:cxn modelId="{9E9AAECE-92CD-450F-A634-720C73AA33AC}" type="presParOf" srcId="{DAF27C0E-D35B-4591-AE93-7CBDEF06E141}" destId="{B27504B2-8E01-4FEB-AD61-E6BF0C9E99BC}" srcOrd="1" destOrd="0" presId="urn:microsoft.com/office/officeart/2005/8/layout/radial6"/>
    <dgm:cxn modelId="{FA9FE9F3-8806-4BC1-B45D-5D9A72633D11}" type="presParOf" srcId="{DAF27C0E-D35B-4591-AE93-7CBDEF06E141}" destId="{88156065-B280-4047-B1BD-76C436D93B74}" srcOrd="2" destOrd="0" presId="urn:microsoft.com/office/officeart/2005/8/layout/radial6"/>
    <dgm:cxn modelId="{F88D6DD3-782E-4B15-A75B-EE03509EEC23}" type="presParOf" srcId="{DAF27C0E-D35B-4591-AE93-7CBDEF06E141}" destId="{1C793EBC-DBF1-4D7E-B03A-32F4F48D9316}" srcOrd="3" destOrd="0" presId="urn:microsoft.com/office/officeart/2005/8/layout/radial6"/>
    <dgm:cxn modelId="{54B84754-CF56-4B10-831D-F2BF99920006}" type="presParOf" srcId="{DAF27C0E-D35B-4591-AE93-7CBDEF06E141}" destId="{56F25805-C6E6-4631-8D92-9CAD2204EA31}" srcOrd="4" destOrd="0" presId="urn:microsoft.com/office/officeart/2005/8/layout/radial6"/>
    <dgm:cxn modelId="{6BA96940-D1A3-4571-A347-11D50974C92B}" type="presParOf" srcId="{DAF27C0E-D35B-4591-AE93-7CBDEF06E141}" destId="{75D22332-BDC3-4606-9E35-690CC0D0B2EE}" srcOrd="5" destOrd="0" presId="urn:microsoft.com/office/officeart/2005/8/layout/radial6"/>
    <dgm:cxn modelId="{2B96B42D-133E-4B14-8639-0998A24E464C}" type="presParOf" srcId="{DAF27C0E-D35B-4591-AE93-7CBDEF06E141}" destId="{6B071469-6C63-4EC4-8175-842E2DDBFE3F}" srcOrd="6" destOrd="0" presId="urn:microsoft.com/office/officeart/2005/8/layout/radial6"/>
    <dgm:cxn modelId="{A5C876BB-C849-4D42-96FB-9EB8B0AC8857}" type="presParOf" srcId="{DAF27C0E-D35B-4591-AE93-7CBDEF06E141}" destId="{4CDC1FAE-A9CA-4C84-B899-BD90AB04185B}" srcOrd="7" destOrd="0" presId="urn:microsoft.com/office/officeart/2005/8/layout/radial6"/>
    <dgm:cxn modelId="{09743130-37E8-43EA-B409-376AB787503A}" type="presParOf" srcId="{DAF27C0E-D35B-4591-AE93-7CBDEF06E141}" destId="{158FDE70-D37F-4079-915D-D2D336E10801}" srcOrd="8" destOrd="0" presId="urn:microsoft.com/office/officeart/2005/8/layout/radial6"/>
    <dgm:cxn modelId="{1F4EE108-7E91-4489-85F8-F7A954857F23}" type="presParOf" srcId="{DAF27C0E-D35B-4591-AE93-7CBDEF06E141}" destId="{0F50CDAC-6B29-43B4-844B-181E71D09ADE}" srcOrd="9" destOrd="0" presId="urn:microsoft.com/office/officeart/2005/8/layout/radial6"/>
    <dgm:cxn modelId="{B138F012-5C30-4D10-AE73-855F8868D96C}" type="presParOf" srcId="{DAF27C0E-D35B-4591-AE93-7CBDEF06E141}" destId="{5FB9B117-5D6B-4DA6-A311-A100E953A9E2}" srcOrd="10" destOrd="0" presId="urn:microsoft.com/office/officeart/2005/8/layout/radial6"/>
    <dgm:cxn modelId="{10498E1A-9599-43B6-8A96-BC6FC76AD29B}" type="presParOf" srcId="{DAF27C0E-D35B-4591-AE93-7CBDEF06E141}" destId="{E90E4EC3-E07A-4216-B4B0-A60DBFABEE4B}" srcOrd="11" destOrd="0" presId="urn:microsoft.com/office/officeart/2005/8/layout/radial6"/>
    <dgm:cxn modelId="{29EFE55D-9E23-42B0-B591-1D1AB1F76E46}" type="presParOf" srcId="{DAF27C0E-D35B-4591-AE93-7CBDEF06E141}" destId="{DCB3C0E2-C70B-4265-B69C-45914F4917B4}" srcOrd="12" destOrd="0" presId="urn:microsoft.com/office/officeart/2005/8/layout/radial6"/>
  </dgm:cxnLst>
  <dgm:bg/>
  <dgm:whole/>
</dgm:dataModel>
</file>

<file path=ppt/diagrams/data3.xml><?xml version="1.0" encoding="utf-8"?>
<dgm:dataModel xmlns:dgm="http://schemas.openxmlformats.org/drawingml/2006/diagram" xmlns:a="http://schemas.openxmlformats.org/drawingml/2006/main">
  <dgm:ptLst>
    <dgm:pt modelId="{D7CD223F-ADF7-4BD3-A624-CD9005209C81}" type="doc">
      <dgm:prSet loTypeId="urn:microsoft.com/office/officeart/2005/8/layout/radial6" loCatId="cycle" qsTypeId="urn:microsoft.com/office/officeart/2005/8/quickstyle/3d1" qsCatId="3D" csTypeId="urn:microsoft.com/office/officeart/2005/8/colors/colorful1" csCatId="colorful" phldr="1"/>
      <dgm:spPr/>
      <dgm:t>
        <a:bodyPr/>
        <a:lstStyle/>
        <a:p>
          <a:endParaRPr lang="fr-FR"/>
        </a:p>
      </dgm:t>
    </dgm:pt>
    <dgm:pt modelId="{19520D2E-C931-4719-81F4-E8F0DB54782E}">
      <dgm:prSet phldrT="[Texte]"/>
      <dgm:spPr/>
      <dgm:t>
        <a:bodyPr/>
        <a:lstStyle/>
        <a:p>
          <a:r>
            <a:rPr lang="ar-DZ" b="1" dirty="0" smtClean="0"/>
            <a:t>مقومات النظام المحاسبي </a:t>
          </a:r>
          <a:endParaRPr lang="fr-FR" dirty="0"/>
        </a:p>
      </dgm:t>
    </dgm:pt>
    <dgm:pt modelId="{181CB9AB-5E5B-4F42-A3EE-FCB651BC29F7}" type="parTrans" cxnId="{23BCA7CD-B6A1-4979-98CF-1647378CE006}">
      <dgm:prSet/>
      <dgm:spPr/>
      <dgm:t>
        <a:bodyPr/>
        <a:lstStyle/>
        <a:p>
          <a:endParaRPr lang="fr-FR"/>
        </a:p>
      </dgm:t>
    </dgm:pt>
    <dgm:pt modelId="{A0474F36-B314-4A8A-B022-FA51E1C9661B}" type="sibTrans" cxnId="{23BCA7CD-B6A1-4979-98CF-1647378CE006}">
      <dgm:prSet/>
      <dgm:spPr/>
      <dgm:t>
        <a:bodyPr/>
        <a:lstStyle/>
        <a:p>
          <a:endParaRPr lang="fr-FR"/>
        </a:p>
      </dgm:t>
    </dgm:pt>
    <dgm:pt modelId="{0E52E51C-19B9-4478-B65B-8EEB56D62C55}">
      <dgm:prSet phldrT="[Texte]"/>
      <dgm:spPr/>
      <dgm:t>
        <a:bodyPr/>
        <a:lstStyle/>
        <a:p>
          <a:r>
            <a:rPr lang="ar-DZ" b="1" smtClean="0"/>
            <a:t>المجموعة المستندية</a:t>
          </a:r>
          <a:endParaRPr lang="fr-FR" dirty="0"/>
        </a:p>
      </dgm:t>
    </dgm:pt>
    <dgm:pt modelId="{EB42B2C4-E35C-4692-BE11-BB88EB8FB9A3}" type="parTrans" cxnId="{05BA9946-BDEC-4499-8E97-CBD0981EA4FA}">
      <dgm:prSet/>
      <dgm:spPr/>
      <dgm:t>
        <a:bodyPr/>
        <a:lstStyle/>
        <a:p>
          <a:endParaRPr lang="fr-FR"/>
        </a:p>
      </dgm:t>
    </dgm:pt>
    <dgm:pt modelId="{ABE265D8-481B-4F72-8E3A-E1E980C12C2F}" type="sibTrans" cxnId="{05BA9946-BDEC-4499-8E97-CBD0981EA4FA}">
      <dgm:prSet/>
      <dgm:spPr/>
      <dgm:t>
        <a:bodyPr/>
        <a:lstStyle/>
        <a:p>
          <a:endParaRPr lang="fr-FR"/>
        </a:p>
      </dgm:t>
    </dgm:pt>
    <dgm:pt modelId="{3233CAEB-749F-4495-A553-88163036A76A}">
      <dgm:prSet phldrT="[Texte]"/>
      <dgm:spPr/>
      <dgm:t>
        <a:bodyPr/>
        <a:lstStyle/>
        <a:p>
          <a:r>
            <a:rPr lang="ar-DZ" b="1" dirty="0" smtClean="0"/>
            <a:t>المجموعة الدفترية</a:t>
          </a:r>
          <a:endParaRPr lang="fr-FR" dirty="0"/>
        </a:p>
      </dgm:t>
    </dgm:pt>
    <dgm:pt modelId="{E843F9B8-E7F0-4C5C-B796-27A9D5F4CD11}" type="parTrans" cxnId="{D3018FDC-32A3-437A-A88B-1F49263F0B88}">
      <dgm:prSet/>
      <dgm:spPr/>
      <dgm:t>
        <a:bodyPr/>
        <a:lstStyle/>
        <a:p>
          <a:endParaRPr lang="fr-FR"/>
        </a:p>
      </dgm:t>
    </dgm:pt>
    <dgm:pt modelId="{208D3B85-167D-4340-A0D5-A10A0AD8642A}" type="sibTrans" cxnId="{D3018FDC-32A3-437A-A88B-1F49263F0B88}">
      <dgm:prSet/>
      <dgm:spPr/>
      <dgm:t>
        <a:bodyPr/>
        <a:lstStyle/>
        <a:p>
          <a:endParaRPr lang="fr-FR"/>
        </a:p>
      </dgm:t>
    </dgm:pt>
    <dgm:pt modelId="{337A942B-CF90-4409-A3F7-C9195C2E54C6}">
      <dgm:prSet/>
      <dgm:spPr/>
      <dgm:t>
        <a:bodyPr/>
        <a:lstStyle/>
        <a:p>
          <a:endParaRPr lang="fr-FR" dirty="0"/>
        </a:p>
      </dgm:t>
    </dgm:pt>
    <dgm:pt modelId="{F1F6B23B-C358-42EA-8C36-58618468DE24}" type="parTrans" cxnId="{5B7F1BCA-FEC0-4C1D-967E-DBA2F080F460}">
      <dgm:prSet/>
      <dgm:spPr/>
      <dgm:t>
        <a:bodyPr/>
        <a:lstStyle/>
        <a:p>
          <a:endParaRPr lang="fr-FR"/>
        </a:p>
      </dgm:t>
    </dgm:pt>
    <dgm:pt modelId="{972B15CE-A162-47AC-84DC-6C9C1119F101}" type="sibTrans" cxnId="{5B7F1BCA-FEC0-4C1D-967E-DBA2F080F460}">
      <dgm:prSet/>
      <dgm:spPr/>
      <dgm:t>
        <a:bodyPr/>
        <a:lstStyle/>
        <a:p>
          <a:endParaRPr lang="fr-FR"/>
        </a:p>
      </dgm:t>
    </dgm:pt>
    <dgm:pt modelId="{E75213D8-F438-41A1-9653-9FE32BDA8967}">
      <dgm:prSet/>
      <dgm:spPr/>
      <dgm:t>
        <a:bodyPr/>
        <a:lstStyle/>
        <a:p>
          <a:r>
            <a:rPr lang="ar-DZ" b="1" dirty="0" smtClean="0"/>
            <a:t>مدونة الحسابات</a:t>
          </a:r>
          <a:endParaRPr lang="fr-FR" dirty="0"/>
        </a:p>
      </dgm:t>
    </dgm:pt>
    <dgm:pt modelId="{5AE450CD-309D-47B4-AB99-31C28597F101}" type="parTrans" cxnId="{E588295C-6C5D-4F75-B7F3-30A22673125A}">
      <dgm:prSet/>
      <dgm:spPr/>
      <dgm:t>
        <a:bodyPr/>
        <a:lstStyle/>
        <a:p>
          <a:endParaRPr lang="fr-FR"/>
        </a:p>
      </dgm:t>
    </dgm:pt>
    <dgm:pt modelId="{AE788F4C-9939-4E01-9012-C59FA88523B7}" type="sibTrans" cxnId="{E588295C-6C5D-4F75-B7F3-30A22673125A}">
      <dgm:prSet/>
      <dgm:spPr/>
      <dgm:t>
        <a:bodyPr/>
        <a:lstStyle/>
        <a:p>
          <a:endParaRPr lang="fr-FR"/>
        </a:p>
      </dgm:t>
    </dgm:pt>
    <dgm:pt modelId="{2D771A24-7725-4490-9E55-25F7938BC2EA}">
      <dgm:prSet/>
      <dgm:spPr/>
      <dgm:t>
        <a:bodyPr/>
        <a:lstStyle/>
        <a:p>
          <a:r>
            <a:rPr lang="ar-DZ" b="1" dirty="0" smtClean="0"/>
            <a:t>التقارير المالية</a:t>
          </a:r>
          <a:endParaRPr lang="fr-FR" b="1" dirty="0"/>
        </a:p>
      </dgm:t>
    </dgm:pt>
    <dgm:pt modelId="{170EA6C8-6FD6-45D4-BA28-905CF5AF2CD6}" type="parTrans" cxnId="{F173590E-C75C-471D-B5B5-A7DBED1179ED}">
      <dgm:prSet/>
      <dgm:spPr/>
      <dgm:t>
        <a:bodyPr/>
        <a:lstStyle/>
        <a:p>
          <a:endParaRPr lang="fr-FR"/>
        </a:p>
      </dgm:t>
    </dgm:pt>
    <dgm:pt modelId="{A40E68D6-3D5E-4BCF-91F7-73B9003092D5}" type="sibTrans" cxnId="{F173590E-C75C-471D-B5B5-A7DBED1179ED}">
      <dgm:prSet/>
      <dgm:spPr/>
      <dgm:t>
        <a:bodyPr/>
        <a:lstStyle/>
        <a:p>
          <a:endParaRPr lang="fr-FR"/>
        </a:p>
      </dgm:t>
    </dgm:pt>
    <dgm:pt modelId="{DAF27C0E-D35B-4591-AE93-7CBDEF06E141}" type="pres">
      <dgm:prSet presAssocID="{D7CD223F-ADF7-4BD3-A624-CD9005209C81}" presName="Name0" presStyleCnt="0">
        <dgm:presLayoutVars>
          <dgm:chMax val="1"/>
          <dgm:dir/>
          <dgm:animLvl val="ctr"/>
          <dgm:resizeHandles val="exact"/>
        </dgm:presLayoutVars>
      </dgm:prSet>
      <dgm:spPr/>
      <dgm:t>
        <a:bodyPr/>
        <a:lstStyle/>
        <a:p>
          <a:endParaRPr lang="fr-FR"/>
        </a:p>
      </dgm:t>
    </dgm:pt>
    <dgm:pt modelId="{E7F24943-10EF-4679-ABC1-F2EA5099D688}" type="pres">
      <dgm:prSet presAssocID="{19520D2E-C931-4719-81F4-E8F0DB54782E}" presName="centerShape" presStyleLbl="node0" presStyleIdx="0" presStyleCnt="1"/>
      <dgm:spPr/>
      <dgm:t>
        <a:bodyPr/>
        <a:lstStyle/>
        <a:p>
          <a:endParaRPr lang="fr-FR"/>
        </a:p>
      </dgm:t>
    </dgm:pt>
    <dgm:pt modelId="{B27504B2-8E01-4FEB-AD61-E6BF0C9E99BC}" type="pres">
      <dgm:prSet presAssocID="{0E52E51C-19B9-4478-B65B-8EEB56D62C55}" presName="node" presStyleLbl="node1" presStyleIdx="0" presStyleCnt="4">
        <dgm:presLayoutVars>
          <dgm:bulletEnabled val="1"/>
        </dgm:presLayoutVars>
      </dgm:prSet>
      <dgm:spPr/>
      <dgm:t>
        <a:bodyPr/>
        <a:lstStyle/>
        <a:p>
          <a:endParaRPr lang="fr-FR"/>
        </a:p>
      </dgm:t>
    </dgm:pt>
    <dgm:pt modelId="{88156065-B280-4047-B1BD-76C436D93B74}" type="pres">
      <dgm:prSet presAssocID="{0E52E51C-19B9-4478-B65B-8EEB56D62C55}" presName="dummy" presStyleCnt="0"/>
      <dgm:spPr/>
    </dgm:pt>
    <dgm:pt modelId="{1C793EBC-DBF1-4D7E-B03A-32F4F48D9316}" type="pres">
      <dgm:prSet presAssocID="{ABE265D8-481B-4F72-8E3A-E1E980C12C2F}" presName="sibTrans" presStyleLbl="sibTrans2D1" presStyleIdx="0" presStyleCnt="4"/>
      <dgm:spPr/>
      <dgm:t>
        <a:bodyPr/>
        <a:lstStyle/>
        <a:p>
          <a:endParaRPr lang="fr-FR"/>
        </a:p>
      </dgm:t>
    </dgm:pt>
    <dgm:pt modelId="{56F25805-C6E6-4631-8D92-9CAD2204EA31}" type="pres">
      <dgm:prSet presAssocID="{3233CAEB-749F-4495-A553-88163036A76A}" presName="node" presStyleLbl="node1" presStyleIdx="1" presStyleCnt="4">
        <dgm:presLayoutVars>
          <dgm:bulletEnabled val="1"/>
        </dgm:presLayoutVars>
      </dgm:prSet>
      <dgm:spPr/>
      <dgm:t>
        <a:bodyPr/>
        <a:lstStyle/>
        <a:p>
          <a:endParaRPr lang="fr-FR"/>
        </a:p>
      </dgm:t>
    </dgm:pt>
    <dgm:pt modelId="{75D22332-BDC3-4606-9E35-690CC0D0B2EE}" type="pres">
      <dgm:prSet presAssocID="{3233CAEB-749F-4495-A553-88163036A76A}" presName="dummy" presStyleCnt="0"/>
      <dgm:spPr/>
    </dgm:pt>
    <dgm:pt modelId="{6B071469-6C63-4EC4-8175-842E2DDBFE3F}" type="pres">
      <dgm:prSet presAssocID="{208D3B85-167D-4340-A0D5-A10A0AD8642A}" presName="sibTrans" presStyleLbl="sibTrans2D1" presStyleIdx="1" presStyleCnt="4"/>
      <dgm:spPr/>
      <dgm:t>
        <a:bodyPr/>
        <a:lstStyle/>
        <a:p>
          <a:endParaRPr lang="fr-FR"/>
        </a:p>
      </dgm:t>
    </dgm:pt>
    <dgm:pt modelId="{E00118BA-95C5-4BAD-9E43-DDF19E418BAB}" type="pres">
      <dgm:prSet presAssocID="{E75213D8-F438-41A1-9653-9FE32BDA8967}" presName="node" presStyleLbl="node1" presStyleIdx="2" presStyleCnt="4">
        <dgm:presLayoutVars>
          <dgm:bulletEnabled val="1"/>
        </dgm:presLayoutVars>
      </dgm:prSet>
      <dgm:spPr/>
      <dgm:t>
        <a:bodyPr/>
        <a:lstStyle/>
        <a:p>
          <a:endParaRPr lang="fr-FR"/>
        </a:p>
      </dgm:t>
    </dgm:pt>
    <dgm:pt modelId="{BA037D15-9910-4B8E-8C86-F7224BCCB630}" type="pres">
      <dgm:prSet presAssocID="{E75213D8-F438-41A1-9653-9FE32BDA8967}" presName="dummy" presStyleCnt="0"/>
      <dgm:spPr/>
    </dgm:pt>
    <dgm:pt modelId="{963D01B3-B2C5-4BF4-8F26-E1262F32B6AE}" type="pres">
      <dgm:prSet presAssocID="{AE788F4C-9939-4E01-9012-C59FA88523B7}" presName="sibTrans" presStyleLbl="sibTrans2D1" presStyleIdx="2" presStyleCnt="4"/>
      <dgm:spPr/>
      <dgm:t>
        <a:bodyPr/>
        <a:lstStyle/>
        <a:p>
          <a:endParaRPr lang="fr-FR"/>
        </a:p>
      </dgm:t>
    </dgm:pt>
    <dgm:pt modelId="{19461CF2-2DF6-4DD2-8AF7-76ED1AA76825}" type="pres">
      <dgm:prSet presAssocID="{2D771A24-7725-4490-9E55-25F7938BC2EA}" presName="node" presStyleLbl="node1" presStyleIdx="3" presStyleCnt="4">
        <dgm:presLayoutVars>
          <dgm:bulletEnabled val="1"/>
        </dgm:presLayoutVars>
      </dgm:prSet>
      <dgm:spPr/>
      <dgm:t>
        <a:bodyPr/>
        <a:lstStyle/>
        <a:p>
          <a:endParaRPr lang="fr-FR"/>
        </a:p>
      </dgm:t>
    </dgm:pt>
    <dgm:pt modelId="{C0BFD16D-0481-4A12-8F3D-D11DB104E689}" type="pres">
      <dgm:prSet presAssocID="{2D771A24-7725-4490-9E55-25F7938BC2EA}" presName="dummy" presStyleCnt="0"/>
      <dgm:spPr/>
    </dgm:pt>
    <dgm:pt modelId="{E8401B2B-56E3-40FF-8D57-1FB8AFFF1926}" type="pres">
      <dgm:prSet presAssocID="{A40E68D6-3D5E-4BCF-91F7-73B9003092D5}" presName="sibTrans" presStyleLbl="sibTrans2D1" presStyleIdx="3" presStyleCnt="4"/>
      <dgm:spPr/>
    </dgm:pt>
  </dgm:ptLst>
  <dgm:cxnLst>
    <dgm:cxn modelId="{B9BF6F00-3715-4F50-A485-35AA683B395B}" type="presOf" srcId="{3233CAEB-749F-4495-A553-88163036A76A}" destId="{56F25805-C6E6-4631-8D92-9CAD2204EA31}" srcOrd="0" destOrd="0" presId="urn:microsoft.com/office/officeart/2005/8/layout/radial6"/>
    <dgm:cxn modelId="{3BBEE1BF-6357-4432-AC6E-56CF9C5F9A60}" type="presOf" srcId="{AE788F4C-9939-4E01-9012-C59FA88523B7}" destId="{963D01B3-B2C5-4BF4-8F26-E1262F32B6AE}" srcOrd="0" destOrd="0" presId="urn:microsoft.com/office/officeart/2005/8/layout/radial6"/>
    <dgm:cxn modelId="{9280B499-256F-46C7-A0B9-E83E89668D23}" type="presOf" srcId="{208D3B85-167D-4340-A0D5-A10A0AD8642A}" destId="{6B071469-6C63-4EC4-8175-842E2DDBFE3F}" srcOrd="0" destOrd="0" presId="urn:microsoft.com/office/officeart/2005/8/layout/radial6"/>
    <dgm:cxn modelId="{E588295C-6C5D-4F75-B7F3-30A22673125A}" srcId="{19520D2E-C931-4719-81F4-E8F0DB54782E}" destId="{E75213D8-F438-41A1-9653-9FE32BDA8967}" srcOrd="2" destOrd="0" parTransId="{5AE450CD-309D-47B4-AB99-31C28597F101}" sibTransId="{AE788F4C-9939-4E01-9012-C59FA88523B7}"/>
    <dgm:cxn modelId="{D3018FDC-32A3-437A-A88B-1F49263F0B88}" srcId="{19520D2E-C931-4719-81F4-E8F0DB54782E}" destId="{3233CAEB-749F-4495-A553-88163036A76A}" srcOrd="1" destOrd="0" parTransId="{E843F9B8-E7F0-4C5C-B796-27A9D5F4CD11}" sibTransId="{208D3B85-167D-4340-A0D5-A10A0AD8642A}"/>
    <dgm:cxn modelId="{2F0323F6-ED1E-455C-B9BD-EFC277EB0E02}" type="presOf" srcId="{ABE265D8-481B-4F72-8E3A-E1E980C12C2F}" destId="{1C793EBC-DBF1-4D7E-B03A-32F4F48D9316}" srcOrd="0" destOrd="0" presId="urn:microsoft.com/office/officeart/2005/8/layout/radial6"/>
    <dgm:cxn modelId="{23BCA7CD-B6A1-4979-98CF-1647378CE006}" srcId="{D7CD223F-ADF7-4BD3-A624-CD9005209C81}" destId="{19520D2E-C931-4719-81F4-E8F0DB54782E}" srcOrd="0" destOrd="0" parTransId="{181CB9AB-5E5B-4F42-A3EE-FCB651BC29F7}" sibTransId="{A0474F36-B314-4A8A-B022-FA51E1C9661B}"/>
    <dgm:cxn modelId="{F173590E-C75C-471D-B5B5-A7DBED1179ED}" srcId="{19520D2E-C931-4719-81F4-E8F0DB54782E}" destId="{2D771A24-7725-4490-9E55-25F7938BC2EA}" srcOrd="3" destOrd="0" parTransId="{170EA6C8-6FD6-45D4-BA28-905CF5AF2CD6}" sibTransId="{A40E68D6-3D5E-4BCF-91F7-73B9003092D5}"/>
    <dgm:cxn modelId="{8560FB43-8087-4B13-8905-C7F6BAE3DFF5}" type="presOf" srcId="{D7CD223F-ADF7-4BD3-A624-CD9005209C81}" destId="{DAF27C0E-D35B-4591-AE93-7CBDEF06E141}" srcOrd="0" destOrd="0" presId="urn:microsoft.com/office/officeart/2005/8/layout/radial6"/>
    <dgm:cxn modelId="{88B00C3C-9984-4BD9-83A2-CDFDB725C055}" type="presOf" srcId="{A40E68D6-3D5E-4BCF-91F7-73B9003092D5}" destId="{E8401B2B-56E3-40FF-8D57-1FB8AFFF1926}" srcOrd="0" destOrd="0" presId="urn:microsoft.com/office/officeart/2005/8/layout/radial6"/>
    <dgm:cxn modelId="{5B7F1BCA-FEC0-4C1D-967E-DBA2F080F460}" srcId="{D7CD223F-ADF7-4BD3-A624-CD9005209C81}" destId="{337A942B-CF90-4409-A3F7-C9195C2E54C6}" srcOrd="1" destOrd="0" parTransId="{F1F6B23B-C358-42EA-8C36-58618468DE24}" sibTransId="{972B15CE-A162-47AC-84DC-6C9C1119F101}"/>
    <dgm:cxn modelId="{65D3BA59-DF0D-4118-A517-A5DCE8E31249}" type="presOf" srcId="{0E52E51C-19B9-4478-B65B-8EEB56D62C55}" destId="{B27504B2-8E01-4FEB-AD61-E6BF0C9E99BC}" srcOrd="0" destOrd="0" presId="urn:microsoft.com/office/officeart/2005/8/layout/radial6"/>
    <dgm:cxn modelId="{574A41E9-5E1B-4EB5-8075-34210FFBAEFE}" type="presOf" srcId="{2D771A24-7725-4490-9E55-25F7938BC2EA}" destId="{19461CF2-2DF6-4DD2-8AF7-76ED1AA76825}" srcOrd="0" destOrd="0" presId="urn:microsoft.com/office/officeart/2005/8/layout/radial6"/>
    <dgm:cxn modelId="{3A346DE1-BD7D-447E-8A9F-DC077996BC66}" type="presOf" srcId="{19520D2E-C931-4719-81F4-E8F0DB54782E}" destId="{E7F24943-10EF-4679-ABC1-F2EA5099D688}" srcOrd="0" destOrd="0" presId="urn:microsoft.com/office/officeart/2005/8/layout/radial6"/>
    <dgm:cxn modelId="{05BA9946-BDEC-4499-8E97-CBD0981EA4FA}" srcId="{19520D2E-C931-4719-81F4-E8F0DB54782E}" destId="{0E52E51C-19B9-4478-B65B-8EEB56D62C55}" srcOrd="0" destOrd="0" parTransId="{EB42B2C4-E35C-4692-BE11-BB88EB8FB9A3}" sibTransId="{ABE265D8-481B-4F72-8E3A-E1E980C12C2F}"/>
    <dgm:cxn modelId="{86863521-A773-45EF-83BC-B1CD606F7568}" type="presOf" srcId="{E75213D8-F438-41A1-9653-9FE32BDA8967}" destId="{E00118BA-95C5-4BAD-9E43-DDF19E418BAB}" srcOrd="0" destOrd="0" presId="urn:microsoft.com/office/officeart/2005/8/layout/radial6"/>
    <dgm:cxn modelId="{681F0213-829F-4B1F-A014-68C0A881EE40}" type="presParOf" srcId="{DAF27C0E-D35B-4591-AE93-7CBDEF06E141}" destId="{E7F24943-10EF-4679-ABC1-F2EA5099D688}" srcOrd="0" destOrd="0" presId="urn:microsoft.com/office/officeart/2005/8/layout/radial6"/>
    <dgm:cxn modelId="{2F9B7CF0-C45B-40DC-ACEC-B14029D4855B}" type="presParOf" srcId="{DAF27C0E-D35B-4591-AE93-7CBDEF06E141}" destId="{B27504B2-8E01-4FEB-AD61-E6BF0C9E99BC}" srcOrd="1" destOrd="0" presId="urn:microsoft.com/office/officeart/2005/8/layout/radial6"/>
    <dgm:cxn modelId="{6EBFCE1D-A702-4E1E-8065-5B2E0C8EE10F}" type="presParOf" srcId="{DAF27C0E-D35B-4591-AE93-7CBDEF06E141}" destId="{88156065-B280-4047-B1BD-76C436D93B74}" srcOrd="2" destOrd="0" presId="urn:microsoft.com/office/officeart/2005/8/layout/radial6"/>
    <dgm:cxn modelId="{BF33994E-5459-48AB-B5A4-BA02E582CFBA}" type="presParOf" srcId="{DAF27C0E-D35B-4591-AE93-7CBDEF06E141}" destId="{1C793EBC-DBF1-4D7E-B03A-32F4F48D9316}" srcOrd="3" destOrd="0" presId="urn:microsoft.com/office/officeart/2005/8/layout/radial6"/>
    <dgm:cxn modelId="{B6E972DA-7D8F-45ED-8C25-E6F7A7625A23}" type="presParOf" srcId="{DAF27C0E-D35B-4591-AE93-7CBDEF06E141}" destId="{56F25805-C6E6-4631-8D92-9CAD2204EA31}" srcOrd="4" destOrd="0" presId="urn:microsoft.com/office/officeart/2005/8/layout/radial6"/>
    <dgm:cxn modelId="{29E7806F-62B0-435D-BAD0-92C454DB2F45}" type="presParOf" srcId="{DAF27C0E-D35B-4591-AE93-7CBDEF06E141}" destId="{75D22332-BDC3-4606-9E35-690CC0D0B2EE}" srcOrd="5" destOrd="0" presId="urn:microsoft.com/office/officeart/2005/8/layout/radial6"/>
    <dgm:cxn modelId="{A4914DD6-5A33-4364-B171-41A76C7C1CA4}" type="presParOf" srcId="{DAF27C0E-D35B-4591-AE93-7CBDEF06E141}" destId="{6B071469-6C63-4EC4-8175-842E2DDBFE3F}" srcOrd="6" destOrd="0" presId="urn:microsoft.com/office/officeart/2005/8/layout/radial6"/>
    <dgm:cxn modelId="{764CD621-0FA4-4004-B34C-8E56D1C9A4AC}" type="presParOf" srcId="{DAF27C0E-D35B-4591-AE93-7CBDEF06E141}" destId="{E00118BA-95C5-4BAD-9E43-DDF19E418BAB}" srcOrd="7" destOrd="0" presId="urn:microsoft.com/office/officeart/2005/8/layout/radial6"/>
    <dgm:cxn modelId="{91D128A1-2D61-4429-A651-3B401FDF3BA3}" type="presParOf" srcId="{DAF27C0E-D35B-4591-AE93-7CBDEF06E141}" destId="{BA037D15-9910-4B8E-8C86-F7224BCCB630}" srcOrd="8" destOrd="0" presId="urn:microsoft.com/office/officeart/2005/8/layout/radial6"/>
    <dgm:cxn modelId="{5B156113-1F29-4C53-82A0-4803B98736F1}" type="presParOf" srcId="{DAF27C0E-D35B-4591-AE93-7CBDEF06E141}" destId="{963D01B3-B2C5-4BF4-8F26-E1262F32B6AE}" srcOrd="9" destOrd="0" presId="urn:microsoft.com/office/officeart/2005/8/layout/radial6"/>
    <dgm:cxn modelId="{D6FB2C85-CFAB-42E5-8764-5BE067A167E1}" type="presParOf" srcId="{DAF27C0E-D35B-4591-AE93-7CBDEF06E141}" destId="{19461CF2-2DF6-4DD2-8AF7-76ED1AA76825}" srcOrd="10" destOrd="0" presId="urn:microsoft.com/office/officeart/2005/8/layout/radial6"/>
    <dgm:cxn modelId="{75FEF7ED-8813-43B6-AF5B-3A6D3E574DAA}" type="presParOf" srcId="{DAF27C0E-D35B-4591-AE93-7CBDEF06E141}" destId="{C0BFD16D-0481-4A12-8F3D-D11DB104E689}" srcOrd="11" destOrd="0" presId="urn:microsoft.com/office/officeart/2005/8/layout/radial6"/>
    <dgm:cxn modelId="{56F0A1A4-27DC-4D60-9E2F-FCC2C9D0A0D9}" type="presParOf" srcId="{DAF27C0E-D35B-4591-AE93-7CBDEF06E141}" destId="{E8401B2B-56E3-40FF-8D57-1FB8AFFF1926}" srcOrd="12" destOrd="0" presId="urn:microsoft.com/office/officeart/2005/8/layout/radial6"/>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23/12/2020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23/12/2020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23/12/2020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23/12/2020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diagramColors" Target="../diagrams/colors1.xml"/><Relationship Id="rId10" Type="http://schemas.openxmlformats.org/officeDocument/2006/relationships/image" Target="../media/image6.jpeg"/><Relationship Id="rId4" Type="http://schemas.openxmlformats.org/officeDocument/2006/relationships/diagramQuickStyle" Target="../diagrams/quickStyle1.xml"/><Relationship Id="rId9"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8.jpe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437F3">
            <a:alpha val="89000"/>
          </a:srgbClr>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785951"/>
          </a:xfrm>
        </p:spPr>
        <p:txBody>
          <a:bodyPr>
            <a:normAutofit fontScale="90000"/>
          </a:bodyPr>
          <a:lstStyle/>
          <a:p>
            <a:pPr rtl="1"/>
            <a:r>
              <a:rPr lang="ar-DZ" sz="3100" b="1" dirty="0" smtClean="0">
                <a:solidFill>
                  <a:schemeClr val="bg1"/>
                </a:solidFill>
              </a:rPr>
              <a:t>جامعة محمـد </a:t>
            </a:r>
            <a:r>
              <a:rPr lang="ar-DZ" sz="3100" b="1" dirty="0" err="1" smtClean="0">
                <a:solidFill>
                  <a:schemeClr val="bg1"/>
                </a:solidFill>
              </a:rPr>
              <a:t>خيضر</a:t>
            </a:r>
            <a:r>
              <a:rPr lang="ar-DZ" sz="3100" b="1" dirty="0" smtClean="0">
                <a:solidFill>
                  <a:schemeClr val="bg1"/>
                </a:solidFill>
              </a:rPr>
              <a:t> بسكرة</a:t>
            </a:r>
            <a:r>
              <a:rPr lang="fr-FR" sz="3100" dirty="0" smtClean="0">
                <a:solidFill>
                  <a:schemeClr val="bg1"/>
                </a:solidFill>
              </a:rPr>
              <a:t/>
            </a:r>
            <a:br>
              <a:rPr lang="fr-FR" sz="3100" dirty="0" smtClean="0">
                <a:solidFill>
                  <a:schemeClr val="bg1"/>
                </a:solidFill>
              </a:rPr>
            </a:br>
            <a:r>
              <a:rPr lang="ar-DZ" sz="3100" b="1" dirty="0" smtClean="0">
                <a:solidFill>
                  <a:schemeClr val="bg1"/>
                </a:solidFill>
              </a:rPr>
              <a:t>كلية العلوم الاقتصادية والتجارية وعلوم التسيير </a:t>
            </a:r>
            <a:r>
              <a:rPr lang="fr-FR" sz="3100" dirty="0" smtClean="0">
                <a:solidFill>
                  <a:schemeClr val="bg1"/>
                </a:solidFill>
              </a:rPr>
              <a:t/>
            </a:r>
            <a:br>
              <a:rPr lang="fr-FR" sz="3100" dirty="0" smtClean="0">
                <a:solidFill>
                  <a:schemeClr val="bg1"/>
                </a:solidFill>
              </a:rPr>
            </a:br>
            <a:r>
              <a:rPr lang="ar-DZ" sz="3100" b="1" dirty="0" smtClean="0">
                <a:solidFill>
                  <a:schemeClr val="bg1"/>
                </a:solidFill>
              </a:rPr>
              <a:t>قسم العلوم التجارية</a:t>
            </a:r>
            <a:r>
              <a:rPr lang="fr-FR" sz="3100" dirty="0" smtClean="0">
                <a:solidFill>
                  <a:schemeClr val="bg1"/>
                </a:solidFill>
              </a:rPr>
              <a:t/>
            </a:r>
            <a:br>
              <a:rPr lang="fr-FR" sz="3100" dirty="0" smtClean="0">
                <a:solidFill>
                  <a:schemeClr val="bg1"/>
                </a:solidFill>
              </a:rPr>
            </a:br>
            <a:r>
              <a:rPr lang="fr-FR" sz="3100" b="1" dirty="0" smtClean="0">
                <a:solidFill>
                  <a:schemeClr val="bg1"/>
                </a:solidFill>
              </a:rPr>
              <a:t>LMD- SEGC-</a:t>
            </a:r>
            <a:r>
              <a:rPr lang="fr-FR" dirty="0" smtClean="0">
                <a:solidFill>
                  <a:schemeClr val="bg1"/>
                </a:solidFill>
              </a:rPr>
              <a:t/>
            </a:r>
            <a:br>
              <a:rPr lang="fr-FR" dirty="0" smtClean="0">
                <a:solidFill>
                  <a:schemeClr val="bg1"/>
                </a:solidFill>
              </a:rPr>
            </a:br>
            <a:endParaRPr lang="fr-FR" dirty="0">
              <a:solidFill>
                <a:schemeClr val="bg1"/>
              </a:solidFill>
            </a:endParaRPr>
          </a:p>
        </p:txBody>
      </p:sp>
      <p:sp>
        <p:nvSpPr>
          <p:cNvPr id="3" name="Sous-titre 2"/>
          <p:cNvSpPr>
            <a:spLocks noGrp="1"/>
          </p:cNvSpPr>
          <p:nvPr>
            <p:ph type="subTitle" idx="1"/>
          </p:nvPr>
        </p:nvSpPr>
        <p:spPr>
          <a:xfrm>
            <a:off x="1371600" y="3571876"/>
            <a:ext cx="6400800" cy="1643074"/>
          </a:xfrm>
        </p:spPr>
        <p:txBody>
          <a:bodyPr>
            <a:normAutofit/>
          </a:bodyPr>
          <a:lstStyle/>
          <a:p>
            <a:r>
              <a:rPr lang="ar-DZ" sz="3600" b="1" dirty="0" smtClean="0">
                <a:solidFill>
                  <a:srgbClr val="FFFF00"/>
                </a:solidFill>
              </a:rPr>
              <a:t>مقياس : المحاسبة القطاعية</a:t>
            </a:r>
          </a:p>
          <a:p>
            <a:r>
              <a:rPr lang="ar-DZ" sz="3600" b="1" dirty="0" smtClean="0">
                <a:solidFill>
                  <a:srgbClr val="FFFF00"/>
                </a:solidFill>
              </a:rPr>
              <a:t>المحور الأول: محاسبة شركات التأمين</a:t>
            </a:r>
            <a:endParaRPr lang="fr-FR" sz="3600" b="1" dirty="0">
              <a:solidFill>
                <a:srgbClr val="FFFF00"/>
              </a:solidFill>
            </a:endParaRPr>
          </a:p>
        </p:txBody>
      </p:sp>
      <p:grpSp>
        <p:nvGrpSpPr>
          <p:cNvPr id="1026" name="Group 2"/>
          <p:cNvGrpSpPr>
            <a:grpSpLocks/>
          </p:cNvGrpSpPr>
          <p:nvPr/>
        </p:nvGrpSpPr>
        <p:grpSpPr bwMode="auto">
          <a:xfrm>
            <a:off x="4000496" y="2428868"/>
            <a:ext cx="928694" cy="914400"/>
            <a:chOff x="4041" y="5842"/>
            <a:chExt cx="1056" cy="1375"/>
          </a:xfrm>
        </p:grpSpPr>
        <p:sp>
          <p:nvSpPr>
            <p:cNvPr id="1027" name="Oval 3"/>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1028" name="Picture 4" descr="SigleUNI4"/>
            <p:cNvPicPr>
              <a:picLocks noChangeAspect="1" noChangeArrowheads="1"/>
            </p:cNvPicPr>
            <p:nvPr/>
          </p:nvPicPr>
          <p:blipFill>
            <a:blip r:embed="rId2" cstate="print"/>
            <a:srcRect l="2623" t="1465" r="1811"/>
            <a:stretch>
              <a:fillRect/>
            </a:stretch>
          </p:blipFill>
          <p:spPr bwMode="auto">
            <a:xfrm>
              <a:off x="4193" y="6073"/>
              <a:ext cx="742" cy="904"/>
            </a:xfrm>
            <a:prstGeom prst="rect">
              <a:avLst/>
            </a:prstGeom>
            <a:noFill/>
          </p:spPr>
        </p:pic>
        <p:sp>
          <p:nvSpPr>
            <p:cNvPr id="1029" name="WordArt 5"/>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smtClean="0">
                  <a:ln w="9525">
                    <a:noFill/>
                    <a:round/>
                    <a:headEnd/>
                    <a:tailEnd/>
                  </a:ln>
                  <a:solidFill>
                    <a:srgbClr val="000080"/>
                  </a:solidFill>
                  <a:effectLst/>
                  <a:latin typeface="AF_Aseer"/>
                </a:rPr>
                <a:t>جامعــــــة محمد خيضــــــــــــر</a:t>
              </a:r>
              <a:endParaRPr lang="fr-FR" sz="3600" kern="10" spc="0">
                <a:ln w="9525">
                  <a:noFill/>
                  <a:round/>
                  <a:headEnd/>
                  <a:tailEnd/>
                </a:ln>
                <a:solidFill>
                  <a:srgbClr val="000080"/>
                </a:solidFill>
                <a:effectLst/>
                <a:latin typeface="AF_Aseer"/>
              </a:endParaRPr>
            </a:p>
          </p:txBody>
        </p:sp>
        <p:sp>
          <p:nvSpPr>
            <p:cNvPr id="1030" name="WordArt 6"/>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smtClean="0">
                  <a:ln w="9525">
                    <a:noFill/>
                    <a:round/>
                    <a:headEnd/>
                    <a:tailEnd/>
                  </a:ln>
                  <a:solidFill>
                    <a:srgbClr val="000080"/>
                  </a:solidFill>
                  <a:effectLst/>
                  <a:latin typeface="AF_Aseer"/>
                </a:rPr>
                <a:t>بــســكــــــــــــرة</a:t>
              </a:r>
              <a:endParaRPr lang="fr-FR" sz="3600" kern="10" spc="0">
                <a:ln w="9525">
                  <a:noFill/>
                  <a:round/>
                  <a:headEnd/>
                  <a:tailEnd/>
                </a:ln>
                <a:solidFill>
                  <a:srgbClr val="000080"/>
                </a:solidFill>
                <a:effectLst/>
                <a:latin typeface="AF_Aseer"/>
              </a:endParaRPr>
            </a:p>
          </p:txBody>
        </p:sp>
      </p:gr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fontScale="77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ar-DZ" sz="3600" b="1" i="0" u="none" strike="noStrike" kern="1200" cap="none" spc="0" normalizeH="0" baseline="0" noProof="0" dirty="0" smtClean="0">
                <a:ln>
                  <a:noFill/>
                </a:ln>
                <a:solidFill>
                  <a:schemeClr val="bg1"/>
                </a:solidFill>
                <a:effectLst/>
                <a:uLnTx/>
                <a:uFillTx/>
                <a:latin typeface="+mn-lt"/>
                <a:ea typeface="+mn-ea"/>
                <a:cs typeface="+mn-cs"/>
              </a:rPr>
              <a:t>لطلبة السنة الثانية </a:t>
            </a:r>
            <a:r>
              <a:rPr kumimoji="0" lang="ar-DZ" sz="3600" b="1" i="0" u="none" strike="noStrike" kern="1200" cap="none" spc="0" normalizeH="0" baseline="0" noProof="0" dirty="0" err="1" smtClean="0">
                <a:ln>
                  <a:noFill/>
                </a:ln>
                <a:solidFill>
                  <a:schemeClr val="bg1"/>
                </a:solidFill>
                <a:effectLst/>
                <a:uLnTx/>
                <a:uFillTx/>
                <a:latin typeface="+mn-lt"/>
                <a:ea typeface="+mn-ea"/>
                <a:cs typeface="+mn-cs"/>
              </a:rPr>
              <a:t>ماستر</a:t>
            </a:r>
            <a:r>
              <a:rPr kumimoji="0" lang="ar-DZ" sz="3600" b="1" i="0" u="none" strike="noStrike" kern="1200" cap="none" spc="0" normalizeH="0" baseline="0" noProof="0" dirty="0" smtClean="0">
                <a:ln>
                  <a:noFill/>
                </a:ln>
                <a:solidFill>
                  <a:schemeClr val="bg1"/>
                </a:solidFill>
                <a:effectLst/>
                <a:uLnTx/>
                <a:uFillTx/>
                <a:latin typeface="+mn-lt"/>
                <a:ea typeface="+mn-ea"/>
                <a:cs typeface="+mn-cs"/>
              </a:rPr>
              <a:t> محاسبة </a:t>
            </a:r>
            <a:r>
              <a:rPr kumimoji="0" lang="ar-DZ" sz="3600" b="1" i="0" u="none" strike="noStrike" kern="1200" cap="none" spc="0" normalizeH="0" baseline="0" noProof="0" dirty="0" err="1" smtClean="0">
                <a:ln>
                  <a:noFill/>
                </a:ln>
                <a:solidFill>
                  <a:schemeClr val="bg1"/>
                </a:solidFill>
                <a:effectLst/>
                <a:uLnTx/>
                <a:uFillTx/>
                <a:latin typeface="+mn-lt"/>
                <a:ea typeface="+mn-ea"/>
                <a:cs typeface="+mn-cs"/>
              </a:rPr>
              <a:t>و</a:t>
            </a:r>
            <a:r>
              <a:rPr kumimoji="0" lang="ar-DZ" sz="3600" b="1" i="0" u="none" strike="noStrike" kern="1200" cap="none" spc="0" normalizeH="0" baseline="0" noProof="0" dirty="0" smtClean="0">
                <a:ln>
                  <a:noFill/>
                </a:ln>
                <a:solidFill>
                  <a:schemeClr val="bg1"/>
                </a:solidFill>
                <a:effectLst/>
                <a:uLnTx/>
                <a:uFillTx/>
                <a:latin typeface="+mn-lt"/>
                <a:ea typeface="+mn-ea"/>
                <a:cs typeface="+mn-cs"/>
              </a:rPr>
              <a:t> تدقيق</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ar-DZ" sz="3600" b="1" i="0" u="none" strike="noStrike" kern="1200" cap="none" spc="0" normalizeH="0" baseline="0" noProof="0" dirty="0" smtClean="0">
                <a:ln>
                  <a:noFill/>
                </a:ln>
                <a:solidFill>
                  <a:srgbClr val="FFFF00"/>
                </a:solidFill>
                <a:effectLst/>
                <a:uLnTx/>
                <a:uFillTx/>
                <a:latin typeface="+mn-lt"/>
                <a:ea typeface="+mn-ea"/>
                <a:cs typeface="+mn-cs"/>
              </a:rPr>
              <a:t>2021/2020</a:t>
            </a: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ox(in)">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500"/>
                                        <p:tgtEl>
                                          <p:spTgt spid="3">
                                            <p:txEl>
                                              <p:pRg st="0" end="0"/>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checkerboard(across)">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مقومات النظام المحاسبي في شركات التأمين</a:t>
            </a:r>
            <a:endParaRPr lang="fr-FR" sz="3200" b="1" dirty="0">
              <a:solidFill>
                <a:srgbClr val="FFFF00"/>
              </a:solidFill>
            </a:endParaRPr>
          </a:p>
        </p:txBody>
      </p:sp>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dirty="0" smtClean="0">
              <a:solidFill>
                <a:srgbClr val="FFFF00"/>
              </a:solidFill>
            </a:endParaRPr>
          </a:p>
          <a:p>
            <a:pPr algn="r" rtl="1"/>
            <a:endParaRPr lang="ar-DZ" sz="3600" b="1" dirty="0" smtClean="0">
              <a:solidFill>
                <a:srgbClr val="FFFF00"/>
              </a:solidFill>
            </a:endParaRPr>
          </a:p>
          <a:p>
            <a:pPr algn="r" rtl="1"/>
            <a:endParaRPr lang="ar-DZ" sz="3600" b="1" dirty="0" smtClean="0">
              <a:solidFill>
                <a:schemeClr val="bg1"/>
              </a:solidFill>
            </a:endParaRPr>
          </a:p>
          <a:p>
            <a:pPr algn="r" rtl="1"/>
            <a:endParaRPr lang="ar-DZ" sz="3600" b="1" dirty="0"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graphicFrame>
        <p:nvGraphicFramePr>
          <p:cNvPr id="8" name="Diagramme 7"/>
          <p:cNvGraphicFramePr/>
          <p:nvPr/>
        </p:nvGraphicFramePr>
        <p:xfrm>
          <a:off x="1285852" y="207167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Image 6" descr="images.jpg"/>
          <p:cNvPicPr>
            <a:picLocks noChangeAspect="1"/>
          </p:cNvPicPr>
          <p:nvPr/>
        </p:nvPicPr>
        <p:blipFill>
          <a:blip r:embed="rId6"/>
          <a:stretch>
            <a:fillRect/>
          </a:stretch>
        </p:blipFill>
        <p:spPr>
          <a:xfrm>
            <a:off x="6000760" y="4572008"/>
            <a:ext cx="2743200" cy="1666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Graphic spid="8" grpId="0">
        <p:bldAsOne/>
      </p:bldGraphic>
      <p:bldGraphic spid="8" grpId="1">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smtClean="0">
              <a:solidFill>
                <a:srgbClr val="FFFF00"/>
              </a:solidFill>
            </a:endParaRPr>
          </a:p>
          <a:p>
            <a:pPr algn="r" rtl="1"/>
            <a:endParaRPr lang="ar-DZ" sz="3600" b="1" smtClean="0">
              <a:solidFill>
                <a:srgbClr val="FFFF00"/>
              </a:solidFill>
            </a:endParaRPr>
          </a:p>
          <a:p>
            <a:pPr algn="r" rtl="1"/>
            <a:endParaRPr lang="ar-DZ" sz="3600" b="1" smtClean="0">
              <a:solidFill>
                <a:schemeClr val="bg1"/>
              </a:solidFill>
            </a:endParaRPr>
          </a:p>
          <a:p>
            <a:pPr algn="r" rtl="1"/>
            <a:endParaRPr lang="ar-DZ" sz="3600" b="1"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
        <p:nvSpPr>
          <p:cNvPr id="10" name="ZoneTexte 9"/>
          <p:cNvSpPr txBox="1"/>
          <p:nvPr/>
        </p:nvSpPr>
        <p:spPr>
          <a:xfrm>
            <a:off x="1142976" y="2643182"/>
            <a:ext cx="6929486" cy="369332"/>
          </a:xfrm>
          <a:prstGeom prst="rect">
            <a:avLst/>
          </a:prstGeom>
          <a:noFill/>
        </p:spPr>
        <p:txBody>
          <a:bodyPr wrap="square" rtlCol="0">
            <a:spAutoFit/>
          </a:bodyPr>
          <a:lstStyle/>
          <a:p>
            <a:endParaRPr lang="fr-FR" dirty="0"/>
          </a:p>
        </p:txBody>
      </p:sp>
      <p:sp>
        <p:nvSpPr>
          <p:cNvPr id="13" name="Sous-titre 2"/>
          <p:cNvSpPr txBox="1">
            <a:spLocks/>
          </p:cNvSpPr>
          <p:nvPr/>
        </p:nvSpPr>
        <p:spPr>
          <a:xfrm>
            <a:off x="428596" y="1857364"/>
            <a:ext cx="8072494" cy="4724432"/>
          </a:xfrm>
          <a:prstGeom prst="rect">
            <a:avLst/>
          </a:prstGeom>
        </p:spPr>
        <p:txBody>
          <a:bodyPr vert="horz" lIns="91440" tIns="45720" rIns="91440" bIns="45720" rtlCol="0">
            <a:normAutofit/>
          </a:bodyPr>
          <a:lstStyle/>
          <a:p>
            <a:pPr lvl="0" algn="ctr" rtl="1">
              <a:spcBef>
                <a:spcPct val="20000"/>
              </a:spcBef>
            </a:pPr>
            <a:r>
              <a:rPr lang="ar-DZ" sz="4400" b="1" dirty="0" smtClean="0">
                <a:solidFill>
                  <a:srgbClr val="FFC000"/>
                </a:solidFill>
              </a:rPr>
              <a:t>شكرا على </a:t>
            </a:r>
            <a:r>
              <a:rPr lang="ar-DZ" sz="4400" b="1" dirty="0" err="1" smtClean="0">
                <a:solidFill>
                  <a:srgbClr val="FFC000"/>
                </a:solidFill>
              </a:rPr>
              <a:t>الاصغاء</a:t>
            </a:r>
            <a:r>
              <a:rPr lang="ar-DZ" sz="4400" b="1" dirty="0" smtClean="0">
                <a:solidFill>
                  <a:srgbClr val="FFC000"/>
                </a:solidFill>
              </a:rPr>
              <a:t> </a:t>
            </a:r>
          </a:p>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DZ" sz="3600" b="1" i="0" u="none" strike="noStrike" kern="1200" cap="none" spc="0" normalizeH="0" baseline="0" noProof="0" dirty="0" smtClean="0">
              <a:ln>
                <a:noFill/>
              </a:ln>
              <a:solidFill>
                <a:schemeClr val="bg1"/>
              </a:solidFill>
              <a:effectLst/>
              <a:uLnTx/>
              <a:uFillTx/>
              <a:latin typeface="+mn-lt"/>
              <a:ea typeface="+mn-ea"/>
              <a:cs typeface="+mn-cs"/>
            </a:endParaRPr>
          </a:p>
          <a:p>
            <a:pPr marL="0" marR="0" lvl="0" indent="0" algn="r" defTabSz="914400" rtl="1" eaLnBrk="1" fontAlgn="auto" latinLnBrk="0" hangingPunct="1">
              <a:lnSpc>
                <a:spcPct val="100000"/>
              </a:lnSpc>
              <a:spcBef>
                <a:spcPct val="20000"/>
              </a:spcBef>
              <a:spcAft>
                <a:spcPts val="0"/>
              </a:spcAft>
              <a:buClrTx/>
              <a:buSzTx/>
              <a:buFont typeface="Wingdings" pitchFamily="2" charset="2"/>
              <a:buChar char="ü"/>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357323"/>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المحاضرة رقم 2: التنظيم المحاسبي في شركات التأمين</a:t>
            </a:r>
          </a:p>
        </p:txBody>
      </p:sp>
      <p:sp>
        <p:nvSpPr>
          <p:cNvPr id="3" name="Sous-titre 2"/>
          <p:cNvSpPr>
            <a:spLocks noGrp="1"/>
          </p:cNvSpPr>
          <p:nvPr>
            <p:ph type="subTitle" idx="1"/>
          </p:nvPr>
        </p:nvSpPr>
        <p:spPr>
          <a:xfrm>
            <a:off x="928662" y="2214554"/>
            <a:ext cx="7286676" cy="4214842"/>
          </a:xfrm>
        </p:spPr>
        <p:txBody>
          <a:bodyPr>
            <a:normAutofit/>
          </a:bodyPr>
          <a:lstStyle/>
          <a:p>
            <a:pPr algn="r" rtl="1">
              <a:buFont typeface="Wingdings" pitchFamily="2" charset="2"/>
              <a:buChar char="ü"/>
            </a:pPr>
            <a:r>
              <a:rPr lang="ar-SA" sz="3600" b="1" dirty="0" smtClean="0">
                <a:solidFill>
                  <a:schemeClr val="bg1"/>
                </a:solidFill>
              </a:rPr>
              <a:t>مفهوم المحاسبة في شركات </a:t>
            </a:r>
            <a:r>
              <a:rPr lang="ar-SA" sz="3600" b="1" dirty="0" smtClean="0">
                <a:solidFill>
                  <a:schemeClr val="bg1"/>
                </a:solidFill>
              </a:rPr>
              <a:t>التأمين</a:t>
            </a:r>
            <a:endParaRPr lang="fr-FR" sz="3600" b="1" dirty="0" smtClean="0">
              <a:solidFill>
                <a:schemeClr val="bg1"/>
              </a:solidFill>
            </a:endParaRPr>
          </a:p>
          <a:p>
            <a:pPr algn="r" rtl="1">
              <a:buFont typeface="Wingdings" pitchFamily="2" charset="2"/>
              <a:buChar char="ü"/>
            </a:pPr>
            <a:r>
              <a:rPr lang="ar-SA" sz="3600" b="1" dirty="0" smtClean="0">
                <a:solidFill>
                  <a:schemeClr val="bg1"/>
                </a:solidFill>
              </a:rPr>
              <a:t>طبيعة المحاسبة في شركات </a:t>
            </a:r>
            <a:r>
              <a:rPr lang="ar-SA" sz="3600" b="1" dirty="0" smtClean="0">
                <a:solidFill>
                  <a:schemeClr val="bg1"/>
                </a:solidFill>
              </a:rPr>
              <a:t>التأمين</a:t>
            </a:r>
            <a:endParaRPr lang="fr-FR" sz="3600" b="1" dirty="0" smtClean="0">
              <a:solidFill>
                <a:schemeClr val="bg1"/>
              </a:solidFill>
            </a:endParaRPr>
          </a:p>
          <a:p>
            <a:pPr algn="r" rtl="1">
              <a:buFont typeface="Wingdings" pitchFamily="2" charset="2"/>
              <a:buChar char="ü"/>
            </a:pPr>
            <a:r>
              <a:rPr lang="ar-SA" sz="3600" b="1" dirty="0" smtClean="0">
                <a:solidFill>
                  <a:schemeClr val="bg1"/>
                </a:solidFill>
              </a:rPr>
              <a:t>مفهوم النظام المحاسبي في شركات التأمين </a:t>
            </a:r>
            <a:endParaRPr lang="fr-FR" sz="3600" b="1" dirty="0" smtClean="0">
              <a:solidFill>
                <a:schemeClr val="bg1"/>
              </a:solidFill>
            </a:endParaRPr>
          </a:p>
          <a:p>
            <a:pPr algn="r" rtl="1">
              <a:buFont typeface="Wingdings" pitchFamily="2" charset="2"/>
              <a:buChar char="ü"/>
            </a:pPr>
            <a:r>
              <a:rPr lang="ar-DZ" sz="3600" b="1" dirty="0" smtClean="0">
                <a:solidFill>
                  <a:schemeClr val="bg1"/>
                </a:solidFill>
              </a:rPr>
              <a:t>الهيكل التنظيمي لشركات </a:t>
            </a:r>
            <a:r>
              <a:rPr lang="ar-DZ" sz="3600" b="1" dirty="0" smtClean="0">
                <a:solidFill>
                  <a:schemeClr val="bg1"/>
                </a:solidFill>
              </a:rPr>
              <a:t>التأمين</a:t>
            </a:r>
            <a:endParaRPr lang="fr-FR" sz="3600" b="1" dirty="0" smtClean="0">
              <a:solidFill>
                <a:schemeClr val="bg1"/>
              </a:solidFill>
            </a:endParaRPr>
          </a:p>
          <a:p>
            <a:pPr algn="r" rtl="1">
              <a:buFont typeface="Wingdings" pitchFamily="2" charset="2"/>
              <a:buChar char="ü"/>
            </a:pPr>
            <a:r>
              <a:rPr lang="ar-SA" sz="3600" b="1" dirty="0" smtClean="0">
                <a:solidFill>
                  <a:schemeClr val="bg1"/>
                </a:solidFill>
              </a:rPr>
              <a:t>العمليات التقنية التي تقوم </a:t>
            </a:r>
            <a:r>
              <a:rPr lang="ar-SA" sz="3600" b="1" dirty="0" err="1" smtClean="0">
                <a:solidFill>
                  <a:schemeClr val="bg1"/>
                </a:solidFill>
              </a:rPr>
              <a:t>بها</a:t>
            </a:r>
            <a:r>
              <a:rPr lang="ar-SA" sz="3600" b="1" dirty="0" smtClean="0">
                <a:solidFill>
                  <a:schemeClr val="bg1"/>
                </a:solidFill>
              </a:rPr>
              <a:t> شركة </a:t>
            </a:r>
            <a:r>
              <a:rPr lang="ar-SA" sz="3600" b="1" dirty="0" smtClean="0">
                <a:solidFill>
                  <a:schemeClr val="bg1"/>
                </a:solidFill>
              </a:rPr>
              <a:t>التأمين</a:t>
            </a:r>
            <a:endParaRPr lang="fr-FR" sz="3600" b="1" dirty="0" smtClean="0">
              <a:solidFill>
                <a:schemeClr val="bg1"/>
              </a:solidFill>
            </a:endParaRPr>
          </a:p>
          <a:p>
            <a:pPr algn="r" rtl="1">
              <a:buFont typeface="Wingdings" pitchFamily="2" charset="2"/>
              <a:buChar char="ü"/>
            </a:pPr>
            <a:r>
              <a:rPr lang="ar-DZ" sz="3600" b="1" dirty="0" smtClean="0">
                <a:solidFill>
                  <a:schemeClr val="bg1"/>
                </a:solidFill>
              </a:rPr>
              <a:t>مقومات النظام المحاسبي في شركات التأمين.</a:t>
            </a:r>
            <a:endParaRPr lang="fr-FR" sz="3600" b="1" dirty="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1"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 calcmode="lin" valueType="num">
                                      <p:cBhvr additive="base">
                                        <p:cTn id="3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1"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 calcmode="lin" valueType="num">
                                      <p:cBhvr additive="base">
                                        <p:cTn id="3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1"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 calcmode="lin" valueType="num">
                                      <p:cBhvr additive="base">
                                        <p:cTn id="4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1"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 calcmode="lin" valueType="num">
                                      <p:cBhvr additive="base">
                                        <p:cTn id="5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1"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 calcmode="lin" valueType="num">
                                      <p:cBhvr additive="base">
                                        <p:cTn id="5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1" nodeType="clickEffect">
                                  <p:stCondLst>
                                    <p:cond delay="0"/>
                                  </p:stCondLst>
                                  <p:childTnLst>
                                    <p:set>
                                      <p:cBhvr>
                                        <p:cTn id="62" dur="1" fill="hold">
                                          <p:stCondLst>
                                            <p:cond delay="0"/>
                                          </p:stCondLst>
                                        </p:cTn>
                                        <p:tgtEl>
                                          <p:spTgt spid="3">
                                            <p:txEl>
                                              <p:pRg st="5" end="5"/>
                                            </p:txEl>
                                          </p:spTgt>
                                        </p:tgtEl>
                                        <p:attrNameLst>
                                          <p:attrName>style.visibility</p:attrName>
                                        </p:attrNameLst>
                                      </p:cBhvr>
                                      <p:to>
                                        <p:strVal val="visible"/>
                                      </p:to>
                                    </p:set>
                                    <p:anim calcmode="lin" valueType="num">
                                      <p:cBhvr additive="base">
                                        <p:cTn id="6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357323"/>
          </a:xfrm>
        </p:spPr>
        <p:style>
          <a:lnRef idx="3">
            <a:schemeClr val="lt1"/>
          </a:lnRef>
          <a:fillRef idx="1">
            <a:schemeClr val="accent1"/>
          </a:fillRef>
          <a:effectRef idx="1">
            <a:schemeClr val="accent1"/>
          </a:effectRef>
          <a:fontRef idx="minor">
            <a:schemeClr val="lt1"/>
          </a:fontRef>
        </p:style>
        <p:txBody>
          <a:bodyPr>
            <a:normAutofit/>
          </a:bodyPr>
          <a:lstStyle/>
          <a:p>
            <a:pPr lvl="0"/>
            <a:r>
              <a:rPr lang="ar-DZ" sz="3200" b="1" dirty="0" smtClean="0">
                <a:solidFill>
                  <a:srgbClr val="FFFF00"/>
                </a:solidFill>
              </a:rPr>
              <a:t>مفهوم المحاسبة في شركات </a:t>
            </a:r>
            <a:r>
              <a:rPr lang="ar-DZ" sz="3200" b="1" dirty="0" smtClean="0">
                <a:solidFill>
                  <a:srgbClr val="FFFF00"/>
                </a:solidFill>
              </a:rPr>
              <a:t>التأمين</a:t>
            </a:r>
            <a:endParaRPr lang="fr-FR" sz="3200" b="1" dirty="0">
              <a:solidFill>
                <a:srgbClr val="FFFF00"/>
              </a:solidFill>
            </a:endParaRPr>
          </a:p>
        </p:txBody>
      </p:sp>
      <p:sp>
        <p:nvSpPr>
          <p:cNvPr id="6" name="Sous-titre 5"/>
          <p:cNvSpPr>
            <a:spLocks noGrp="1"/>
          </p:cNvSpPr>
          <p:nvPr>
            <p:ph type="subTitle" idx="1"/>
          </p:nvPr>
        </p:nvSpPr>
        <p:spPr>
          <a:xfrm>
            <a:off x="500034" y="2285992"/>
            <a:ext cx="8215370" cy="4286280"/>
          </a:xfrm>
        </p:spPr>
        <p:txBody>
          <a:bodyPr>
            <a:normAutofit/>
          </a:bodyPr>
          <a:lstStyle/>
          <a:p>
            <a:r>
              <a:rPr lang="ar-DZ" sz="4400" b="1" dirty="0" smtClean="0">
                <a:solidFill>
                  <a:schemeClr val="bg1"/>
                </a:solidFill>
              </a:rPr>
              <a:t>"فالمحاسبة </a:t>
            </a:r>
            <a:r>
              <a:rPr lang="ar-DZ" sz="4400" b="1" dirty="0" smtClean="0">
                <a:solidFill>
                  <a:schemeClr val="bg1"/>
                </a:solidFill>
              </a:rPr>
              <a:t>في شركات التأمين تهتم بقياس وتحليل وتسجيل وتبويب الأحداث (العمليات) المالية المتعلقة بنشاط التأمين في ضوء المتطلبات القانونية."</a:t>
            </a:r>
            <a:endParaRPr lang="fr-FR" sz="4400" b="1" dirty="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357323"/>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طبيعة المحاسبة في شركات التأمين</a:t>
            </a:r>
            <a:endParaRPr lang="fr-FR" sz="3200" b="1" dirty="0">
              <a:solidFill>
                <a:srgbClr val="FFFF00"/>
              </a:solidFill>
            </a:endParaRPr>
          </a:p>
        </p:txBody>
      </p:sp>
      <p:sp>
        <p:nvSpPr>
          <p:cNvPr id="3" name="Sous-titre 2"/>
          <p:cNvSpPr>
            <a:spLocks noGrp="1"/>
          </p:cNvSpPr>
          <p:nvPr>
            <p:ph type="subTitle" idx="1"/>
          </p:nvPr>
        </p:nvSpPr>
        <p:spPr>
          <a:xfrm>
            <a:off x="500034" y="2214554"/>
            <a:ext cx="8143932" cy="4214842"/>
          </a:xfrm>
        </p:spPr>
        <p:txBody>
          <a:bodyPr>
            <a:normAutofit/>
          </a:bodyPr>
          <a:lstStyle/>
          <a:p>
            <a:pPr lvl="0" algn="r" rtl="1">
              <a:buFont typeface="Arial" pitchFamily="34" charset="0"/>
              <a:buChar char="•"/>
            </a:pPr>
            <a:r>
              <a:rPr lang="ar-DZ" sz="3600" b="1" dirty="0" smtClean="0">
                <a:solidFill>
                  <a:schemeClr val="bg1"/>
                </a:solidFill>
              </a:rPr>
              <a:t>إجراء مزج بين المفاهيم المحاسبية والمفاهيم التأمينية وصولا إلى مجموعة من المفاهيم المحاسبية التأمينية التي تعكس طبيعة النشاط التأميني؛</a:t>
            </a:r>
          </a:p>
          <a:p>
            <a:pPr lvl="0" algn="r" rtl="1">
              <a:buFont typeface="Arial" pitchFamily="34" charset="0"/>
              <a:buChar char="•"/>
            </a:pPr>
            <a:r>
              <a:rPr lang="ar-DZ" sz="3600" b="1" dirty="0" smtClean="0">
                <a:solidFill>
                  <a:schemeClr val="bg1"/>
                </a:solidFill>
              </a:rPr>
              <a:t>قياس وتحليل وتسجيل وتبويب الأحداث (العمليات) المالية المتعلقة بنشاط التأمين في ضوء المتطلبات القانونية مع مراعاة أن يتم التسجيل أولا بأول حسب تواريخ وقوع العمليات المالية وتسلسلها الزمني</a:t>
            </a:r>
            <a:r>
              <a:rPr lang="ar-DZ" sz="3600" b="1" dirty="0" smtClean="0">
                <a:solidFill>
                  <a:schemeClr val="bg1"/>
                </a:solidFill>
              </a:rPr>
              <a:t>؛</a:t>
            </a:r>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3"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357323"/>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النظام </a:t>
            </a:r>
            <a:r>
              <a:rPr lang="ar-DZ" sz="3200" b="1" dirty="0" smtClean="0">
                <a:solidFill>
                  <a:srgbClr val="FFFF00"/>
                </a:solidFill>
              </a:rPr>
              <a:t>المحاسبي في شركات التأمين</a:t>
            </a:r>
            <a:endParaRPr lang="fr-FR" sz="3200" b="1" dirty="0">
              <a:solidFill>
                <a:srgbClr val="FFFF00"/>
              </a:solidFill>
            </a:endParaRPr>
          </a:p>
        </p:txBody>
      </p:sp>
      <p:sp>
        <p:nvSpPr>
          <p:cNvPr id="3" name="Sous-titre 2"/>
          <p:cNvSpPr>
            <a:spLocks noGrp="1"/>
          </p:cNvSpPr>
          <p:nvPr>
            <p:ph type="subTitle" idx="1"/>
          </p:nvPr>
        </p:nvSpPr>
        <p:spPr>
          <a:xfrm>
            <a:off x="500034" y="2214554"/>
            <a:ext cx="8143932" cy="4214842"/>
          </a:xfrm>
        </p:spPr>
        <p:txBody>
          <a:bodyPr>
            <a:normAutofit/>
          </a:bodyPr>
          <a:lstStyle/>
          <a:p>
            <a:pPr lvl="0" algn="r" rtl="1">
              <a:buFont typeface="Arial" pitchFamily="34" charset="0"/>
              <a:buChar char="•"/>
            </a:pPr>
            <a:r>
              <a:rPr lang="ar-SA" b="1" dirty="0" smtClean="0">
                <a:solidFill>
                  <a:schemeClr val="bg1"/>
                </a:solidFill>
              </a:rPr>
              <a:t>يهدف النظام المحاسبي عموما إلى توفير مجموعة من المعلومات المالية وغير المالية اللازمة لاتخاذ </a:t>
            </a:r>
            <a:r>
              <a:rPr lang="ar-SA" b="1" dirty="0" err="1" smtClean="0">
                <a:solidFill>
                  <a:schemeClr val="bg1"/>
                </a:solidFill>
              </a:rPr>
              <a:t>القرارت</a:t>
            </a:r>
            <a:r>
              <a:rPr lang="ar-SA" b="1" dirty="0" smtClean="0">
                <a:solidFill>
                  <a:schemeClr val="bg1"/>
                </a:solidFill>
              </a:rPr>
              <a:t> من قبل العديد من مستخدمي التقارير المحاسبية ولا يختلف النظام المحاسبي في شركات التأمين عن غيره من الأنظمة المحاسبية الأخرى من </a:t>
            </a:r>
            <a:r>
              <a:rPr lang="ar-SA" b="1" dirty="0" smtClean="0">
                <a:solidFill>
                  <a:schemeClr val="bg1"/>
                </a:solidFill>
              </a:rPr>
              <a:t>حي</a:t>
            </a:r>
            <a:r>
              <a:rPr lang="ar-DZ" b="1" dirty="0" smtClean="0">
                <a:solidFill>
                  <a:schemeClr val="bg1"/>
                </a:solidFill>
              </a:rPr>
              <a:t>ث</a:t>
            </a:r>
            <a:r>
              <a:rPr lang="ar-SA" b="1" dirty="0" smtClean="0">
                <a:solidFill>
                  <a:schemeClr val="bg1"/>
                </a:solidFill>
              </a:rPr>
              <a:t> </a:t>
            </a:r>
            <a:r>
              <a:rPr lang="ar-SA" b="1" dirty="0" smtClean="0">
                <a:solidFill>
                  <a:schemeClr val="bg1"/>
                </a:solidFill>
              </a:rPr>
              <a:t>اعتماده على مجموعة </a:t>
            </a:r>
            <a:r>
              <a:rPr lang="ar-SA" b="1" dirty="0" err="1" smtClean="0">
                <a:solidFill>
                  <a:schemeClr val="bg1"/>
                </a:solidFill>
              </a:rPr>
              <a:t>مستندية</a:t>
            </a:r>
            <a:r>
              <a:rPr lang="ar-SA" b="1" dirty="0" smtClean="0">
                <a:solidFill>
                  <a:schemeClr val="bg1"/>
                </a:solidFill>
              </a:rPr>
              <a:t> وأخرى دفترية، إلا أن فهم طبيعة النظام المحاسبي لشركات التأمين يتطلب بالضرورة فهم طبيعة النشاط الذي تزاوله تلك الشركات نظرا لوجود خصائص مميزة لنشاطها</a:t>
            </a:r>
            <a:endParaRPr lang="fr-FR" sz="3600" b="1" dirty="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1" nodeType="click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1"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additive="base">
                                        <p:cTn id="2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تصميم </a:t>
            </a:r>
            <a:r>
              <a:rPr lang="ar-DZ" sz="3200" b="1" dirty="0" smtClean="0">
                <a:solidFill>
                  <a:srgbClr val="FFFF00"/>
                </a:solidFill>
              </a:rPr>
              <a:t>النظام المحاسبي لشركة </a:t>
            </a:r>
            <a:r>
              <a:rPr lang="ar-DZ" sz="3200" b="1" dirty="0" smtClean="0">
                <a:solidFill>
                  <a:srgbClr val="FFFF00"/>
                </a:solidFill>
              </a:rPr>
              <a:t>التأمين</a:t>
            </a:r>
            <a:endParaRPr lang="fr-FR" sz="3200" b="1"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fontScale="70000" lnSpcReduction="20000"/>
          </a:bodyPr>
          <a:lstStyle/>
          <a:p>
            <a:pPr algn="r" rtl="1"/>
            <a:endParaRPr lang="ar-DZ" sz="3600" b="1" dirty="0" smtClean="0">
              <a:solidFill>
                <a:srgbClr val="FFFF00"/>
              </a:solidFill>
            </a:endParaRPr>
          </a:p>
          <a:p>
            <a:pPr lvl="0" algn="r" rtl="1">
              <a:buFont typeface="Wingdings" pitchFamily="2" charset="2"/>
              <a:buChar char="ü"/>
            </a:pPr>
            <a:r>
              <a:rPr lang="ar-DZ" sz="3600" b="1" dirty="0" smtClean="0">
                <a:solidFill>
                  <a:schemeClr val="bg1"/>
                </a:solidFill>
              </a:rPr>
              <a:t>ضرورة ملائمة النظام المصمم لطبيعة وظروف وحجم عمليات شركة التأمين؛</a:t>
            </a:r>
            <a:endParaRPr lang="fr-FR" sz="3600" b="1" dirty="0" smtClean="0">
              <a:solidFill>
                <a:schemeClr val="bg1"/>
              </a:solidFill>
            </a:endParaRPr>
          </a:p>
          <a:p>
            <a:pPr lvl="0" algn="r" rtl="1"/>
            <a:r>
              <a:rPr lang="ar-DZ" sz="3600" b="1" dirty="0" smtClean="0">
                <a:solidFill>
                  <a:schemeClr val="bg1"/>
                </a:solidFill>
              </a:rPr>
              <a:t>موافقة النظام المصمم لأحكام القوانين التي تحكم شركة التأمين المطبقة له؛</a:t>
            </a:r>
            <a:endParaRPr lang="fr-FR" sz="3600" b="1" dirty="0" smtClean="0">
              <a:solidFill>
                <a:schemeClr val="bg1"/>
              </a:solidFill>
            </a:endParaRPr>
          </a:p>
          <a:p>
            <a:pPr lvl="0" algn="r" rtl="1">
              <a:buFont typeface="Wingdings" pitchFamily="2" charset="2"/>
              <a:buChar char="ü"/>
            </a:pPr>
            <a:r>
              <a:rPr lang="ar-DZ" sz="3600" b="1" dirty="0" smtClean="0">
                <a:solidFill>
                  <a:schemeClr val="bg1"/>
                </a:solidFill>
              </a:rPr>
              <a:t>توافر المرونة والبساطة والوضوح في تصميم المستندات </a:t>
            </a:r>
            <a:r>
              <a:rPr lang="ar-DZ" sz="3600" b="1" dirty="0" err="1" smtClean="0">
                <a:solidFill>
                  <a:schemeClr val="bg1"/>
                </a:solidFill>
              </a:rPr>
              <a:t>والدو</a:t>
            </a:r>
            <a:r>
              <a:rPr lang="ar-DZ" sz="3600" b="1" dirty="0" smtClean="0">
                <a:solidFill>
                  <a:schemeClr val="bg1"/>
                </a:solidFill>
              </a:rPr>
              <a:t> ا </a:t>
            </a:r>
            <a:r>
              <a:rPr lang="ar-DZ" sz="3600" b="1" dirty="0" err="1" smtClean="0">
                <a:solidFill>
                  <a:schemeClr val="bg1"/>
                </a:solidFill>
              </a:rPr>
              <a:t>رت</a:t>
            </a:r>
            <a:r>
              <a:rPr lang="ar-DZ" sz="3600" b="1" dirty="0" smtClean="0">
                <a:solidFill>
                  <a:schemeClr val="bg1"/>
                </a:solidFill>
              </a:rPr>
              <a:t> </a:t>
            </a:r>
            <a:r>
              <a:rPr lang="ar-DZ" sz="3600" b="1" dirty="0" err="1" smtClean="0">
                <a:solidFill>
                  <a:schemeClr val="bg1"/>
                </a:solidFill>
              </a:rPr>
              <a:t>المستندية</a:t>
            </a:r>
            <a:r>
              <a:rPr lang="ar-DZ" sz="3600" b="1" dirty="0" smtClean="0">
                <a:solidFill>
                  <a:schemeClr val="bg1"/>
                </a:solidFill>
              </a:rPr>
              <a:t> لعمليات التأمين المختلفة؛</a:t>
            </a:r>
            <a:endParaRPr lang="fr-FR" sz="3600" b="1" dirty="0" smtClean="0">
              <a:solidFill>
                <a:schemeClr val="bg1"/>
              </a:solidFill>
            </a:endParaRPr>
          </a:p>
          <a:p>
            <a:pPr lvl="0" algn="r" rtl="1">
              <a:buFont typeface="Wingdings" pitchFamily="2" charset="2"/>
              <a:buChar char="ü"/>
            </a:pPr>
            <a:r>
              <a:rPr lang="ar-DZ" sz="3600" b="1" dirty="0" smtClean="0">
                <a:solidFill>
                  <a:schemeClr val="bg1"/>
                </a:solidFill>
              </a:rPr>
              <a:t>إمكانية تقسيم العمل بين العاملين بشركة التأمين لتحديد مسؤولية كل منهم وتطبيق نظام الم </a:t>
            </a:r>
            <a:r>
              <a:rPr lang="ar-DZ" sz="3600" b="1" dirty="0" err="1" smtClean="0">
                <a:solidFill>
                  <a:schemeClr val="bg1"/>
                </a:solidFill>
              </a:rPr>
              <a:t>ا</a:t>
            </a:r>
            <a:r>
              <a:rPr lang="ar-DZ" sz="3600" b="1" dirty="0" smtClean="0">
                <a:solidFill>
                  <a:schemeClr val="bg1"/>
                </a:solidFill>
              </a:rPr>
              <a:t> رقبة الداخلية بالشركة؛</a:t>
            </a:r>
            <a:endParaRPr lang="fr-FR" sz="3600" b="1" dirty="0" smtClean="0">
              <a:solidFill>
                <a:schemeClr val="bg1"/>
              </a:solidFill>
            </a:endParaRPr>
          </a:p>
          <a:p>
            <a:pPr lvl="0" algn="r" rtl="1">
              <a:buFont typeface="Wingdings" pitchFamily="2" charset="2"/>
              <a:buChar char="ü"/>
            </a:pPr>
            <a:r>
              <a:rPr lang="ar-DZ" sz="3600" b="1" dirty="0" smtClean="0">
                <a:solidFill>
                  <a:schemeClr val="bg1"/>
                </a:solidFill>
              </a:rPr>
              <a:t>توفير البيانات لتلبية احتياجات إدارة شركة التأمين والأجهزة الخارجية الإشرافية والرقابية وأجهزة تقييم الأداء؛</a:t>
            </a:r>
            <a:endParaRPr lang="fr-FR" sz="3600" b="1" dirty="0" smtClean="0">
              <a:solidFill>
                <a:schemeClr val="bg1"/>
              </a:solidFill>
            </a:endParaRPr>
          </a:p>
          <a:p>
            <a:pPr lvl="0" algn="r" rtl="1">
              <a:buFont typeface="Wingdings" pitchFamily="2" charset="2"/>
              <a:buChar char="ü"/>
            </a:pPr>
            <a:r>
              <a:rPr lang="ar-DZ" sz="3600" b="1" dirty="0" smtClean="0">
                <a:solidFill>
                  <a:schemeClr val="bg1"/>
                </a:solidFill>
              </a:rPr>
              <a:t>اقتصادية النظام المصمم بحيث يكون العائد من التطبيق أكبر من التكلفة. </a:t>
            </a:r>
            <a:endParaRPr lang="fr-FR"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العمليات التقنية التي تقوم </a:t>
            </a:r>
            <a:r>
              <a:rPr lang="ar-DZ" sz="3200" b="1" dirty="0" err="1" smtClean="0">
                <a:solidFill>
                  <a:srgbClr val="FFFF00"/>
                </a:solidFill>
              </a:rPr>
              <a:t>بها</a:t>
            </a:r>
            <a:r>
              <a:rPr lang="ar-DZ" sz="3200" b="1" dirty="0" smtClean="0">
                <a:solidFill>
                  <a:srgbClr val="FFFF00"/>
                </a:solidFill>
              </a:rPr>
              <a:t> شركة </a:t>
            </a:r>
            <a:r>
              <a:rPr lang="ar-DZ" sz="3200" b="1" dirty="0" smtClean="0">
                <a:solidFill>
                  <a:srgbClr val="FFFF00"/>
                </a:solidFill>
              </a:rPr>
              <a:t>التأمين</a:t>
            </a:r>
            <a:endParaRPr lang="fr-FR" sz="3200" b="1"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fontScale="92500" lnSpcReduction="20000"/>
          </a:bodyPr>
          <a:lstStyle/>
          <a:p>
            <a:pPr lvl="0" algn="r" rtl="1">
              <a:buFont typeface="Arial" pitchFamily="34" charset="0"/>
              <a:buChar char="•"/>
            </a:pPr>
            <a:r>
              <a:rPr lang="ar-DZ" sz="2800" b="1" dirty="0" smtClean="0">
                <a:solidFill>
                  <a:schemeClr val="bg1"/>
                </a:solidFill>
              </a:rPr>
              <a:t>عمليات </a:t>
            </a:r>
            <a:r>
              <a:rPr lang="ar-DZ" sz="2800" b="1" dirty="0" smtClean="0">
                <a:solidFill>
                  <a:schemeClr val="bg1"/>
                </a:solidFill>
              </a:rPr>
              <a:t>التأمين </a:t>
            </a:r>
            <a:r>
              <a:rPr lang="ar-DZ" sz="2800" b="1" dirty="0" err="1" smtClean="0">
                <a:solidFill>
                  <a:schemeClr val="bg1"/>
                </a:solidFill>
              </a:rPr>
              <a:t>وا</a:t>
            </a:r>
            <a:r>
              <a:rPr lang="ar-DZ" sz="2800" b="1" dirty="0" smtClean="0">
                <a:solidFill>
                  <a:schemeClr val="bg1"/>
                </a:solidFill>
              </a:rPr>
              <a:t>ٕبرام عقودها عن طريق الاتصال المباشر الذي يتم بين الشركة والعملاء، أو عن طريق وكلاء الشركة وسماسرة التأمين. كما يتم كذلك تلقي العمليات عن طريق شركات التأمين الأخرى في إطار عمليات إعادة التأمين؛</a:t>
            </a:r>
            <a:endParaRPr lang="fr-FR" sz="2800" b="1" dirty="0" smtClean="0">
              <a:solidFill>
                <a:schemeClr val="bg1"/>
              </a:solidFill>
            </a:endParaRPr>
          </a:p>
          <a:p>
            <a:pPr lvl="0" algn="r" rtl="1">
              <a:buFont typeface="Arial" pitchFamily="34" charset="0"/>
              <a:buChar char="•"/>
            </a:pPr>
            <a:r>
              <a:rPr lang="fr-FR" sz="2800" b="1" dirty="0" smtClean="0">
                <a:solidFill>
                  <a:schemeClr val="bg1"/>
                </a:solidFill>
              </a:rPr>
              <a:t> </a:t>
            </a:r>
            <a:r>
              <a:rPr lang="ar-DZ" sz="2800" b="1" dirty="0" smtClean="0">
                <a:solidFill>
                  <a:schemeClr val="bg1"/>
                </a:solidFill>
              </a:rPr>
              <a:t>تحصيل أقساط التأمين وفقا للعقود المبرمة عن طريق المصادر المختلفة واستثمار هذه الأقساط في أوجه الاستثمار المختلفة في إطار الحدود المصرح </a:t>
            </a:r>
            <a:r>
              <a:rPr lang="ar-DZ" sz="2800" b="1" dirty="0" err="1" smtClean="0">
                <a:solidFill>
                  <a:schemeClr val="bg1"/>
                </a:solidFill>
              </a:rPr>
              <a:t>بها</a:t>
            </a:r>
            <a:r>
              <a:rPr lang="ar-DZ" sz="2800" b="1" dirty="0" smtClean="0">
                <a:solidFill>
                  <a:schemeClr val="bg1"/>
                </a:solidFill>
              </a:rPr>
              <a:t> طبقا للقوانين المنظمة لهذه الشركات؛</a:t>
            </a:r>
            <a:endParaRPr lang="fr-FR" sz="2800" b="1" dirty="0" smtClean="0">
              <a:solidFill>
                <a:schemeClr val="bg1"/>
              </a:solidFill>
            </a:endParaRPr>
          </a:p>
          <a:p>
            <a:pPr lvl="0" algn="r" rtl="1">
              <a:buFont typeface="Arial" pitchFamily="34" charset="0"/>
              <a:buChar char="•"/>
            </a:pPr>
            <a:r>
              <a:rPr lang="fr-FR" sz="2800" b="1" dirty="0" smtClean="0">
                <a:solidFill>
                  <a:schemeClr val="bg1"/>
                </a:solidFill>
              </a:rPr>
              <a:t> </a:t>
            </a:r>
            <a:r>
              <a:rPr lang="ar-DZ" sz="2800" b="1" dirty="0" smtClean="0">
                <a:solidFill>
                  <a:schemeClr val="bg1"/>
                </a:solidFill>
              </a:rPr>
              <a:t>احتساب المخصصات المتعلقة بعمليات التأمين المختلفة والتي يجب الاحتفاظ </a:t>
            </a:r>
            <a:r>
              <a:rPr lang="ar-DZ" sz="2800" b="1" dirty="0" err="1" smtClean="0">
                <a:solidFill>
                  <a:schemeClr val="bg1"/>
                </a:solidFill>
              </a:rPr>
              <a:t>بها</a:t>
            </a:r>
            <a:r>
              <a:rPr lang="ar-DZ" sz="2800" b="1" dirty="0" smtClean="0">
                <a:solidFill>
                  <a:schemeClr val="bg1"/>
                </a:solidFill>
              </a:rPr>
              <a:t> لمقابلة المخاطر المؤمن ضدها. وكذلك احتساب الأقساط الواجبة الأداء مقابل عمليات التأمين المختلفة؛</a:t>
            </a:r>
            <a:endParaRPr lang="fr-FR" sz="2800" b="1" dirty="0" smtClean="0">
              <a:solidFill>
                <a:schemeClr val="bg1"/>
              </a:solidFill>
            </a:endParaRPr>
          </a:p>
          <a:p>
            <a:pPr algn="r" rtl="1">
              <a:buFont typeface="Arial" pitchFamily="34" charset="0"/>
              <a:buChar char="•"/>
            </a:pPr>
            <a:r>
              <a:rPr lang="ar-DZ" sz="2800" b="1" dirty="0" smtClean="0">
                <a:solidFill>
                  <a:schemeClr val="bg1"/>
                </a:solidFill>
              </a:rPr>
              <a:t>تقدير التعويضات الواجبة الأداء عن المخاطر التي تعرض لها المؤمن لهم وسداد هذه التعويضات.</a:t>
            </a:r>
            <a:r>
              <a:rPr lang="ar-DZ" sz="3600" b="1" dirty="0" smtClean="0">
                <a:solidFill>
                  <a:schemeClr val="bg1"/>
                </a:solidFill>
              </a:rPr>
              <a:t>. </a:t>
            </a:r>
            <a:endParaRPr lang="fr-FR"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additive="base">
                                        <p:cTn id="3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714348" y="500042"/>
            <a:ext cx="7772400" cy="1214447"/>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أقسام شركة </a:t>
            </a:r>
            <a:r>
              <a:rPr lang="ar-DZ" sz="3200" b="1" dirty="0" smtClean="0">
                <a:solidFill>
                  <a:srgbClr val="FFFF00"/>
                </a:solidFill>
              </a:rPr>
              <a:t>التأمين</a:t>
            </a:r>
            <a:endParaRPr lang="fr-FR" sz="3200" b="1" dirty="0">
              <a:solidFill>
                <a:srgbClr val="FFFF00"/>
              </a:solidFill>
            </a:endParaRPr>
          </a:p>
        </p:txBody>
      </p:sp>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dirty="0" smtClean="0">
              <a:solidFill>
                <a:srgbClr val="FFFF00"/>
              </a:solidFill>
            </a:endParaRPr>
          </a:p>
          <a:p>
            <a:pPr algn="r" rtl="1"/>
            <a:endParaRPr lang="ar-DZ" sz="3600" b="1" dirty="0" smtClean="0">
              <a:solidFill>
                <a:srgbClr val="FFFF00"/>
              </a:solidFill>
            </a:endParaRPr>
          </a:p>
          <a:p>
            <a:pPr algn="r" rtl="1"/>
            <a:endParaRPr lang="ar-DZ" sz="3600" b="1" dirty="0" smtClean="0">
              <a:solidFill>
                <a:schemeClr val="bg1"/>
              </a:solidFill>
            </a:endParaRPr>
          </a:p>
          <a:p>
            <a:pPr algn="r" rtl="1"/>
            <a:endParaRPr lang="ar-DZ" sz="3600" b="1" dirty="0"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graphicFrame>
        <p:nvGraphicFramePr>
          <p:cNvPr id="8" name="Diagramme 7"/>
          <p:cNvGraphicFramePr/>
          <p:nvPr/>
        </p:nvGraphicFramePr>
        <p:xfrm>
          <a:off x="714348" y="2071678"/>
          <a:ext cx="7715304" cy="4572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Image 11" descr="téléchargement (1).jpg"/>
          <p:cNvPicPr>
            <a:picLocks noChangeAspect="1"/>
          </p:cNvPicPr>
          <p:nvPr/>
        </p:nvPicPr>
        <p:blipFill>
          <a:blip r:embed="rId6"/>
          <a:stretch>
            <a:fillRect/>
          </a:stretch>
        </p:blipFill>
        <p:spPr>
          <a:xfrm>
            <a:off x="1" y="3143248"/>
            <a:ext cx="1714480" cy="1685925"/>
          </a:xfrm>
          <a:prstGeom prst="rect">
            <a:avLst/>
          </a:prstGeom>
        </p:spPr>
      </p:pic>
      <p:pic>
        <p:nvPicPr>
          <p:cNvPr id="13" name="Image 12" descr="téléchargement.png"/>
          <p:cNvPicPr>
            <a:picLocks noChangeAspect="1"/>
          </p:cNvPicPr>
          <p:nvPr/>
        </p:nvPicPr>
        <p:blipFill>
          <a:blip r:embed="rId7"/>
          <a:stretch>
            <a:fillRect/>
          </a:stretch>
        </p:blipFill>
        <p:spPr>
          <a:xfrm>
            <a:off x="7072330" y="3143248"/>
            <a:ext cx="2071670" cy="1447800"/>
          </a:xfrm>
          <a:prstGeom prst="rect">
            <a:avLst/>
          </a:prstGeom>
        </p:spPr>
      </p:pic>
      <p:pic>
        <p:nvPicPr>
          <p:cNvPr id="17" name="Image 16" descr="téléchargement (2).jpg"/>
          <p:cNvPicPr>
            <a:picLocks noChangeAspect="1"/>
          </p:cNvPicPr>
          <p:nvPr/>
        </p:nvPicPr>
        <p:blipFill>
          <a:blip r:embed="rId8"/>
          <a:stretch>
            <a:fillRect/>
          </a:stretch>
        </p:blipFill>
        <p:spPr>
          <a:xfrm>
            <a:off x="5670790" y="1785927"/>
            <a:ext cx="2401671" cy="1143008"/>
          </a:xfrm>
          <a:prstGeom prst="rect">
            <a:avLst/>
          </a:prstGeom>
        </p:spPr>
      </p:pic>
      <p:pic>
        <p:nvPicPr>
          <p:cNvPr id="18" name="Image 17" descr="téléchargement (3).jpg"/>
          <p:cNvPicPr>
            <a:picLocks noChangeAspect="1"/>
          </p:cNvPicPr>
          <p:nvPr/>
        </p:nvPicPr>
        <p:blipFill>
          <a:blip r:embed="rId9"/>
          <a:stretch>
            <a:fillRect/>
          </a:stretch>
        </p:blipFill>
        <p:spPr>
          <a:xfrm>
            <a:off x="1571604" y="5143512"/>
            <a:ext cx="1214446" cy="1714488"/>
          </a:xfrm>
          <a:prstGeom prst="rect">
            <a:avLst/>
          </a:prstGeom>
        </p:spPr>
      </p:pic>
      <p:pic>
        <p:nvPicPr>
          <p:cNvPr id="19" name="Image 18" descr="téléchargement (4).jpg"/>
          <p:cNvPicPr>
            <a:picLocks noChangeAspect="1"/>
          </p:cNvPicPr>
          <p:nvPr/>
        </p:nvPicPr>
        <p:blipFill>
          <a:blip r:embed="rId10"/>
          <a:stretch>
            <a:fillRect/>
          </a:stretch>
        </p:blipFill>
        <p:spPr>
          <a:xfrm>
            <a:off x="6572265" y="5214950"/>
            <a:ext cx="1643074" cy="164305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500" fill="hold"/>
                                        <p:tgtEl>
                                          <p:spTgt spid="19"/>
                                        </p:tgtEl>
                                        <p:attrNameLst>
                                          <p:attrName>ppt_x</p:attrName>
                                        </p:attrNameLst>
                                      </p:cBhvr>
                                      <p:tavLst>
                                        <p:tav tm="0">
                                          <p:val>
                                            <p:strVal val="#ppt_x"/>
                                          </p:val>
                                        </p:tav>
                                        <p:tav tm="100000">
                                          <p:val>
                                            <p:strVal val="#ppt_x"/>
                                          </p:val>
                                        </p:tav>
                                      </p:tavLst>
                                    </p:anim>
                                    <p:anim calcmode="lin" valueType="num">
                                      <p:cBhvr additive="base">
                                        <p:cTn id="40" dur="500" fill="hold"/>
                                        <p:tgtEl>
                                          <p:spTgt spid="19"/>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ppt_x"/>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Graphic spid="8" grpId="0">
        <p:bldAsOne/>
      </p:bldGraphic>
      <p:bldGraphic spid="8" grpId="1">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أقسام شركة التأمين.</a:t>
            </a:r>
            <a:endParaRPr lang="fr-FR" sz="3200" b="1" dirty="0">
              <a:solidFill>
                <a:srgbClr val="FFFF00"/>
              </a:solidFill>
            </a:endParaRPr>
          </a:p>
        </p:txBody>
      </p:sp>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dirty="0" smtClean="0">
              <a:solidFill>
                <a:srgbClr val="FFFF00"/>
              </a:solidFill>
            </a:endParaRPr>
          </a:p>
          <a:p>
            <a:pPr algn="r" rtl="1"/>
            <a:endParaRPr lang="ar-DZ" sz="3600" b="1" dirty="0" smtClean="0">
              <a:solidFill>
                <a:srgbClr val="FFFF00"/>
              </a:solidFill>
            </a:endParaRPr>
          </a:p>
          <a:p>
            <a:pPr algn="r" rtl="1"/>
            <a:endParaRPr lang="ar-DZ" sz="3600" b="1" dirty="0" smtClean="0">
              <a:solidFill>
                <a:schemeClr val="bg1"/>
              </a:solidFill>
            </a:endParaRPr>
          </a:p>
          <a:p>
            <a:pPr algn="r" rtl="1"/>
            <a:endParaRPr lang="ar-DZ" sz="3600" b="1" dirty="0"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graphicFrame>
        <p:nvGraphicFramePr>
          <p:cNvPr id="8" name="Diagramme 7"/>
          <p:cNvGraphicFramePr/>
          <p:nvPr/>
        </p:nvGraphicFramePr>
        <p:xfrm>
          <a:off x="1285852" y="207167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Image 8" descr="téléchargement (6).jpg"/>
          <p:cNvPicPr>
            <a:picLocks noChangeAspect="1"/>
          </p:cNvPicPr>
          <p:nvPr/>
        </p:nvPicPr>
        <p:blipFill>
          <a:blip r:embed="rId6"/>
          <a:stretch>
            <a:fillRect/>
          </a:stretch>
        </p:blipFill>
        <p:spPr>
          <a:xfrm>
            <a:off x="285720" y="2928934"/>
            <a:ext cx="1714512" cy="2143125"/>
          </a:xfrm>
          <a:prstGeom prst="rect">
            <a:avLst/>
          </a:prstGeom>
        </p:spPr>
      </p:pic>
      <p:pic>
        <p:nvPicPr>
          <p:cNvPr id="13" name="Image 12" descr="téléchargement (7).jpg"/>
          <p:cNvPicPr>
            <a:picLocks noChangeAspect="1"/>
          </p:cNvPicPr>
          <p:nvPr/>
        </p:nvPicPr>
        <p:blipFill>
          <a:blip r:embed="rId7"/>
          <a:stretch>
            <a:fillRect/>
          </a:stretch>
        </p:blipFill>
        <p:spPr>
          <a:xfrm>
            <a:off x="6524625" y="3000372"/>
            <a:ext cx="2405093" cy="17430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1"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1"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Graphic spid="8" grpId="0">
        <p:bldAsOne/>
      </p:bldGraphic>
      <p:bldGraphic spid="8" grpId="1">
        <p:bldAsOne/>
      </p:bldGraphic>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TotalTime>
  <Words>482</Words>
  <PresentationFormat>Affichage à l'écran (4:3)</PresentationFormat>
  <Paragraphs>66</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جامعة محمـد خيضر بسكرة كلية العلوم الاقتصادية والتجارية وعلوم التسيير  قسم العلوم التجارية LMD- SEGC- </vt:lpstr>
      <vt:lpstr>المحاضرة رقم 2: التنظيم المحاسبي في شركات التأمين</vt:lpstr>
      <vt:lpstr>مفهوم المحاسبة في شركات التأمين</vt:lpstr>
      <vt:lpstr>طبيعة المحاسبة في شركات التأمين</vt:lpstr>
      <vt:lpstr>النظام المحاسبي في شركات التأمين</vt:lpstr>
      <vt:lpstr>تصميم النظام المحاسبي لشركة التأمين</vt:lpstr>
      <vt:lpstr>العمليات التقنية التي تقوم بها شركة التأمين</vt:lpstr>
      <vt:lpstr>أقسام شركة التأمين</vt:lpstr>
      <vt:lpstr>أقسام شركة التأمين.</vt:lpstr>
      <vt:lpstr>مقومات النظام المحاسبي في شركات التأمين</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محمـد خيضر بسكرة كلية العلوم الاقتصادية والتجارية وعلوم التسيير  قسم العلوم التجارية LMD- SEGC- </dc:title>
  <dc:creator>admin</dc:creator>
  <cp:lastModifiedBy>admin</cp:lastModifiedBy>
  <cp:revision>51</cp:revision>
  <dcterms:created xsi:type="dcterms:W3CDTF">2020-12-16T08:43:25Z</dcterms:created>
  <dcterms:modified xsi:type="dcterms:W3CDTF">2020-12-23T19:36:32Z</dcterms:modified>
</cp:coreProperties>
</file>