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87"/>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480" r:id="rId15"/>
    <p:sldId id="272" r:id="rId16"/>
    <p:sldId id="386" r:id="rId17"/>
    <p:sldId id="273" r:id="rId18"/>
    <p:sldId id="274" r:id="rId19"/>
    <p:sldId id="275" r:id="rId20"/>
    <p:sldId id="276" r:id="rId21"/>
    <p:sldId id="278" r:id="rId22"/>
    <p:sldId id="279" r:id="rId23"/>
    <p:sldId id="384" r:id="rId24"/>
    <p:sldId id="481" r:id="rId25"/>
    <p:sldId id="280" r:id="rId26"/>
    <p:sldId id="281" r:id="rId27"/>
    <p:sldId id="387" r:id="rId28"/>
    <p:sldId id="284" r:id="rId29"/>
    <p:sldId id="286" r:id="rId30"/>
    <p:sldId id="287" r:id="rId31"/>
    <p:sldId id="288" r:id="rId32"/>
    <p:sldId id="289" r:id="rId33"/>
    <p:sldId id="290" r:id="rId34"/>
    <p:sldId id="291" r:id="rId35"/>
    <p:sldId id="388" r:id="rId36"/>
    <p:sldId id="390" r:id="rId37"/>
    <p:sldId id="292" r:id="rId38"/>
    <p:sldId id="293" r:id="rId39"/>
    <p:sldId id="294" r:id="rId40"/>
    <p:sldId id="295" r:id="rId41"/>
    <p:sldId id="296" r:id="rId42"/>
    <p:sldId id="300" r:id="rId43"/>
    <p:sldId id="482" r:id="rId44"/>
    <p:sldId id="391" r:id="rId45"/>
    <p:sldId id="302" r:id="rId46"/>
    <p:sldId id="392" r:id="rId47"/>
    <p:sldId id="473" r:id="rId48"/>
    <p:sldId id="393" r:id="rId49"/>
    <p:sldId id="484" r:id="rId50"/>
    <p:sldId id="483" r:id="rId51"/>
    <p:sldId id="485" r:id="rId52"/>
    <p:sldId id="394" r:id="rId53"/>
    <p:sldId id="395" r:id="rId54"/>
    <p:sldId id="396" r:id="rId55"/>
    <p:sldId id="397" r:id="rId56"/>
    <p:sldId id="474" r:id="rId57"/>
    <p:sldId id="398" r:id="rId58"/>
    <p:sldId id="399" r:id="rId59"/>
    <p:sldId id="400" r:id="rId60"/>
    <p:sldId id="401" r:id="rId61"/>
    <p:sldId id="403" r:id="rId62"/>
    <p:sldId id="404" r:id="rId63"/>
    <p:sldId id="476" r:id="rId64"/>
    <p:sldId id="405" r:id="rId65"/>
    <p:sldId id="406" r:id="rId66"/>
    <p:sldId id="407" r:id="rId67"/>
    <p:sldId id="408" r:id="rId68"/>
    <p:sldId id="409" r:id="rId69"/>
    <p:sldId id="410" r:id="rId70"/>
    <p:sldId id="411" r:id="rId71"/>
    <p:sldId id="412" r:id="rId72"/>
    <p:sldId id="413" r:id="rId73"/>
    <p:sldId id="414" r:id="rId74"/>
    <p:sldId id="415" r:id="rId75"/>
    <p:sldId id="416" r:id="rId76"/>
    <p:sldId id="417" r:id="rId77"/>
    <p:sldId id="486" r:id="rId78"/>
    <p:sldId id="418" r:id="rId79"/>
    <p:sldId id="487" r:id="rId80"/>
    <p:sldId id="488" r:id="rId81"/>
    <p:sldId id="419" r:id="rId82"/>
    <p:sldId id="420" r:id="rId83"/>
    <p:sldId id="421" r:id="rId84"/>
    <p:sldId id="422" r:id="rId85"/>
    <p:sldId id="423"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3F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3" d="100"/>
          <a:sy n="83" d="100"/>
        </p:scale>
        <p:origin x="6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image" Target="../media/image4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D68EE-C41D-417D-AA76-F18C3AA8961C}"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fr-FR"/>
        </a:p>
      </dgm:t>
    </dgm:pt>
    <dgm:pt modelId="{E6630BA7-C55E-43CA-8A4D-C87C3600E059}">
      <dgm:prSet phldrT="[Texte]" custT="1"/>
      <dgm:spPr/>
      <dgm:t>
        <a:bodyPr/>
        <a:lstStyle/>
        <a:p>
          <a:r>
            <a:rPr lang="ar-DZ" sz="2800" b="1" dirty="0" smtClean="0">
              <a:cs typeface="+mj-cs"/>
            </a:rPr>
            <a:t>فهم وتحليل</a:t>
          </a:r>
          <a:endParaRPr lang="fr-FR" sz="2800" b="1" dirty="0">
            <a:cs typeface="+mj-cs"/>
          </a:endParaRPr>
        </a:p>
      </dgm:t>
    </dgm:pt>
    <dgm:pt modelId="{28F04DFF-96B0-4CE4-BFB4-0D3E40095495}" type="parTrans" cxnId="{FE2308CB-54C3-441D-8D95-84AC10F749C8}">
      <dgm:prSet/>
      <dgm:spPr/>
      <dgm:t>
        <a:bodyPr/>
        <a:lstStyle/>
        <a:p>
          <a:endParaRPr lang="fr-FR" sz="2800" b="1">
            <a:cs typeface="+mj-cs"/>
          </a:endParaRPr>
        </a:p>
      </dgm:t>
    </dgm:pt>
    <dgm:pt modelId="{4E33B67F-31E6-47F4-930E-674180F5836E}" type="sibTrans" cxnId="{FE2308CB-54C3-441D-8D95-84AC10F749C8}">
      <dgm:prSet custT="1"/>
      <dgm:spPr/>
      <dgm:t>
        <a:bodyPr/>
        <a:lstStyle/>
        <a:p>
          <a:r>
            <a:rPr lang="ar-DZ" sz="3200" b="1" dirty="0" smtClean="0">
              <a:cs typeface="+mj-cs"/>
            </a:rPr>
            <a:t>المرونة </a:t>
          </a:r>
          <a:endParaRPr lang="fr-FR" sz="3200" b="1" dirty="0">
            <a:cs typeface="+mj-cs"/>
          </a:endParaRPr>
        </a:p>
      </dgm:t>
    </dgm:pt>
    <dgm:pt modelId="{49D9A5C7-83B6-4A4A-B165-E24F69C1A10D}">
      <dgm:prSet phldrT="[Texte]" custT="1"/>
      <dgm:spPr/>
      <dgm:t>
        <a:bodyPr/>
        <a:lstStyle/>
        <a:p>
          <a:pPr rtl="1"/>
          <a:r>
            <a:rPr lang="ar-DZ" sz="3200" b="1" dirty="0" smtClean="0">
              <a:solidFill>
                <a:srgbClr val="FFFF00"/>
              </a:solidFill>
              <a:cs typeface="+mj-cs"/>
            </a:rPr>
            <a:t>تمكن</a:t>
          </a:r>
          <a:endParaRPr lang="fr-FR" sz="3200" b="1" dirty="0">
            <a:solidFill>
              <a:srgbClr val="FFFF00"/>
            </a:solidFill>
            <a:cs typeface="+mj-cs"/>
          </a:endParaRPr>
        </a:p>
      </dgm:t>
    </dgm:pt>
    <dgm:pt modelId="{9FBB6E67-0EB6-47A2-A95A-0131B0D8F392}" type="parTrans" cxnId="{11A75493-BD3B-45CD-B137-1FAC54CECF89}">
      <dgm:prSet/>
      <dgm:spPr/>
      <dgm:t>
        <a:bodyPr/>
        <a:lstStyle/>
        <a:p>
          <a:endParaRPr lang="fr-FR" sz="2800" b="1">
            <a:cs typeface="+mj-cs"/>
          </a:endParaRPr>
        </a:p>
      </dgm:t>
    </dgm:pt>
    <dgm:pt modelId="{BF7F3A57-0B77-42C3-933F-DD01EA7A5BDB}" type="sibTrans" cxnId="{11A75493-BD3B-45CD-B137-1FAC54CECF89}">
      <dgm:prSet/>
      <dgm:spPr/>
      <dgm:t>
        <a:bodyPr/>
        <a:lstStyle/>
        <a:p>
          <a:endParaRPr lang="fr-FR" sz="2800" b="1">
            <a:cs typeface="+mj-cs"/>
          </a:endParaRPr>
        </a:p>
      </dgm:t>
    </dgm:pt>
    <dgm:pt modelId="{9DFFF648-7F61-4871-804E-7E9296EACB35}">
      <dgm:prSet phldrT="[Texte]" custT="1"/>
      <dgm:spPr/>
      <dgm:t>
        <a:bodyPr/>
        <a:lstStyle/>
        <a:p>
          <a:r>
            <a:rPr lang="ar-DZ" sz="3200" b="1" dirty="0" smtClean="0">
              <a:cs typeface="+mj-cs"/>
            </a:rPr>
            <a:t>اتخاذ قرارات</a:t>
          </a:r>
          <a:endParaRPr lang="fr-FR" sz="3200" b="1" dirty="0">
            <a:cs typeface="+mj-cs"/>
          </a:endParaRPr>
        </a:p>
      </dgm:t>
    </dgm:pt>
    <dgm:pt modelId="{5221AF30-B931-4BA1-A84A-329D06F8E818}" type="parTrans" cxnId="{15446027-665E-4115-BD7B-CCD0A8E3B109}">
      <dgm:prSet/>
      <dgm:spPr/>
      <dgm:t>
        <a:bodyPr/>
        <a:lstStyle/>
        <a:p>
          <a:endParaRPr lang="fr-FR" sz="2800" b="1">
            <a:cs typeface="+mj-cs"/>
          </a:endParaRPr>
        </a:p>
      </dgm:t>
    </dgm:pt>
    <dgm:pt modelId="{A7CCA9F2-75AA-4079-9825-694158B0F286}" type="sibTrans" cxnId="{15446027-665E-4115-BD7B-CCD0A8E3B109}">
      <dgm:prSet custT="1"/>
      <dgm:spPr/>
      <dgm:t>
        <a:bodyPr/>
        <a:lstStyle/>
        <a:p>
          <a:r>
            <a:rPr lang="ar-DZ" sz="3200" b="1" dirty="0" smtClean="0">
              <a:cs typeface="+mj-cs"/>
            </a:rPr>
            <a:t>المواقف التنظيمية</a:t>
          </a:r>
          <a:endParaRPr lang="fr-FR" sz="3200" b="1" dirty="0">
            <a:cs typeface="+mj-cs"/>
          </a:endParaRPr>
        </a:p>
      </dgm:t>
    </dgm:pt>
    <dgm:pt modelId="{1BBC2928-2872-411A-A817-49108C52759E}">
      <dgm:prSet phldrT="[Texte]" custT="1"/>
      <dgm:spPr/>
      <dgm:t>
        <a:bodyPr/>
        <a:lstStyle/>
        <a:p>
          <a:pPr rtl="1"/>
          <a:r>
            <a:rPr lang="ar-DZ" sz="2800" b="1" dirty="0" smtClean="0">
              <a:solidFill>
                <a:srgbClr val="FFFF00"/>
              </a:solidFill>
              <a:cs typeface="+mj-cs"/>
            </a:rPr>
            <a:t>من أجل</a:t>
          </a:r>
          <a:endParaRPr lang="fr-FR" sz="2800" b="1" dirty="0">
            <a:solidFill>
              <a:srgbClr val="FFFF00"/>
            </a:solidFill>
            <a:cs typeface="+mj-cs"/>
          </a:endParaRPr>
        </a:p>
      </dgm:t>
    </dgm:pt>
    <dgm:pt modelId="{1DC0CE0D-2EC9-4392-AD01-D4EEDDD1319D}" type="parTrans" cxnId="{5A63C25A-6EA9-40D7-9EC2-C985F1877632}">
      <dgm:prSet/>
      <dgm:spPr/>
      <dgm:t>
        <a:bodyPr/>
        <a:lstStyle/>
        <a:p>
          <a:endParaRPr lang="fr-FR" sz="2800" b="1">
            <a:cs typeface="+mj-cs"/>
          </a:endParaRPr>
        </a:p>
      </dgm:t>
    </dgm:pt>
    <dgm:pt modelId="{F3A31743-089E-4935-BE15-FF0EB8435759}" type="sibTrans" cxnId="{5A63C25A-6EA9-40D7-9EC2-C985F1877632}">
      <dgm:prSet/>
      <dgm:spPr/>
      <dgm:t>
        <a:bodyPr/>
        <a:lstStyle/>
        <a:p>
          <a:endParaRPr lang="fr-FR" sz="2800" b="1">
            <a:cs typeface="+mj-cs"/>
          </a:endParaRPr>
        </a:p>
      </dgm:t>
    </dgm:pt>
    <dgm:pt modelId="{89C0A2C4-E360-49D6-870C-3F721FFF0B06}">
      <dgm:prSet/>
      <dgm:spPr/>
      <dgm:t>
        <a:bodyPr/>
        <a:lstStyle/>
        <a:p>
          <a:r>
            <a:rPr lang="ar-DZ" b="1" dirty="0" smtClean="0"/>
            <a:t>بكفاءة وفعالية</a:t>
          </a:r>
          <a:endParaRPr lang="fr-FR" b="1" dirty="0"/>
        </a:p>
      </dgm:t>
    </dgm:pt>
    <dgm:pt modelId="{6BAA66BC-1C02-40CE-B607-5D2BF085FAA2}" type="parTrans" cxnId="{2A94879A-4A69-4B05-A50C-C5D8DD254645}">
      <dgm:prSet/>
      <dgm:spPr/>
      <dgm:t>
        <a:bodyPr/>
        <a:lstStyle/>
        <a:p>
          <a:endParaRPr lang="fr-FR"/>
        </a:p>
      </dgm:t>
    </dgm:pt>
    <dgm:pt modelId="{75099CDD-18F5-4361-95F1-01FAA81D25A1}" type="sibTrans" cxnId="{2A94879A-4A69-4B05-A50C-C5D8DD254645}">
      <dgm:prSet/>
      <dgm:spPr/>
      <dgm:t>
        <a:bodyPr/>
        <a:lstStyle/>
        <a:p>
          <a:r>
            <a:rPr lang="ar-DZ" b="1" dirty="0" smtClean="0">
              <a:cs typeface="+mj-cs"/>
            </a:rPr>
            <a:t>الإدارات العليا والقادة</a:t>
          </a:r>
          <a:endParaRPr lang="fr-FR" b="1" dirty="0">
            <a:cs typeface="+mj-cs"/>
          </a:endParaRPr>
        </a:p>
      </dgm:t>
    </dgm:pt>
    <dgm:pt modelId="{744304D0-308F-4C80-911D-3FB16AEEB95F}">
      <dgm:prSet phldrT="[Texte]" custT="1"/>
      <dgm:spPr/>
      <dgm:t>
        <a:bodyPr/>
        <a:lstStyle/>
        <a:p>
          <a:r>
            <a:rPr lang="ar-DZ" sz="3200" b="1" dirty="0" smtClean="0">
              <a:cs typeface="+mj-cs"/>
            </a:rPr>
            <a:t>قدرة</a:t>
          </a:r>
          <a:endParaRPr lang="fr-FR" sz="3200" b="1" dirty="0">
            <a:cs typeface="+mj-cs"/>
          </a:endParaRPr>
        </a:p>
      </dgm:t>
    </dgm:pt>
    <dgm:pt modelId="{997D2227-1AD6-4CD3-8352-CB711448AAF3}" type="sibTrans" cxnId="{86D34F2F-C70C-4BDA-A18B-338908A92B1B}">
      <dgm:prSet custT="1"/>
      <dgm:spPr/>
      <dgm:t>
        <a:bodyPr/>
        <a:lstStyle/>
        <a:p>
          <a:r>
            <a:rPr lang="ar-DZ" sz="3200" b="1" dirty="0" smtClean="0">
              <a:cs typeface="+mj-cs"/>
            </a:rPr>
            <a:t>والتكيف مع التغيرات</a:t>
          </a:r>
          <a:endParaRPr lang="fr-FR" sz="3200" b="1" dirty="0">
            <a:cs typeface="+mj-cs"/>
          </a:endParaRPr>
        </a:p>
      </dgm:t>
    </dgm:pt>
    <dgm:pt modelId="{32E35FB2-F455-431E-9374-7BCAB317D4EA}" type="parTrans" cxnId="{86D34F2F-C70C-4BDA-A18B-338908A92B1B}">
      <dgm:prSet/>
      <dgm:spPr/>
      <dgm:t>
        <a:bodyPr/>
        <a:lstStyle/>
        <a:p>
          <a:endParaRPr lang="fr-FR" sz="2800" b="1">
            <a:cs typeface="+mj-cs"/>
          </a:endParaRPr>
        </a:p>
      </dgm:t>
    </dgm:pt>
    <dgm:pt modelId="{1146FFED-78F3-4C77-B9B3-727101835A63}">
      <dgm:prSet/>
      <dgm:spPr/>
      <dgm:t>
        <a:bodyPr/>
        <a:lstStyle/>
        <a:p>
          <a:r>
            <a:rPr lang="ar-DZ" b="1" dirty="0" smtClean="0"/>
            <a:t>تحقيق أهداف المنظمة</a:t>
          </a:r>
          <a:endParaRPr lang="fr-FR" b="1" dirty="0"/>
        </a:p>
      </dgm:t>
    </dgm:pt>
    <dgm:pt modelId="{6BBDC656-0640-4041-8308-2A0985B94A78}" type="parTrans" cxnId="{9397538C-6F33-43C1-8109-826BDC67D3AB}">
      <dgm:prSet/>
      <dgm:spPr/>
      <dgm:t>
        <a:bodyPr/>
        <a:lstStyle/>
        <a:p>
          <a:endParaRPr lang="fr-FR"/>
        </a:p>
      </dgm:t>
    </dgm:pt>
    <dgm:pt modelId="{D336291B-0322-44EE-B95D-DD6B342DF03E}" type="sibTrans" cxnId="{9397538C-6F33-43C1-8109-826BDC67D3AB}">
      <dgm:prSet/>
      <dgm:spPr/>
      <dgm:t>
        <a:bodyPr/>
        <a:lstStyle/>
        <a:p>
          <a:r>
            <a:rPr lang="ar-DZ" b="1" dirty="0" smtClean="0">
              <a:cs typeface="+mj-cs"/>
            </a:rPr>
            <a:t>مع مراعاة</a:t>
          </a:r>
          <a:endParaRPr lang="fr-FR" b="1" dirty="0">
            <a:cs typeface="+mj-cs"/>
          </a:endParaRPr>
        </a:p>
      </dgm:t>
    </dgm:pt>
    <dgm:pt modelId="{9983DA36-8186-4A9C-8F7B-2170C326AB47}" type="pres">
      <dgm:prSet presAssocID="{15ED68EE-C41D-417D-AA76-F18C3AA8961C}" presName="Name0" presStyleCnt="0">
        <dgm:presLayoutVars>
          <dgm:chMax/>
          <dgm:chPref/>
          <dgm:dir/>
          <dgm:animLvl val="lvl"/>
        </dgm:presLayoutVars>
      </dgm:prSet>
      <dgm:spPr/>
      <dgm:t>
        <a:bodyPr/>
        <a:lstStyle/>
        <a:p>
          <a:endParaRPr lang="fr-FR"/>
        </a:p>
      </dgm:t>
    </dgm:pt>
    <dgm:pt modelId="{9268634A-B366-4705-921F-59E832686901}" type="pres">
      <dgm:prSet presAssocID="{744304D0-308F-4C80-911D-3FB16AEEB95F}" presName="composite" presStyleCnt="0"/>
      <dgm:spPr/>
      <dgm:t>
        <a:bodyPr/>
        <a:lstStyle/>
        <a:p>
          <a:endParaRPr lang="fr-FR"/>
        </a:p>
      </dgm:t>
    </dgm:pt>
    <dgm:pt modelId="{12ADC1A1-85DB-496A-A4A4-98A770895B28}" type="pres">
      <dgm:prSet presAssocID="{744304D0-308F-4C80-911D-3FB16AEEB95F}" presName="Parent1" presStyleLbl="node1" presStyleIdx="0" presStyleCnt="10" custScaleX="176889" custScaleY="84809">
        <dgm:presLayoutVars>
          <dgm:chMax val="1"/>
          <dgm:chPref val="1"/>
          <dgm:bulletEnabled val="1"/>
        </dgm:presLayoutVars>
      </dgm:prSet>
      <dgm:spPr/>
      <dgm:t>
        <a:bodyPr/>
        <a:lstStyle/>
        <a:p>
          <a:endParaRPr lang="fr-FR"/>
        </a:p>
      </dgm:t>
    </dgm:pt>
    <dgm:pt modelId="{14A45595-6A56-40AE-BE9F-35952D57397B}" type="pres">
      <dgm:prSet presAssocID="{744304D0-308F-4C80-911D-3FB16AEEB95F}" presName="Childtext1" presStyleLbl="revTx" presStyleIdx="0" presStyleCnt="5" custLinFactNeighborX="74900">
        <dgm:presLayoutVars>
          <dgm:chMax val="0"/>
          <dgm:chPref val="0"/>
          <dgm:bulletEnabled val="1"/>
        </dgm:presLayoutVars>
      </dgm:prSet>
      <dgm:spPr/>
      <dgm:t>
        <a:bodyPr/>
        <a:lstStyle/>
        <a:p>
          <a:endParaRPr lang="fr-FR"/>
        </a:p>
      </dgm:t>
    </dgm:pt>
    <dgm:pt modelId="{B5F04236-76CA-4E62-91D4-A3EFCD104FA5}" type="pres">
      <dgm:prSet presAssocID="{744304D0-308F-4C80-911D-3FB16AEEB95F}" presName="BalanceSpacing" presStyleCnt="0"/>
      <dgm:spPr/>
      <dgm:t>
        <a:bodyPr/>
        <a:lstStyle/>
        <a:p>
          <a:endParaRPr lang="fr-FR"/>
        </a:p>
      </dgm:t>
    </dgm:pt>
    <dgm:pt modelId="{14A06FF3-3C30-45B6-935D-C54FE030CB56}" type="pres">
      <dgm:prSet presAssocID="{744304D0-308F-4C80-911D-3FB16AEEB95F}" presName="BalanceSpacing1" presStyleCnt="0"/>
      <dgm:spPr/>
      <dgm:t>
        <a:bodyPr/>
        <a:lstStyle/>
        <a:p>
          <a:endParaRPr lang="fr-FR"/>
        </a:p>
      </dgm:t>
    </dgm:pt>
    <dgm:pt modelId="{2BC5E6BA-4BD6-4192-8466-3E366748E28A}" type="pres">
      <dgm:prSet presAssocID="{997D2227-1AD6-4CD3-8352-CB711448AAF3}" presName="Accent1Text" presStyleLbl="node1" presStyleIdx="1" presStyleCnt="10" custScaleX="287240" custLinFactX="-61484" custLinFactNeighborX="-100000" custLinFactNeighborY="0"/>
      <dgm:spPr/>
      <dgm:t>
        <a:bodyPr/>
        <a:lstStyle/>
        <a:p>
          <a:endParaRPr lang="fr-FR"/>
        </a:p>
      </dgm:t>
    </dgm:pt>
    <dgm:pt modelId="{107A1ACA-8D58-407F-9EAD-1C381E4A0928}" type="pres">
      <dgm:prSet presAssocID="{997D2227-1AD6-4CD3-8352-CB711448AAF3}" presName="spaceBetweenRectangles" presStyleCnt="0"/>
      <dgm:spPr/>
      <dgm:t>
        <a:bodyPr/>
        <a:lstStyle/>
        <a:p>
          <a:endParaRPr lang="fr-FR"/>
        </a:p>
      </dgm:t>
    </dgm:pt>
    <dgm:pt modelId="{809F1B93-6FF3-40CC-A67E-A068246823D1}" type="pres">
      <dgm:prSet presAssocID="{E6630BA7-C55E-43CA-8A4D-C87C3600E059}" presName="composite" presStyleCnt="0"/>
      <dgm:spPr/>
      <dgm:t>
        <a:bodyPr/>
        <a:lstStyle/>
        <a:p>
          <a:endParaRPr lang="fr-FR"/>
        </a:p>
      </dgm:t>
    </dgm:pt>
    <dgm:pt modelId="{84213F8B-B2BB-4DE9-8AB8-49128069547C}" type="pres">
      <dgm:prSet presAssocID="{E6630BA7-C55E-43CA-8A4D-C87C3600E059}" presName="Parent1" presStyleLbl="node1" presStyleIdx="2" presStyleCnt="10" custScaleX="209523" custLinFactNeighborX="-43946">
        <dgm:presLayoutVars>
          <dgm:chMax val="1"/>
          <dgm:chPref val="1"/>
          <dgm:bulletEnabled val="1"/>
        </dgm:presLayoutVars>
      </dgm:prSet>
      <dgm:spPr/>
      <dgm:t>
        <a:bodyPr/>
        <a:lstStyle/>
        <a:p>
          <a:endParaRPr lang="fr-FR"/>
        </a:p>
      </dgm:t>
    </dgm:pt>
    <dgm:pt modelId="{55AEBB15-BFCA-4755-AE33-D29E9521F29C}" type="pres">
      <dgm:prSet presAssocID="{E6630BA7-C55E-43CA-8A4D-C87C3600E059}" presName="Childtext1" presStyleLbl="revTx" presStyleIdx="1" presStyleCnt="5" custLinFactX="-7861" custLinFactNeighborX="-100000">
        <dgm:presLayoutVars>
          <dgm:chMax val="0"/>
          <dgm:chPref val="0"/>
          <dgm:bulletEnabled val="1"/>
        </dgm:presLayoutVars>
      </dgm:prSet>
      <dgm:spPr/>
      <dgm:t>
        <a:bodyPr/>
        <a:lstStyle/>
        <a:p>
          <a:endParaRPr lang="fr-FR"/>
        </a:p>
      </dgm:t>
    </dgm:pt>
    <dgm:pt modelId="{B111E2CF-4E28-4792-BFA1-8672A84164A1}" type="pres">
      <dgm:prSet presAssocID="{E6630BA7-C55E-43CA-8A4D-C87C3600E059}" presName="BalanceSpacing" presStyleCnt="0"/>
      <dgm:spPr/>
      <dgm:t>
        <a:bodyPr/>
        <a:lstStyle/>
        <a:p>
          <a:endParaRPr lang="fr-FR"/>
        </a:p>
      </dgm:t>
    </dgm:pt>
    <dgm:pt modelId="{EC361E29-98C9-4E0D-A555-4AE7E14DF8F1}" type="pres">
      <dgm:prSet presAssocID="{E6630BA7-C55E-43CA-8A4D-C87C3600E059}" presName="BalanceSpacing1" presStyleCnt="0"/>
      <dgm:spPr/>
      <dgm:t>
        <a:bodyPr/>
        <a:lstStyle/>
        <a:p>
          <a:endParaRPr lang="fr-FR"/>
        </a:p>
      </dgm:t>
    </dgm:pt>
    <dgm:pt modelId="{B4028529-23ED-47EA-BA9E-9996105BEB34}" type="pres">
      <dgm:prSet presAssocID="{4E33B67F-31E6-47F4-930E-674180F5836E}" presName="Accent1Text" presStyleLbl="node1" presStyleIdx="3" presStyleCnt="10" custScaleX="272648" custLinFactX="19580" custLinFactNeighborX="100000" custLinFactNeighborY="0"/>
      <dgm:spPr/>
      <dgm:t>
        <a:bodyPr/>
        <a:lstStyle/>
        <a:p>
          <a:endParaRPr lang="fr-FR"/>
        </a:p>
      </dgm:t>
    </dgm:pt>
    <dgm:pt modelId="{C8246042-807C-4E44-A45D-19B95CCA7564}" type="pres">
      <dgm:prSet presAssocID="{4E33B67F-31E6-47F4-930E-674180F5836E}" presName="spaceBetweenRectangles" presStyleCnt="0"/>
      <dgm:spPr/>
      <dgm:t>
        <a:bodyPr/>
        <a:lstStyle/>
        <a:p>
          <a:endParaRPr lang="fr-FR"/>
        </a:p>
      </dgm:t>
    </dgm:pt>
    <dgm:pt modelId="{68C1783A-EB7F-456E-BBCF-B4CEF57FE613}" type="pres">
      <dgm:prSet presAssocID="{9DFFF648-7F61-4871-804E-7E9296EACB35}" presName="composite" presStyleCnt="0"/>
      <dgm:spPr/>
      <dgm:t>
        <a:bodyPr/>
        <a:lstStyle/>
        <a:p>
          <a:endParaRPr lang="fr-FR"/>
        </a:p>
      </dgm:t>
    </dgm:pt>
    <dgm:pt modelId="{FF710C44-2F3C-4D8B-8485-7FA6D2B91C8B}" type="pres">
      <dgm:prSet presAssocID="{9DFFF648-7F61-4871-804E-7E9296EACB35}" presName="Parent1" presStyleLbl="node1" presStyleIdx="4" presStyleCnt="10" custScaleX="184929" custLinFactNeighborY="0">
        <dgm:presLayoutVars>
          <dgm:chMax val="1"/>
          <dgm:chPref val="1"/>
          <dgm:bulletEnabled val="1"/>
        </dgm:presLayoutVars>
      </dgm:prSet>
      <dgm:spPr/>
      <dgm:t>
        <a:bodyPr/>
        <a:lstStyle/>
        <a:p>
          <a:endParaRPr lang="fr-FR"/>
        </a:p>
      </dgm:t>
    </dgm:pt>
    <dgm:pt modelId="{3C4DA07A-BEEB-45D6-AC05-A708459A54CA}" type="pres">
      <dgm:prSet presAssocID="{9DFFF648-7F61-4871-804E-7E9296EACB35}" presName="Childtext1" presStyleLbl="revTx" presStyleIdx="2" presStyleCnt="5" custLinFactNeighborX="49409">
        <dgm:presLayoutVars>
          <dgm:chMax val="0"/>
          <dgm:chPref val="0"/>
          <dgm:bulletEnabled val="1"/>
        </dgm:presLayoutVars>
      </dgm:prSet>
      <dgm:spPr/>
      <dgm:t>
        <a:bodyPr/>
        <a:lstStyle/>
        <a:p>
          <a:endParaRPr lang="fr-FR"/>
        </a:p>
      </dgm:t>
    </dgm:pt>
    <dgm:pt modelId="{A6A362E3-364C-4B15-9C9F-5EC31A1BA66B}" type="pres">
      <dgm:prSet presAssocID="{9DFFF648-7F61-4871-804E-7E9296EACB35}" presName="BalanceSpacing" presStyleCnt="0"/>
      <dgm:spPr/>
      <dgm:t>
        <a:bodyPr/>
        <a:lstStyle/>
        <a:p>
          <a:endParaRPr lang="fr-FR"/>
        </a:p>
      </dgm:t>
    </dgm:pt>
    <dgm:pt modelId="{829E56B2-11F1-469D-B9B1-6C1624691D21}" type="pres">
      <dgm:prSet presAssocID="{9DFFF648-7F61-4871-804E-7E9296EACB35}" presName="BalanceSpacing1" presStyleCnt="0"/>
      <dgm:spPr/>
      <dgm:t>
        <a:bodyPr/>
        <a:lstStyle/>
        <a:p>
          <a:endParaRPr lang="fr-FR"/>
        </a:p>
      </dgm:t>
    </dgm:pt>
    <dgm:pt modelId="{2DF06526-DAD9-4117-B578-FCE547B92C77}" type="pres">
      <dgm:prSet presAssocID="{A7CCA9F2-75AA-4079-9825-694158B0F286}" presName="Accent1Text" presStyleLbl="node1" presStyleIdx="5" presStyleCnt="10" custScaleX="237669" custLinFactX="-77835" custLinFactNeighborX="-100000" custLinFactNeighborY="0"/>
      <dgm:spPr/>
      <dgm:t>
        <a:bodyPr/>
        <a:lstStyle/>
        <a:p>
          <a:endParaRPr lang="fr-FR"/>
        </a:p>
      </dgm:t>
    </dgm:pt>
    <dgm:pt modelId="{984645DE-A419-46DD-AFF6-2B657114A3EA}" type="pres">
      <dgm:prSet presAssocID="{A7CCA9F2-75AA-4079-9825-694158B0F286}" presName="spaceBetweenRectangles" presStyleCnt="0"/>
      <dgm:spPr/>
      <dgm:t>
        <a:bodyPr/>
        <a:lstStyle/>
        <a:p>
          <a:endParaRPr lang="fr-FR"/>
        </a:p>
      </dgm:t>
    </dgm:pt>
    <dgm:pt modelId="{5C5F0AE6-54AA-4B49-9D57-BD3ECE1E71AE}" type="pres">
      <dgm:prSet presAssocID="{89C0A2C4-E360-49D6-870C-3F721FFF0B06}" presName="composite" presStyleCnt="0"/>
      <dgm:spPr/>
    </dgm:pt>
    <dgm:pt modelId="{06357C43-F81F-4B0C-8073-0FE29C52F9AD}" type="pres">
      <dgm:prSet presAssocID="{89C0A2C4-E360-49D6-870C-3F721FFF0B06}" presName="Parent1" presStyleLbl="node1" presStyleIdx="6" presStyleCnt="10" custScaleX="209523" custScaleY="106874" custLinFactX="-100000" custLinFactNeighborX="-197643" custLinFactNeighborY="112">
        <dgm:presLayoutVars>
          <dgm:chMax val="1"/>
          <dgm:chPref val="1"/>
          <dgm:bulletEnabled val="1"/>
        </dgm:presLayoutVars>
      </dgm:prSet>
      <dgm:spPr/>
      <dgm:t>
        <a:bodyPr/>
        <a:lstStyle/>
        <a:p>
          <a:endParaRPr lang="fr-FR"/>
        </a:p>
      </dgm:t>
    </dgm:pt>
    <dgm:pt modelId="{6444FDFF-3893-4E95-806C-9FBD5A4A7B1C}" type="pres">
      <dgm:prSet presAssocID="{89C0A2C4-E360-49D6-870C-3F721FFF0B06}" presName="Childtext1" presStyleLbl="revTx" presStyleIdx="3" presStyleCnt="5">
        <dgm:presLayoutVars>
          <dgm:chMax val="0"/>
          <dgm:chPref val="0"/>
          <dgm:bulletEnabled val="1"/>
        </dgm:presLayoutVars>
      </dgm:prSet>
      <dgm:spPr/>
    </dgm:pt>
    <dgm:pt modelId="{5324F831-0C75-4CB9-A447-E67BAA500A85}" type="pres">
      <dgm:prSet presAssocID="{89C0A2C4-E360-49D6-870C-3F721FFF0B06}" presName="BalanceSpacing" presStyleCnt="0"/>
      <dgm:spPr/>
    </dgm:pt>
    <dgm:pt modelId="{44AE58B4-1688-4203-B168-1FFC43919065}" type="pres">
      <dgm:prSet presAssocID="{89C0A2C4-E360-49D6-870C-3F721FFF0B06}" presName="BalanceSpacing1" presStyleCnt="0"/>
      <dgm:spPr/>
    </dgm:pt>
    <dgm:pt modelId="{FFEEEF22-213F-4690-B554-81DCE1D3BB14}" type="pres">
      <dgm:prSet presAssocID="{75099CDD-18F5-4361-95F1-01FAA81D25A1}" presName="Accent1Text" presStyleLbl="node1" presStyleIdx="7" presStyleCnt="10" custScaleX="192480" custLinFactX="19580" custLinFactNeighborX="100000"/>
      <dgm:spPr/>
      <dgm:t>
        <a:bodyPr/>
        <a:lstStyle/>
        <a:p>
          <a:endParaRPr lang="fr-FR"/>
        </a:p>
      </dgm:t>
    </dgm:pt>
    <dgm:pt modelId="{20BE93D8-F978-4D7F-BA96-6458316266F2}" type="pres">
      <dgm:prSet presAssocID="{75099CDD-18F5-4361-95F1-01FAA81D25A1}" presName="spaceBetweenRectangles" presStyleCnt="0"/>
      <dgm:spPr/>
    </dgm:pt>
    <dgm:pt modelId="{0B412D6D-B523-4FA1-B8CF-09B187A98CF9}" type="pres">
      <dgm:prSet presAssocID="{1146FFED-78F3-4C77-B9B3-727101835A63}" presName="composite" presStyleCnt="0"/>
      <dgm:spPr/>
    </dgm:pt>
    <dgm:pt modelId="{201DAFB3-FF1E-4386-838B-8BA86A034733}" type="pres">
      <dgm:prSet presAssocID="{1146FFED-78F3-4C77-B9B3-727101835A63}" presName="Parent1" presStyleLbl="node1" presStyleIdx="8" presStyleCnt="10" custScaleX="208905" custScaleY="107900" custLinFactX="-19579" custLinFactNeighborX="-100000" custLinFactNeighborY="-80746">
        <dgm:presLayoutVars>
          <dgm:chMax val="1"/>
          <dgm:chPref val="1"/>
          <dgm:bulletEnabled val="1"/>
        </dgm:presLayoutVars>
      </dgm:prSet>
      <dgm:spPr/>
      <dgm:t>
        <a:bodyPr/>
        <a:lstStyle/>
        <a:p>
          <a:endParaRPr lang="fr-FR"/>
        </a:p>
      </dgm:t>
    </dgm:pt>
    <dgm:pt modelId="{294EE826-1B2D-4E07-AAC1-5224612CA44F}" type="pres">
      <dgm:prSet presAssocID="{1146FFED-78F3-4C77-B9B3-727101835A63}" presName="Childtext1" presStyleLbl="revTx" presStyleIdx="4" presStyleCnt="5">
        <dgm:presLayoutVars>
          <dgm:chMax val="0"/>
          <dgm:chPref val="0"/>
          <dgm:bulletEnabled val="1"/>
        </dgm:presLayoutVars>
      </dgm:prSet>
      <dgm:spPr/>
    </dgm:pt>
    <dgm:pt modelId="{1E8BE6A0-868D-4A3D-AD4D-911487AEF3CA}" type="pres">
      <dgm:prSet presAssocID="{1146FFED-78F3-4C77-B9B3-727101835A63}" presName="BalanceSpacing" presStyleCnt="0"/>
      <dgm:spPr/>
    </dgm:pt>
    <dgm:pt modelId="{FE9F3F6E-A73B-4B25-B654-0010FC2CFC6A}" type="pres">
      <dgm:prSet presAssocID="{1146FFED-78F3-4C77-B9B3-727101835A63}" presName="BalanceSpacing1" presStyleCnt="0"/>
      <dgm:spPr/>
    </dgm:pt>
    <dgm:pt modelId="{CF65E23B-C383-4CEE-A562-A212EFEAC12B}" type="pres">
      <dgm:prSet presAssocID="{D336291B-0322-44EE-B95D-DD6B342DF03E}" presName="Accent1Text" presStyleLbl="node1" presStyleIdx="9" presStyleCnt="10" custScaleX="192480" custLinFactX="19580" custLinFactNeighborX="100000"/>
      <dgm:spPr/>
      <dgm:t>
        <a:bodyPr/>
        <a:lstStyle/>
        <a:p>
          <a:endParaRPr lang="fr-FR"/>
        </a:p>
      </dgm:t>
    </dgm:pt>
  </dgm:ptLst>
  <dgm:cxnLst>
    <dgm:cxn modelId="{35788C40-A561-4658-A055-B4E61A5584AC}" type="presOf" srcId="{D336291B-0322-44EE-B95D-DD6B342DF03E}" destId="{CF65E23B-C383-4CEE-A562-A212EFEAC12B}" srcOrd="0" destOrd="0" presId="urn:microsoft.com/office/officeart/2008/layout/AlternatingHexagons"/>
    <dgm:cxn modelId="{CD775BFA-A4A6-4A7F-A7B6-1C7809CF638E}" type="presOf" srcId="{49D9A5C7-83B6-4A4A-B165-E24F69C1A10D}" destId="{55AEBB15-BFCA-4755-AE33-D29E9521F29C}" srcOrd="0" destOrd="0" presId="urn:microsoft.com/office/officeart/2008/layout/AlternatingHexagons"/>
    <dgm:cxn modelId="{6B533C4A-068F-4A12-B098-7770D1F19562}" type="presOf" srcId="{15ED68EE-C41D-417D-AA76-F18C3AA8961C}" destId="{9983DA36-8186-4A9C-8F7B-2170C326AB47}" srcOrd="0" destOrd="0" presId="urn:microsoft.com/office/officeart/2008/layout/AlternatingHexagons"/>
    <dgm:cxn modelId="{5F97D17D-B7DD-4086-93D1-750D49DABB43}" type="presOf" srcId="{997D2227-1AD6-4CD3-8352-CB711448AAF3}" destId="{2BC5E6BA-4BD6-4192-8466-3E366748E28A}" srcOrd="0" destOrd="0" presId="urn:microsoft.com/office/officeart/2008/layout/AlternatingHexagons"/>
    <dgm:cxn modelId="{EE31E204-DA88-47D1-94FC-503AE5ABDDD3}" type="presOf" srcId="{744304D0-308F-4C80-911D-3FB16AEEB95F}" destId="{12ADC1A1-85DB-496A-A4A4-98A770895B28}" srcOrd="0" destOrd="0" presId="urn:microsoft.com/office/officeart/2008/layout/AlternatingHexagons"/>
    <dgm:cxn modelId="{5A63C25A-6EA9-40D7-9EC2-C985F1877632}" srcId="{9DFFF648-7F61-4871-804E-7E9296EACB35}" destId="{1BBC2928-2872-411A-A817-49108C52759E}" srcOrd="0" destOrd="0" parTransId="{1DC0CE0D-2EC9-4392-AD01-D4EEDDD1319D}" sibTransId="{F3A31743-089E-4935-BE15-FF0EB8435759}"/>
    <dgm:cxn modelId="{2A94879A-4A69-4B05-A50C-C5D8DD254645}" srcId="{15ED68EE-C41D-417D-AA76-F18C3AA8961C}" destId="{89C0A2C4-E360-49D6-870C-3F721FFF0B06}" srcOrd="3" destOrd="0" parTransId="{6BAA66BC-1C02-40CE-B607-5D2BF085FAA2}" sibTransId="{75099CDD-18F5-4361-95F1-01FAA81D25A1}"/>
    <dgm:cxn modelId="{BF910CDB-0736-4114-8052-59327BA2A662}" type="presOf" srcId="{A7CCA9F2-75AA-4079-9825-694158B0F286}" destId="{2DF06526-DAD9-4117-B578-FCE547B92C77}" srcOrd="0" destOrd="0" presId="urn:microsoft.com/office/officeart/2008/layout/AlternatingHexagons"/>
    <dgm:cxn modelId="{B32C865D-A5D2-4788-85EC-DB6029C07C46}" type="presOf" srcId="{1146FFED-78F3-4C77-B9B3-727101835A63}" destId="{201DAFB3-FF1E-4386-838B-8BA86A034733}" srcOrd="0" destOrd="0" presId="urn:microsoft.com/office/officeart/2008/layout/AlternatingHexagons"/>
    <dgm:cxn modelId="{80343227-3781-4016-BD18-5A815B3A8FE4}" type="presOf" srcId="{4E33B67F-31E6-47F4-930E-674180F5836E}" destId="{B4028529-23ED-47EA-BA9E-9996105BEB34}" srcOrd="0" destOrd="0" presId="urn:microsoft.com/office/officeart/2008/layout/AlternatingHexagons"/>
    <dgm:cxn modelId="{F99926C1-404F-4354-89C9-BB17112F49C3}" type="presOf" srcId="{1BBC2928-2872-411A-A817-49108C52759E}" destId="{3C4DA07A-BEEB-45D6-AC05-A708459A54CA}" srcOrd="0" destOrd="0" presId="urn:microsoft.com/office/officeart/2008/layout/AlternatingHexagons"/>
    <dgm:cxn modelId="{FE2308CB-54C3-441D-8D95-84AC10F749C8}" srcId="{15ED68EE-C41D-417D-AA76-F18C3AA8961C}" destId="{E6630BA7-C55E-43CA-8A4D-C87C3600E059}" srcOrd="1" destOrd="0" parTransId="{28F04DFF-96B0-4CE4-BFB4-0D3E40095495}" sibTransId="{4E33B67F-31E6-47F4-930E-674180F5836E}"/>
    <dgm:cxn modelId="{9397538C-6F33-43C1-8109-826BDC67D3AB}" srcId="{15ED68EE-C41D-417D-AA76-F18C3AA8961C}" destId="{1146FFED-78F3-4C77-B9B3-727101835A63}" srcOrd="4" destOrd="0" parTransId="{6BBDC656-0640-4041-8308-2A0985B94A78}" sibTransId="{D336291B-0322-44EE-B95D-DD6B342DF03E}"/>
    <dgm:cxn modelId="{8BE62810-183A-4B31-952B-C166E14B6484}" type="presOf" srcId="{75099CDD-18F5-4361-95F1-01FAA81D25A1}" destId="{FFEEEF22-213F-4690-B554-81DCE1D3BB14}" srcOrd="0" destOrd="0" presId="urn:microsoft.com/office/officeart/2008/layout/AlternatingHexagons"/>
    <dgm:cxn modelId="{15446027-665E-4115-BD7B-CCD0A8E3B109}" srcId="{15ED68EE-C41D-417D-AA76-F18C3AA8961C}" destId="{9DFFF648-7F61-4871-804E-7E9296EACB35}" srcOrd="2" destOrd="0" parTransId="{5221AF30-B931-4BA1-A84A-329D06F8E818}" sibTransId="{A7CCA9F2-75AA-4079-9825-694158B0F286}"/>
    <dgm:cxn modelId="{5CA1E171-0D84-430F-A06B-61AC8284E074}" type="presOf" srcId="{E6630BA7-C55E-43CA-8A4D-C87C3600E059}" destId="{84213F8B-B2BB-4DE9-8AB8-49128069547C}" srcOrd="0" destOrd="0" presId="urn:microsoft.com/office/officeart/2008/layout/AlternatingHexagons"/>
    <dgm:cxn modelId="{95369647-1B7D-4BB5-B91A-89383B1BB1D1}" type="presOf" srcId="{89C0A2C4-E360-49D6-870C-3F721FFF0B06}" destId="{06357C43-F81F-4B0C-8073-0FE29C52F9AD}" srcOrd="0" destOrd="0" presId="urn:microsoft.com/office/officeart/2008/layout/AlternatingHexagons"/>
    <dgm:cxn modelId="{97ACCDDB-7015-48BD-890F-7D2B4D001C4F}" type="presOf" srcId="{9DFFF648-7F61-4871-804E-7E9296EACB35}" destId="{FF710C44-2F3C-4D8B-8485-7FA6D2B91C8B}" srcOrd="0" destOrd="0" presId="urn:microsoft.com/office/officeart/2008/layout/AlternatingHexagons"/>
    <dgm:cxn modelId="{86D34F2F-C70C-4BDA-A18B-338908A92B1B}" srcId="{15ED68EE-C41D-417D-AA76-F18C3AA8961C}" destId="{744304D0-308F-4C80-911D-3FB16AEEB95F}" srcOrd="0" destOrd="0" parTransId="{32E35FB2-F455-431E-9374-7BCAB317D4EA}" sibTransId="{997D2227-1AD6-4CD3-8352-CB711448AAF3}"/>
    <dgm:cxn modelId="{11A75493-BD3B-45CD-B137-1FAC54CECF89}" srcId="{E6630BA7-C55E-43CA-8A4D-C87C3600E059}" destId="{49D9A5C7-83B6-4A4A-B165-E24F69C1A10D}" srcOrd="0" destOrd="0" parTransId="{9FBB6E67-0EB6-47A2-A95A-0131B0D8F392}" sibTransId="{BF7F3A57-0B77-42C3-933F-DD01EA7A5BDB}"/>
    <dgm:cxn modelId="{13E7B34F-281F-4AC8-9F84-30FC21445F7B}" type="presParOf" srcId="{9983DA36-8186-4A9C-8F7B-2170C326AB47}" destId="{9268634A-B366-4705-921F-59E832686901}" srcOrd="0" destOrd="0" presId="urn:microsoft.com/office/officeart/2008/layout/AlternatingHexagons"/>
    <dgm:cxn modelId="{3B70A658-6377-4728-BECF-0DB533138C3D}" type="presParOf" srcId="{9268634A-B366-4705-921F-59E832686901}" destId="{12ADC1A1-85DB-496A-A4A4-98A770895B28}" srcOrd="0" destOrd="0" presId="urn:microsoft.com/office/officeart/2008/layout/AlternatingHexagons"/>
    <dgm:cxn modelId="{3136D9B6-FE03-4000-B5AC-D73D3208E945}" type="presParOf" srcId="{9268634A-B366-4705-921F-59E832686901}" destId="{14A45595-6A56-40AE-BE9F-35952D57397B}" srcOrd="1" destOrd="0" presId="urn:microsoft.com/office/officeart/2008/layout/AlternatingHexagons"/>
    <dgm:cxn modelId="{F2CB5171-A006-4742-B0DC-2B3D28DA7509}" type="presParOf" srcId="{9268634A-B366-4705-921F-59E832686901}" destId="{B5F04236-76CA-4E62-91D4-A3EFCD104FA5}" srcOrd="2" destOrd="0" presId="urn:microsoft.com/office/officeart/2008/layout/AlternatingHexagons"/>
    <dgm:cxn modelId="{22BD0E54-0093-492F-88BE-ABA29614785C}" type="presParOf" srcId="{9268634A-B366-4705-921F-59E832686901}" destId="{14A06FF3-3C30-45B6-935D-C54FE030CB56}" srcOrd="3" destOrd="0" presId="urn:microsoft.com/office/officeart/2008/layout/AlternatingHexagons"/>
    <dgm:cxn modelId="{A99956EC-37AD-4280-BBD7-56FE8A342FB0}" type="presParOf" srcId="{9268634A-B366-4705-921F-59E832686901}" destId="{2BC5E6BA-4BD6-4192-8466-3E366748E28A}" srcOrd="4" destOrd="0" presId="urn:microsoft.com/office/officeart/2008/layout/AlternatingHexagons"/>
    <dgm:cxn modelId="{5E31CE9D-6921-40B5-AD23-31090147BEF1}" type="presParOf" srcId="{9983DA36-8186-4A9C-8F7B-2170C326AB47}" destId="{107A1ACA-8D58-407F-9EAD-1C381E4A0928}" srcOrd="1" destOrd="0" presId="urn:microsoft.com/office/officeart/2008/layout/AlternatingHexagons"/>
    <dgm:cxn modelId="{C55E045A-2A87-4F28-84AE-3C66F3280032}" type="presParOf" srcId="{9983DA36-8186-4A9C-8F7B-2170C326AB47}" destId="{809F1B93-6FF3-40CC-A67E-A068246823D1}" srcOrd="2" destOrd="0" presId="urn:microsoft.com/office/officeart/2008/layout/AlternatingHexagons"/>
    <dgm:cxn modelId="{B1343E37-DA7F-4891-8FE2-850B92A72EAE}" type="presParOf" srcId="{809F1B93-6FF3-40CC-A67E-A068246823D1}" destId="{84213F8B-B2BB-4DE9-8AB8-49128069547C}" srcOrd="0" destOrd="0" presId="urn:microsoft.com/office/officeart/2008/layout/AlternatingHexagons"/>
    <dgm:cxn modelId="{61B94F0A-2AD7-4630-A435-96BA69F6E9AA}" type="presParOf" srcId="{809F1B93-6FF3-40CC-A67E-A068246823D1}" destId="{55AEBB15-BFCA-4755-AE33-D29E9521F29C}" srcOrd="1" destOrd="0" presId="urn:microsoft.com/office/officeart/2008/layout/AlternatingHexagons"/>
    <dgm:cxn modelId="{01A05364-3226-4FFA-A61F-DE79D5D865D9}" type="presParOf" srcId="{809F1B93-6FF3-40CC-A67E-A068246823D1}" destId="{B111E2CF-4E28-4792-BFA1-8672A84164A1}" srcOrd="2" destOrd="0" presId="urn:microsoft.com/office/officeart/2008/layout/AlternatingHexagons"/>
    <dgm:cxn modelId="{6693BA39-78D2-41F4-8F77-4F87F2EDF8DC}" type="presParOf" srcId="{809F1B93-6FF3-40CC-A67E-A068246823D1}" destId="{EC361E29-98C9-4E0D-A555-4AE7E14DF8F1}" srcOrd="3" destOrd="0" presId="urn:microsoft.com/office/officeart/2008/layout/AlternatingHexagons"/>
    <dgm:cxn modelId="{3C9EF022-DF4A-494B-BA22-331A66363155}" type="presParOf" srcId="{809F1B93-6FF3-40CC-A67E-A068246823D1}" destId="{B4028529-23ED-47EA-BA9E-9996105BEB34}" srcOrd="4" destOrd="0" presId="urn:microsoft.com/office/officeart/2008/layout/AlternatingHexagons"/>
    <dgm:cxn modelId="{54959DEF-4F04-4507-A5BF-18C75EB406C0}" type="presParOf" srcId="{9983DA36-8186-4A9C-8F7B-2170C326AB47}" destId="{C8246042-807C-4E44-A45D-19B95CCA7564}" srcOrd="3" destOrd="0" presId="urn:microsoft.com/office/officeart/2008/layout/AlternatingHexagons"/>
    <dgm:cxn modelId="{E3E8EDDB-B74F-4F57-BAAD-8BF3F597797B}" type="presParOf" srcId="{9983DA36-8186-4A9C-8F7B-2170C326AB47}" destId="{68C1783A-EB7F-456E-BBCF-B4CEF57FE613}" srcOrd="4" destOrd="0" presId="urn:microsoft.com/office/officeart/2008/layout/AlternatingHexagons"/>
    <dgm:cxn modelId="{90F9442C-4141-4B12-BED1-5919A26375E6}" type="presParOf" srcId="{68C1783A-EB7F-456E-BBCF-B4CEF57FE613}" destId="{FF710C44-2F3C-4D8B-8485-7FA6D2B91C8B}" srcOrd="0" destOrd="0" presId="urn:microsoft.com/office/officeart/2008/layout/AlternatingHexagons"/>
    <dgm:cxn modelId="{F74E5BD4-6E53-46D8-AABC-3622E890CC78}" type="presParOf" srcId="{68C1783A-EB7F-456E-BBCF-B4CEF57FE613}" destId="{3C4DA07A-BEEB-45D6-AC05-A708459A54CA}" srcOrd="1" destOrd="0" presId="urn:microsoft.com/office/officeart/2008/layout/AlternatingHexagons"/>
    <dgm:cxn modelId="{8BD13733-A730-4147-9765-96C1CC823155}" type="presParOf" srcId="{68C1783A-EB7F-456E-BBCF-B4CEF57FE613}" destId="{A6A362E3-364C-4B15-9C9F-5EC31A1BA66B}" srcOrd="2" destOrd="0" presId="urn:microsoft.com/office/officeart/2008/layout/AlternatingHexagons"/>
    <dgm:cxn modelId="{F47A6AB2-24B9-4C53-84A7-5AAC41141C0D}" type="presParOf" srcId="{68C1783A-EB7F-456E-BBCF-B4CEF57FE613}" destId="{829E56B2-11F1-469D-B9B1-6C1624691D21}" srcOrd="3" destOrd="0" presId="urn:microsoft.com/office/officeart/2008/layout/AlternatingHexagons"/>
    <dgm:cxn modelId="{70838190-4024-4521-B837-4EA41581AC8C}" type="presParOf" srcId="{68C1783A-EB7F-456E-BBCF-B4CEF57FE613}" destId="{2DF06526-DAD9-4117-B578-FCE547B92C77}" srcOrd="4" destOrd="0" presId="urn:microsoft.com/office/officeart/2008/layout/AlternatingHexagons"/>
    <dgm:cxn modelId="{6DB0380E-A9FC-4CEF-B2B5-6B15DEFC78A5}" type="presParOf" srcId="{9983DA36-8186-4A9C-8F7B-2170C326AB47}" destId="{984645DE-A419-46DD-AFF6-2B657114A3EA}" srcOrd="5" destOrd="0" presId="urn:microsoft.com/office/officeart/2008/layout/AlternatingHexagons"/>
    <dgm:cxn modelId="{98211EAB-2309-4E88-B1B0-2C5AEEE31FE2}" type="presParOf" srcId="{9983DA36-8186-4A9C-8F7B-2170C326AB47}" destId="{5C5F0AE6-54AA-4B49-9D57-BD3ECE1E71AE}" srcOrd="6" destOrd="0" presId="urn:microsoft.com/office/officeart/2008/layout/AlternatingHexagons"/>
    <dgm:cxn modelId="{2D4DA383-114B-4CD8-A3AE-5B99499EBB1F}" type="presParOf" srcId="{5C5F0AE6-54AA-4B49-9D57-BD3ECE1E71AE}" destId="{06357C43-F81F-4B0C-8073-0FE29C52F9AD}" srcOrd="0" destOrd="0" presId="urn:microsoft.com/office/officeart/2008/layout/AlternatingHexagons"/>
    <dgm:cxn modelId="{5FA2AE84-0167-4E63-B111-C0BB9FFAE5D4}" type="presParOf" srcId="{5C5F0AE6-54AA-4B49-9D57-BD3ECE1E71AE}" destId="{6444FDFF-3893-4E95-806C-9FBD5A4A7B1C}" srcOrd="1" destOrd="0" presId="urn:microsoft.com/office/officeart/2008/layout/AlternatingHexagons"/>
    <dgm:cxn modelId="{987DCA8C-F973-419C-9A3A-690D7EFF181A}" type="presParOf" srcId="{5C5F0AE6-54AA-4B49-9D57-BD3ECE1E71AE}" destId="{5324F831-0C75-4CB9-A447-E67BAA500A85}" srcOrd="2" destOrd="0" presId="urn:microsoft.com/office/officeart/2008/layout/AlternatingHexagons"/>
    <dgm:cxn modelId="{056390D1-3CBC-498D-B81B-D7D38CB323CD}" type="presParOf" srcId="{5C5F0AE6-54AA-4B49-9D57-BD3ECE1E71AE}" destId="{44AE58B4-1688-4203-B168-1FFC43919065}" srcOrd="3" destOrd="0" presId="urn:microsoft.com/office/officeart/2008/layout/AlternatingHexagons"/>
    <dgm:cxn modelId="{C916F1C3-0AC4-451D-A36C-F458A7EB7EF6}" type="presParOf" srcId="{5C5F0AE6-54AA-4B49-9D57-BD3ECE1E71AE}" destId="{FFEEEF22-213F-4690-B554-81DCE1D3BB14}" srcOrd="4" destOrd="0" presId="urn:microsoft.com/office/officeart/2008/layout/AlternatingHexagons"/>
    <dgm:cxn modelId="{32C0DDA9-33AE-40DC-A397-583C76161BB8}" type="presParOf" srcId="{9983DA36-8186-4A9C-8F7B-2170C326AB47}" destId="{20BE93D8-F978-4D7F-BA96-6458316266F2}" srcOrd="7" destOrd="0" presId="urn:microsoft.com/office/officeart/2008/layout/AlternatingHexagons"/>
    <dgm:cxn modelId="{CAE3B125-75FF-48B3-AE3D-7F51642A6735}" type="presParOf" srcId="{9983DA36-8186-4A9C-8F7B-2170C326AB47}" destId="{0B412D6D-B523-4FA1-B8CF-09B187A98CF9}" srcOrd="8" destOrd="0" presId="urn:microsoft.com/office/officeart/2008/layout/AlternatingHexagons"/>
    <dgm:cxn modelId="{9DA1F7D3-E344-41AB-B775-D04FE8776117}" type="presParOf" srcId="{0B412D6D-B523-4FA1-B8CF-09B187A98CF9}" destId="{201DAFB3-FF1E-4386-838B-8BA86A034733}" srcOrd="0" destOrd="0" presId="urn:microsoft.com/office/officeart/2008/layout/AlternatingHexagons"/>
    <dgm:cxn modelId="{0861C351-17A3-4C5B-B9F9-B788753DF624}" type="presParOf" srcId="{0B412D6D-B523-4FA1-B8CF-09B187A98CF9}" destId="{294EE826-1B2D-4E07-AAC1-5224612CA44F}" srcOrd="1" destOrd="0" presId="urn:microsoft.com/office/officeart/2008/layout/AlternatingHexagons"/>
    <dgm:cxn modelId="{4A4B1293-AF7A-4364-9F9A-1A922CA45789}" type="presParOf" srcId="{0B412D6D-B523-4FA1-B8CF-09B187A98CF9}" destId="{1E8BE6A0-868D-4A3D-AD4D-911487AEF3CA}" srcOrd="2" destOrd="0" presId="urn:microsoft.com/office/officeart/2008/layout/AlternatingHexagons"/>
    <dgm:cxn modelId="{DBEB7D61-F73E-46C4-9E57-056DD1986AF7}" type="presParOf" srcId="{0B412D6D-B523-4FA1-B8CF-09B187A98CF9}" destId="{FE9F3F6E-A73B-4B25-B654-0010FC2CFC6A}" srcOrd="3" destOrd="0" presId="urn:microsoft.com/office/officeart/2008/layout/AlternatingHexagons"/>
    <dgm:cxn modelId="{4115DEF4-A930-4FCF-8759-0576F92A9858}" type="presParOf" srcId="{0B412D6D-B523-4FA1-B8CF-09B187A98CF9}" destId="{CF65E23B-C383-4CEE-A562-A212EFEAC12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691D6F-2251-440B-B5D3-301B5F31C887}" type="doc">
      <dgm:prSet loTypeId="urn:microsoft.com/office/officeart/2005/8/layout/radial3" loCatId="relationship" qsTypeId="urn:microsoft.com/office/officeart/2005/8/quickstyle/3d4" qsCatId="3D" csTypeId="urn:microsoft.com/office/officeart/2005/8/colors/colorful1" csCatId="colorful" phldr="1"/>
      <dgm:spPr/>
      <dgm:t>
        <a:bodyPr/>
        <a:lstStyle/>
        <a:p>
          <a:endParaRPr lang="fr-FR"/>
        </a:p>
      </dgm:t>
    </dgm:pt>
    <dgm:pt modelId="{7B16B1CD-1546-4BF7-A6A3-652E5D8CFC55}">
      <dgm:prSet phldrT="[Texte]" custT="1"/>
      <dgm:spPr/>
      <dgm:t>
        <a:bodyPr/>
        <a:lstStyle/>
        <a:p>
          <a:r>
            <a:rPr lang="ar-DZ" sz="3600" b="1" smtClean="0"/>
            <a:t>اليقظة الإستراتيجية</a:t>
          </a:r>
          <a:endParaRPr lang="fr-FR" sz="3600" b="1" dirty="0"/>
        </a:p>
      </dgm:t>
    </dgm:pt>
    <dgm:pt modelId="{272C9A0C-797A-459E-81F8-AACFEA743635}" type="parTrans" cxnId="{8DE1E650-0BC9-4157-A251-A3F8D049A9D5}">
      <dgm:prSet/>
      <dgm:spPr/>
      <dgm:t>
        <a:bodyPr/>
        <a:lstStyle/>
        <a:p>
          <a:endParaRPr lang="fr-FR" sz="3000" b="1"/>
        </a:p>
      </dgm:t>
    </dgm:pt>
    <dgm:pt modelId="{B8438B7D-31E1-411A-AE67-6A6292E417CD}" type="sibTrans" cxnId="{8DE1E650-0BC9-4157-A251-A3F8D049A9D5}">
      <dgm:prSet/>
      <dgm:spPr/>
      <dgm:t>
        <a:bodyPr/>
        <a:lstStyle/>
        <a:p>
          <a:endParaRPr lang="fr-FR" sz="3000" b="1"/>
        </a:p>
      </dgm:t>
    </dgm:pt>
    <dgm:pt modelId="{61699198-4579-4E63-AEEC-948215C8B2F7}">
      <dgm:prSet phldrT="[Texte]" custT="1"/>
      <dgm:spPr/>
      <dgm:t>
        <a:bodyPr/>
        <a:lstStyle/>
        <a:p>
          <a:pPr rtl="1"/>
          <a:r>
            <a:rPr lang="ar-DZ" sz="3000" b="1" dirty="0" smtClean="0"/>
            <a:t>بيئة خارجية</a:t>
          </a:r>
          <a:endParaRPr lang="fr-FR" sz="3000" b="1" dirty="0"/>
        </a:p>
      </dgm:t>
    </dgm:pt>
    <dgm:pt modelId="{B1BC3808-D083-40CC-9A0C-7DF7F56EB732}" type="parTrans" cxnId="{214D5E1C-ED29-46C8-ACC0-280A9003B2AC}">
      <dgm:prSet/>
      <dgm:spPr/>
      <dgm:t>
        <a:bodyPr/>
        <a:lstStyle/>
        <a:p>
          <a:endParaRPr lang="fr-FR" sz="3000" b="1"/>
        </a:p>
      </dgm:t>
    </dgm:pt>
    <dgm:pt modelId="{DAEB5813-7849-4AAF-B89E-E53135C61BFC}" type="sibTrans" cxnId="{214D5E1C-ED29-46C8-ACC0-280A9003B2AC}">
      <dgm:prSet/>
      <dgm:spPr/>
      <dgm:t>
        <a:bodyPr/>
        <a:lstStyle/>
        <a:p>
          <a:endParaRPr lang="fr-FR" sz="3000" b="1"/>
        </a:p>
      </dgm:t>
    </dgm:pt>
    <dgm:pt modelId="{0CAE466A-2326-463E-A517-70201DB75E56}">
      <dgm:prSet phldrT="[Texte]" custT="1"/>
      <dgm:spPr/>
      <dgm:t>
        <a:bodyPr/>
        <a:lstStyle/>
        <a:p>
          <a:pPr rtl="1"/>
          <a:r>
            <a:rPr lang="ar-DZ" sz="3000" b="1" dirty="0" smtClean="0"/>
            <a:t>نشاط إرادي </a:t>
          </a:r>
          <a:endParaRPr lang="fr-FR" sz="3000" b="1" dirty="0"/>
        </a:p>
      </dgm:t>
    </dgm:pt>
    <dgm:pt modelId="{7FDC50A7-93D6-4CF8-B800-F2ED43165883}" type="parTrans" cxnId="{016FE489-FEF9-4A71-858C-D41EDB2AF682}">
      <dgm:prSet/>
      <dgm:spPr/>
      <dgm:t>
        <a:bodyPr/>
        <a:lstStyle/>
        <a:p>
          <a:endParaRPr lang="fr-FR" sz="3000" b="1"/>
        </a:p>
      </dgm:t>
    </dgm:pt>
    <dgm:pt modelId="{12D838C7-6447-4EB6-A229-9D53B9826040}" type="sibTrans" cxnId="{016FE489-FEF9-4A71-858C-D41EDB2AF682}">
      <dgm:prSet/>
      <dgm:spPr/>
      <dgm:t>
        <a:bodyPr/>
        <a:lstStyle/>
        <a:p>
          <a:endParaRPr lang="fr-FR" sz="3000" b="1"/>
        </a:p>
      </dgm:t>
    </dgm:pt>
    <dgm:pt modelId="{7E3DE4A4-E9A0-4204-B491-D8A2D1661241}">
      <dgm:prSet phldrT="[Texte]" custT="1"/>
      <dgm:spPr/>
      <dgm:t>
        <a:bodyPr/>
        <a:lstStyle/>
        <a:p>
          <a:pPr rtl="1"/>
          <a:r>
            <a:rPr lang="ar-DZ" sz="3000" b="1" dirty="0" smtClean="0"/>
            <a:t>مسار جماعي </a:t>
          </a:r>
          <a:endParaRPr lang="fr-FR" sz="3000" b="1" dirty="0"/>
        </a:p>
      </dgm:t>
    </dgm:pt>
    <dgm:pt modelId="{784D8EE0-720C-4723-ADAD-1D80A23D8AF1}" type="parTrans" cxnId="{EA0EE31D-1F2A-4352-8A79-6CBBF998DDAF}">
      <dgm:prSet/>
      <dgm:spPr/>
      <dgm:t>
        <a:bodyPr/>
        <a:lstStyle/>
        <a:p>
          <a:endParaRPr lang="fr-FR" sz="3000" b="1"/>
        </a:p>
      </dgm:t>
    </dgm:pt>
    <dgm:pt modelId="{E352BE1A-26E6-4FCF-B925-274859907514}" type="sibTrans" cxnId="{EA0EE31D-1F2A-4352-8A79-6CBBF998DDAF}">
      <dgm:prSet/>
      <dgm:spPr/>
      <dgm:t>
        <a:bodyPr/>
        <a:lstStyle/>
        <a:p>
          <a:endParaRPr lang="fr-FR" sz="3000" b="1"/>
        </a:p>
      </dgm:t>
    </dgm:pt>
    <dgm:pt modelId="{E06A155D-15C0-4512-9E1A-C55F8E1C2822}">
      <dgm:prSet phldrT="[Texte]" custT="1"/>
      <dgm:spPr/>
      <dgm:t>
        <a:bodyPr/>
        <a:lstStyle/>
        <a:p>
          <a:pPr rtl="1"/>
          <a:r>
            <a:rPr lang="ar-DZ" sz="3000" b="1" dirty="0" smtClean="0"/>
            <a:t>نشاط ابداعي </a:t>
          </a:r>
          <a:endParaRPr lang="fr-FR" sz="3000" b="1" dirty="0"/>
        </a:p>
      </dgm:t>
    </dgm:pt>
    <dgm:pt modelId="{FE5E241F-C35F-4BDE-9BE5-7B6DD32C4D41}" type="parTrans" cxnId="{3F738E12-EF41-4A9D-8690-2C463AD2248F}">
      <dgm:prSet/>
      <dgm:spPr/>
      <dgm:t>
        <a:bodyPr/>
        <a:lstStyle/>
        <a:p>
          <a:endParaRPr lang="fr-FR" sz="3000" b="1"/>
        </a:p>
      </dgm:t>
    </dgm:pt>
    <dgm:pt modelId="{1F82693F-22FD-4D2F-855F-97570A45C63D}" type="sibTrans" cxnId="{3F738E12-EF41-4A9D-8690-2C463AD2248F}">
      <dgm:prSet/>
      <dgm:spPr/>
      <dgm:t>
        <a:bodyPr/>
        <a:lstStyle/>
        <a:p>
          <a:endParaRPr lang="fr-FR" sz="3000" b="1"/>
        </a:p>
      </dgm:t>
    </dgm:pt>
    <dgm:pt modelId="{49E57E1A-6933-43E1-8C8C-94F347600630}">
      <dgm:prSet custT="1"/>
      <dgm:spPr/>
      <dgm:t>
        <a:bodyPr/>
        <a:lstStyle/>
        <a:p>
          <a:pPr rtl="1"/>
          <a:r>
            <a:rPr lang="ar-DZ" sz="2000" b="1" dirty="0" smtClean="0"/>
            <a:t>طابع استراتيجي</a:t>
          </a:r>
          <a:endParaRPr lang="fr-FR" sz="2000" b="1" dirty="0"/>
        </a:p>
      </dgm:t>
    </dgm:pt>
    <dgm:pt modelId="{D37EB26B-BCC1-4BB3-9AEC-F93D0B5B5FAC}" type="parTrans" cxnId="{AC272576-DDD9-42AD-A743-317236CFA4D3}">
      <dgm:prSet/>
      <dgm:spPr/>
      <dgm:t>
        <a:bodyPr/>
        <a:lstStyle/>
        <a:p>
          <a:endParaRPr lang="fr-FR" sz="3000" b="1"/>
        </a:p>
      </dgm:t>
    </dgm:pt>
    <dgm:pt modelId="{691436BD-37C1-4058-AB57-1623FA38D1BD}" type="sibTrans" cxnId="{AC272576-DDD9-42AD-A743-317236CFA4D3}">
      <dgm:prSet/>
      <dgm:spPr/>
      <dgm:t>
        <a:bodyPr/>
        <a:lstStyle/>
        <a:p>
          <a:endParaRPr lang="fr-FR" sz="3000" b="1"/>
        </a:p>
      </dgm:t>
    </dgm:pt>
    <dgm:pt modelId="{A1AD9E09-3061-4849-AE05-7FCED9DB7C51}">
      <dgm:prSet custT="1"/>
      <dgm:spPr/>
      <dgm:t>
        <a:bodyPr/>
        <a:lstStyle/>
        <a:p>
          <a:pPr rtl="1"/>
          <a:r>
            <a:rPr lang="ar-DZ" sz="3000" b="1" dirty="0" smtClean="0"/>
            <a:t>نشاط استباقي </a:t>
          </a:r>
          <a:endParaRPr lang="fr-FR" sz="3000" b="1" dirty="0"/>
        </a:p>
      </dgm:t>
    </dgm:pt>
    <dgm:pt modelId="{E46A79A0-FEBF-48FA-9732-06BE856F3CE6}" type="parTrans" cxnId="{D6A6C116-09C3-4DEC-8F67-4C34CCE61058}">
      <dgm:prSet/>
      <dgm:spPr/>
      <dgm:t>
        <a:bodyPr/>
        <a:lstStyle/>
        <a:p>
          <a:endParaRPr lang="fr-FR" sz="3000" b="1"/>
        </a:p>
      </dgm:t>
    </dgm:pt>
    <dgm:pt modelId="{AA364F65-C7D8-4383-81B0-6166D953E828}" type="sibTrans" cxnId="{D6A6C116-09C3-4DEC-8F67-4C34CCE61058}">
      <dgm:prSet/>
      <dgm:spPr/>
      <dgm:t>
        <a:bodyPr/>
        <a:lstStyle/>
        <a:p>
          <a:endParaRPr lang="fr-FR" sz="3000" b="1"/>
        </a:p>
      </dgm:t>
    </dgm:pt>
    <dgm:pt modelId="{198F2477-ED11-4EEC-A793-62C292D7B8FD}" type="pres">
      <dgm:prSet presAssocID="{16691D6F-2251-440B-B5D3-301B5F31C887}" presName="composite" presStyleCnt="0">
        <dgm:presLayoutVars>
          <dgm:chMax val="1"/>
          <dgm:dir/>
          <dgm:resizeHandles val="exact"/>
        </dgm:presLayoutVars>
      </dgm:prSet>
      <dgm:spPr/>
      <dgm:t>
        <a:bodyPr/>
        <a:lstStyle/>
        <a:p>
          <a:endParaRPr lang="fr-FR"/>
        </a:p>
      </dgm:t>
    </dgm:pt>
    <dgm:pt modelId="{9B09C703-7C4A-422B-BF78-31CF940B03CF}" type="pres">
      <dgm:prSet presAssocID="{16691D6F-2251-440B-B5D3-301B5F31C887}" presName="radial" presStyleCnt="0">
        <dgm:presLayoutVars>
          <dgm:animLvl val="ctr"/>
        </dgm:presLayoutVars>
      </dgm:prSet>
      <dgm:spPr/>
      <dgm:t>
        <a:bodyPr/>
        <a:lstStyle/>
        <a:p>
          <a:endParaRPr lang="fr-FR"/>
        </a:p>
      </dgm:t>
    </dgm:pt>
    <dgm:pt modelId="{B430EFD7-D90C-4387-BC1A-276C2E0B798D}" type="pres">
      <dgm:prSet presAssocID="{7B16B1CD-1546-4BF7-A6A3-652E5D8CFC55}" presName="centerShape" presStyleLbl="vennNode1" presStyleIdx="0" presStyleCnt="7"/>
      <dgm:spPr/>
      <dgm:t>
        <a:bodyPr/>
        <a:lstStyle/>
        <a:p>
          <a:endParaRPr lang="fr-FR"/>
        </a:p>
      </dgm:t>
    </dgm:pt>
    <dgm:pt modelId="{F5D2B9A8-7096-4D23-8BD2-ADD3B33047F4}" type="pres">
      <dgm:prSet presAssocID="{61699198-4579-4E63-AEEC-948215C8B2F7}" presName="node" presStyleLbl="vennNode1" presStyleIdx="1" presStyleCnt="7">
        <dgm:presLayoutVars>
          <dgm:bulletEnabled val="1"/>
        </dgm:presLayoutVars>
      </dgm:prSet>
      <dgm:spPr/>
      <dgm:t>
        <a:bodyPr/>
        <a:lstStyle/>
        <a:p>
          <a:endParaRPr lang="fr-FR"/>
        </a:p>
      </dgm:t>
    </dgm:pt>
    <dgm:pt modelId="{FFC2F936-91BD-42DE-83BF-522DE49CC9F6}" type="pres">
      <dgm:prSet presAssocID="{49E57E1A-6933-43E1-8C8C-94F347600630}" presName="node" presStyleLbl="vennNode1" presStyleIdx="2" presStyleCnt="7">
        <dgm:presLayoutVars>
          <dgm:bulletEnabled val="1"/>
        </dgm:presLayoutVars>
      </dgm:prSet>
      <dgm:spPr/>
      <dgm:t>
        <a:bodyPr/>
        <a:lstStyle/>
        <a:p>
          <a:endParaRPr lang="fr-FR"/>
        </a:p>
      </dgm:t>
    </dgm:pt>
    <dgm:pt modelId="{42A0ABAE-048F-4C06-8393-7A9C853219A7}" type="pres">
      <dgm:prSet presAssocID="{0CAE466A-2326-463E-A517-70201DB75E56}" presName="node" presStyleLbl="vennNode1" presStyleIdx="3" presStyleCnt="7">
        <dgm:presLayoutVars>
          <dgm:bulletEnabled val="1"/>
        </dgm:presLayoutVars>
      </dgm:prSet>
      <dgm:spPr/>
      <dgm:t>
        <a:bodyPr/>
        <a:lstStyle/>
        <a:p>
          <a:endParaRPr lang="fr-FR"/>
        </a:p>
      </dgm:t>
    </dgm:pt>
    <dgm:pt modelId="{94362F33-6820-4E4C-987A-145A750656A3}" type="pres">
      <dgm:prSet presAssocID="{7E3DE4A4-E9A0-4204-B491-D8A2D1661241}" presName="node" presStyleLbl="vennNode1" presStyleIdx="4" presStyleCnt="7">
        <dgm:presLayoutVars>
          <dgm:bulletEnabled val="1"/>
        </dgm:presLayoutVars>
      </dgm:prSet>
      <dgm:spPr/>
      <dgm:t>
        <a:bodyPr/>
        <a:lstStyle/>
        <a:p>
          <a:endParaRPr lang="fr-FR"/>
        </a:p>
      </dgm:t>
    </dgm:pt>
    <dgm:pt modelId="{C1B0E2B0-FB26-4EE8-9F93-4A58D15BC88C}" type="pres">
      <dgm:prSet presAssocID="{E06A155D-15C0-4512-9E1A-C55F8E1C2822}" presName="node" presStyleLbl="vennNode1" presStyleIdx="5" presStyleCnt="7">
        <dgm:presLayoutVars>
          <dgm:bulletEnabled val="1"/>
        </dgm:presLayoutVars>
      </dgm:prSet>
      <dgm:spPr/>
      <dgm:t>
        <a:bodyPr/>
        <a:lstStyle/>
        <a:p>
          <a:endParaRPr lang="fr-FR"/>
        </a:p>
      </dgm:t>
    </dgm:pt>
    <dgm:pt modelId="{4B46F26A-60A2-46D5-B14C-F833AE393B7B}" type="pres">
      <dgm:prSet presAssocID="{A1AD9E09-3061-4849-AE05-7FCED9DB7C51}" presName="node" presStyleLbl="vennNode1" presStyleIdx="6" presStyleCnt="7" custRadScaleRad="99807" custRadScaleInc="-322">
        <dgm:presLayoutVars>
          <dgm:bulletEnabled val="1"/>
        </dgm:presLayoutVars>
      </dgm:prSet>
      <dgm:spPr/>
      <dgm:t>
        <a:bodyPr/>
        <a:lstStyle/>
        <a:p>
          <a:endParaRPr lang="fr-FR"/>
        </a:p>
      </dgm:t>
    </dgm:pt>
  </dgm:ptLst>
  <dgm:cxnLst>
    <dgm:cxn modelId="{53D01686-ED43-4CFE-A45B-57FD227C3D7C}" type="presOf" srcId="{61699198-4579-4E63-AEEC-948215C8B2F7}" destId="{F5D2B9A8-7096-4D23-8BD2-ADD3B33047F4}" srcOrd="0" destOrd="0" presId="urn:microsoft.com/office/officeart/2005/8/layout/radial3"/>
    <dgm:cxn modelId="{0CEB2CC1-8510-4045-843C-0625FD4B7742}" type="presOf" srcId="{E06A155D-15C0-4512-9E1A-C55F8E1C2822}" destId="{C1B0E2B0-FB26-4EE8-9F93-4A58D15BC88C}" srcOrd="0" destOrd="0" presId="urn:microsoft.com/office/officeart/2005/8/layout/radial3"/>
    <dgm:cxn modelId="{D6A6C116-09C3-4DEC-8F67-4C34CCE61058}" srcId="{7B16B1CD-1546-4BF7-A6A3-652E5D8CFC55}" destId="{A1AD9E09-3061-4849-AE05-7FCED9DB7C51}" srcOrd="5" destOrd="0" parTransId="{E46A79A0-FEBF-48FA-9732-06BE856F3CE6}" sibTransId="{AA364F65-C7D8-4383-81B0-6166D953E828}"/>
    <dgm:cxn modelId="{48406A98-5C17-480F-8519-DAD56E7E7718}" type="presOf" srcId="{A1AD9E09-3061-4849-AE05-7FCED9DB7C51}" destId="{4B46F26A-60A2-46D5-B14C-F833AE393B7B}" srcOrd="0" destOrd="0" presId="urn:microsoft.com/office/officeart/2005/8/layout/radial3"/>
    <dgm:cxn modelId="{A4318BF3-A4AE-406C-A99C-8DBE8082EE35}" type="presOf" srcId="{0CAE466A-2326-463E-A517-70201DB75E56}" destId="{42A0ABAE-048F-4C06-8393-7A9C853219A7}" srcOrd="0" destOrd="0" presId="urn:microsoft.com/office/officeart/2005/8/layout/radial3"/>
    <dgm:cxn modelId="{214D5E1C-ED29-46C8-ACC0-280A9003B2AC}" srcId="{7B16B1CD-1546-4BF7-A6A3-652E5D8CFC55}" destId="{61699198-4579-4E63-AEEC-948215C8B2F7}" srcOrd="0" destOrd="0" parTransId="{B1BC3808-D083-40CC-9A0C-7DF7F56EB732}" sibTransId="{DAEB5813-7849-4AAF-B89E-E53135C61BFC}"/>
    <dgm:cxn modelId="{9285E681-FF23-478C-8B67-B3D0B44FF83C}" type="presOf" srcId="{7B16B1CD-1546-4BF7-A6A3-652E5D8CFC55}" destId="{B430EFD7-D90C-4387-BC1A-276C2E0B798D}" srcOrd="0" destOrd="0" presId="urn:microsoft.com/office/officeart/2005/8/layout/radial3"/>
    <dgm:cxn modelId="{10F5A512-97E8-4651-9BD1-AD409F8DFF17}" type="presOf" srcId="{16691D6F-2251-440B-B5D3-301B5F31C887}" destId="{198F2477-ED11-4EEC-A793-62C292D7B8FD}" srcOrd="0" destOrd="0" presId="urn:microsoft.com/office/officeart/2005/8/layout/radial3"/>
    <dgm:cxn modelId="{AC272576-DDD9-42AD-A743-317236CFA4D3}" srcId="{7B16B1CD-1546-4BF7-A6A3-652E5D8CFC55}" destId="{49E57E1A-6933-43E1-8C8C-94F347600630}" srcOrd="1" destOrd="0" parTransId="{D37EB26B-BCC1-4BB3-9AEC-F93D0B5B5FAC}" sibTransId="{691436BD-37C1-4058-AB57-1623FA38D1BD}"/>
    <dgm:cxn modelId="{016FE489-FEF9-4A71-858C-D41EDB2AF682}" srcId="{7B16B1CD-1546-4BF7-A6A3-652E5D8CFC55}" destId="{0CAE466A-2326-463E-A517-70201DB75E56}" srcOrd="2" destOrd="0" parTransId="{7FDC50A7-93D6-4CF8-B800-F2ED43165883}" sibTransId="{12D838C7-6447-4EB6-A229-9D53B9826040}"/>
    <dgm:cxn modelId="{3F738E12-EF41-4A9D-8690-2C463AD2248F}" srcId="{7B16B1CD-1546-4BF7-A6A3-652E5D8CFC55}" destId="{E06A155D-15C0-4512-9E1A-C55F8E1C2822}" srcOrd="4" destOrd="0" parTransId="{FE5E241F-C35F-4BDE-9BE5-7B6DD32C4D41}" sibTransId="{1F82693F-22FD-4D2F-855F-97570A45C63D}"/>
    <dgm:cxn modelId="{87458270-D48C-4686-8D1C-84A9D1B33A61}" type="presOf" srcId="{49E57E1A-6933-43E1-8C8C-94F347600630}" destId="{FFC2F936-91BD-42DE-83BF-522DE49CC9F6}" srcOrd="0" destOrd="0" presId="urn:microsoft.com/office/officeart/2005/8/layout/radial3"/>
    <dgm:cxn modelId="{F6883742-6D46-49F4-8CAE-C918089F6812}" type="presOf" srcId="{7E3DE4A4-E9A0-4204-B491-D8A2D1661241}" destId="{94362F33-6820-4E4C-987A-145A750656A3}" srcOrd="0" destOrd="0" presId="urn:microsoft.com/office/officeart/2005/8/layout/radial3"/>
    <dgm:cxn modelId="{8DE1E650-0BC9-4157-A251-A3F8D049A9D5}" srcId="{16691D6F-2251-440B-B5D3-301B5F31C887}" destId="{7B16B1CD-1546-4BF7-A6A3-652E5D8CFC55}" srcOrd="0" destOrd="0" parTransId="{272C9A0C-797A-459E-81F8-AACFEA743635}" sibTransId="{B8438B7D-31E1-411A-AE67-6A6292E417CD}"/>
    <dgm:cxn modelId="{EA0EE31D-1F2A-4352-8A79-6CBBF998DDAF}" srcId="{7B16B1CD-1546-4BF7-A6A3-652E5D8CFC55}" destId="{7E3DE4A4-E9A0-4204-B491-D8A2D1661241}" srcOrd="3" destOrd="0" parTransId="{784D8EE0-720C-4723-ADAD-1D80A23D8AF1}" sibTransId="{E352BE1A-26E6-4FCF-B925-274859907514}"/>
    <dgm:cxn modelId="{C9ABADA1-D659-4DE2-B5BD-52186CD14AF0}" type="presParOf" srcId="{198F2477-ED11-4EEC-A793-62C292D7B8FD}" destId="{9B09C703-7C4A-422B-BF78-31CF940B03CF}" srcOrd="0" destOrd="0" presId="urn:microsoft.com/office/officeart/2005/8/layout/radial3"/>
    <dgm:cxn modelId="{65532D2B-EF7A-4ECF-8230-3D5A6813E89D}" type="presParOf" srcId="{9B09C703-7C4A-422B-BF78-31CF940B03CF}" destId="{B430EFD7-D90C-4387-BC1A-276C2E0B798D}" srcOrd="0" destOrd="0" presId="urn:microsoft.com/office/officeart/2005/8/layout/radial3"/>
    <dgm:cxn modelId="{D7D01B75-6E86-4A5C-B011-20DB2E53B54B}" type="presParOf" srcId="{9B09C703-7C4A-422B-BF78-31CF940B03CF}" destId="{F5D2B9A8-7096-4D23-8BD2-ADD3B33047F4}" srcOrd="1" destOrd="0" presId="urn:microsoft.com/office/officeart/2005/8/layout/radial3"/>
    <dgm:cxn modelId="{BA8A3EC7-82FA-48A3-8DA3-65D0F671CBC7}" type="presParOf" srcId="{9B09C703-7C4A-422B-BF78-31CF940B03CF}" destId="{FFC2F936-91BD-42DE-83BF-522DE49CC9F6}" srcOrd="2" destOrd="0" presId="urn:microsoft.com/office/officeart/2005/8/layout/radial3"/>
    <dgm:cxn modelId="{353C0379-66CD-4EDC-90B0-E44C582332B2}" type="presParOf" srcId="{9B09C703-7C4A-422B-BF78-31CF940B03CF}" destId="{42A0ABAE-048F-4C06-8393-7A9C853219A7}" srcOrd="3" destOrd="0" presId="urn:microsoft.com/office/officeart/2005/8/layout/radial3"/>
    <dgm:cxn modelId="{DB5A0A71-AA3B-42F3-A6CC-9BDBADEA2FF8}" type="presParOf" srcId="{9B09C703-7C4A-422B-BF78-31CF940B03CF}" destId="{94362F33-6820-4E4C-987A-145A750656A3}" srcOrd="4" destOrd="0" presId="urn:microsoft.com/office/officeart/2005/8/layout/radial3"/>
    <dgm:cxn modelId="{8BB4C0EB-1D15-4133-9509-73D937495FAC}" type="presParOf" srcId="{9B09C703-7C4A-422B-BF78-31CF940B03CF}" destId="{C1B0E2B0-FB26-4EE8-9F93-4A58D15BC88C}" srcOrd="5" destOrd="0" presId="urn:microsoft.com/office/officeart/2005/8/layout/radial3"/>
    <dgm:cxn modelId="{037D9FB6-B446-4CCE-8532-9677F0819CCE}" type="presParOf" srcId="{9B09C703-7C4A-422B-BF78-31CF940B03CF}" destId="{4B46F26A-60A2-46D5-B14C-F833AE393B7B}"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E6F5A0-DCF4-41A5-9FD9-34E5F268D2E0}" type="doc">
      <dgm:prSet loTypeId="urn:microsoft.com/office/officeart/2005/8/layout/cycle1" loCatId="cycle" qsTypeId="urn:microsoft.com/office/officeart/2005/8/quickstyle/simple2" qsCatId="simple" csTypeId="urn:microsoft.com/office/officeart/2005/8/colors/accent3_1" csCatId="accent3" phldr="1"/>
      <dgm:spPr/>
      <dgm:t>
        <a:bodyPr/>
        <a:lstStyle/>
        <a:p>
          <a:endParaRPr lang="fr-FR"/>
        </a:p>
      </dgm:t>
    </dgm:pt>
    <dgm:pt modelId="{87E2BC9E-B676-4BAD-A08C-34BCA20EB7C3}">
      <dgm:prSet phldrT="[Texte]" custT="1"/>
      <dgm:spPr/>
      <dgm:t>
        <a:bodyPr/>
        <a:lstStyle/>
        <a:p>
          <a:r>
            <a:rPr lang="ar-DZ" sz="3600" b="1" dirty="0" smtClean="0">
              <a:solidFill>
                <a:schemeClr val="accent1"/>
              </a:solidFill>
              <a:cs typeface="+mj-cs"/>
            </a:rPr>
            <a:t>وضع مخطط لليقظة</a:t>
          </a:r>
          <a:endParaRPr lang="fr-FR" sz="3600" b="1" dirty="0">
            <a:solidFill>
              <a:schemeClr val="accent1"/>
            </a:solidFill>
            <a:cs typeface="+mj-cs"/>
          </a:endParaRPr>
        </a:p>
      </dgm:t>
    </dgm:pt>
    <dgm:pt modelId="{089F32B0-B6B1-494D-AAF0-4DDE830CA2A7}" type="parTrans" cxnId="{DAD1A3F7-E396-4C48-BCF9-DA046262CAE0}">
      <dgm:prSet/>
      <dgm:spPr/>
      <dgm:t>
        <a:bodyPr/>
        <a:lstStyle/>
        <a:p>
          <a:endParaRPr lang="fr-FR"/>
        </a:p>
      </dgm:t>
    </dgm:pt>
    <dgm:pt modelId="{4A99A8EC-0A22-4397-9E38-5CB130C395BE}" type="sibTrans" cxnId="{DAD1A3F7-E396-4C48-BCF9-DA046262CAE0}">
      <dgm:prSet/>
      <dgm:spPr/>
      <dgm:t>
        <a:bodyPr/>
        <a:lstStyle/>
        <a:p>
          <a:endParaRPr lang="fr-FR"/>
        </a:p>
      </dgm:t>
    </dgm:pt>
    <dgm:pt modelId="{8183638F-DE72-4607-A08E-205B05F62210}">
      <dgm:prSet phldrT="[Texte]" custT="1"/>
      <dgm:spPr/>
      <dgm:t>
        <a:bodyPr/>
        <a:lstStyle/>
        <a:p>
          <a:r>
            <a:rPr lang="ar-DZ" sz="4000" b="1" dirty="0" smtClean="0">
              <a:solidFill>
                <a:srgbClr val="FFFF00"/>
              </a:solidFill>
              <a:cs typeface="+mj-cs"/>
            </a:rPr>
            <a:t>جمع المعلومات</a:t>
          </a:r>
          <a:endParaRPr lang="fr-FR" sz="4000" b="1" dirty="0">
            <a:solidFill>
              <a:srgbClr val="FFFF00"/>
            </a:solidFill>
            <a:cs typeface="+mj-cs"/>
          </a:endParaRPr>
        </a:p>
      </dgm:t>
    </dgm:pt>
    <dgm:pt modelId="{AC3E3655-8A08-4DDD-BA45-C0F91AF32C89}" type="parTrans" cxnId="{75C67AE7-387D-4965-B3C3-06149A2D9BAE}">
      <dgm:prSet/>
      <dgm:spPr/>
      <dgm:t>
        <a:bodyPr/>
        <a:lstStyle/>
        <a:p>
          <a:endParaRPr lang="fr-FR"/>
        </a:p>
      </dgm:t>
    </dgm:pt>
    <dgm:pt modelId="{05E84B1A-6869-44E8-A64A-9768AA81C4B2}" type="sibTrans" cxnId="{75C67AE7-387D-4965-B3C3-06149A2D9BAE}">
      <dgm:prSet/>
      <dgm:spPr/>
      <dgm:t>
        <a:bodyPr/>
        <a:lstStyle/>
        <a:p>
          <a:endParaRPr lang="fr-FR"/>
        </a:p>
      </dgm:t>
    </dgm:pt>
    <dgm:pt modelId="{1EB4DE11-575B-41BB-9BEE-CADEE915DD89}">
      <dgm:prSet phldrT="[Texte]" custT="1"/>
      <dgm:spPr/>
      <dgm:t>
        <a:bodyPr/>
        <a:lstStyle/>
        <a:p>
          <a:r>
            <a:rPr lang="ar-DZ" sz="4000" b="1" dirty="0" smtClean="0">
              <a:solidFill>
                <a:srgbClr val="FF0000"/>
              </a:solidFill>
              <a:cs typeface="+mj-cs"/>
            </a:rPr>
            <a:t>التحليل </a:t>
          </a:r>
          <a:r>
            <a:rPr lang="ar-DZ" sz="4000" b="1" dirty="0" err="1" smtClean="0">
              <a:solidFill>
                <a:srgbClr val="FF0000"/>
              </a:solidFill>
              <a:cs typeface="+mj-cs"/>
            </a:rPr>
            <a:t>والإستخلاص</a:t>
          </a:r>
          <a:endParaRPr lang="fr-FR" sz="4000" b="1" dirty="0">
            <a:solidFill>
              <a:srgbClr val="FF0000"/>
            </a:solidFill>
            <a:cs typeface="+mj-cs"/>
          </a:endParaRPr>
        </a:p>
      </dgm:t>
    </dgm:pt>
    <dgm:pt modelId="{17BBE756-82D1-441D-A632-F33DA009B3F3}" type="parTrans" cxnId="{21F49DAB-E8D1-4306-86B3-4D702C0FA8C5}">
      <dgm:prSet/>
      <dgm:spPr/>
      <dgm:t>
        <a:bodyPr/>
        <a:lstStyle/>
        <a:p>
          <a:endParaRPr lang="fr-FR"/>
        </a:p>
      </dgm:t>
    </dgm:pt>
    <dgm:pt modelId="{9E577527-433C-43C8-85B8-FC5EBD208F5B}" type="sibTrans" cxnId="{21F49DAB-E8D1-4306-86B3-4D702C0FA8C5}">
      <dgm:prSet/>
      <dgm:spPr/>
      <dgm:t>
        <a:bodyPr/>
        <a:lstStyle/>
        <a:p>
          <a:endParaRPr lang="fr-FR"/>
        </a:p>
      </dgm:t>
    </dgm:pt>
    <dgm:pt modelId="{8EB80AB3-5159-456C-8009-21ED314E99A8}">
      <dgm:prSet phldrT="[Texte]" custT="1"/>
      <dgm:spPr/>
      <dgm:t>
        <a:bodyPr/>
        <a:lstStyle/>
        <a:p>
          <a:r>
            <a:rPr lang="ar-DZ" sz="4000" b="1" dirty="0" smtClean="0">
              <a:solidFill>
                <a:srgbClr val="33CC33"/>
              </a:solidFill>
              <a:cs typeface="+mj-cs"/>
            </a:rPr>
            <a:t>نشر المعلومات</a:t>
          </a:r>
          <a:endParaRPr lang="fr-FR" sz="4000" b="1" dirty="0">
            <a:solidFill>
              <a:srgbClr val="33CC33"/>
            </a:solidFill>
            <a:cs typeface="+mj-cs"/>
          </a:endParaRPr>
        </a:p>
      </dgm:t>
    </dgm:pt>
    <dgm:pt modelId="{4B4E6770-079E-49C0-AF4A-7E1244975692}" type="parTrans" cxnId="{DF269A67-BA78-43C8-9DDB-3BF74B9777BF}">
      <dgm:prSet/>
      <dgm:spPr/>
      <dgm:t>
        <a:bodyPr/>
        <a:lstStyle/>
        <a:p>
          <a:endParaRPr lang="fr-FR"/>
        </a:p>
      </dgm:t>
    </dgm:pt>
    <dgm:pt modelId="{CDCDB087-8E8E-47E1-BE93-6344318311FF}" type="sibTrans" cxnId="{DF269A67-BA78-43C8-9DDB-3BF74B9777BF}">
      <dgm:prSet/>
      <dgm:spPr/>
      <dgm:t>
        <a:bodyPr/>
        <a:lstStyle/>
        <a:p>
          <a:endParaRPr lang="fr-FR"/>
        </a:p>
      </dgm:t>
    </dgm:pt>
    <dgm:pt modelId="{218E1397-6476-44FD-B457-40E97264257D}" type="pres">
      <dgm:prSet presAssocID="{3BE6F5A0-DCF4-41A5-9FD9-34E5F268D2E0}" presName="cycle" presStyleCnt="0">
        <dgm:presLayoutVars>
          <dgm:dir/>
          <dgm:resizeHandles val="exact"/>
        </dgm:presLayoutVars>
      </dgm:prSet>
      <dgm:spPr/>
      <dgm:t>
        <a:bodyPr/>
        <a:lstStyle/>
        <a:p>
          <a:endParaRPr lang="fr-FR"/>
        </a:p>
      </dgm:t>
    </dgm:pt>
    <dgm:pt modelId="{7817E1EF-0FB4-4DB5-A6FC-F14986BE0EBA}" type="pres">
      <dgm:prSet presAssocID="{87E2BC9E-B676-4BAD-A08C-34BCA20EB7C3}" presName="dummy" presStyleCnt="0"/>
      <dgm:spPr/>
      <dgm:t>
        <a:bodyPr/>
        <a:lstStyle/>
        <a:p>
          <a:endParaRPr lang="fr-FR"/>
        </a:p>
      </dgm:t>
    </dgm:pt>
    <dgm:pt modelId="{A022D935-9EBC-48FA-ADB0-C75D951656AB}" type="pres">
      <dgm:prSet presAssocID="{87E2BC9E-B676-4BAD-A08C-34BCA20EB7C3}" presName="node" presStyleLbl="revTx" presStyleIdx="0" presStyleCnt="4" custScaleX="120645" custRadScaleRad="117056" custRadScaleInc="42831">
        <dgm:presLayoutVars>
          <dgm:bulletEnabled val="1"/>
        </dgm:presLayoutVars>
      </dgm:prSet>
      <dgm:spPr/>
      <dgm:t>
        <a:bodyPr/>
        <a:lstStyle/>
        <a:p>
          <a:endParaRPr lang="fr-FR"/>
        </a:p>
      </dgm:t>
    </dgm:pt>
    <dgm:pt modelId="{213DB2BD-F226-4D22-82B0-2982D3AB1537}" type="pres">
      <dgm:prSet presAssocID="{4A99A8EC-0A22-4397-9E38-5CB130C395BE}" presName="sibTrans" presStyleLbl="node1" presStyleIdx="0" presStyleCnt="4"/>
      <dgm:spPr/>
      <dgm:t>
        <a:bodyPr/>
        <a:lstStyle/>
        <a:p>
          <a:endParaRPr lang="fr-FR"/>
        </a:p>
      </dgm:t>
    </dgm:pt>
    <dgm:pt modelId="{2A36C907-9FD7-46EF-8F89-D19486AAA861}" type="pres">
      <dgm:prSet presAssocID="{8183638F-DE72-4607-A08E-205B05F62210}" presName="dummy" presStyleCnt="0"/>
      <dgm:spPr/>
      <dgm:t>
        <a:bodyPr/>
        <a:lstStyle/>
        <a:p>
          <a:endParaRPr lang="fr-FR"/>
        </a:p>
      </dgm:t>
    </dgm:pt>
    <dgm:pt modelId="{6F78E52A-225F-4F7A-9F59-021F3AA98489}" type="pres">
      <dgm:prSet presAssocID="{8183638F-DE72-4607-A08E-205B05F62210}" presName="node" presStyleLbl="revTx" presStyleIdx="1" presStyleCnt="4">
        <dgm:presLayoutVars>
          <dgm:bulletEnabled val="1"/>
        </dgm:presLayoutVars>
      </dgm:prSet>
      <dgm:spPr/>
      <dgm:t>
        <a:bodyPr/>
        <a:lstStyle/>
        <a:p>
          <a:endParaRPr lang="fr-FR"/>
        </a:p>
      </dgm:t>
    </dgm:pt>
    <dgm:pt modelId="{40E833C1-AB5F-4DFA-858D-AC4715BF3AC5}" type="pres">
      <dgm:prSet presAssocID="{05E84B1A-6869-44E8-A64A-9768AA81C4B2}" presName="sibTrans" presStyleLbl="node1" presStyleIdx="1" presStyleCnt="4"/>
      <dgm:spPr/>
      <dgm:t>
        <a:bodyPr/>
        <a:lstStyle/>
        <a:p>
          <a:endParaRPr lang="fr-FR"/>
        </a:p>
      </dgm:t>
    </dgm:pt>
    <dgm:pt modelId="{CC2042C8-F7C0-4190-AA35-0627850B9305}" type="pres">
      <dgm:prSet presAssocID="{1EB4DE11-575B-41BB-9BEE-CADEE915DD89}" presName="dummy" presStyleCnt="0"/>
      <dgm:spPr/>
      <dgm:t>
        <a:bodyPr/>
        <a:lstStyle/>
        <a:p>
          <a:endParaRPr lang="fr-FR"/>
        </a:p>
      </dgm:t>
    </dgm:pt>
    <dgm:pt modelId="{673898EB-617A-43F5-BD4E-A6CA66348460}" type="pres">
      <dgm:prSet presAssocID="{1EB4DE11-575B-41BB-9BEE-CADEE915DD89}" presName="node" presStyleLbl="revTx" presStyleIdx="2" presStyleCnt="4" custScaleX="130568">
        <dgm:presLayoutVars>
          <dgm:bulletEnabled val="1"/>
        </dgm:presLayoutVars>
      </dgm:prSet>
      <dgm:spPr/>
      <dgm:t>
        <a:bodyPr/>
        <a:lstStyle/>
        <a:p>
          <a:endParaRPr lang="fr-FR"/>
        </a:p>
      </dgm:t>
    </dgm:pt>
    <dgm:pt modelId="{38BA6D17-8A86-405F-8992-052DA6C7BBE9}" type="pres">
      <dgm:prSet presAssocID="{9E577527-433C-43C8-85B8-FC5EBD208F5B}" presName="sibTrans" presStyleLbl="node1" presStyleIdx="2" presStyleCnt="4"/>
      <dgm:spPr/>
      <dgm:t>
        <a:bodyPr/>
        <a:lstStyle/>
        <a:p>
          <a:endParaRPr lang="fr-FR"/>
        </a:p>
      </dgm:t>
    </dgm:pt>
    <dgm:pt modelId="{9D94C7F2-CD92-4F0E-9E0A-F02F5813F088}" type="pres">
      <dgm:prSet presAssocID="{8EB80AB3-5159-456C-8009-21ED314E99A8}" presName="dummy" presStyleCnt="0"/>
      <dgm:spPr/>
      <dgm:t>
        <a:bodyPr/>
        <a:lstStyle/>
        <a:p>
          <a:endParaRPr lang="fr-FR"/>
        </a:p>
      </dgm:t>
    </dgm:pt>
    <dgm:pt modelId="{12A7F8BF-61AA-47C9-B369-A9B15C669A12}" type="pres">
      <dgm:prSet presAssocID="{8EB80AB3-5159-456C-8009-21ED314E99A8}" presName="node" presStyleLbl="revTx" presStyleIdx="3" presStyleCnt="4">
        <dgm:presLayoutVars>
          <dgm:bulletEnabled val="1"/>
        </dgm:presLayoutVars>
      </dgm:prSet>
      <dgm:spPr/>
      <dgm:t>
        <a:bodyPr/>
        <a:lstStyle/>
        <a:p>
          <a:endParaRPr lang="fr-FR"/>
        </a:p>
      </dgm:t>
    </dgm:pt>
    <dgm:pt modelId="{96D6DD8F-8A34-428E-9D60-AAE57F5D017F}" type="pres">
      <dgm:prSet presAssocID="{CDCDB087-8E8E-47E1-BE93-6344318311FF}" presName="sibTrans" presStyleLbl="node1" presStyleIdx="3" presStyleCnt="4" custScaleX="156640" custLinFactNeighborX="864" custLinFactNeighborY="7198"/>
      <dgm:spPr/>
      <dgm:t>
        <a:bodyPr/>
        <a:lstStyle/>
        <a:p>
          <a:endParaRPr lang="fr-FR"/>
        </a:p>
      </dgm:t>
    </dgm:pt>
  </dgm:ptLst>
  <dgm:cxnLst>
    <dgm:cxn modelId="{F70CB596-E1FE-4877-80E1-9C5FCB960C95}" type="presOf" srcId="{4A99A8EC-0A22-4397-9E38-5CB130C395BE}" destId="{213DB2BD-F226-4D22-82B0-2982D3AB1537}" srcOrd="0" destOrd="0" presId="urn:microsoft.com/office/officeart/2005/8/layout/cycle1"/>
    <dgm:cxn modelId="{3920B889-94EF-466D-9B19-0AB2845A20CC}" type="presOf" srcId="{9E577527-433C-43C8-85B8-FC5EBD208F5B}" destId="{38BA6D17-8A86-405F-8992-052DA6C7BBE9}" srcOrd="0" destOrd="0" presId="urn:microsoft.com/office/officeart/2005/8/layout/cycle1"/>
    <dgm:cxn modelId="{1AC7026D-D2E1-4CFC-8F0F-66A628FCB329}" type="presOf" srcId="{3BE6F5A0-DCF4-41A5-9FD9-34E5F268D2E0}" destId="{218E1397-6476-44FD-B457-40E97264257D}" srcOrd="0" destOrd="0" presId="urn:microsoft.com/office/officeart/2005/8/layout/cycle1"/>
    <dgm:cxn modelId="{B1D4F93B-A6CE-48C0-AD73-BFF79C3CEAD6}" type="presOf" srcId="{8183638F-DE72-4607-A08E-205B05F62210}" destId="{6F78E52A-225F-4F7A-9F59-021F3AA98489}" srcOrd="0" destOrd="0" presId="urn:microsoft.com/office/officeart/2005/8/layout/cycle1"/>
    <dgm:cxn modelId="{BB71C07D-CE62-473A-ADEE-75F75AAC9040}" type="presOf" srcId="{CDCDB087-8E8E-47E1-BE93-6344318311FF}" destId="{96D6DD8F-8A34-428E-9D60-AAE57F5D017F}" srcOrd="0" destOrd="0" presId="urn:microsoft.com/office/officeart/2005/8/layout/cycle1"/>
    <dgm:cxn modelId="{DF269A67-BA78-43C8-9DDB-3BF74B9777BF}" srcId="{3BE6F5A0-DCF4-41A5-9FD9-34E5F268D2E0}" destId="{8EB80AB3-5159-456C-8009-21ED314E99A8}" srcOrd="3" destOrd="0" parTransId="{4B4E6770-079E-49C0-AF4A-7E1244975692}" sibTransId="{CDCDB087-8E8E-47E1-BE93-6344318311FF}"/>
    <dgm:cxn modelId="{21F49DAB-E8D1-4306-86B3-4D702C0FA8C5}" srcId="{3BE6F5A0-DCF4-41A5-9FD9-34E5F268D2E0}" destId="{1EB4DE11-575B-41BB-9BEE-CADEE915DD89}" srcOrd="2" destOrd="0" parTransId="{17BBE756-82D1-441D-A632-F33DA009B3F3}" sibTransId="{9E577527-433C-43C8-85B8-FC5EBD208F5B}"/>
    <dgm:cxn modelId="{2B588B73-1C72-473B-A845-87125C97213F}" type="presOf" srcId="{87E2BC9E-B676-4BAD-A08C-34BCA20EB7C3}" destId="{A022D935-9EBC-48FA-ADB0-C75D951656AB}" srcOrd="0" destOrd="0" presId="urn:microsoft.com/office/officeart/2005/8/layout/cycle1"/>
    <dgm:cxn modelId="{EA2C0E4C-5C0F-4625-A469-0C1B098CBAC6}" type="presOf" srcId="{05E84B1A-6869-44E8-A64A-9768AA81C4B2}" destId="{40E833C1-AB5F-4DFA-858D-AC4715BF3AC5}" srcOrd="0" destOrd="0" presId="urn:microsoft.com/office/officeart/2005/8/layout/cycle1"/>
    <dgm:cxn modelId="{DAD1A3F7-E396-4C48-BCF9-DA046262CAE0}" srcId="{3BE6F5A0-DCF4-41A5-9FD9-34E5F268D2E0}" destId="{87E2BC9E-B676-4BAD-A08C-34BCA20EB7C3}" srcOrd="0" destOrd="0" parTransId="{089F32B0-B6B1-494D-AAF0-4DDE830CA2A7}" sibTransId="{4A99A8EC-0A22-4397-9E38-5CB130C395BE}"/>
    <dgm:cxn modelId="{B1FB9CE8-CE7E-4609-A519-EB7A77AB75E5}" type="presOf" srcId="{1EB4DE11-575B-41BB-9BEE-CADEE915DD89}" destId="{673898EB-617A-43F5-BD4E-A6CA66348460}" srcOrd="0" destOrd="0" presId="urn:microsoft.com/office/officeart/2005/8/layout/cycle1"/>
    <dgm:cxn modelId="{75C67AE7-387D-4965-B3C3-06149A2D9BAE}" srcId="{3BE6F5A0-DCF4-41A5-9FD9-34E5F268D2E0}" destId="{8183638F-DE72-4607-A08E-205B05F62210}" srcOrd="1" destOrd="0" parTransId="{AC3E3655-8A08-4DDD-BA45-C0F91AF32C89}" sibTransId="{05E84B1A-6869-44E8-A64A-9768AA81C4B2}"/>
    <dgm:cxn modelId="{5D44AE5E-E52F-4453-BAC8-1405CC321129}" type="presOf" srcId="{8EB80AB3-5159-456C-8009-21ED314E99A8}" destId="{12A7F8BF-61AA-47C9-B369-A9B15C669A12}" srcOrd="0" destOrd="0" presId="urn:microsoft.com/office/officeart/2005/8/layout/cycle1"/>
    <dgm:cxn modelId="{FC27A7DF-8B03-4AC8-9E44-A5FEE64CF59A}" type="presParOf" srcId="{218E1397-6476-44FD-B457-40E97264257D}" destId="{7817E1EF-0FB4-4DB5-A6FC-F14986BE0EBA}" srcOrd="0" destOrd="0" presId="urn:microsoft.com/office/officeart/2005/8/layout/cycle1"/>
    <dgm:cxn modelId="{0AD23944-6886-44E9-827D-4EE402EF124A}" type="presParOf" srcId="{218E1397-6476-44FD-B457-40E97264257D}" destId="{A022D935-9EBC-48FA-ADB0-C75D951656AB}" srcOrd="1" destOrd="0" presId="urn:microsoft.com/office/officeart/2005/8/layout/cycle1"/>
    <dgm:cxn modelId="{8432C5F9-53F1-4388-99A0-47A79921D7B9}" type="presParOf" srcId="{218E1397-6476-44FD-B457-40E97264257D}" destId="{213DB2BD-F226-4D22-82B0-2982D3AB1537}" srcOrd="2" destOrd="0" presId="urn:microsoft.com/office/officeart/2005/8/layout/cycle1"/>
    <dgm:cxn modelId="{7B1B2F03-B99B-4BBA-A374-ECA9082DAB6B}" type="presParOf" srcId="{218E1397-6476-44FD-B457-40E97264257D}" destId="{2A36C907-9FD7-46EF-8F89-D19486AAA861}" srcOrd="3" destOrd="0" presId="urn:microsoft.com/office/officeart/2005/8/layout/cycle1"/>
    <dgm:cxn modelId="{ABA7B8C5-CE69-4308-B100-A99B3CE37646}" type="presParOf" srcId="{218E1397-6476-44FD-B457-40E97264257D}" destId="{6F78E52A-225F-4F7A-9F59-021F3AA98489}" srcOrd="4" destOrd="0" presId="urn:microsoft.com/office/officeart/2005/8/layout/cycle1"/>
    <dgm:cxn modelId="{97B51A05-700F-4EE6-AC81-A9A13A28E9D2}" type="presParOf" srcId="{218E1397-6476-44FD-B457-40E97264257D}" destId="{40E833C1-AB5F-4DFA-858D-AC4715BF3AC5}" srcOrd="5" destOrd="0" presId="urn:microsoft.com/office/officeart/2005/8/layout/cycle1"/>
    <dgm:cxn modelId="{EAFCEF8C-0419-4A5A-B692-B21A4B8AF3C2}" type="presParOf" srcId="{218E1397-6476-44FD-B457-40E97264257D}" destId="{CC2042C8-F7C0-4190-AA35-0627850B9305}" srcOrd="6" destOrd="0" presId="urn:microsoft.com/office/officeart/2005/8/layout/cycle1"/>
    <dgm:cxn modelId="{BA31E1FF-BF15-4096-B904-5191549AF0EC}" type="presParOf" srcId="{218E1397-6476-44FD-B457-40E97264257D}" destId="{673898EB-617A-43F5-BD4E-A6CA66348460}" srcOrd="7" destOrd="0" presId="urn:microsoft.com/office/officeart/2005/8/layout/cycle1"/>
    <dgm:cxn modelId="{63C16606-8891-45C5-AFF3-DE5BCD5B2E44}" type="presParOf" srcId="{218E1397-6476-44FD-B457-40E97264257D}" destId="{38BA6D17-8A86-405F-8992-052DA6C7BBE9}" srcOrd="8" destOrd="0" presId="urn:microsoft.com/office/officeart/2005/8/layout/cycle1"/>
    <dgm:cxn modelId="{C371DCD5-9C84-4FB8-9557-C15EBBC0C9C0}" type="presParOf" srcId="{218E1397-6476-44FD-B457-40E97264257D}" destId="{9D94C7F2-CD92-4F0E-9E0A-F02F5813F088}" srcOrd="9" destOrd="0" presId="urn:microsoft.com/office/officeart/2005/8/layout/cycle1"/>
    <dgm:cxn modelId="{E4B7AF37-E81D-4D0F-ACC6-878AD6CD762B}" type="presParOf" srcId="{218E1397-6476-44FD-B457-40E97264257D}" destId="{12A7F8BF-61AA-47C9-B369-A9B15C669A12}" srcOrd="10" destOrd="0" presId="urn:microsoft.com/office/officeart/2005/8/layout/cycle1"/>
    <dgm:cxn modelId="{5DF08BCE-7DDF-491D-B4A9-6FDB74CA6450}" type="presParOf" srcId="{218E1397-6476-44FD-B457-40E97264257D}" destId="{96D6DD8F-8A34-428E-9D60-AAE57F5D017F}"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29303B-5818-4ADD-AF08-047BB8A85ECC}"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fr-FR"/>
        </a:p>
      </dgm:t>
    </dgm:pt>
    <dgm:pt modelId="{869E1AF8-F838-46BB-82EA-A5857FD8F92F}">
      <dgm:prSet phldrT="[Texte]" custT="1"/>
      <dgm:spPr/>
      <dgm:t>
        <a:bodyPr/>
        <a:lstStyle/>
        <a:p>
          <a:pPr rtl="1"/>
          <a:r>
            <a:rPr lang="ar-DZ" sz="3200" b="1" dirty="0" smtClean="0">
              <a:solidFill>
                <a:schemeClr val="bg1"/>
              </a:solidFill>
            </a:rPr>
            <a:t>مفهوم ذكاء الأعمال</a:t>
          </a:r>
          <a:endParaRPr lang="fr-FR" sz="3200" b="1" dirty="0">
            <a:solidFill>
              <a:schemeClr val="bg1"/>
            </a:solidFill>
          </a:endParaRPr>
        </a:p>
      </dgm:t>
    </dgm:pt>
    <dgm:pt modelId="{AE7E2BEA-38F9-4E87-9050-5F7D4DE3E80F}" type="parTrans" cxnId="{EA57B661-038D-4C0F-9DAE-649D2744EE16}">
      <dgm:prSet/>
      <dgm:spPr/>
      <dgm:t>
        <a:bodyPr/>
        <a:lstStyle/>
        <a:p>
          <a:endParaRPr lang="fr-FR" sz="3200" b="1">
            <a:solidFill>
              <a:schemeClr val="bg1"/>
            </a:solidFill>
          </a:endParaRPr>
        </a:p>
      </dgm:t>
    </dgm:pt>
    <dgm:pt modelId="{F52DA5AC-ABF0-4F83-943C-BDB5CEBEBB9C}" type="sibTrans" cxnId="{EA57B661-038D-4C0F-9DAE-649D2744EE16}">
      <dgm:prSet/>
      <dgm:spPr/>
      <dgm:t>
        <a:bodyPr/>
        <a:lstStyle/>
        <a:p>
          <a:endParaRPr lang="fr-FR" sz="3200" b="1">
            <a:solidFill>
              <a:schemeClr val="bg1"/>
            </a:solidFill>
          </a:endParaRPr>
        </a:p>
      </dgm:t>
    </dgm:pt>
    <dgm:pt modelId="{E8F67A5E-C7F1-4268-BB7D-36122EEF1FA8}">
      <dgm:prSet phldrT="[Texte]" custT="1"/>
      <dgm:spPr/>
      <dgm:t>
        <a:bodyPr/>
        <a:lstStyle/>
        <a:p>
          <a:pPr rtl="1"/>
          <a:r>
            <a:rPr lang="ar-DZ" sz="3200" b="1" dirty="0" smtClean="0">
              <a:solidFill>
                <a:schemeClr val="bg1"/>
              </a:solidFill>
            </a:rPr>
            <a:t>عمليات </a:t>
          </a:r>
          <a:endParaRPr lang="fr-FR" sz="3200" b="1" dirty="0">
            <a:solidFill>
              <a:schemeClr val="bg1"/>
            </a:solidFill>
          </a:endParaRPr>
        </a:p>
      </dgm:t>
    </dgm:pt>
    <dgm:pt modelId="{D896AD23-299F-4D21-A7EF-3CBA5F9298ED}" type="parTrans" cxnId="{28EB0CD4-F798-4DF6-ABB7-27B29CB3F62F}">
      <dgm:prSet custT="1"/>
      <dgm:spPr/>
      <dgm:t>
        <a:bodyPr/>
        <a:lstStyle/>
        <a:p>
          <a:endParaRPr lang="fr-FR" sz="3200" b="1">
            <a:solidFill>
              <a:schemeClr val="bg1"/>
            </a:solidFill>
          </a:endParaRPr>
        </a:p>
      </dgm:t>
    </dgm:pt>
    <dgm:pt modelId="{C13D36C3-AB61-489C-9448-04EBE0B99D09}" type="sibTrans" cxnId="{28EB0CD4-F798-4DF6-ABB7-27B29CB3F62F}">
      <dgm:prSet/>
      <dgm:spPr/>
      <dgm:t>
        <a:bodyPr/>
        <a:lstStyle/>
        <a:p>
          <a:endParaRPr lang="fr-FR" sz="3200" b="1">
            <a:solidFill>
              <a:schemeClr val="bg1"/>
            </a:solidFill>
          </a:endParaRPr>
        </a:p>
      </dgm:t>
    </dgm:pt>
    <dgm:pt modelId="{1186B582-012A-48C9-9CB6-AC94DC0F94EA}">
      <dgm:prSet phldrT="[Texte]" custT="1"/>
      <dgm:spPr/>
      <dgm:t>
        <a:bodyPr/>
        <a:lstStyle/>
        <a:p>
          <a:r>
            <a:rPr lang="ar-DZ" sz="3200" b="1" dirty="0" err="1" smtClean="0">
              <a:solidFill>
                <a:schemeClr val="bg1"/>
              </a:solidFill>
            </a:rPr>
            <a:t>تفارير</a:t>
          </a:r>
          <a:r>
            <a:rPr lang="ar-DZ" sz="3200" b="1" dirty="0" smtClean="0">
              <a:solidFill>
                <a:schemeClr val="bg1"/>
              </a:solidFill>
            </a:rPr>
            <a:t> </a:t>
          </a:r>
          <a:endParaRPr lang="fr-FR" sz="3200" b="1" dirty="0">
            <a:solidFill>
              <a:schemeClr val="bg1"/>
            </a:solidFill>
          </a:endParaRPr>
        </a:p>
      </dgm:t>
    </dgm:pt>
    <dgm:pt modelId="{16BDB1A8-FB56-4FAA-A511-90F55EC35095}" type="parTrans" cxnId="{61991396-006F-49D2-8506-EDF3EE4DD0DF}">
      <dgm:prSet custT="1"/>
      <dgm:spPr/>
      <dgm:t>
        <a:bodyPr/>
        <a:lstStyle/>
        <a:p>
          <a:endParaRPr lang="fr-FR" sz="3200" b="1">
            <a:solidFill>
              <a:schemeClr val="bg1"/>
            </a:solidFill>
          </a:endParaRPr>
        </a:p>
      </dgm:t>
    </dgm:pt>
    <dgm:pt modelId="{853E69C6-5D6A-4373-A570-782C9B51DFE3}" type="sibTrans" cxnId="{61991396-006F-49D2-8506-EDF3EE4DD0DF}">
      <dgm:prSet/>
      <dgm:spPr/>
      <dgm:t>
        <a:bodyPr/>
        <a:lstStyle/>
        <a:p>
          <a:endParaRPr lang="fr-FR" sz="3200" b="1">
            <a:solidFill>
              <a:schemeClr val="bg1"/>
            </a:solidFill>
          </a:endParaRPr>
        </a:p>
      </dgm:t>
    </dgm:pt>
    <dgm:pt modelId="{1D0125FC-E765-481E-B7BB-A01279CBEF4D}">
      <dgm:prSet phldrT="[Texte]" custT="1"/>
      <dgm:spPr/>
      <dgm:t>
        <a:bodyPr/>
        <a:lstStyle/>
        <a:p>
          <a:r>
            <a:rPr lang="ar-DZ" sz="3200" b="1" dirty="0" smtClean="0">
              <a:solidFill>
                <a:schemeClr val="bg1"/>
              </a:solidFill>
            </a:rPr>
            <a:t>معلومات </a:t>
          </a:r>
          <a:endParaRPr lang="fr-FR" sz="3200" b="1" dirty="0">
            <a:solidFill>
              <a:schemeClr val="bg1"/>
            </a:solidFill>
          </a:endParaRPr>
        </a:p>
      </dgm:t>
    </dgm:pt>
    <dgm:pt modelId="{C63F0CD6-62FC-411D-BE01-F2CF277D5A70}" type="parTrans" cxnId="{D82E4BEF-94DD-499A-90BF-D8642606F371}">
      <dgm:prSet custT="1"/>
      <dgm:spPr/>
      <dgm:t>
        <a:bodyPr/>
        <a:lstStyle/>
        <a:p>
          <a:endParaRPr lang="fr-FR" sz="3200" b="1">
            <a:solidFill>
              <a:schemeClr val="bg1"/>
            </a:solidFill>
          </a:endParaRPr>
        </a:p>
      </dgm:t>
    </dgm:pt>
    <dgm:pt modelId="{B30828C6-917C-4BA1-B8FD-032F994CC9A9}" type="sibTrans" cxnId="{D82E4BEF-94DD-499A-90BF-D8642606F371}">
      <dgm:prSet/>
      <dgm:spPr/>
      <dgm:t>
        <a:bodyPr/>
        <a:lstStyle/>
        <a:p>
          <a:endParaRPr lang="fr-FR" sz="3200" b="1">
            <a:solidFill>
              <a:schemeClr val="bg1"/>
            </a:solidFill>
          </a:endParaRPr>
        </a:p>
      </dgm:t>
    </dgm:pt>
    <dgm:pt modelId="{7C160F74-6584-425D-BE29-07165804E7D3}">
      <dgm:prSet phldrT="[Texte]" custT="1"/>
      <dgm:spPr/>
      <dgm:t>
        <a:bodyPr/>
        <a:lstStyle/>
        <a:p>
          <a:r>
            <a:rPr lang="ar-DZ" sz="3200" b="1" dirty="0" smtClean="0">
              <a:solidFill>
                <a:schemeClr val="bg1"/>
              </a:solidFill>
            </a:rPr>
            <a:t>أدوات</a:t>
          </a:r>
          <a:endParaRPr lang="fr-FR" sz="3200" b="1" dirty="0">
            <a:solidFill>
              <a:schemeClr val="bg1"/>
            </a:solidFill>
          </a:endParaRPr>
        </a:p>
      </dgm:t>
    </dgm:pt>
    <dgm:pt modelId="{78499134-CEF2-4D53-AFC9-AA3B79187A8C}" type="parTrans" cxnId="{65EB15F2-D5D4-4A5D-9768-685FF6D29431}">
      <dgm:prSet custT="1"/>
      <dgm:spPr/>
      <dgm:t>
        <a:bodyPr/>
        <a:lstStyle/>
        <a:p>
          <a:endParaRPr lang="fr-FR" sz="3200" b="1">
            <a:solidFill>
              <a:schemeClr val="bg1"/>
            </a:solidFill>
          </a:endParaRPr>
        </a:p>
      </dgm:t>
    </dgm:pt>
    <dgm:pt modelId="{91958D15-048C-49CE-8711-0FC35AFE8746}" type="sibTrans" cxnId="{65EB15F2-D5D4-4A5D-9768-685FF6D29431}">
      <dgm:prSet/>
      <dgm:spPr/>
      <dgm:t>
        <a:bodyPr/>
        <a:lstStyle/>
        <a:p>
          <a:endParaRPr lang="fr-FR" sz="3200" b="1">
            <a:solidFill>
              <a:schemeClr val="bg1"/>
            </a:solidFill>
          </a:endParaRPr>
        </a:p>
      </dgm:t>
    </dgm:pt>
    <dgm:pt modelId="{2144BAA2-FCD4-495B-9B0B-CCBDDD4490E2}">
      <dgm:prSet custT="1"/>
      <dgm:spPr/>
      <dgm:t>
        <a:bodyPr/>
        <a:lstStyle/>
        <a:p>
          <a:r>
            <a:rPr lang="ar-DZ" sz="3200" b="1" dirty="0" smtClean="0">
              <a:solidFill>
                <a:schemeClr val="bg1"/>
              </a:solidFill>
            </a:rPr>
            <a:t>تحليلات </a:t>
          </a:r>
          <a:endParaRPr lang="fr-FR" sz="3200" b="1" dirty="0">
            <a:solidFill>
              <a:schemeClr val="bg1"/>
            </a:solidFill>
          </a:endParaRPr>
        </a:p>
      </dgm:t>
    </dgm:pt>
    <dgm:pt modelId="{24C31AD8-0B52-4188-B0E1-C1DA5310592C}" type="parTrans" cxnId="{6927D1B6-5CF5-4802-A410-DC3373E94507}">
      <dgm:prSet custT="1"/>
      <dgm:spPr/>
      <dgm:t>
        <a:bodyPr/>
        <a:lstStyle/>
        <a:p>
          <a:endParaRPr lang="fr-FR" sz="3200" b="1">
            <a:solidFill>
              <a:schemeClr val="bg1"/>
            </a:solidFill>
          </a:endParaRPr>
        </a:p>
      </dgm:t>
    </dgm:pt>
    <dgm:pt modelId="{330A0D02-D76A-409F-8286-906E036C86A9}" type="sibTrans" cxnId="{6927D1B6-5CF5-4802-A410-DC3373E94507}">
      <dgm:prSet/>
      <dgm:spPr/>
      <dgm:t>
        <a:bodyPr/>
        <a:lstStyle/>
        <a:p>
          <a:endParaRPr lang="fr-FR" sz="3200" b="1">
            <a:solidFill>
              <a:schemeClr val="bg1"/>
            </a:solidFill>
          </a:endParaRPr>
        </a:p>
      </dgm:t>
    </dgm:pt>
    <dgm:pt modelId="{6C37DB31-DF89-4FBA-AD38-00A7C4B1EBF5}">
      <dgm:prSet custT="1"/>
      <dgm:spPr/>
      <dgm:t>
        <a:bodyPr/>
        <a:lstStyle/>
        <a:p>
          <a:r>
            <a:rPr lang="ar-DZ" sz="3200" b="1" dirty="0" smtClean="0">
              <a:solidFill>
                <a:schemeClr val="bg1"/>
              </a:solidFill>
            </a:rPr>
            <a:t>برمجيات</a:t>
          </a:r>
          <a:endParaRPr lang="fr-FR" sz="3200" b="1" dirty="0">
            <a:solidFill>
              <a:schemeClr val="bg1"/>
            </a:solidFill>
          </a:endParaRPr>
        </a:p>
      </dgm:t>
    </dgm:pt>
    <dgm:pt modelId="{C77A8FBB-6CD5-4190-99B5-8CC18BBF6982}" type="parTrans" cxnId="{E87742E4-28F2-4DC6-8AB1-F320E5AB0AB1}">
      <dgm:prSet custT="1"/>
      <dgm:spPr/>
      <dgm:t>
        <a:bodyPr/>
        <a:lstStyle/>
        <a:p>
          <a:endParaRPr lang="fr-FR" sz="3200" b="1">
            <a:solidFill>
              <a:schemeClr val="bg1"/>
            </a:solidFill>
          </a:endParaRPr>
        </a:p>
      </dgm:t>
    </dgm:pt>
    <dgm:pt modelId="{51817866-0AC9-48B5-B95D-F7CA82177DC8}" type="sibTrans" cxnId="{E87742E4-28F2-4DC6-8AB1-F320E5AB0AB1}">
      <dgm:prSet/>
      <dgm:spPr/>
      <dgm:t>
        <a:bodyPr/>
        <a:lstStyle/>
        <a:p>
          <a:endParaRPr lang="fr-FR" sz="3200" b="1">
            <a:solidFill>
              <a:schemeClr val="bg1"/>
            </a:solidFill>
          </a:endParaRPr>
        </a:p>
      </dgm:t>
    </dgm:pt>
    <dgm:pt modelId="{19F84C9D-C66C-4642-94DC-4BDDA02AFB4C}">
      <dgm:prSet custT="1"/>
      <dgm:spPr/>
      <dgm:t>
        <a:bodyPr/>
        <a:lstStyle/>
        <a:p>
          <a:r>
            <a:rPr lang="ar-DZ" sz="3200" b="1" dirty="0" smtClean="0">
              <a:solidFill>
                <a:schemeClr val="bg1"/>
              </a:solidFill>
            </a:rPr>
            <a:t>بيانات </a:t>
          </a:r>
          <a:endParaRPr lang="fr-FR" sz="3200" b="1" dirty="0">
            <a:solidFill>
              <a:schemeClr val="bg1"/>
            </a:solidFill>
          </a:endParaRPr>
        </a:p>
      </dgm:t>
    </dgm:pt>
    <dgm:pt modelId="{3B5F4144-6804-4BF2-AA2E-B984E9504455}" type="parTrans" cxnId="{288BEB37-88E2-4AAA-9180-ABA806E729F6}">
      <dgm:prSet custT="1"/>
      <dgm:spPr/>
      <dgm:t>
        <a:bodyPr/>
        <a:lstStyle/>
        <a:p>
          <a:endParaRPr lang="fr-FR" sz="3200" b="1">
            <a:solidFill>
              <a:schemeClr val="bg1"/>
            </a:solidFill>
          </a:endParaRPr>
        </a:p>
      </dgm:t>
    </dgm:pt>
    <dgm:pt modelId="{7F22F133-6FFC-40D9-8717-AE8E24EED193}" type="sibTrans" cxnId="{288BEB37-88E2-4AAA-9180-ABA806E729F6}">
      <dgm:prSet/>
      <dgm:spPr/>
      <dgm:t>
        <a:bodyPr/>
        <a:lstStyle/>
        <a:p>
          <a:endParaRPr lang="fr-FR" sz="3200" b="1">
            <a:solidFill>
              <a:schemeClr val="bg1"/>
            </a:solidFill>
          </a:endParaRPr>
        </a:p>
      </dgm:t>
    </dgm:pt>
    <dgm:pt modelId="{2B8A0B90-E770-45C6-A2B9-BD26D41A1AA9}">
      <dgm:prSet custT="1"/>
      <dgm:spPr/>
      <dgm:t>
        <a:bodyPr/>
        <a:lstStyle/>
        <a:p>
          <a:r>
            <a:rPr lang="ar-DZ" sz="3200" b="1" dirty="0" smtClean="0">
              <a:solidFill>
                <a:schemeClr val="bg1"/>
              </a:solidFill>
            </a:rPr>
            <a:t>نظام </a:t>
          </a:r>
          <a:endParaRPr lang="fr-FR" sz="3200" b="1" dirty="0">
            <a:solidFill>
              <a:schemeClr val="bg1"/>
            </a:solidFill>
          </a:endParaRPr>
        </a:p>
      </dgm:t>
    </dgm:pt>
    <dgm:pt modelId="{BC29DC1D-BCDA-4647-96CA-CD1CF7239BF9}" type="parTrans" cxnId="{1168F6D7-3759-41EF-9B27-3A58D1232031}">
      <dgm:prSet custT="1"/>
      <dgm:spPr/>
      <dgm:t>
        <a:bodyPr/>
        <a:lstStyle/>
        <a:p>
          <a:endParaRPr lang="fr-FR" sz="3200" b="1">
            <a:solidFill>
              <a:schemeClr val="bg1"/>
            </a:solidFill>
          </a:endParaRPr>
        </a:p>
      </dgm:t>
    </dgm:pt>
    <dgm:pt modelId="{A400EAFC-BF3D-4E4D-8CC3-2C8C0ADB0EB8}" type="sibTrans" cxnId="{1168F6D7-3759-41EF-9B27-3A58D1232031}">
      <dgm:prSet/>
      <dgm:spPr/>
      <dgm:t>
        <a:bodyPr/>
        <a:lstStyle/>
        <a:p>
          <a:endParaRPr lang="fr-FR" sz="3200" b="1">
            <a:solidFill>
              <a:schemeClr val="bg1"/>
            </a:solidFill>
          </a:endParaRPr>
        </a:p>
      </dgm:t>
    </dgm:pt>
    <dgm:pt modelId="{394B8425-884E-48BB-843B-C2B0AFF37AA0}">
      <dgm:prSet custT="1"/>
      <dgm:spPr/>
      <dgm:t>
        <a:bodyPr/>
        <a:lstStyle/>
        <a:p>
          <a:r>
            <a:rPr lang="ar-DZ" sz="3200" b="1" dirty="0" smtClean="0">
              <a:solidFill>
                <a:schemeClr val="bg1"/>
              </a:solidFill>
            </a:rPr>
            <a:t>أفكار </a:t>
          </a:r>
          <a:endParaRPr lang="fr-FR" sz="3200" b="1" dirty="0">
            <a:solidFill>
              <a:schemeClr val="bg1"/>
            </a:solidFill>
          </a:endParaRPr>
        </a:p>
      </dgm:t>
    </dgm:pt>
    <dgm:pt modelId="{55A1958B-B099-42F7-A3B0-1F70536456C0}" type="parTrans" cxnId="{C59C9EBC-AAED-46BD-99D5-3F45F16B19E9}">
      <dgm:prSet custT="1"/>
      <dgm:spPr/>
      <dgm:t>
        <a:bodyPr/>
        <a:lstStyle/>
        <a:p>
          <a:endParaRPr lang="fr-FR" sz="3200" b="1">
            <a:solidFill>
              <a:schemeClr val="bg1"/>
            </a:solidFill>
          </a:endParaRPr>
        </a:p>
      </dgm:t>
    </dgm:pt>
    <dgm:pt modelId="{8200DEBE-8DF7-4D09-AC85-60E9459B87A3}" type="sibTrans" cxnId="{C59C9EBC-AAED-46BD-99D5-3F45F16B19E9}">
      <dgm:prSet/>
      <dgm:spPr/>
      <dgm:t>
        <a:bodyPr/>
        <a:lstStyle/>
        <a:p>
          <a:endParaRPr lang="fr-FR" sz="3200" b="1">
            <a:solidFill>
              <a:schemeClr val="bg1"/>
            </a:solidFill>
          </a:endParaRPr>
        </a:p>
      </dgm:t>
    </dgm:pt>
    <dgm:pt modelId="{C1808FF3-F585-4AD3-A542-D9E2EE92B9CD}">
      <dgm:prSet custT="1"/>
      <dgm:spPr/>
      <dgm:t>
        <a:bodyPr/>
        <a:lstStyle/>
        <a:p>
          <a:r>
            <a:rPr lang="ar-DZ" sz="3200" b="1" dirty="0" smtClean="0">
              <a:solidFill>
                <a:schemeClr val="bg1"/>
              </a:solidFill>
            </a:rPr>
            <a:t>تكنولوجيا </a:t>
          </a:r>
          <a:endParaRPr lang="fr-FR" sz="3200" b="1" dirty="0">
            <a:solidFill>
              <a:schemeClr val="bg1"/>
            </a:solidFill>
          </a:endParaRPr>
        </a:p>
      </dgm:t>
    </dgm:pt>
    <dgm:pt modelId="{FDDEF8A9-52BD-48AB-B01F-287550C03052}" type="parTrans" cxnId="{B9870E04-C12F-4942-9119-F04C375B908D}">
      <dgm:prSet custT="1"/>
      <dgm:spPr/>
      <dgm:t>
        <a:bodyPr/>
        <a:lstStyle/>
        <a:p>
          <a:endParaRPr lang="fr-FR" sz="3200" b="1">
            <a:solidFill>
              <a:schemeClr val="bg1"/>
            </a:solidFill>
          </a:endParaRPr>
        </a:p>
      </dgm:t>
    </dgm:pt>
    <dgm:pt modelId="{7F822022-27D7-4893-B82C-752723136174}" type="sibTrans" cxnId="{B9870E04-C12F-4942-9119-F04C375B908D}">
      <dgm:prSet/>
      <dgm:spPr/>
      <dgm:t>
        <a:bodyPr/>
        <a:lstStyle/>
        <a:p>
          <a:endParaRPr lang="fr-FR" sz="3200" b="1">
            <a:solidFill>
              <a:schemeClr val="bg1"/>
            </a:solidFill>
          </a:endParaRPr>
        </a:p>
      </dgm:t>
    </dgm:pt>
    <dgm:pt modelId="{C7072B7E-95F0-468A-94FD-86124B58485B}" type="pres">
      <dgm:prSet presAssocID="{4F29303B-5818-4ADD-AF08-047BB8A85ECC}" presName="Name0" presStyleCnt="0">
        <dgm:presLayoutVars>
          <dgm:chMax val="1"/>
          <dgm:dir/>
          <dgm:animLvl val="ctr"/>
          <dgm:resizeHandles val="exact"/>
        </dgm:presLayoutVars>
      </dgm:prSet>
      <dgm:spPr/>
      <dgm:t>
        <a:bodyPr/>
        <a:lstStyle/>
        <a:p>
          <a:endParaRPr lang="fr-FR"/>
        </a:p>
      </dgm:t>
    </dgm:pt>
    <dgm:pt modelId="{89FE0D26-E818-4233-A96A-AE7CA15C40F6}" type="pres">
      <dgm:prSet presAssocID="{869E1AF8-F838-46BB-82EA-A5857FD8F92F}" presName="centerShape" presStyleLbl="node0" presStyleIdx="0" presStyleCnt="1" custScaleX="180484" custScaleY="139767"/>
      <dgm:spPr/>
      <dgm:t>
        <a:bodyPr/>
        <a:lstStyle/>
        <a:p>
          <a:endParaRPr lang="fr-FR"/>
        </a:p>
      </dgm:t>
    </dgm:pt>
    <dgm:pt modelId="{A0012EED-A10B-4F53-8A00-5657EF7E012E}" type="pres">
      <dgm:prSet presAssocID="{D896AD23-299F-4D21-A7EF-3CBA5F9298ED}" presName="parTrans" presStyleLbl="sibTrans2D1" presStyleIdx="0" presStyleCnt="10"/>
      <dgm:spPr/>
      <dgm:t>
        <a:bodyPr/>
        <a:lstStyle/>
        <a:p>
          <a:endParaRPr lang="fr-FR"/>
        </a:p>
      </dgm:t>
    </dgm:pt>
    <dgm:pt modelId="{5906597F-0758-42E3-A5A5-97A9B29460FC}" type="pres">
      <dgm:prSet presAssocID="{D896AD23-299F-4D21-A7EF-3CBA5F9298ED}" presName="connectorText" presStyleLbl="sibTrans2D1" presStyleIdx="0" presStyleCnt="10"/>
      <dgm:spPr/>
      <dgm:t>
        <a:bodyPr/>
        <a:lstStyle/>
        <a:p>
          <a:endParaRPr lang="fr-FR"/>
        </a:p>
      </dgm:t>
    </dgm:pt>
    <dgm:pt modelId="{76D5ED02-32E6-4DD8-8177-3F89D292CE24}" type="pres">
      <dgm:prSet presAssocID="{E8F67A5E-C7F1-4268-BB7D-36122EEF1FA8}" presName="node" presStyleLbl="node1" presStyleIdx="0" presStyleCnt="10" custScaleX="141076">
        <dgm:presLayoutVars>
          <dgm:bulletEnabled val="1"/>
        </dgm:presLayoutVars>
      </dgm:prSet>
      <dgm:spPr/>
      <dgm:t>
        <a:bodyPr/>
        <a:lstStyle/>
        <a:p>
          <a:endParaRPr lang="fr-FR"/>
        </a:p>
      </dgm:t>
    </dgm:pt>
    <dgm:pt modelId="{9B3CCF80-D348-4FA6-B565-2D6E22854798}" type="pres">
      <dgm:prSet presAssocID="{16BDB1A8-FB56-4FAA-A511-90F55EC35095}" presName="parTrans" presStyleLbl="sibTrans2D1" presStyleIdx="1" presStyleCnt="10"/>
      <dgm:spPr/>
      <dgm:t>
        <a:bodyPr/>
        <a:lstStyle/>
        <a:p>
          <a:endParaRPr lang="fr-FR"/>
        </a:p>
      </dgm:t>
    </dgm:pt>
    <dgm:pt modelId="{E06D85C7-012D-471F-B920-46E63FD855D5}" type="pres">
      <dgm:prSet presAssocID="{16BDB1A8-FB56-4FAA-A511-90F55EC35095}" presName="connectorText" presStyleLbl="sibTrans2D1" presStyleIdx="1" presStyleCnt="10"/>
      <dgm:spPr/>
      <dgm:t>
        <a:bodyPr/>
        <a:lstStyle/>
        <a:p>
          <a:endParaRPr lang="fr-FR"/>
        </a:p>
      </dgm:t>
    </dgm:pt>
    <dgm:pt modelId="{0E49B52A-2A68-4263-B61B-E303A10CC9FE}" type="pres">
      <dgm:prSet presAssocID="{1186B582-012A-48C9-9CB6-AC94DC0F94EA}" presName="node" presStyleLbl="node1" presStyleIdx="1" presStyleCnt="10" custScaleX="125596">
        <dgm:presLayoutVars>
          <dgm:bulletEnabled val="1"/>
        </dgm:presLayoutVars>
      </dgm:prSet>
      <dgm:spPr/>
      <dgm:t>
        <a:bodyPr/>
        <a:lstStyle/>
        <a:p>
          <a:endParaRPr lang="fr-FR"/>
        </a:p>
      </dgm:t>
    </dgm:pt>
    <dgm:pt modelId="{1902A32E-E37D-430B-9B59-9A8C43C71D15}" type="pres">
      <dgm:prSet presAssocID="{24C31AD8-0B52-4188-B0E1-C1DA5310592C}" presName="parTrans" presStyleLbl="sibTrans2D1" presStyleIdx="2" presStyleCnt="10"/>
      <dgm:spPr/>
      <dgm:t>
        <a:bodyPr/>
        <a:lstStyle/>
        <a:p>
          <a:endParaRPr lang="fr-FR"/>
        </a:p>
      </dgm:t>
    </dgm:pt>
    <dgm:pt modelId="{377DBE30-1280-47B0-8269-798230E62091}" type="pres">
      <dgm:prSet presAssocID="{24C31AD8-0B52-4188-B0E1-C1DA5310592C}" presName="connectorText" presStyleLbl="sibTrans2D1" presStyleIdx="2" presStyleCnt="10"/>
      <dgm:spPr/>
      <dgm:t>
        <a:bodyPr/>
        <a:lstStyle/>
        <a:p>
          <a:endParaRPr lang="fr-FR"/>
        </a:p>
      </dgm:t>
    </dgm:pt>
    <dgm:pt modelId="{62B59160-4226-49B8-8123-67390258A53C}" type="pres">
      <dgm:prSet presAssocID="{2144BAA2-FCD4-495B-9B0B-CCBDDD4490E2}" presName="node" presStyleLbl="node1" presStyleIdx="2" presStyleCnt="10" custScaleX="136477">
        <dgm:presLayoutVars>
          <dgm:bulletEnabled val="1"/>
        </dgm:presLayoutVars>
      </dgm:prSet>
      <dgm:spPr/>
      <dgm:t>
        <a:bodyPr/>
        <a:lstStyle/>
        <a:p>
          <a:endParaRPr lang="fr-FR"/>
        </a:p>
      </dgm:t>
    </dgm:pt>
    <dgm:pt modelId="{48AA0BB4-443B-4F04-B1AD-EA33B7D5C92D}" type="pres">
      <dgm:prSet presAssocID="{C77A8FBB-6CD5-4190-99B5-8CC18BBF6982}" presName="parTrans" presStyleLbl="sibTrans2D1" presStyleIdx="3" presStyleCnt="10"/>
      <dgm:spPr/>
      <dgm:t>
        <a:bodyPr/>
        <a:lstStyle/>
        <a:p>
          <a:endParaRPr lang="fr-FR"/>
        </a:p>
      </dgm:t>
    </dgm:pt>
    <dgm:pt modelId="{BB048311-9304-4C15-867C-751604480BCB}" type="pres">
      <dgm:prSet presAssocID="{C77A8FBB-6CD5-4190-99B5-8CC18BBF6982}" presName="connectorText" presStyleLbl="sibTrans2D1" presStyleIdx="3" presStyleCnt="10"/>
      <dgm:spPr/>
      <dgm:t>
        <a:bodyPr/>
        <a:lstStyle/>
        <a:p>
          <a:endParaRPr lang="fr-FR"/>
        </a:p>
      </dgm:t>
    </dgm:pt>
    <dgm:pt modelId="{B8DD80D3-4F26-4C60-A285-CD0E6EE8E74D}" type="pres">
      <dgm:prSet presAssocID="{6C37DB31-DF89-4FBA-AD38-00A7C4B1EBF5}" presName="node" presStyleLbl="node1" presStyleIdx="3" presStyleCnt="10" custScaleX="141820">
        <dgm:presLayoutVars>
          <dgm:bulletEnabled val="1"/>
        </dgm:presLayoutVars>
      </dgm:prSet>
      <dgm:spPr/>
      <dgm:t>
        <a:bodyPr/>
        <a:lstStyle/>
        <a:p>
          <a:endParaRPr lang="fr-FR"/>
        </a:p>
      </dgm:t>
    </dgm:pt>
    <dgm:pt modelId="{E3777369-B21B-4C98-8D60-42F95E3FED8E}" type="pres">
      <dgm:prSet presAssocID="{3B5F4144-6804-4BF2-AA2E-B984E9504455}" presName="parTrans" presStyleLbl="sibTrans2D1" presStyleIdx="4" presStyleCnt="10"/>
      <dgm:spPr/>
      <dgm:t>
        <a:bodyPr/>
        <a:lstStyle/>
        <a:p>
          <a:endParaRPr lang="fr-FR"/>
        </a:p>
      </dgm:t>
    </dgm:pt>
    <dgm:pt modelId="{9850FB9C-B8D8-4475-9DB9-7CF55E9A69BE}" type="pres">
      <dgm:prSet presAssocID="{3B5F4144-6804-4BF2-AA2E-B984E9504455}" presName="connectorText" presStyleLbl="sibTrans2D1" presStyleIdx="4" presStyleCnt="10"/>
      <dgm:spPr/>
      <dgm:t>
        <a:bodyPr/>
        <a:lstStyle/>
        <a:p>
          <a:endParaRPr lang="fr-FR"/>
        </a:p>
      </dgm:t>
    </dgm:pt>
    <dgm:pt modelId="{A0D06F06-719C-4E6C-98D8-DE7218F2060E}" type="pres">
      <dgm:prSet presAssocID="{19F84C9D-C66C-4642-94DC-4BDDA02AFB4C}" presName="node" presStyleLbl="node1" presStyleIdx="4" presStyleCnt="10" custScaleX="134581">
        <dgm:presLayoutVars>
          <dgm:bulletEnabled val="1"/>
        </dgm:presLayoutVars>
      </dgm:prSet>
      <dgm:spPr/>
      <dgm:t>
        <a:bodyPr/>
        <a:lstStyle/>
        <a:p>
          <a:endParaRPr lang="fr-FR"/>
        </a:p>
      </dgm:t>
    </dgm:pt>
    <dgm:pt modelId="{2F15132E-B1BC-4DC9-A5C2-8030D174D195}" type="pres">
      <dgm:prSet presAssocID="{BC29DC1D-BCDA-4647-96CA-CD1CF7239BF9}" presName="parTrans" presStyleLbl="sibTrans2D1" presStyleIdx="5" presStyleCnt="10"/>
      <dgm:spPr/>
      <dgm:t>
        <a:bodyPr/>
        <a:lstStyle/>
        <a:p>
          <a:endParaRPr lang="fr-FR"/>
        </a:p>
      </dgm:t>
    </dgm:pt>
    <dgm:pt modelId="{DE0F2242-4FF4-4FE0-9F19-CC75D6902FF4}" type="pres">
      <dgm:prSet presAssocID="{BC29DC1D-BCDA-4647-96CA-CD1CF7239BF9}" presName="connectorText" presStyleLbl="sibTrans2D1" presStyleIdx="5" presStyleCnt="10"/>
      <dgm:spPr/>
      <dgm:t>
        <a:bodyPr/>
        <a:lstStyle/>
        <a:p>
          <a:endParaRPr lang="fr-FR"/>
        </a:p>
      </dgm:t>
    </dgm:pt>
    <dgm:pt modelId="{CD5308DC-1518-44DB-9038-01F98A5E8A41}" type="pres">
      <dgm:prSet presAssocID="{2B8A0B90-E770-45C6-A2B9-BD26D41A1AA9}" presName="node" presStyleLbl="node1" presStyleIdx="5" presStyleCnt="10">
        <dgm:presLayoutVars>
          <dgm:bulletEnabled val="1"/>
        </dgm:presLayoutVars>
      </dgm:prSet>
      <dgm:spPr/>
      <dgm:t>
        <a:bodyPr/>
        <a:lstStyle/>
        <a:p>
          <a:endParaRPr lang="fr-FR"/>
        </a:p>
      </dgm:t>
    </dgm:pt>
    <dgm:pt modelId="{1D91279B-564F-4892-A75C-4FCD6DC39008}" type="pres">
      <dgm:prSet presAssocID="{55A1958B-B099-42F7-A3B0-1F70536456C0}" presName="parTrans" presStyleLbl="sibTrans2D1" presStyleIdx="6" presStyleCnt="10"/>
      <dgm:spPr/>
      <dgm:t>
        <a:bodyPr/>
        <a:lstStyle/>
        <a:p>
          <a:endParaRPr lang="fr-FR"/>
        </a:p>
      </dgm:t>
    </dgm:pt>
    <dgm:pt modelId="{04E09EEA-2FDE-4066-ADA9-913329071290}" type="pres">
      <dgm:prSet presAssocID="{55A1958B-B099-42F7-A3B0-1F70536456C0}" presName="connectorText" presStyleLbl="sibTrans2D1" presStyleIdx="6" presStyleCnt="10"/>
      <dgm:spPr/>
      <dgm:t>
        <a:bodyPr/>
        <a:lstStyle/>
        <a:p>
          <a:endParaRPr lang="fr-FR"/>
        </a:p>
      </dgm:t>
    </dgm:pt>
    <dgm:pt modelId="{E8627D74-6861-4541-9845-4E4C20AD822D}" type="pres">
      <dgm:prSet presAssocID="{394B8425-884E-48BB-843B-C2B0AFF37AA0}" presName="node" presStyleLbl="node1" presStyleIdx="6" presStyleCnt="10">
        <dgm:presLayoutVars>
          <dgm:bulletEnabled val="1"/>
        </dgm:presLayoutVars>
      </dgm:prSet>
      <dgm:spPr/>
      <dgm:t>
        <a:bodyPr/>
        <a:lstStyle/>
        <a:p>
          <a:endParaRPr lang="fr-FR"/>
        </a:p>
      </dgm:t>
    </dgm:pt>
    <dgm:pt modelId="{74EA8863-58EC-474A-8694-ACFD9A124469}" type="pres">
      <dgm:prSet presAssocID="{FDDEF8A9-52BD-48AB-B01F-287550C03052}" presName="parTrans" presStyleLbl="sibTrans2D1" presStyleIdx="7" presStyleCnt="10"/>
      <dgm:spPr/>
      <dgm:t>
        <a:bodyPr/>
        <a:lstStyle/>
        <a:p>
          <a:endParaRPr lang="fr-FR"/>
        </a:p>
      </dgm:t>
    </dgm:pt>
    <dgm:pt modelId="{612FFD7D-629F-42D9-8206-3C7CEF2E2698}" type="pres">
      <dgm:prSet presAssocID="{FDDEF8A9-52BD-48AB-B01F-287550C03052}" presName="connectorText" presStyleLbl="sibTrans2D1" presStyleIdx="7" presStyleCnt="10"/>
      <dgm:spPr/>
      <dgm:t>
        <a:bodyPr/>
        <a:lstStyle/>
        <a:p>
          <a:endParaRPr lang="fr-FR"/>
        </a:p>
      </dgm:t>
    </dgm:pt>
    <dgm:pt modelId="{DB2732A6-B039-42BF-AE69-176DA15C4775}" type="pres">
      <dgm:prSet presAssocID="{C1808FF3-F585-4AD3-A542-D9E2EE92B9CD}" presName="node" presStyleLbl="node1" presStyleIdx="7" presStyleCnt="10" custScaleX="175294">
        <dgm:presLayoutVars>
          <dgm:bulletEnabled val="1"/>
        </dgm:presLayoutVars>
      </dgm:prSet>
      <dgm:spPr/>
      <dgm:t>
        <a:bodyPr/>
        <a:lstStyle/>
        <a:p>
          <a:endParaRPr lang="fr-FR"/>
        </a:p>
      </dgm:t>
    </dgm:pt>
    <dgm:pt modelId="{D4BE61C7-737B-4E24-864F-130C62B2B7AF}" type="pres">
      <dgm:prSet presAssocID="{C63F0CD6-62FC-411D-BE01-F2CF277D5A70}" presName="parTrans" presStyleLbl="sibTrans2D1" presStyleIdx="8" presStyleCnt="10"/>
      <dgm:spPr/>
      <dgm:t>
        <a:bodyPr/>
        <a:lstStyle/>
        <a:p>
          <a:endParaRPr lang="fr-FR"/>
        </a:p>
      </dgm:t>
    </dgm:pt>
    <dgm:pt modelId="{1A9C8E6D-4667-4430-BC6B-F44A264E5C0D}" type="pres">
      <dgm:prSet presAssocID="{C63F0CD6-62FC-411D-BE01-F2CF277D5A70}" presName="connectorText" presStyleLbl="sibTrans2D1" presStyleIdx="8" presStyleCnt="10"/>
      <dgm:spPr/>
      <dgm:t>
        <a:bodyPr/>
        <a:lstStyle/>
        <a:p>
          <a:endParaRPr lang="fr-FR"/>
        </a:p>
      </dgm:t>
    </dgm:pt>
    <dgm:pt modelId="{18CE9E70-221E-4D8D-9D2D-6FAF46C7816D}" type="pres">
      <dgm:prSet presAssocID="{1D0125FC-E765-481E-B7BB-A01279CBEF4D}" presName="node" presStyleLbl="node1" presStyleIdx="8" presStyleCnt="10" custScaleX="145443">
        <dgm:presLayoutVars>
          <dgm:bulletEnabled val="1"/>
        </dgm:presLayoutVars>
      </dgm:prSet>
      <dgm:spPr/>
      <dgm:t>
        <a:bodyPr/>
        <a:lstStyle/>
        <a:p>
          <a:endParaRPr lang="fr-FR"/>
        </a:p>
      </dgm:t>
    </dgm:pt>
    <dgm:pt modelId="{2DF76748-DB5B-4786-AEFC-8790916D6957}" type="pres">
      <dgm:prSet presAssocID="{78499134-CEF2-4D53-AFC9-AA3B79187A8C}" presName="parTrans" presStyleLbl="sibTrans2D1" presStyleIdx="9" presStyleCnt="10"/>
      <dgm:spPr/>
      <dgm:t>
        <a:bodyPr/>
        <a:lstStyle/>
        <a:p>
          <a:endParaRPr lang="fr-FR"/>
        </a:p>
      </dgm:t>
    </dgm:pt>
    <dgm:pt modelId="{D3D17E2E-E2AD-44A0-9972-E6941CA1A7F5}" type="pres">
      <dgm:prSet presAssocID="{78499134-CEF2-4D53-AFC9-AA3B79187A8C}" presName="connectorText" presStyleLbl="sibTrans2D1" presStyleIdx="9" presStyleCnt="10"/>
      <dgm:spPr/>
      <dgm:t>
        <a:bodyPr/>
        <a:lstStyle/>
        <a:p>
          <a:endParaRPr lang="fr-FR"/>
        </a:p>
      </dgm:t>
    </dgm:pt>
    <dgm:pt modelId="{4CF7E20E-1750-49E0-9A18-72FD3D6DD2D3}" type="pres">
      <dgm:prSet presAssocID="{7C160F74-6584-425D-BE29-07165804E7D3}" presName="node" presStyleLbl="node1" presStyleIdx="9" presStyleCnt="10">
        <dgm:presLayoutVars>
          <dgm:bulletEnabled val="1"/>
        </dgm:presLayoutVars>
      </dgm:prSet>
      <dgm:spPr/>
      <dgm:t>
        <a:bodyPr/>
        <a:lstStyle/>
        <a:p>
          <a:endParaRPr lang="fr-FR"/>
        </a:p>
      </dgm:t>
    </dgm:pt>
  </dgm:ptLst>
  <dgm:cxnLst>
    <dgm:cxn modelId="{9F9D8CFF-CF8E-4B98-B168-2F80D899A0CB}" type="presOf" srcId="{C63F0CD6-62FC-411D-BE01-F2CF277D5A70}" destId="{D4BE61C7-737B-4E24-864F-130C62B2B7AF}" srcOrd="0" destOrd="0" presId="urn:microsoft.com/office/officeart/2005/8/layout/radial5"/>
    <dgm:cxn modelId="{1168F6D7-3759-41EF-9B27-3A58D1232031}" srcId="{869E1AF8-F838-46BB-82EA-A5857FD8F92F}" destId="{2B8A0B90-E770-45C6-A2B9-BD26D41A1AA9}" srcOrd="5" destOrd="0" parTransId="{BC29DC1D-BCDA-4647-96CA-CD1CF7239BF9}" sibTransId="{A400EAFC-BF3D-4E4D-8CC3-2C8C0ADB0EB8}"/>
    <dgm:cxn modelId="{61991396-006F-49D2-8506-EDF3EE4DD0DF}" srcId="{869E1AF8-F838-46BB-82EA-A5857FD8F92F}" destId="{1186B582-012A-48C9-9CB6-AC94DC0F94EA}" srcOrd="1" destOrd="0" parTransId="{16BDB1A8-FB56-4FAA-A511-90F55EC35095}" sibTransId="{853E69C6-5D6A-4373-A570-782C9B51DFE3}"/>
    <dgm:cxn modelId="{DFE17D6C-E7A2-46C1-A0F6-29CA27DFC830}" type="presOf" srcId="{869E1AF8-F838-46BB-82EA-A5857FD8F92F}" destId="{89FE0D26-E818-4233-A96A-AE7CA15C40F6}" srcOrd="0" destOrd="0" presId="urn:microsoft.com/office/officeart/2005/8/layout/radial5"/>
    <dgm:cxn modelId="{B9870E04-C12F-4942-9119-F04C375B908D}" srcId="{869E1AF8-F838-46BB-82EA-A5857FD8F92F}" destId="{C1808FF3-F585-4AD3-A542-D9E2EE92B9CD}" srcOrd="7" destOrd="0" parTransId="{FDDEF8A9-52BD-48AB-B01F-287550C03052}" sibTransId="{7F822022-27D7-4893-B82C-752723136174}"/>
    <dgm:cxn modelId="{9AB84B6F-1790-4F90-8E39-0FEB9959BDF9}" type="presOf" srcId="{55A1958B-B099-42F7-A3B0-1F70536456C0}" destId="{04E09EEA-2FDE-4066-ADA9-913329071290}" srcOrd="1" destOrd="0" presId="urn:microsoft.com/office/officeart/2005/8/layout/radial5"/>
    <dgm:cxn modelId="{65EB15F2-D5D4-4A5D-9768-685FF6D29431}" srcId="{869E1AF8-F838-46BB-82EA-A5857FD8F92F}" destId="{7C160F74-6584-425D-BE29-07165804E7D3}" srcOrd="9" destOrd="0" parTransId="{78499134-CEF2-4D53-AFC9-AA3B79187A8C}" sibTransId="{91958D15-048C-49CE-8711-0FC35AFE8746}"/>
    <dgm:cxn modelId="{E87742E4-28F2-4DC6-8AB1-F320E5AB0AB1}" srcId="{869E1AF8-F838-46BB-82EA-A5857FD8F92F}" destId="{6C37DB31-DF89-4FBA-AD38-00A7C4B1EBF5}" srcOrd="3" destOrd="0" parTransId="{C77A8FBB-6CD5-4190-99B5-8CC18BBF6982}" sibTransId="{51817866-0AC9-48B5-B95D-F7CA82177DC8}"/>
    <dgm:cxn modelId="{BE0CF4A9-30A6-48AE-9866-0FF5E2ABD2A9}" type="presOf" srcId="{16BDB1A8-FB56-4FAA-A511-90F55EC35095}" destId="{E06D85C7-012D-471F-B920-46E63FD855D5}" srcOrd="1" destOrd="0" presId="urn:microsoft.com/office/officeart/2005/8/layout/radial5"/>
    <dgm:cxn modelId="{8D7A6380-C26D-4C08-8E26-DE93EC7882AA}" type="presOf" srcId="{6C37DB31-DF89-4FBA-AD38-00A7C4B1EBF5}" destId="{B8DD80D3-4F26-4C60-A285-CD0E6EE8E74D}" srcOrd="0" destOrd="0" presId="urn:microsoft.com/office/officeart/2005/8/layout/radial5"/>
    <dgm:cxn modelId="{9D1EDBEE-3E8A-444D-9095-5710268C6F9D}" type="presOf" srcId="{C77A8FBB-6CD5-4190-99B5-8CC18BBF6982}" destId="{BB048311-9304-4C15-867C-751604480BCB}" srcOrd="1" destOrd="0" presId="urn:microsoft.com/office/officeart/2005/8/layout/radial5"/>
    <dgm:cxn modelId="{28EB0CD4-F798-4DF6-ABB7-27B29CB3F62F}" srcId="{869E1AF8-F838-46BB-82EA-A5857FD8F92F}" destId="{E8F67A5E-C7F1-4268-BB7D-36122EEF1FA8}" srcOrd="0" destOrd="0" parTransId="{D896AD23-299F-4D21-A7EF-3CBA5F9298ED}" sibTransId="{C13D36C3-AB61-489C-9448-04EBE0B99D09}"/>
    <dgm:cxn modelId="{1BA504A1-4F79-40AE-8AFA-0B3E387DFB1F}" type="presOf" srcId="{16BDB1A8-FB56-4FAA-A511-90F55EC35095}" destId="{9B3CCF80-D348-4FA6-B565-2D6E22854798}" srcOrd="0" destOrd="0" presId="urn:microsoft.com/office/officeart/2005/8/layout/radial5"/>
    <dgm:cxn modelId="{6B4A8EB6-0268-4E6F-BD39-43F8E2DB9A37}" type="presOf" srcId="{24C31AD8-0B52-4188-B0E1-C1DA5310592C}" destId="{1902A32E-E37D-430B-9B59-9A8C43C71D15}" srcOrd="0" destOrd="0" presId="urn:microsoft.com/office/officeart/2005/8/layout/radial5"/>
    <dgm:cxn modelId="{2C981943-2D56-4BB1-9A2B-5CD7718F6FDB}" type="presOf" srcId="{19F84C9D-C66C-4642-94DC-4BDDA02AFB4C}" destId="{A0D06F06-719C-4E6C-98D8-DE7218F2060E}" srcOrd="0" destOrd="0" presId="urn:microsoft.com/office/officeart/2005/8/layout/radial5"/>
    <dgm:cxn modelId="{D97B2A62-8E18-4C27-A76E-D9CC8E632EE8}" type="presOf" srcId="{78499134-CEF2-4D53-AFC9-AA3B79187A8C}" destId="{2DF76748-DB5B-4786-AEFC-8790916D6957}" srcOrd="0" destOrd="0" presId="urn:microsoft.com/office/officeart/2005/8/layout/radial5"/>
    <dgm:cxn modelId="{95455F23-027D-4B40-90AC-320ECEF3A3E4}" type="presOf" srcId="{C77A8FBB-6CD5-4190-99B5-8CC18BBF6982}" destId="{48AA0BB4-443B-4F04-B1AD-EA33B7D5C92D}" srcOrd="0" destOrd="0" presId="urn:microsoft.com/office/officeart/2005/8/layout/radial5"/>
    <dgm:cxn modelId="{51E5A860-73C0-448B-BDDA-0DE19277FF63}" type="presOf" srcId="{24C31AD8-0B52-4188-B0E1-C1DA5310592C}" destId="{377DBE30-1280-47B0-8269-798230E62091}" srcOrd="1" destOrd="0" presId="urn:microsoft.com/office/officeart/2005/8/layout/radial5"/>
    <dgm:cxn modelId="{BC680A48-2615-455F-BAC7-37EACC8260C0}" type="presOf" srcId="{C1808FF3-F585-4AD3-A542-D9E2EE92B9CD}" destId="{DB2732A6-B039-42BF-AE69-176DA15C4775}" srcOrd="0" destOrd="0" presId="urn:microsoft.com/office/officeart/2005/8/layout/radial5"/>
    <dgm:cxn modelId="{0F08EBE8-F05D-4853-A97C-7C9E14C63E84}" type="presOf" srcId="{55A1958B-B099-42F7-A3B0-1F70536456C0}" destId="{1D91279B-564F-4892-A75C-4FCD6DC39008}" srcOrd="0" destOrd="0" presId="urn:microsoft.com/office/officeart/2005/8/layout/radial5"/>
    <dgm:cxn modelId="{8615D67C-9A32-4DEB-AF83-9E846EDE058C}" type="presOf" srcId="{C63F0CD6-62FC-411D-BE01-F2CF277D5A70}" destId="{1A9C8E6D-4667-4430-BC6B-F44A264E5C0D}" srcOrd="1" destOrd="0" presId="urn:microsoft.com/office/officeart/2005/8/layout/radial5"/>
    <dgm:cxn modelId="{889856D6-7179-4C70-B317-8F37C382D5BC}" type="presOf" srcId="{FDDEF8A9-52BD-48AB-B01F-287550C03052}" destId="{74EA8863-58EC-474A-8694-ACFD9A124469}" srcOrd="0" destOrd="0" presId="urn:microsoft.com/office/officeart/2005/8/layout/radial5"/>
    <dgm:cxn modelId="{7F3485CB-BCEE-4154-82EC-854F8D598705}" type="presOf" srcId="{2144BAA2-FCD4-495B-9B0B-CCBDDD4490E2}" destId="{62B59160-4226-49B8-8123-67390258A53C}" srcOrd="0" destOrd="0" presId="urn:microsoft.com/office/officeart/2005/8/layout/radial5"/>
    <dgm:cxn modelId="{C59C9EBC-AAED-46BD-99D5-3F45F16B19E9}" srcId="{869E1AF8-F838-46BB-82EA-A5857FD8F92F}" destId="{394B8425-884E-48BB-843B-C2B0AFF37AA0}" srcOrd="6" destOrd="0" parTransId="{55A1958B-B099-42F7-A3B0-1F70536456C0}" sibTransId="{8200DEBE-8DF7-4D09-AC85-60E9459B87A3}"/>
    <dgm:cxn modelId="{A35C4D44-DF84-43B4-A1DA-65661343100C}" type="presOf" srcId="{D896AD23-299F-4D21-A7EF-3CBA5F9298ED}" destId="{5906597F-0758-42E3-A5A5-97A9B29460FC}" srcOrd="1" destOrd="0" presId="urn:microsoft.com/office/officeart/2005/8/layout/radial5"/>
    <dgm:cxn modelId="{13BE767B-2904-4491-A655-0099A9E71AB2}" type="presOf" srcId="{2B8A0B90-E770-45C6-A2B9-BD26D41A1AA9}" destId="{CD5308DC-1518-44DB-9038-01F98A5E8A41}" srcOrd="0" destOrd="0" presId="urn:microsoft.com/office/officeart/2005/8/layout/radial5"/>
    <dgm:cxn modelId="{086F20C6-122F-40FB-AB6F-0481111CCF6E}" type="presOf" srcId="{1186B582-012A-48C9-9CB6-AC94DC0F94EA}" destId="{0E49B52A-2A68-4263-B61B-E303A10CC9FE}" srcOrd="0" destOrd="0" presId="urn:microsoft.com/office/officeart/2005/8/layout/radial5"/>
    <dgm:cxn modelId="{45B7C642-708F-4C91-9456-6F778A3F1F23}" type="presOf" srcId="{E8F67A5E-C7F1-4268-BB7D-36122EEF1FA8}" destId="{76D5ED02-32E6-4DD8-8177-3F89D292CE24}" srcOrd="0" destOrd="0" presId="urn:microsoft.com/office/officeart/2005/8/layout/radial5"/>
    <dgm:cxn modelId="{C73B57D6-9B14-4B54-98F4-E08041C5B2E5}" type="presOf" srcId="{D896AD23-299F-4D21-A7EF-3CBA5F9298ED}" destId="{A0012EED-A10B-4F53-8A00-5657EF7E012E}" srcOrd="0" destOrd="0" presId="urn:microsoft.com/office/officeart/2005/8/layout/radial5"/>
    <dgm:cxn modelId="{2FE7CAC1-D3D6-4963-8B31-809A285D66DA}" type="presOf" srcId="{3B5F4144-6804-4BF2-AA2E-B984E9504455}" destId="{E3777369-B21B-4C98-8D60-42F95E3FED8E}" srcOrd="0" destOrd="0" presId="urn:microsoft.com/office/officeart/2005/8/layout/radial5"/>
    <dgm:cxn modelId="{CAB28DBE-7A4F-4872-8A59-D6447C455C55}" type="presOf" srcId="{3B5F4144-6804-4BF2-AA2E-B984E9504455}" destId="{9850FB9C-B8D8-4475-9DB9-7CF55E9A69BE}" srcOrd="1" destOrd="0" presId="urn:microsoft.com/office/officeart/2005/8/layout/radial5"/>
    <dgm:cxn modelId="{E0A39C7A-D4A9-457E-A337-3A4E65ED3EF9}" type="presOf" srcId="{BC29DC1D-BCDA-4647-96CA-CD1CF7239BF9}" destId="{2F15132E-B1BC-4DC9-A5C2-8030D174D195}" srcOrd="0" destOrd="0" presId="urn:microsoft.com/office/officeart/2005/8/layout/radial5"/>
    <dgm:cxn modelId="{288BEB37-88E2-4AAA-9180-ABA806E729F6}" srcId="{869E1AF8-F838-46BB-82EA-A5857FD8F92F}" destId="{19F84C9D-C66C-4642-94DC-4BDDA02AFB4C}" srcOrd="4" destOrd="0" parTransId="{3B5F4144-6804-4BF2-AA2E-B984E9504455}" sibTransId="{7F22F133-6FFC-40D9-8717-AE8E24EED193}"/>
    <dgm:cxn modelId="{41972DD6-7E17-4349-B638-F230BD4F6E26}" type="presOf" srcId="{4F29303B-5818-4ADD-AF08-047BB8A85ECC}" destId="{C7072B7E-95F0-468A-94FD-86124B58485B}" srcOrd="0" destOrd="0" presId="urn:microsoft.com/office/officeart/2005/8/layout/radial5"/>
    <dgm:cxn modelId="{9D4F96D4-6A73-4167-BA31-495FE1B6622C}" type="presOf" srcId="{1D0125FC-E765-481E-B7BB-A01279CBEF4D}" destId="{18CE9E70-221E-4D8D-9D2D-6FAF46C7816D}" srcOrd="0" destOrd="0" presId="urn:microsoft.com/office/officeart/2005/8/layout/radial5"/>
    <dgm:cxn modelId="{14205DA6-6E7C-46B2-AC32-C7E069645A0F}" type="presOf" srcId="{7C160F74-6584-425D-BE29-07165804E7D3}" destId="{4CF7E20E-1750-49E0-9A18-72FD3D6DD2D3}" srcOrd="0" destOrd="0" presId="urn:microsoft.com/office/officeart/2005/8/layout/radial5"/>
    <dgm:cxn modelId="{D82E4BEF-94DD-499A-90BF-D8642606F371}" srcId="{869E1AF8-F838-46BB-82EA-A5857FD8F92F}" destId="{1D0125FC-E765-481E-B7BB-A01279CBEF4D}" srcOrd="8" destOrd="0" parTransId="{C63F0CD6-62FC-411D-BE01-F2CF277D5A70}" sibTransId="{B30828C6-917C-4BA1-B8FD-032F994CC9A9}"/>
    <dgm:cxn modelId="{EA57B661-038D-4C0F-9DAE-649D2744EE16}" srcId="{4F29303B-5818-4ADD-AF08-047BB8A85ECC}" destId="{869E1AF8-F838-46BB-82EA-A5857FD8F92F}" srcOrd="0" destOrd="0" parTransId="{AE7E2BEA-38F9-4E87-9050-5F7D4DE3E80F}" sibTransId="{F52DA5AC-ABF0-4F83-943C-BDB5CEBEBB9C}"/>
    <dgm:cxn modelId="{6927D1B6-5CF5-4802-A410-DC3373E94507}" srcId="{869E1AF8-F838-46BB-82EA-A5857FD8F92F}" destId="{2144BAA2-FCD4-495B-9B0B-CCBDDD4490E2}" srcOrd="2" destOrd="0" parTransId="{24C31AD8-0B52-4188-B0E1-C1DA5310592C}" sibTransId="{330A0D02-D76A-409F-8286-906E036C86A9}"/>
    <dgm:cxn modelId="{A3E2DCB3-3707-4543-A9FB-DE99C5F707F7}" type="presOf" srcId="{BC29DC1D-BCDA-4647-96CA-CD1CF7239BF9}" destId="{DE0F2242-4FF4-4FE0-9F19-CC75D6902FF4}" srcOrd="1" destOrd="0" presId="urn:microsoft.com/office/officeart/2005/8/layout/radial5"/>
    <dgm:cxn modelId="{5862DD24-C6C4-45E2-B130-6D708D8494C3}" type="presOf" srcId="{78499134-CEF2-4D53-AFC9-AA3B79187A8C}" destId="{D3D17E2E-E2AD-44A0-9972-E6941CA1A7F5}" srcOrd="1" destOrd="0" presId="urn:microsoft.com/office/officeart/2005/8/layout/radial5"/>
    <dgm:cxn modelId="{478AF4CE-AFAC-4AF6-BF68-6C4EECF0765C}" type="presOf" srcId="{FDDEF8A9-52BD-48AB-B01F-287550C03052}" destId="{612FFD7D-629F-42D9-8206-3C7CEF2E2698}" srcOrd="1" destOrd="0" presId="urn:microsoft.com/office/officeart/2005/8/layout/radial5"/>
    <dgm:cxn modelId="{95FFF96E-C690-41A6-A081-8B254C9CC777}" type="presOf" srcId="{394B8425-884E-48BB-843B-C2B0AFF37AA0}" destId="{E8627D74-6861-4541-9845-4E4C20AD822D}" srcOrd="0" destOrd="0" presId="urn:microsoft.com/office/officeart/2005/8/layout/radial5"/>
    <dgm:cxn modelId="{9871677F-8CFF-4EF5-A91B-4924D72273D5}" type="presParOf" srcId="{C7072B7E-95F0-468A-94FD-86124B58485B}" destId="{89FE0D26-E818-4233-A96A-AE7CA15C40F6}" srcOrd="0" destOrd="0" presId="urn:microsoft.com/office/officeart/2005/8/layout/radial5"/>
    <dgm:cxn modelId="{5F7323D0-7CD0-4C49-BC26-455EC6EEFFD3}" type="presParOf" srcId="{C7072B7E-95F0-468A-94FD-86124B58485B}" destId="{A0012EED-A10B-4F53-8A00-5657EF7E012E}" srcOrd="1" destOrd="0" presId="urn:microsoft.com/office/officeart/2005/8/layout/radial5"/>
    <dgm:cxn modelId="{CC3EBD20-CBE8-4BB4-9AA3-F4556DFC2E6F}" type="presParOf" srcId="{A0012EED-A10B-4F53-8A00-5657EF7E012E}" destId="{5906597F-0758-42E3-A5A5-97A9B29460FC}" srcOrd="0" destOrd="0" presId="urn:microsoft.com/office/officeart/2005/8/layout/radial5"/>
    <dgm:cxn modelId="{3A1BFAAF-D63A-4607-8666-74A119CA0ACF}" type="presParOf" srcId="{C7072B7E-95F0-468A-94FD-86124B58485B}" destId="{76D5ED02-32E6-4DD8-8177-3F89D292CE24}" srcOrd="2" destOrd="0" presId="urn:microsoft.com/office/officeart/2005/8/layout/radial5"/>
    <dgm:cxn modelId="{EA69FC38-11F0-4FE6-BB7E-FCEA6784B8EA}" type="presParOf" srcId="{C7072B7E-95F0-468A-94FD-86124B58485B}" destId="{9B3CCF80-D348-4FA6-B565-2D6E22854798}" srcOrd="3" destOrd="0" presId="urn:microsoft.com/office/officeart/2005/8/layout/radial5"/>
    <dgm:cxn modelId="{0A4E85B6-98AA-4E7B-869E-CC89EBFF2063}" type="presParOf" srcId="{9B3CCF80-D348-4FA6-B565-2D6E22854798}" destId="{E06D85C7-012D-471F-B920-46E63FD855D5}" srcOrd="0" destOrd="0" presId="urn:microsoft.com/office/officeart/2005/8/layout/radial5"/>
    <dgm:cxn modelId="{D280CA9B-E52E-435D-AA84-BF124E01F08D}" type="presParOf" srcId="{C7072B7E-95F0-468A-94FD-86124B58485B}" destId="{0E49B52A-2A68-4263-B61B-E303A10CC9FE}" srcOrd="4" destOrd="0" presId="urn:microsoft.com/office/officeart/2005/8/layout/radial5"/>
    <dgm:cxn modelId="{733FEBBB-B326-4FF3-A7CA-89CF6A47F8DB}" type="presParOf" srcId="{C7072B7E-95F0-468A-94FD-86124B58485B}" destId="{1902A32E-E37D-430B-9B59-9A8C43C71D15}" srcOrd="5" destOrd="0" presId="urn:microsoft.com/office/officeart/2005/8/layout/radial5"/>
    <dgm:cxn modelId="{0BCD479A-08B5-4DA5-AF5D-968975A0DB9A}" type="presParOf" srcId="{1902A32E-E37D-430B-9B59-9A8C43C71D15}" destId="{377DBE30-1280-47B0-8269-798230E62091}" srcOrd="0" destOrd="0" presId="urn:microsoft.com/office/officeart/2005/8/layout/radial5"/>
    <dgm:cxn modelId="{32F18185-D77A-419A-9205-92B559AB2B04}" type="presParOf" srcId="{C7072B7E-95F0-468A-94FD-86124B58485B}" destId="{62B59160-4226-49B8-8123-67390258A53C}" srcOrd="6" destOrd="0" presId="urn:microsoft.com/office/officeart/2005/8/layout/radial5"/>
    <dgm:cxn modelId="{F917AE91-9D85-45C6-B03D-1445C4E18CD9}" type="presParOf" srcId="{C7072B7E-95F0-468A-94FD-86124B58485B}" destId="{48AA0BB4-443B-4F04-B1AD-EA33B7D5C92D}" srcOrd="7" destOrd="0" presId="urn:microsoft.com/office/officeart/2005/8/layout/radial5"/>
    <dgm:cxn modelId="{5231A81C-A2D0-4EAF-ABB4-6A0BB160270C}" type="presParOf" srcId="{48AA0BB4-443B-4F04-B1AD-EA33B7D5C92D}" destId="{BB048311-9304-4C15-867C-751604480BCB}" srcOrd="0" destOrd="0" presId="urn:microsoft.com/office/officeart/2005/8/layout/radial5"/>
    <dgm:cxn modelId="{D49FD707-2FB3-4FAD-A2D3-4C37237B3E39}" type="presParOf" srcId="{C7072B7E-95F0-468A-94FD-86124B58485B}" destId="{B8DD80D3-4F26-4C60-A285-CD0E6EE8E74D}" srcOrd="8" destOrd="0" presId="urn:microsoft.com/office/officeart/2005/8/layout/radial5"/>
    <dgm:cxn modelId="{5F724A21-B77C-4347-80CB-B07276F25690}" type="presParOf" srcId="{C7072B7E-95F0-468A-94FD-86124B58485B}" destId="{E3777369-B21B-4C98-8D60-42F95E3FED8E}" srcOrd="9" destOrd="0" presId="urn:microsoft.com/office/officeart/2005/8/layout/radial5"/>
    <dgm:cxn modelId="{ABFD64C1-16EF-4681-8B8B-F5EAFA5D6B6B}" type="presParOf" srcId="{E3777369-B21B-4C98-8D60-42F95E3FED8E}" destId="{9850FB9C-B8D8-4475-9DB9-7CF55E9A69BE}" srcOrd="0" destOrd="0" presId="urn:microsoft.com/office/officeart/2005/8/layout/radial5"/>
    <dgm:cxn modelId="{E473F8DF-D38D-4554-ABF1-E12FCE96F7E2}" type="presParOf" srcId="{C7072B7E-95F0-468A-94FD-86124B58485B}" destId="{A0D06F06-719C-4E6C-98D8-DE7218F2060E}" srcOrd="10" destOrd="0" presId="urn:microsoft.com/office/officeart/2005/8/layout/radial5"/>
    <dgm:cxn modelId="{3473C5F5-AB92-4986-ACAC-7FC703AD591D}" type="presParOf" srcId="{C7072B7E-95F0-468A-94FD-86124B58485B}" destId="{2F15132E-B1BC-4DC9-A5C2-8030D174D195}" srcOrd="11" destOrd="0" presId="urn:microsoft.com/office/officeart/2005/8/layout/radial5"/>
    <dgm:cxn modelId="{01AC95A7-5E63-4962-B340-5302042C4746}" type="presParOf" srcId="{2F15132E-B1BC-4DC9-A5C2-8030D174D195}" destId="{DE0F2242-4FF4-4FE0-9F19-CC75D6902FF4}" srcOrd="0" destOrd="0" presId="urn:microsoft.com/office/officeart/2005/8/layout/radial5"/>
    <dgm:cxn modelId="{18DAC7A5-E208-4080-BB10-4F18D06ACC13}" type="presParOf" srcId="{C7072B7E-95F0-468A-94FD-86124B58485B}" destId="{CD5308DC-1518-44DB-9038-01F98A5E8A41}" srcOrd="12" destOrd="0" presId="urn:microsoft.com/office/officeart/2005/8/layout/radial5"/>
    <dgm:cxn modelId="{F363769E-53F2-441D-9B57-981689AD7C7D}" type="presParOf" srcId="{C7072B7E-95F0-468A-94FD-86124B58485B}" destId="{1D91279B-564F-4892-A75C-4FCD6DC39008}" srcOrd="13" destOrd="0" presId="urn:microsoft.com/office/officeart/2005/8/layout/radial5"/>
    <dgm:cxn modelId="{AF2B0093-76CE-4FA3-AEF3-74C4A26F37B9}" type="presParOf" srcId="{1D91279B-564F-4892-A75C-4FCD6DC39008}" destId="{04E09EEA-2FDE-4066-ADA9-913329071290}" srcOrd="0" destOrd="0" presId="urn:microsoft.com/office/officeart/2005/8/layout/radial5"/>
    <dgm:cxn modelId="{04279547-F8CB-40E1-A7C7-14B777B57C18}" type="presParOf" srcId="{C7072B7E-95F0-468A-94FD-86124B58485B}" destId="{E8627D74-6861-4541-9845-4E4C20AD822D}" srcOrd="14" destOrd="0" presId="urn:microsoft.com/office/officeart/2005/8/layout/radial5"/>
    <dgm:cxn modelId="{04645123-88A4-428D-BE64-6E08B0A5F958}" type="presParOf" srcId="{C7072B7E-95F0-468A-94FD-86124B58485B}" destId="{74EA8863-58EC-474A-8694-ACFD9A124469}" srcOrd="15" destOrd="0" presId="urn:microsoft.com/office/officeart/2005/8/layout/radial5"/>
    <dgm:cxn modelId="{192FBB25-AEC3-480B-96D4-A0D62EAE75DF}" type="presParOf" srcId="{74EA8863-58EC-474A-8694-ACFD9A124469}" destId="{612FFD7D-629F-42D9-8206-3C7CEF2E2698}" srcOrd="0" destOrd="0" presId="urn:microsoft.com/office/officeart/2005/8/layout/radial5"/>
    <dgm:cxn modelId="{A1737A6B-A81D-4E19-80A0-583FF51DCD4E}" type="presParOf" srcId="{C7072B7E-95F0-468A-94FD-86124B58485B}" destId="{DB2732A6-B039-42BF-AE69-176DA15C4775}" srcOrd="16" destOrd="0" presId="urn:microsoft.com/office/officeart/2005/8/layout/radial5"/>
    <dgm:cxn modelId="{6AF605A8-1058-4C83-934B-FCAF8841AD47}" type="presParOf" srcId="{C7072B7E-95F0-468A-94FD-86124B58485B}" destId="{D4BE61C7-737B-4E24-864F-130C62B2B7AF}" srcOrd="17" destOrd="0" presId="urn:microsoft.com/office/officeart/2005/8/layout/radial5"/>
    <dgm:cxn modelId="{5F25BD4B-8D0C-448D-B504-9A0B451AF122}" type="presParOf" srcId="{D4BE61C7-737B-4E24-864F-130C62B2B7AF}" destId="{1A9C8E6D-4667-4430-BC6B-F44A264E5C0D}" srcOrd="0" destOrd="0" presId="urn:microsoft.com/office/officeart/2005/8/layout/radial5"/>
    <dgm:cxn modelId="{B2AFD752-9090-4D08-8862-5754B7C1E25F}" type="presParOf" srcId="{C7072B7E-95F0-468A-94FD-86124B58485B}" destId="{18CE9E70-221E-4D8D-9D2D-6FAF46C7816D}" srcOrd="18" destOrd="0" presId="urn:microsoft.com/office/officeart/2005/8/layout/radial5"/>
    <dgm:cxn modelId="{28DA0136-D7EF-454E-AAAD-AFE30075AAAC}" type="presParOf" srcId="{C7072B7E-95F0-468A-94FD-86124B58485B}" destId="{2DF76748-DB5B-4786-AEFC-8790916D6957}" srcOrd="19" destOrd="0" presId="urn:microsoft.com/office/officeart/2005/8/layout/radial5"/>
    <dgm:cxn modelId="{8C1A91E8-A793-4B1B-8F9E-81B500F6B512}" type="presParOf" srcId="{2DF76748-DB5B-4786-AEFC-8790916D6957}" destId="{D3D17E2E-E2AD-44A0-9972-E6941CA1A7F5}" srcOrd="0" destOrd="0" presId="urn:microsoft.com/office/officeart/2005/8/layout/radial5"/>
    <dgm:cxn modelId="{464C9536-533C-41E4-9104-71AF6341F52B}" type="presParOf" srcId="{C7072B7E-95F0-468A-94FD-86124B58485B}" destId="{4CF7E20E-1750-49E0-9A18-72FD3D6DD2D3}"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7DFFCB-F198-425A-83DF-BEE94BA06A6C}" type="doc">
      <dgm:prSet loTypeId="urn:microsoft.com/office/officeart/2005/8/layout/equation1" loCatId="process" qsTypeId="urn:microsoft.com/office/officeart/2005/8/quickstyle/3d1" qsCatId="3D" csTypeId="urn:microsoft.com/office/officeart/2005/8/colors/accent1_2" csCatId="accent1" phldr="1"/>
      <dgm:spPr/>
      <dgm:t>
        <a:bodyPr/>
        <a:lstStyle/>
        <a:p>
          <a:endParaRPr lang="fr-FR"/>
        </a:p>
      </dgm:t>
    </dgm:pt>
    <dgm:pt modelId="{9B6B8D4D-EDCB-459F-AE59-B42CB5B84356}">
      <dgm:prSet phldrT="[Texte]"/>
      <dgm:spPr/>
      <dgm:t>
        <a:bodyPr/>
        <a:lstStyle/>
        <a:p>
          <a:pPr rtl="1"/>
          <a:r>
            <a:rPr lang="ar-DZ" b="1" dirty="0" smtClean="0"/>
            <a:t>جمع البيانات</a:t>
          </a:r>
          <a:endParaRPr lang="fr-FR" b="1" dirty="0"/>
        </a:p>
      </dgm:t>
    </dgm:pt>
    <dgm:pt modelId="{D9557731-A703-4C69-B427-BB0284FCCFE6}" type="parTrans" cxnId="{E15C07BC-1E1B-41AF-BDC9-179A786F8AB2}">
      <dgm:prSet/>
      <dgm:spPr/>
      <dgm:t>
        <a:bodyPr/>
        <a:lstStyle/>
        <a:p>
          <a:pPr rtl="1"/>
          <a:endParaRPr lang="fr-FR" b="1"/>
        </a:p>
      </dgm:t>
    </dgm:pt>
    <dgm:pt modelId="{5587EC35-9FBB-4DFC-AB1E-3B39DFF05E35}" type="sibTrans" cxnId="{E15C07BC-1E1B-41AF-BDC9-179A786F8AB2}">
      <dgm:prSet/>
      <dgm:spPr/>
      <dgm:t>
        <a:bodyPr/>
        <a:lstStyle/>
        <a:p>
          <a:pPr rtl="1"/>
          <a:endParaRPr lang="fr-FR" b="1"/>
        </a:p>
      </dgm:t>
    </dgm:pt>
    <dgm:pt modelId="{8A1002CD-3B9B-4370-9BC3-E424834A5EAD}">
      <dgm:prSet phldrT="[Texte]"/>
      <dgm:spPr/>
      <dgm:t>
        <a:bodyPr/>
        <a:lstStyle/>
        <a:p>
          <a:pPr rtl="1"/>
          <a:r>
            <a:rPr lang="ar-DZ" b="1" dirty="0" smtClean="0"/>
            <a:t>عملية التحليل</a:t>
          </a:r>
          <a:endParaRPr lang="fr-FR" b="1" dirty="0"/>
        </a:p>
      </dgm:t>
    </dgm:pt>
    <dgm:pt modelId="{968541B7-D574-4D85-99FA-E7FFAE8DA131}" type="parTrans" cxnId="{4439E98F-E786-406F-B0C4-61C5EC792380}">
      <dgm:prSet/>
      <dgm:spPr/>
      <dgm:t>
        <a:bodyPr/>
        <a:lstStyle/>
        <a:p>
          <a:pPr rtl="1"/>
          <a:endParaRPr lang="fr-FR" b="1"/>
        </a:p>
      </dgm:t>
    </dgm:pt>
    <dgm:pt modelId="{328227F5-851C-4844-BCD0-714B607BFE61}" type="sibTrans" cxnId="{4439E98F-E786-406F-B0C4-61C5EC792380}">
      <dgm:prSet/>
      <dgm:spPr/>
      <dgm:t>
        <a:bodyPr/>
        <a:lstStyle/>
        <a:p>
          <a:pPr rtl="1"/>
          <a:endParaRPr lang="fr-FR" b="1"/>
        </a:p>
      </dgm:t>
    </dgm:pt>
    <dgm:pt modelId="{BDA7CA35-9CC4-410B-85F1-DAE36D072CA6}">
      <dgm:prSet phldrT="[Texte]"/>
      <dgm:spPr/>
      <dgm:t>
        <a:bodyPr/>
        <a:lstStyle/>
        <a:p>
          <a:pPr rtl="1"/>
          <a:r>
            <a:rPr lang="ar-DZ" b="1" dirty="0" smtClean="0"/>
            <a:t>إصدار تقارير</a:t>
          </a:r>
          <a:endParaRPr lang="fr-FR" b="1" dirty="0"/>
        </a:p>
      </dgm:t>
    </dgm:pt>
    <dgm:pt modelId="{974342B0-2E5F-42B8-889D-7B35CE0F102B}" type="parTrans" cxnId="{2A998C37-151B-4F34-B76F-89A04F9B0618}">
      <dgm:prSet/>
      <dgm:spPr/>
      <dgm:t>
        <a:bodyPr/>
        <a:lstStyle/>
        <a:p>
          <a:pPr rtl="1"/>
          <a:endParaRPr lang="fr-FR" b="1"/>
        </a:p>
      </dgm:t>
    </dgm:pt>
    <dgm:pt modelId="{0066373A-632E-4475-96F9-CC9095D7E902}" type="sibTrans" cxnId="{2A998C37-151B-4F34-B76F-89A04F9B0618}">
      <dgm:prSet/>
      <dgm:spPr/>
      <dgm:t>
        <a:bodyPr/>
        <a:lstStyle/>
        <a:p>
          <a:pPr rtl="1"/>
          <a:endParaRPr lang="fr-FR" b="1"/>
        </a:p>
      </dgm:t>
    </dgm:pt>
    <dgm:pt modelId="{16E5F204-879C-4740-B5A1-172C6B8264E3}">
      <dgm:prSet phldrT="[Texte]"/>
      <dgm:spPr/>
      <dgm:t>
        <a:bodyPr/>
        <a:lstStyle/>
        <a:p>
          <a:pPr rtl="1"/>
          <a:r>
            <a:rPr lang="ar-DZ" b="1" dirty="0" smtClean="0"/>
            <a:t>اتخاذ القرار</a:t>
          </a:r>
          <a:endParaRPr lang="fr-FR" b="1" dirty="0"/>
        </a:p>
      </dgm:t>
    </dgm:pt>
    <dgm:pt modelId="{019829C6-2E69-410A-BF03-CEB23C05EF98}" type="parTrans" cxnId="{3A41FAD2-9059-4C34-8D3A-5E8A3E7362A0}">
      <dgm:prSet/>
      <dgm:spPr/>
      <dgm:t>
        <a:bodyPr/>
        <a:lstStyle/>
        <a:p>
          <a:pPr rtl="1"/>
          <a:endParaRPr lang="fr-FR" b="1"/>
        </a:p>
      </dgm:t>
    </dgm:pt>
    <dgm:pt modelId="{9BB51751-E4CA-48F3-A145-F38A53D28241}" type="sibTrans" cxnId="{3A41FAD2-9059-4C34-8D3A-5E8A3E7362A0}">
      <dgm:prSet/>
      <dgm:spPr/>
      <dgm:t>
        <a:bodyPr/>
        <a:lstStyle/>
        <a:p>
          <a:pPr rtl="1"/>
          <a:endParaRPr lang="fr-FR" b="1"/>
        </a:p>
      </dgm:t>
    </dgm:pt>
    <dgm:pt modelId="{C91E1654-59FD-49DD-8173-68B9FC9D408D}" type="pres">
      <dgm:prSet presAssocID="{5B7DFFCB-F198-425A-83DF-BEE94BA06A6C}" presName="linearFlow" presStyleCnt="0">
        <dgm:presLayoutVars>
          <dgm:dir/>
          <dgm:resizeHandles val="exact"/>
        </dgm:presLayoutVars>
      </dgm:prSet>
      <dgm:spPr/>
      <dgm:t>
        <a:bodyPr/>
        <a:lstStyle/>
        <a:p>
          <a:endParaRPr lang="fr-FR"/>
        </a:p>
      </dgm:t>
    </dgm:pt>
    <dgm:pt modelId="{E5ECEE67-F99B-4392-B224-ED9624592D0E}" type="pres">
      <dgm:prSet presAssocID="{9B6B8D4D-EDCB-459F-AE59-B42CB5B84356}" presName="node" presStyleLbl="node1" presStyleIdx="0" presStyleCnt="4">
        <dgm:presLayoutVars>
          <dgm:bulletEnabled val="1"/>
        </dgm:presLayoutVars>
      </dgm:prSet>
      <dgm:spPr/>
      <dgm:t>
        <a:bodyPr/>
        <a:lstStyle/>
        <a:p>
          <a:endParaRPr lang="fr-FR"/>
        </a:p>
      </dgm:t>
    </dgm:pt>
    <dgm:pt modelId="{D6E60B9C-7956-4A8D-9D13-7B68013332BB}" type="pres">
      <dgm:prSet presAssocID="{5587EC35-9FBB-4DFC-AB1E-3B39DFF05E35}" presName="spacerL" presStyleCnt="0"/>
      <dgm:spPr/>
    </dgm:pt>
    <dgm:pt modelId="{1DE4A0B0-61B1-48A3-936B-07BDA18FC3BB}" type="pres">
      <dgm:prSet presAssocID="{5587EC35-9FBB-4DFC-AB1E-3B39DFF05E35}" presName="sibTrans" presStyleLbl="sibTrans2D1" presStyleIdx="0" presStyleCnt="3"/>
      <dgm:spPr/>
      <dgm:t>
        <a:bodyPr/>
        <a:lstStyle/>
        <a:p>
          <a:endParaRPr lang="fr-FR"/>
        </a:p>
      </dgm:t>
    </dgm:pt>
    <dgm:pt modelId="{6AF2AF7D-9BB4-47FE-B897-926757D39AD1}" type="pres">
      <dgm:prSet presAssocID="{5587EC35-9FBB-4DFC-AB1E-3B39DFF05E35}" presName="spacerR" presStyleCnt="0"/>
      <dgm:spPr/>
    </dgm:pt>
    <dgm:pt modelId="{372D8674-F7A0-4D73-A490-BC8CD0ED55B2}" type="pres">
      <dgm:prSet presAssocID="{8A1002CD-3B9B-4370-9BC3-E424834A5EAD}" presName="node" presStyleLbl="node1" presStyleIdx="1" presStyleCnt="4" custScaleY="98176">
        <dgm:presLayoutVars>
          <dgm:bulletEnabled val="1"/>
        </dgm:presLayoutVars>
      </dgm:prSet>
      <dgm:spPr/>
      <dgm:t>
        <a:bodyPr/>
        <a:lstStyle/>
        <a:p>
          <a:endParaRPr lang="fr-FR"/>
        </a:p>
      </dgm:t>
    </dgm:pt>
    <dgm:pt modelId="{20A94D6C-0B57-4E83-B3A6-B3B60FCB4C29}" type="pres">
      <dgm:prSet presAssocID="{328227F5-851C-4844-BCD0-714B607BFE61}" presName="spacerL" presStyleCnt="0"/>
      <dgm:spPr/>
    </dgm:pt>
    <dgm:pt modelId="{2AE7F084-E89C-431F-AA60-67B1C72A6126}" type="pres">
      <dgm:prSet presAssocID="{328227F5-851C-4844-BCD0-714B607BFE61}" presName="sibTrans" presStyleLbl="sibTrans2D1" presStyleIdx="1" presStyleCnt="3"/>
      <dgm:spPr/>
      <dgm:t>
        <a:bodyPr/>
        <a:lstStyle/>
        <a:p>
          <a:endParaRPr lang="fr-FR"/>
        </a:p>
      </dgm:t>
    </dgm:pt>
    <dgm:pt modelId="{1243F3CA-E455-44BE-9AAC-AAB0124D9C30}" type="pres">
      <dgm:prSet presAssocID="{328227F5-851C-4844-BCD0-714B607BFE61}" presName="spacerR" presStyleCnt="0"/>
      <dgm:spPr/>
    </dgm:pt>
    <dgm:pt modelId="{93AB5105-6C1B-4023-8089-8A8CE2E934A2}" type="pres">
      <dgm:prSet presAssocID="{BDA7CA35-9CC4-410B-85F1-DAE36D072CA6}" presName="node" presStyleLbl="node1" presStyleIdx="2" presStyleCnt="4">
        <dgm:presLayoutVars>
          <dgm:bulletEnabled val="1"/>
        </dgm:presLayoutVars>
      </dgm:prSet>
      <dgm:spPr/>
      <dgm:t>
        <a:bodyPr/>
        <a:lstStyle/>
        <a:p>
          <a:endParaRPr lang="fr-FR"/>
        </a:p>
      </dgm:t>
    </dgm:pt>
    <dgm:pt modelId="{9E0F7BD6-C054-4429-93F4-5E7E0F3D6011}" type="pres">
      <dgm:prSet presAssocID="{0066373A-632E-4475-96F9-CC9095D7E902}" presName="spacerL" presStyleCnt="0"/>
      <dgm:spPr/>
    </dgm:pt>
    <dgm:pt modelId="{2F85F8CC-FFA5-4372-915B-AACB21D4452A}" type="pres">
      <dgm:prSet presAssocID="{0066373A-632E-4475-96F9-CC9095D7E902}" presName="sibTrans" presStyleLbl="sibTrans2D1" presStyleIdx="2" presStyleCnt="3"/>
      <dgm:spPr/>
      <dgm:t>
        <a:bodyPr/>
        <a:lstStyle/>
        <a:p>
          <a:endParaRPr lang="fr-FR"/>
        </a:p>
      </dgm:t>
    </dgm:pt>
    <dgm:pt modelId="{E33D5A7E-FBA6-4459-A64E-49041806C661}" type="pres">
      <dgm:prSet presAssocID="{0066373A-632E-4475-96F9-CC9095D7E902}" presName="spacerR" presStyleCnt="0"/>
      <dgm:spPr/>
    </dgm:pt>
    <dgm:pt modelId="{8F59A2FD-72AE-42C7-A09C-7ABC3B8D7296}" type="pres">
      <dgm:prSet presAssocID="{16E5F204-879C-4740-B5A1-172C6B8264E3}" presName="node" presStyleLbl="node1" presStyleIdx="3" presStyleCnt="4" custScaleY="101543" custLinFactNeighborX="4434" custLinFactNeighborY="2251">
        <dgm:presLayoutVars>
          <dgm:bulletEnabled val="1"/>
        </dgm:presLayoutVars>
      </dgm:prSet>
      <dgm:spPr/>
      <dgm:t>
        <a:bodyPr/>
        <a:lstStyle/>
        <a:p>
          <a:endParaRPr lang="fr-FR"/>
        </a:p>
      </dgm:t>
    </dgm:pt>
  </dgm:ptLst>
  <dgm:cxnLst>
    <dgm:cxn modelId="{4439E98F-E786-406F-B0C4-61C5EC792380}" srcId="{5B7DFFCB-F198-425A-83DF-BEE94BA06A6C}" destId="{8A1002CD-3B9B-4370-9BC3-E424834A5EAD}" srcOrd="1" destOrd="0" parTransId="{968541B7-D574-4D85-99FA-E7FFAE8DA131}" sibTransId="{328227F5-851C-4844-BCD0-714B607BFE61}"/>
    <dgm:cxn modelId="{2A998C37-151B-4F34-B76F-89A04F9B0618}" srcId="{5B7DFFCB-F198-425A-83DF-BEE94BA06A6C}" destId="{BDA7CA35-9CC4-410B-85F1-DAE36D072CA6}" srcOrd="2" destOrd="0" parTransId="{974342B0-2E5F-42B8-889D-7B35CE0F102B}" sibTransId="{0066373A-632E-4475-96F9-CC9095D7E902}"/>
    <dgm:cxn modelId="{71E8B6E5-F458-4362-B3D8-86FF59D1B352}" type="presOf" srcId="{8A1002CD-3B9B-4370-9BC3-E424834A5EAD}" destId="{372D8674-F7A0-4D73-A490-BC8CD0ED55B2}" srcOrd="0" destOrd="0" presId="urn:microsoft.com/office/officeart/2005/8/layout/equation1"/>
    <dgm:cxn modelId="{EBDAFD9F-AD4A-46A6-A390-73759FD28E3B}" type="presOf" srcId="{16E5F204-879C-4740-B5A1-172C6B8264E3}" destId="{8F59A2FD-72AE-42C7-A09C-7ABC3B8D7296}" srcOrd="0" destOrd="0" presId="urn:microsoft.com/office/officeart/2005/8/layout/equation1"/>
    <dgm:cxn modelId="{915A8AED-8FDD-46A2-B598-2C920EE1C891}" type="presOf" srcId="{BDA7CA35-9CC4-410B-85F1-DAE36D072CA6}" destId="{93AB5105-6C1B-4023-8089-8A8CE2E934A2}" srcOrd="0" destOrd="0" presId="urn:microsoft.com/office/officeart/2005/8/layout/equation1"/>
    <dgm:cxn modelId="{3A41FAD2-9059-4C34-8D3A-5E8A3E7362A0}" srcId="{5B7DFFCB-F198-425A-83DF-BEE94BA06A6C}" destId="{16E5F204-879C-4740-B5A1-172C6B8264E3}" srcOrd="3" destOrd="0" parTransId="{019829C6-2E69-410A-BF03-CEB23C05EF98}" sibTransId="{9BB51751-E4CA-48F3-A145-F38A53D28241}"/>
    <dgm:cxn modelId="{1F67FEC3-3E9A-4FE9-964A-8C22E2D906F0}" type="presOf" srcId="{5587EC35-9FBB-4DFC-AB1E-3B39DFF05E35}" destId="{1DE4A0B0-61B1-48A3-936B-07BDA18FC3BB}" srcOrd="0" destOrd="0" presId="urn:microsoft.com/office/officeart/2005/8/layout/equation1"/>
    <dgm:cxn modelId="{387C1135-E759-449E-92E1-90FFDE49B3A0}" type="presOf" srcId="{0066373A-632E-4475-96F9-CC9095D7E902}" destId="{2F85F8CC-FFA5-4372-915B-AACB21D4452A}" srcOrd="0" destOrd="0" presId="urn:microsoft.com/office/officeart/2005/8/layout/equation1"/>
    <dgm:cxn modelId="{63061AC8-3DF3-45CE-A21B-04F33D8BE3BA}" type="presOf" srcId="{5B7DFFCB-F198-425A-83DF-BEE94BA06A6C}" destId="{C91E1654-59FD-49DD-8173-68B9FC9D408D}" srcOrd="0" destOrd="0" presId="urn:microsoft.com/office/officeart/2005/8/layout/equation1"/>
    <dgm:cxn modelId="{A8368887-2F3D-44FD-8CF3-2AD2A1FA9D01}" type="presOf" srcId="{328227F5-851C-4844-BCD0-714B607BFE61}" destId="{2AE7F084-E89C-431F-AA60-67B1C72A6126}" srcOrd="0" destOrd="0" presId="urn:microsoft.com/office/officeart/2005/8/layout/equation1"/>
    <dgm:cxn modelId="{2BC47782-DCFA-4FA9-BC29-A4A757E68FCA}" type="presOf" srcId="{9B6B8D4D-EDCB-459F-AE59-B42CB5B84356}" destId="{E5ECEE67-F99B-4392-B224-ED9624592D0E}" srcOrd="0" destOrd="0" presId="urn:microsoft.com/office/officeart/2005/8/layout/equation1"/>
    <dgm:cxn modelId="{E15C07BC-1E1B-41AF-BDC9-179A786F8AB2}" srcId="{5B7DFFCB-F198-425A-83DF-BEE94BA06A6C}" destId="{9B6B8D4D-EDCB-459F-AE59-B42CB5B84356}" srcOrd="0" destOrd="0" parTransId="{D9557731-A703-4C69-B427-BB0284FCCFE6}" sibTransId="{5587EC35-9FBB-4DFC-AB1E-3B39DFF05E35}"/>
    <dgm:cxn modelId="{E95F3363-BDD6-400B-A087-B5E86108C731}" type="presParOf" srcId="{C91E1654-59FD-49DD-8173-68B9FC9D408D}" destId="{E5ECEE67-F99B-4392-B224-ED9624592D0E}" srcOrd="0" destOrd="0" presId="urn:microsoft.com/office/officeart/2005/8/layout/equation1"/>
    <dgm:cxn modelId="{4B5517B1-8071-4448-9309-61EFAD315DDF}" type="presParOf" srcId="{C91E1654-59FD-49DD-8173-68B9FC9D408D}" destId="{D6E60B9C-7956-4A8D-9D13-7B68013332BB}" srcOrd="1" destOrd="0" presId="urn:microsoft.com/office/officeart/2005/8/layout/equation1"/>
    <dgm:cxn modelId="{77D1FCEE-E1F6-471C-80AB-82AAF4894E2C}" type="presParOf" srcId="{C91E1654-59FD-49DD-8173-68B9FC9D408D}" destId="{1DE4A0B0-61B1-48A3-936B-07BDA18FC3BB}" srcOrd="2" destOrd="0" presId="urn:microsoft.com/office/officeart/2005/8/layout/equation1"/>
    <dgm:cxn modelId="{AE0C4429-7685-4CA3-A604-00B535D94069}" type="presParOf" srcId="{C91E1654-59FD-49DD-8173-68B9FC9D408D}" destId="{6AF2AF7D-9BB4-47FE-B897-926757D39AD1}" srcOrd="3" destOrd="0" presId="urn:microsoft.com/office/officeart/2005/8/layout/equation1"/>
    <dgm:cxn modelId="{27F77D64-14A5-49D0-A6BD-A18530CFA67A}" type="presParOf" srcId="{C91E1654-59FD-49DD-8173-68B9FC9D408D}" destId="{372D8674-F7A0-4D73-A490-BC8CD0ED55B2}" srcOrd="4" destOrd="0" presId="urn:microsoft.com/office/officeart/2005/8/layout/equation1"/>
    <dgm:cxn modelId="{4F0BB0F2-E248-4E33-ABC0-23E812144164}" type="presParOf" srcId="{C91E1654-59FD-49DD-8173-68B9FC9D408D}" destId="{20A94D6C-0B57-4E83-B3A6-B3B60FCB4C29}" srcOrd="5" destOrd="0" presId="urn:microsoft.com/office/officeart/2005/8/layout/equation1"/>
    <dgm:cxn modelId="{915AF69C-29FD-48F7-B5C1-BB3C098CFCFD}" type="presParOf" srcId="{C91E1654-59FD-49DD-8173-68B9FC9D408D}" destId="{2AE7F084-E89C-431F-AA60-67B1C72A6126}" srcOrd="6" destOrd="0" presId="urn:microsoft.com/office/officeart/2005/8/layout/equation1"/>
    <dgm:cxn modelId="{A45E6EB5-80E7-4644-B2DA-5C4A67EBC8AE}" type="presParOf" srcId="{C91E1654-59FD-49DD-8173-68B9FC9D408D}" destId="{1243F3CA-E455-44BE-9AAC-AAB0124D9C30}" srcOrd="7" destOrd="0" presId="urn:microsoft.com/office/officeart/2005/8/layout/equation1"/>
    <dgm:cxn modelId="{6B6373AE-561C-4686-8D63-04FC64448664}" type="presParOf" srcId="{C91E1654-59FD-49DD-8173-68B9FC9D408D}" destId="{93AB5105-6C1B-4023-8089-8A8CE2E934A2}" srcOrd="8" destOrd="0" presId="urn:microsoft.com/office/officeart/2005/8/layout/equation1"/>
    <dgm:cxn modelId="{795205AB-E7E2-4336-A83F-6B587FD41673}" type="presParOf" srcId="{C91E1654-59FD-49DD-8173-68B9FC9D408D}" destId="{9E0F7BD6-C054-4429-93F4-5E7E0F3D6011}" srcOrd="9" destOrd="0" presId="urn:microsoft.com/office/officeart/2005/8/layout/equation1"/>
    <dgm:cxn modelId="{AD5AB003-576F-46A6-A622-7BC66AD01C46}" type="presParOf" srcId="{C91E1654-59FD-49DD-8173-68B9FC9D408D}" destId="{2F85F8CC-FFA5-4372-915B-AACB21D4452A}" srcOrd="10" destOrd="0" presId="urn:microsoft.com/office/officeart/2005/8/layout/equation1"/>
    <dgm:cxn modelId="{F0180A92-9201-4410-B1E2-048E75FEAB6F}" type="presParOf" srcId="{C91E1654-59FD-49DD-8173-68B9FC9D408D}" destId="{E33D5A7E-FBA6-4459-A64E-49041806C661}" srcOrd="11" destOrd="0" presId="urn:microsoft.com/office/officeart/2005/8/layout/equation1"/>
    <dgm:cxn modelId="{03432D1E-D37F-4688-BBEA-9AA68401489E}" type="presParOf" srcId="{C91E1654-59FD-49DD-8173-68B9FC9D408D}" destId="{8F59A2FD-72AE-42C7-A09C-7ABC3B8D729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FB9E4FBC-77B4-4DF6-A48D-69943ABDC9FC}" type="doc">
      <dgm:prSet loTypeId="urn:microsoft.com/office/officeart/2008/layout/VerticalAccentList" loCatId="list" qsTypeId="urn:microsoft.com/office/officeart/2005/8/quickstyle/3d2" qsCatId="3D" csTypeId="urn:microsoft.com/office/officeart/2005/8/colors/colorful1" csCatId="colorful" phldr="1"/>
      <dgm:spPr/>
      <dgm:t>
        <a:bodyPr/>
        <a:lstStyle/>
        <a:p>
          <a:endParaRPr lang="fr-FR"/>
        </a:p>
      </dgm:t>
    </dgm:pt>
    <dgm:pt modelId="{0087391F-9C9E-42B9-BFBC-01B95765AC0B}">
      <dgm:prSet phldrT="[Texte]" custT="1"/>
      <dgm:spPr/>
      <dgm:t>
        <a:bodyPr/>
        <a:lstStyle/>
        <a:p>
          <a:pPr rtl="1"/>
          <a:r>
            <a:rPr lang="ar-DZ" sz="4000" b="1" dirty="0" smtClean="0"/>
            <a:t>تحسين عملية صنع القرار</a:t>
          </a:r>
          <a:endParaRPr lang="fr-FR" sz="4000" b="1" dirty="0"/>
        </a:p>
      </dgm:t>
    </dgm:pt>
    <dgm:pt modelId="{8785982E-BCB6-4C85-9908-CF6C24CFC704}" type="parTrans" cxnId="{75936217-D043-4C02-B980-1027898E63F0}">
      <dgm:prSet/>
      <dgm:spPr/>
      <dgm:t>
        <a:bodyPr/>
        <a:lstStyle/>
        <a:p>
          <a:endParaRPr lang="fr-FR" sz="4000" b="1"/>
        </a:p>
      </dgm:t>
    </dgm:pt>
    <dgm:pt modelId="{67283B04-5D1D-4B7C-A721-AC290BEFE53F}" type="sibTrans" cxnId="{75936217-D043-4C02-B980-1027898E63F0}">
      <dgm:prSet/>
      <dgm:spPr/>
      <dgm:t>
        <a:bodyPr/>
        <a:lstStyle/>
        <a:p>
          <a:endParaRPr lang="fr-FR" sz="4000" b="1"/>
        </a:p>
      </dgm:t>
    </dgm:pt>
    <dgm:pt modelId="{920C123F-E3D4-465F-973A-A1794A879451}">
      <dgm:prSet phldrT="[Texte]" custT="1"/>
      <dgm:spPr/>
      <dgm:t>
        <a:bodyPr/>
        <a:lstStyle/>
        <a:p>
          <a:pPr rtl="1"/>
          <a:r>
            <a:rPr lang="ar-DZ" sz="4000" b="1" dirty="0" smtClean="0"/>
            <a:t>تحسين الأداء والعمليات</a:t>
          </a:r>
          <a:endParaRPr lang="fr-FR" sz="4000" b="1" dirty="0"/>
        </a:p>
      </dgm:t>
    </dgm:pt>
    <dgm:pt modelId="{68A17B1C-C2D3-4723-8660-D5BB44C6503F}" type="parTrans" cxnId="{B1480C1B-5ED8-47D0-B268-1F2F0E7FC5A5}">
      <dgm:prSet/>
      <dgm:spPr/>
      <dgm:t>
        <a:bodyPr/>
        <a:lstStyle/>
        <a:p>
          <a:endParaRPr lang="fr-FR" sz="4000" b="1"/>
        </a:p>
      </dgm:t>
    </dgm:pt>
    <dgm:pt modelId="{9AF6EB01-F398-4F9C-A1B4-5DC206C4359B}" type="sibTrans" cxnId="{B1480C1B-5ED8-47D0-B268-1F2F0E7FC5A5}">
      <dgm:prSet/>
      <dgm:spPr/>
      <dgm:t>
        <a:bodyPr/>
        <a:lstStyle/>
        <a:p>
          <a:endParaRPr lang="fr-FR" sz="4000" b="1"/>
        </a:p>
      </dgm:t>
    </dgm:pt>
    <dgm:pt modelId="{0082685A-D831-40FB-8505-5030D0850FFF}">
      <dgm:prSet phldrT="[Texte]" custT="1"/>
      <dgm:spPr/>
      <dgm:t>
        <a:bodyPr/>
        <a:lstStyle/>
        <a:p>
          <a:pPr rtl="1"/>
          <a:r>
            <a:rPr lang="ar-DZ" sz="4000" b="1" dirty="0" smtClean="0"/>
            <a:t>تحسين خدمة العملاء وتحقيق رضاهم وولائهم</a:t>
          </a:r>
          <a:endParaRPr lang="fr-FR" sz="4000" b="1" dirty="0"/>
        </a:p>
      </dgm:t>
    </dgm:pt>
    <dgm:pt modelId="{5C654823-31F2-43DF-8FB9-81FED396519E}" type="parTrans" cxnId="{39E0E2DD-DCBF-475F-AC86-9D9C574EE1BB}">
      <dgm:prSet/>
      <dgm:spPr/>
      <dgm:t>
        <a:bodyPr/>
        <a:lstStyle/>
        <a:p>
          <a:endParaRPr lang="fr-FR" sz="4000" b="1"/>
        </a:p>
      </dgm:t>
    </dgm:pt>
    <dgm:pt modelId="{5B831CE9-ADA4-4E1D-A9BB-DCAE84486120}" type="sibTrans" cxnId="{39E0E2DD-DCBF-475F-AC86-9D9C574EE1BB}">
      <dgm:prSet/>
      <dgm:spPr/>
      <dgm:t>
        <a:bodyPr/>
        <a:lstStyle/>
        <a:p>
          <a:endParaRPr lang="fr-FR" sz="4000" b="1"/>
        </a:p>
      </dgm:t>
    </dgm:pt>
    <dgm:pt modelId="{C875C1D3-BB66-46E1-BEF5-29E4A8DBBB5E}">
      <dgm:prSet phldrT="[Texte]" custT="1"/>
      <dgm:spPr/>
      <dgm:t>
        <a:bodyPr/>
        <a:lstStyle/>
        <a:p>
          <a:pPr rtl="1"/>
          <a:r>
            <a:rPr lang="ar-DZ" sz="4000" b="1" dirty="0" smtClean="0"/>
            <a:t>تحقيق ميزة تنافسية مستدامة </a:t>
          </a:r>
          <a:endParaRPr lang="fr-FR" sz="4000" b="1" dirty="0"/>
        </a:p>
      </dgm:t>
    </dgm:pt>
    <dgm:pt modelId="{849103BC-E5CE-456B-BEE6-B905B017C507}" type="parTrans" cxnId="{8511E660-3592-494D-8EC0-28900B2D5FE8}">
      <dgm:prSet/>
      <dgm:spPr/>
      <dgm:t>
        <a:bodyPr/>
        <a:lstStyle/>
        <a:p>
          <a:endParaRPr lang="fr-FR" sz="4000" b="1"/>
        </a:p>
      </dgm:t>
    </dgm:pt>
    <dgm:pt modelId="{E5BC5A90-53F9-4FB7-A3C8-9872ACE5F477}" type="sibTrans" cxnId="{8511E660-3592-494D-8EC0-28900B2D5FE8}">
      <dgm:prSet/>
      <dgm:spPr/>
      <dgm:t>
        <a:bodyPr/>
        <a:lstStyle/>
        <a:p>
          <a:endParaRPr lang="fr-FR" sz="4000" b="1"/>
        </a:p>
      </dgm:t>
    </dgm:pt>
    <dgm:pt modelId="{2A4E8A3F-2B50-48F1-B283-B86EDE9DF6F3}" type="pres">
      <dgm:prSet presAssocID="{FB9E4FBC-77B4-4DF6-A48D-69943ABDC9FC}" presName="Name0" presStyleCnt="0">
        <dgm:presLayoutVars>
          <dgm:chMax/>
          <dgm:chPref/>
          <dgm:dir/>
        </dgm:presLayoutVars>
      </dgm:prSet>
      <dgm:spPr/>
      <dgm:t>
        <a:bodyPr/>
        <a:lstStyle/>
        <a:p>
          <a:endParaRPr lang="fr-FR"/>
        </a:p>
      </dgm:t>
    </dgm:pt>
    <dgm:pt modelId="{05DB5449-CC6A-47A9-A029-020B91004641}" type="pres">
      <dgm:prSet presAssocID="{0087391F-9C9E-42B9-BFBC-01B95765AC0B}" presName="parenttextcomposite" presStyleCnt="0"/>
      <dgm:spPr/>
    </dgm:pt>
    <dgm:pt modelId="{CB508266-2DFD-4EB6-8DE9-D09A05A4D603}" type="pres">
      <dgm:prSet presAssocID="{0087391F-9C9E-42B9-BFBC-01B95765AC0B}" presName="parenttext" presStyleLbl="revTx" presStyleIdx="0" presStyleCnt="4">
        <dgm:presLayoutVars>
          <dgm:chMax/>
          <dgm:chPref val="2"/>
          <dgm:bulletEnabled val="1"/>
        </dgm:presLayoutVars>
      </dgm:prSet>
      <dgm:spPr/>
      <dgm:t>
        <a:bodyPr/>
        <a:lstStyle/>
        <a:p>
          <a:endParaRPr lang="fr-FR"/>
        </a:p>
      </dgm:t>
    </dgm:pt>
    <dgm:pt modelId="{1BCA2A82-FEB9-4813-B761-274654F1BD9F}" type="pres">
      <dgm:prSet presAssocID="{0087391F-9C9E-42B9-BFBC-01B95765AC0B}" presName="parallelogramComposite" presStyleCnt="0"/>
      <dgm:spPr/>
    </dgm:pt>
    <dgm:pt modelId="{1B95B574-73F8-4005-A18B-EF3AADDEBF4F}" type="pres">
      <dgm:prSet presAssocID="{0087391F-9C9E-42B9-BFBC-01B95765AC0B}" presName="parallelogram1" presStyleLbl="alignNode1" presStyleIdx="0" presStyleCnt="28"/>
      <dgm:spPr/>
    </dgm:pt>
    <dgm:pt modelId="{D25E9C10-FFD7-4AD7-BA1E-5B57FD43585F}" type="pres">
      <dgm:prSet presAssocID="{0087391F-9C9E-42B9-BFBC-01B95765AC0B}" presName="parallelogram2" presStyleLbl="alignNode1" presStyleIdx="1" presStyleCnt="28"/>
      <dgm:spPr/>
    </dgm:pt>
    <dgm:pt modelId="{1F977FCA-F8E5-421B-AC8F-327C47076541}" type="pres">
      <dgm:prSet presAssocID="{0087391F-9C9E-42B9-BFBC-01B95765AC0B}" presName="parallelogram3" presStyleLbl="alignNode1" presStyleIdx="2" presStyleCnt="28"/>
      <dgm:spPr/>
    </dgm:pt>
    <dgm:pt modelId="{FD596DF1-3AE3-4939-9AEB-C8CE7881E6EA}" type="pres">
      <dgm:prSet presAssocID="{0087391F-9C9E-42B9-BFBC-01B95765AC0B}" presName="parallelogram4" presStyleLbl="alignNode1" presStyleIdx="3" presStyleCnt="28"/>
      <dgm:spPr/>
    </dgm:pt>
    <dgm:pt modelId="{91B5FF4E-0424-47F2-8FD7-12538D3F1A9B}" type="pres">
      <dgm:prSet presAssocID="{0087391F-9C9E-42B9-BFBC-01B95765AC0B}" presName="parallelogram5" presStyleLbl="alignNode1" presStyleIdx="4" presStyleCnt="28"/>
      <dgm:spPr/>
    </dgm:pt>
    <dgm:pt modelId="{D6C450B4-2DC0-4569-B0FF-EB51F571FA18}" type="pres">
      <dgm:prSet presAssocID="{0087391F-9C9E-42B9-BFBC-01B95765AC0B}" presName="parallelogram6" presStyleLbl="alignNode1" presStyleIdx="5" presStyleCnt="28"/>
      <dgm:spPr/>
    </dgm:pt>
    <dgm:pt modelId="{0E50C6E1-884D-46CE-8267-E08EEA5F8E0B}" type="pres">
      <dgm:prSet presAssocID="{0087391F-9C9E-42B9-BFBC-01B95765AC0B}" presName="parallelogram7" presStyleLbl="alignNode1" presStyleIdx="6" presStyleCnt="28"/>
      <dgm:spPr/>
    </dgm:pt>
    <dgm:pt modelId="{9C7D2210-5FD8-468E-9134-55DFB7E4F2E1}" type="pres">
      <dgm:prSet presAssocID="{67283B04-5D1D-4B7C-A721-AC290BEFE53F}" presName="sibTrans" presStyleCnt="0"/>
      <dgm:spPr/>
    </dgm:pt>
    <dgm:pt modelId="{9FA1E896-D136-456C-AC72-FFE13CB6A8AE}" type="pres">
      <dgm:prSet presAssocID="{920C123F-E3D4-465F-973A-A1794A879451}" presName="parenttextcomposite" presStyleCnt="0"/>
      <dgm:spPr/>
    </dgm:pt>
    <dgm:pt modelId="{FBB752C7-4631-4EAC-88A9-C10D76B73B37}" type="pres">
      <dgm:prSet presAssocID="{920C123F-E3D4-465F-973A-A1794A879451}" presName="parenttext" presStyleLbl="revTx" presStyleIdx="1" presStyleCnt="4">
        <dgm:presLayoutVars>
          <dgm:chMax/>
          <dgm:chPref val="2"/>
          <dgm:bulletEnabled val="1"/>
        </dgm:presLayoutVars>
      </dgm:prSet>
      <dgm:spPr/>
      <dgm:t>
        <a:bodyPr/>
        <a:lstStyle/>
        <a:p>
          <a:endParaRPr lang="fr-FR"/>
        </a:p>
      </dgm:t>
    </dgm:pt>
    <dgm:pt modelId="{A79E244C-EA65-44A6-AFB7-27808F5B2B77}" type="pres">
      <dgm:prSet presAssocID="{920C123F-E3D4-465F-973A-A1794A879451}" presName="parallelogramComposite" presStyleCnt="0"/>
      <dgm:spPr/>
    </dgm:pt>
    <dgm:pt modelId="{A41C07C8-4D0F-4A31-8582-17E667502C42}" type="pres">
      <dgm:prSet presAssocID="{920C123F-E3D4-465F-973A-A1794A879451}" presName="parallelogram1" presStyleLbl="alignNode1" presStyleIdx="7" presStyleCnt="28"/>
      <dgm:spPr/>
    </dgm:pt>
    <dgm:pt modelId="{E1658F0B-A883-45DF-B797-828AC1AE37FB}" type="pres">
      <dgm:prSet presAssocID="{920C123F-E3D4-465F-973A-A1794A879451}" presName="parallelogram2" presStyleLbl="alignNode1" presStyleIdx="8" presStyleCnt="28"/>
      <dgm:spPr/>
    </dgm:pt>
    <dgm:pt modelId="{27A934B2-4A9A-4D03-ACFC-E2F0190D52D0}" type="pres">
      <dgm:prSet presAssocID="{920C123F-E3D4-465F-973A-A1794A879451}" presName="parallelogram3" presStyleLbl="alignNode1" presStyleIdx="9" presStyleCnt="28"/>
      <dgm:spPr/>
    </dgm:pt>
    <dgm:pt modelId="{A96E6832-0557-4881-ABB5-39C33E06EC72}" type="pres">
      <dgm:prSet presAssocID="{920C123F-E3D4-465F-973A-A1794A879451}" presName="parallelogram4" presStyleLbl="alignNode1" presStyleIdx="10" presStyleCnt="28"/>
      <dgm:spPr/>
    </dgm:pt>
    <dgm:pt modelId="{C1118336-995C-4680-881C-1704A4B21E97}" type="pres">
      <dgm:prSet presAssocID="{920C123F-E3D4-465F-973A-A1794A879451}" presName="parallelogram5" presStyleLbl="alignNode1" presStyleIdx="11" presStyleCnt="28"/>
      <dgm:spPr/>
    </dgm:pt>
    <dgm:pt modelId="{52AC4FC7-6D43-47AC-A66D-E107C8254F56}" type="pres">
      <dgm:prSet presAssocID="{920C123F-E3D4-465F-973A-A1794A879451}" presName="parallelogram6" presStyleLbl="alignNode1" presStyleIdx="12" presStyleCnt="28"/>
      <dgm:spPr/>
    </dgm:pt>
    <dgm:pt modelId="{AE0B6B8B-721C-4F47-B69B-6526662F0BAA}" type="pres">
      <dgm:prSet presAssocID="{920C123F-E3D4-465F-973A-A1794A879451}" presName="parallelogram7" presStyleLbl="alignNode1" presStyleIdx="13" presStyleCnt="28"/>
      <dgm:spPr/>
    </dgm:pt>
    <dgm:pt modelId="{74DF73DC-4D1A-4651-AD84-6BF1BEAAD897}" type="pres">
      <dgm:prSet presAssocID="{9AF6EB01-F398-4F9C-A1B4-5DC206C4359B}" presName="sibTrans" presStyleCnt="0"/>
      <dgm:spPr/>
    </dgm:pt>
    <dgm:pt modelId="{BD34C455-D449-4ABD-9D2E-3BB549BADDB3}" type="pres">
      <dgm:prSet presAssocID="{0082685A-D831-40FB-8505-5030D0850FFF}" presName="parenttextcomposite" presStyleCnt="0"/>
      <dgm:spPr/>
    </dgm:pt>
    <dgm:pt modelId="{C6BE0CA4-6C77-4FBA-AEA0-FF55BFB98608}" type="pres">
      <dgm:prSet presAssocID="{0082685A-D831-40FB-8505-5030D0850FFF}" presName="parenttext" presStyleLbl="revTx" presStyleIdx="2" presStyleCnt="4">
        <dgm:presLayoutVars>
          <dgm:chMax/>
          <dgm:chPref val="2"/>
          <dgm:bulletEnabled val="1"/>
        </dgm:presLayoutVars>
      </dgm:prSet>
      <dgm:spPr/>
      <dgm:t>
        <a:bodyPr/>
        <a:lstStyle/>
        <a:p>
          <a:endParaRPr lang="fr-FR"/>
        </a:p>
      </dgm:t>
    </dgm:pt>
    <dgm:pt modelId="{F3AFA079-09F9-44A4-B2E4-332D514F2798}" type="pres">
      <dgm:prSet presAssocID="{0082685A-D831-40FB-8505-5030D0850FFF}" presName="parallelogramComposite" presStyleCnt="0"/>
      <dgm:spPr/>
    </dgm:pt>
    <dgm:pt modelId="{67184F4C-99A5-4DAD-A69D-659AC5CCF9BE}" type="pres">
      <dgm:prSet presAssocID="{0082685A-D831-40FB-8505-5030D0850FFF}" presName="parallelogram1" presStyleLbl="alignNode1" presStyleIdx="14" presStyleCnt="28"/>
      <dgm:spPr/>
    </dgm:pt>
    <dgm:pt modelId="{6568D44B-601D-4850-B012-FBAFD1A06EE3}" type="pres">
      <dgm:prSet presAssocID="{0082685A-D831-40FB-8505-5030D0850FFF}" presName="parallelogram2" presStyleLbl="alignNode1" presStyleIdx="15" presStyleCnt="28"/>
      <dgm:spPr/>
    </dgm:pt>
    <dgm:pt modelId="{666B5CAD-CC4D-4948-83E8-4EB44627D550}" type="pres">
      <dgm:prSet presAssocID="{0082685A-D831-40FB-8505-5030D0850FFF}" presName="parallelogram3" presStyleLbl="alignNode1" presStyleIdx="16" presStyleCnt="28"/>
      <dgm:spPr/>
    </dgm:pt>
    <dgm:pt modelId="{9EC454FE-3C16-406B-A8EE-98C4FCCE565B}" type="pres">
      <dgm:prSet presAssocID="{0082685A-D831-40FB-8505-5030D0850FFF}" presName="parallelogram4" presStyleLbl="alignNode1" presStyleIdx="17" presStyleCnt="28"/>
      <dgm:spPr/>
    </dgm:pt>
    <dgm:pt modelId="{B261EC27-3F54-4AD0-8FCC-09E73A60D34A}" type="pres">
      <dgm:prSet presAssocID="{0082685A-D831-40FB-8505-5030D0850FFF}" presName="parallelogram5" presStyleLbl="alignNode1" presStyleIdx="18" presStyleCnt="28"/>
      <dgm:spPr/>
    </dgm:pt>
    <dgm:pt modelId="{4FDABBC4-85A3-451B-A69A-ACC8DD1B4FB4}" type="pres">
      <dgm:prSet presAssocID="{0082685A-D831-40FB-8505-5030D0850FFF}" presName="parallelogram6" presStyleLbl="alignNode1" presStyleIdx="19" presStyleCnt="28"/>
      <dgm:spPr/>
    </dgm:pt>
    <dgm:pt modelId="{676BC954-4E61-45E2-8AC0-15FBBCAE94F9}" type="pres">
      <dgm:prSet presAssocID="{0082685A-D831-40FB-8505-5030D0850FFF}" presName="parallelogram7" presStyleLbl="alignNode1" presStyleIdx="20" presStyleCnt="28"/>
      <dgm:spPr/>
    </dgm:pt>
    <dgm:pt modelId="{52239C55-B077-4A4B-897D-06BBF1CA3AE1}" type="pres">
      <dgm:prSet presAssocID="{5B831CE9-ADA4-4E1D-A9BB-DCAE84486120}" presName="sibTrans" presStyleCnt="0"/>
      <dgm:spPr/>
    </dgm:pt>
    <dgm:pt modelId="{A1D493D9-F348-40A8-8A17-82395332B72D}" type="pres">
      <dgm:prSet presAssocID="{C875C1D3-BB66-46E1-BEF5-29E4A8DBBB5E}" presName="parenttextcomposite" presStyleCnt="0"/>
      <dgm:spPr/>
    </dgm:pt>
    <dgm:pt modelId="{1F58D843-4CE2-447F-A607-6D49390DB38C}" type="pres">
      <dgm:prSet presAssocID="{C875C1D3-BB66-46E1-BEF5-29E4A8DBBB5E}" presName="parenttext" presStyleLbl="revTx" presStyleIdx="3" presStyleCnt="4">
        <dgm:presLayoutVars>
          <dgm:chMax/>
          <dgm:chPref val="2"/>
          <dgm:bulletEnabled val="1"/>
        </dgm:presLayoutVars>
      </dgm:prSet>
      <dgm:spPr/>
      <dgm:t>
        <a:bodyPr/>
        <a:lstStyle/>
        <a:p>
          <a:endParaRPr lang="fr-FR"/>
        </a:p>
      </dgm:t>
    </dgm:pt>
    <dgm:pt modelId="{DF6514B2-B9E1-4731-B51E-848B24F833A5}" type="pres">
      <dgm:prSet presAssocID="{C875C1D3-BB66-46E1-BEF5-29E4A8DBBB5E}" presName="parallelogramComposite" presStyleCnt="0"/>
      <dgm:spPr/>
    </dgm:pt>
    <dgm:pt modelId="{C22A698C-460D-41F4-99A0-DB90FED03837}" type="pres">
      <dgm:prSet presAssocID="{C875C1D3-BB66-46E1-BEF5-29E4A8DBBB5E}" presName="parallelogram1" presStyleLbl="alignNode1" presStyleIdx="21" presStyleCnt="28"/>
      <dgm:spPr/>
    </dgm:pt>
    <dgm:pt modelId="{D1E1CFAF-8DBB-4BD8-A9DA-D20658997B2F}" type="pres">
      <dgm:prSet presAssocID="{C875C1D3-BB66-46E1-BEF5-29E4A8DBBB5E}" presName="parallelogram2" presStyleLbl="alignNode1" presStyleIdx="22" presStyleCnt="28"/>
      <dgm:spPr/>
    </dgm:pt>
    <dgm:pt modelId="{2C344153-F0A3-4F64-8CE7-9563BF4B7050}" type="pres">
      <dgm:prSet presAssocID="{C875C1D3-BB66-46E1-BEF5-29E4A8DBBB5E}" presName="parallelogram3" presStyleLbl="alignNode1" presStyleIdx="23" presStyleCnt="28"/>
      <dgm:spPr/>
    </dgm:pt>
    <dgm:pt modelId="{A901FF73-0329-41F6-9A9B-B93495A89D20}" type="pres">
      <dgm:prSet presAssocID="{C875C1D3-BB66-46E1-BEF5-29E4A8DBBB5E}" presName="parallelogram4" presStyleLbl="alignNode1" presStyleIdx="24" presStyleCnt="28"/>
      <dgm:spPr/>
    </dgm:pt>
    <dgm:pt modelId="{D9A9B7B0-75CB-4917-85DB-AEB2314B4A78}" type="pres">
      <dgm:prSet presAssocID="{C875C1D3-BB66-46E1-BEF5-29E4A8DBBB5E}" presName="parallelogram5" presStyleLbl="alignNode1" presStyleIdx="25" presStyleCnt="28"/>
      <dgm:spPr/>
    </dgm:pt>
    <dgm:pt modelId="{6C4DD776-9EAE-4856-887D-EB4259F7EF4A}" type="pres">
      <dgm:prSet presAssocID="{C875C1D3-BB66-46E1-BEF5-29E4A8DBBB5E}" presName="parallelogram6" presStyleLbl="alignNode1" presStyleIdx="26" presStyleCnt="28"/>
      <dgm:spPr/>
    </dgm:pt>
    <dgm:pt modelId="{7365C8BF-B9E6-4587-A2A7-49AD3EA06174}" type="pres">
      <dgm:prSet presAssocID="{C875C1D3-BB66-46E1-BEF5-29E4A8DBBB5E}" presName="parallelogram7" presStyleLbl="alignNode1" presStyleIdx="27" presStyleCnt="28"/>
      <dgm:spPr/>
    </dgm:pt>
  </dgm:ptLst>
  <dgm:cxnLst>
    <dgm:cxn modelId="{8511E660-3592-494D-8EC0-28900B2D5FE8}" srcId="{FB9E4FBC-77B4-4DF6-A48D-69943ABDC9FC}" destId="{C875C1D3-BB66-46E1-BEF5-29E4A8DBBB5E}" srcOrd="3" destOrd="0" parTransId="{849103BC-E5CE-456B-BEE6-B905B017C507}" sibTransId="{E5BC5A90-53F9-4FB7-A3C8-9872ACE5F477}"/>
    <dgm:cxn modelId="{39E0E2DD-DCBF-475F-AC86-9D9C574EE1BB}" srcId="{FB9E4FBC-77B4-4DF6-A48D-69943ABDC9FC}" destId="{0082685A-D831-40FB-8505-5030D0850FFF}" srcOrd="2" destOrd="0" parTransId="{5C654823-31F2-43DF-8FB9-81FED396519E}" sibTransId="{5B831CE9-ADA4-4E1D-A9BB-DCAE84486120}"/>
    <dgm:cxn modelId="{B1480C1B-5ED8-47D0-B268-1F2F0E7FC5A5}" srcId="{FB9E4FBC-77B4-4DF6-A48D-69943ABDC9FC}" destId="{920C123F-E3D4-465F-973A-A1794A879451}" srcOrd="1" destOrd="0" parTransId="{68A17B1C-C2D3-4723-8660-D5BB44C6503F}" sibTransId="{9AF6EB01-F398-4F9C-A1B4-5DC206C4359B}"/>
    <dgm:cxn modelId="{75936217-D043-4C02-B980-1027898E63F0}" srcId="{FB9E4FBC-77B4-4DF6-A48D-69943ABDC9FC}" destId="{0087391F-9C9E-42B9-BFBC-01B95765AC0B}" srcOrd="0" destOrd="0" parTransId="{8785982E-BCB6-4C85-9908-CF6C24CFC704}" sibTransId="{67283B04-5D1D-4B7C-A721-AC290BEFE53F}"/>
    <dgm:cxn modelId="{FF562C8D-8908-4CFE-B05A-52EA00F75596}" type="presOf" srcId="{0082685A-D831-40FB-8505-5030D0850FFF}" destId="{C6BE0CA4-6C77-4FBA-AEA0-FF55BFB98608}" srcOrd="0" destOrd="0" presId="urn:microsoft.com/office/officeart/2008/layout/VerticalAccentList"/>
    <dgm:cxn modelId="{E8C57923-8541-41C6-8EF2-8049292A469C}" type="presOf" srcId="{FB9E4FBC-77B4-4DF6-A48D-69943ABDC9FC}" destId="{2A4E8A3F-2B50-48F1-B283-B86EDE9DF6F3}" srcOrd="0" destOrd="0" presId="urn:microsoft.com/office/officeart/2008/layout/VerticalAccentList"/>
    <dgm:cxn modelId="{129F6208-AED1-4548-BAA2-4A7E81DCC5CC}" type="presOf" srcId="{0087391F-9C9E-42B9-BFBC-01B95765AC0B}" destId="{CB508266-2DFD-4EB6-8DE9-D09A05A4D603}" srcOrd="0" destOrd="0" presId="urn:microsoft.com/office/officeart/2008/layout/VerticalAccentList"/>
    <dgm:cxn modelId="{BE75480D-F4CD-4F61-B8F9-FB8C6D5BB0DB}" type="presOf" srcId="{920C123F-E3D4-465F-973A-A1794A879451}" destId="{FBB752C7-4631-4EAC-88A9-C10D76B73B37}" srcOrd="0" destOrd="0" presId="urn:microsoft.com/office/officeart/2008/layout/VerticalAccentList"/>
    <dgm:cxn modelId="{A28F2A53-1673-473C-A74D-BBF72E59C729}" type="presOf" srcId="{C875C1D3-BB66-46E1-BEF5-29E4A8DBBB5E}" destId="{1F58D843-4CE2-447F-A607-6D49390DB38C}" srcOrd="0" destOrd="0" presId="urn:microsoft.com/office/officeart/2008/layout/VerticalAccentList"/>
    <dgm:cxn modelId="{BCEDE69E-460E-4C59-981A-3CFEE78E1CB7}" type="presParOf" srcId="{2A4E8A3F-2B50-48F1-B283-B86EDE9DF6F3}" destId="{05DB5449-CC6A-47A9-A029-020B91004641}" srcOrd="0" destOrd="0" presId="urn:microsoft.com/office/officeart/2008/layout/VerticalAccentList"/>
    <dgm:cxn modelId="{14DB1325-1087-4D06-95F4-F695D5D78455}" type="presParOf" srcId="{05DB5449-CC6A-47A9-A029-020B91004641}" destId="{CB508266-2DFD-4EB6-8DE9-D09A05A4D603}" srcOrd="0" destOrd="0" presId="urn:microsoft.com/office/officeart/2008/layout/VerticalAccentList"/>
    <dgm:cxn modelId="{73BE336E-7D68-400D-914D-2C89CAF41286}" type="presParOf" srcId="{2A4E8A3F-2B50-48F1-B283-B86EDE9DF6F3}" destId="{1BCA2A82-FEB9-4813-B761-274654F1BD9F}" srcOrd="1" destOrd="0" presId="urn:microsoft.com/office/officeart/2008/layout/VerticalAccentList"/>
    <dgm:cxn modelId="{57865237-185B-436D-82A8-30C5E36A5CF9}" type="presParOf" srcId="{1BCA2A82-FEB9-4813-B761-274654F1BD9F}" destId="{1B95B574-73F8-4005-A18B-EF3AADDEBF4F}" srcOrd="0" destOrd="0" presId="urn:microsoft.com/office/officeart/2008/layout/VerticalAccentList"/>
    <dgm:cxn modelId="{411D7F5E-BFF9-4B2E-AD2B-FD1E9BECEEBE}" type="presParOf" srcId="{1BCA2A82-FEB9-4813-B761-274654F1BD9F}" destId="{D25E9C10-FFD7-4AD7-BA1E-5B57FD43585F}" srcOrd="1" destOrd="0" presId="urn:microsoft.com/office/officeart/2008/layout/VerticalAccentList"/>
    <dgm:cxn modelId="{F854799C-B101-4027-B569-4628BD1B4A1B}" type="presParOf" srcId="{1BCA2A82-FEB9-4813-B761-274654F1BD9F}" destId="{1F977FCA-F8E5-421B-AC8F-327C47076541}" srcOrd="2" destOrd="0" presId="urn:microsoft.com/office/officeart/2008/layout/VerticalAccentList"/>
    <dgm:cxn modelId="{3A4DC64A-A4CC-4A0D-AA7B-1935F635660A}" type="presParOf" srcId="{1BCA2A82-FEB9-4813-B761-274654F1BD9F}" destId="{FD596DF1-3AE3-4939-9AEB-C8CE7881E6EA}" srcOrd="3" destOrd="0" presId="urn:microsoft.com/office/officeart/2008/layout/VerticalAccentList"/>
    <dgm:cxn modelId="{B169FE25-DFA6-44FD-B10A-1F301DF5DB1A}" type="presParOf" srcId="{1BCA2A82-FEB9-4813-B761-274654F1BD9F}" destId="{91B5FF4E-0424-47F2-8FD7-12538D3F1A9B}" srcOrd="4" destOrd="0" presId="urn:microsoft.com/office/officeart/2008/layout/VerticalAccentList"/>
    <dgm:cxn modelId="{8473F455-7399-4738-99F3-02035DE4FA92}" type="presParOf" srcId="{1BCA2A82-FEB9-4813-B761-274654F1BD9F}" destId="{D6C450B4-2DC0-4569-B0FF-EB51F571FA18}" srcOrd="5" destOrd="0" presId="urn:microsoft.com/office/officeart/2008/layout/VerticalAccentList"/>
    <dgm:cxn modelId="{B08EC705-EC2F-4D51-B8D9-BFB1B3D00ED1}" type="presParOf" srcId="{1BCA2A82-FEB9-4813-B761-274654F1BD9F}" destId="{0E50C6E1-884D-46CE-8267-E08EEA5F8E0B}" srcOrd="6" destOrd="0" presId="urn:microsoft.com/office/officeart/2008/layout/VerticalAccentList"/>
    <dgm:cxn modelId="{41AFEE8C-EAE2-4518-BCED-2BD7E0D6528B}" type="presParOf" srcId="{2A4E8A3F-2B50-48F1-B283-B86EDE9DF6F3}" destId="{9C7D2210-5FD8-468E-9134-55DFB7E4F2E1}" srcOrd="2" destOrd="0" presId="urn:microsoft.com/office/officeart/2008/layout/VerticalAccentList"/>
    <dgm:cxn modelId="{3D20E7F5-0211-4FC2-8601-43F99D8A94B1}" type="presParOf" srcId="{2A4E8A3F-2B50-48F1-B283-B86EDE9DF6F3}" destId="{9FA1E896-D136-456C-AC72-FFE13CB6A8AE}" srcOrd="3" destOrd="0" presId="urn:microsoft.com/office/officeart/2008/layout/VerticalAccentList"/>
    <dgm:cxn modelId="{60385469-510F-43AF-B8B3-5C99D7D63D40}" type="presParOf" srcId="{9FA1E896-D136-456C-AC72-FFE13CB6A8AE}" destId="{FBB752C7-4631-4EAC-88A9-C10D76B73B37}" srcOrd="0" destOrd="0" presId="urn:microsoft.com/office/officeart/2008/layout/VerticalAccentList"/>
    <dgm:cxn modelId="{2A4C3575-B775-4AA3-8234-6E75618158C3}" type="presParOf" srcId="{2A4E8A3F-2B50-48F1-B283-B86EDE9DF6F3}" destId="{A79E244C-EA65-44A6-AFB7-27808F5B2B77}" srcOrd="4" destOrd="0" presId="urn:microsoft.com/office/officeart/2008/layout/VerticalAccentList"/>
    <dgm:cxn modelId="{BC8096D4-3C00-45B1-A1DF-5F4C43E711F8}" type="presParOf" srcId="{A79E244C-EA65-44A6-AFB7-27808F5B2B77}" destId="{A41C07C8-4D0F-4A31-8582-17E667502C42}" srcOrd="0" destOrd="0" presId="urn:microsoft.com/office/officeart/2008/layout/VerticalAccentList"/>
    <dgm:cxn modelId="{E2A213AF-8F06-4CCF-A894-38E2A8C8A793}" type="presParOf" srcId="{A79E244C-EA65-44A6-AFB7-27808F5B2B77}" destId="{E1658F0B-A883-45DF-B797-828AC1AE37FB}" srcOrd="1" destOrd="0" presId="urn:microsoft.com/office/officeart/2008/layout/VerticalAccentList"/>
    <dgm:cxn modelId="{F6A4CAC7-57A1-4696-8FC8-63F59BB05B92}" type="presParOf" srcId="{A79E244C-EA65-44A6-AFB7-27808F5B2B77}" destId="{27A934B2-4A9A-4D03-ACFC-E2F0190D52D0}" srcOrd="2" destOrd="0" presId="urn:microsoft.com/office/officeart/2008/layout/VerticalAccentList"/>
    <dgm:cxn modelId="{310FA816-C503-4C4B-BCE4-3FFCDA60446A}" type="presParOf" srcId="{A79E244C-EA65-44A6-AFB7-27808F5B2B77}" destId="{A96E6832-0557-4881-ABB5-39C33E06EC72}" srcOrd="3" destOrd="0" presId="urn:microsoft.com/office/officeart/2008/layout/VerticalAccentList"/>
    <dgm:cxn modelId="{B7608C84-3875-493C-B7BF-8DAE2F5113F4}" type="presParOf" srcId="{A79E244C-EA65-44A6-AFB7-27808F5B2B77}" destId="{C1118336-995C-4680-881C-1704A4B21E97}" srcOrd="4" destOrd="0" presId="urn:microsoft.com/office/officeart/2008/layout/VerticalAccentList"/>
    <dgm:cxn modelId="{51D78EAB-6410-4292-98F0-4549CD5F84EB}" type="presParOf" srcId="{A79E244C-EA65-44A6-AFB7-27808F5B2B77}" destId="{52AC4FC7-6D43-47AC-A66D-E107C8254F56}" srcOrd="5" destOrd="0" presId="urn:microsoft.com/office/officeart/2008/layout/VerticalAccentList"/>
    <dgm:cxn modelId="{881E8C9B-1A3B-471C-9C91-0E3D46A2F897}" type="presParOf" srcId="{A79E244C-EA65-44A6-AFB7-27808F5B2B77}" destId="{AE0B6B8B-721C-4F47-B69B-6526662F0BAA}" srcOrd="6" destOrd="0" presId="urn:microsoft.com/office/officeart/2008/layout/VerticalAccentList"/>
    <dgm:cxn modelId="{E4B2A32E-DB15-4A8B-BE9C-4DE70487DFEA}" type="presParOf" srcId="{2A4E8A3F-2B50-48F1-B283-B86EDE9DF6F3}" destId="{74DF73DC-4D1A-4651-AD84-6BF1BEAAD897}" srcOrd="5" destOrd="0" presId="urn:microsoft.com/office/officeart/2008/layout/VerticalAccentList"/>
    <dgm:cxn modelId="{B95EB247-FD75-42F3-A846-AD966792681A}" type="presParOf" srcId="{2A4E8A3F-2B50-48F1-B283-B86EDE9DF6F3}" destId="{BD34C455-D449-4ABD-9D2E-3BB549BADDB3}" srcOrd="6" destOrd="0" presId="urn:microsoft.com/office/officeart/2008/layout/VerticalAccentList"/>
    <dgm:cxn modelId="{E2C3CCB3-2004-421D-A587-6FB92E7B87D2}" type="presParOf" srcId="{BD34C455-D449-4ABD-9D2E-3BB549BADDB3}" destId="{C6BE0CA4-6C77-4FBA-AEA0-FF55BFB98608}" srcOrd="0" destOrd="0" presId="urn:microsoft.com/office/officeart/2008/layout/VerticalAccentList"/>
    <dgm:cxn modelId="{6373A00D-58FD-4AF2-9B9C-1A089237375E}" type="presParOf" srcId="{2A4E8A3F-2B50-48F1-B283-B86EDE9DF6F3}" destId="{F3AFA079-09F9-44A4-B2E4-332D514F2798}" srcOrd="7" destOrd="0" presId="urn:microsoft.com/office/officeart/2008/layout/VerticalAccentList"/>
    <dgm:cxn modelId="{4AAE4865-93C5-4188-937A-C77AD74723BE}" type="presParOf" srcId="{F3AFA079-09F9-44A4-B2E4-332D514F2798}" destId="{67184F4C-99A5-4DAD-A69D-659AC5CCF9BE}" srcOrd="0" destOrd="0" presId="urn:microsoft.com/office/officeart/2008/layout/VerticalAccentList"/>
    <dgm:cxn modelId="{24F02B76-EAD4-4321-A0BC-D5412460E953}" type="presParOf" srcId="{F3AFA079-09F9-44A4-B2E4-332D514F2798}" destId="{6568D44B-601D-4850-B012-FBAFD1A06EE3}" srcOrd="1" destOrd="0" presId="urn:microsoft.com/office/officeart/2008/layout/VerticalAccentList"/>
    <dgm:cxn modelId="{9CC79BE7-F67E-4092-9144-B30D81A33349}" type="presParOf" srcId="{F3AFA079-09F9-44A4-B2E4-332D514F2798}" destId="{666B5CAD-CC4D-4948-83E8-4EB44627D550}" srcOrd="2" destOrd="0" presId="urn:microsoft.com/office/officeart/2008/layout/VerticalAccentList"/>
    <dgm:cxn modelId="{BB7E02EC-0ECA-4209-81F4-31436178EC03}" type="presParOf" srcId="{F3AFA079-09F9-44A4-B2E4-332D514F2798}" destId="{9EC454FE-3C16-406B-A8EE-98C4FCCE565B}" srcOrd="3" destOrd="0" presId="urn:microsoft.com/office/officeart/2008/layout/VerticalAccentList"/>
    <dgm:cxn modelId="{87F555E0-A830-4C2B-8E20-BA2AF16B03F9}" type="presParOf" srcId="{F3AFA079-09F9-44A4-B2E4-332D514F2798}" destId="{B261EC27-3F54-4AD0-8FCC-09E73A60D34A}" srcOrd="4" destOrd="0" presId="urn:microsoft.com/office/officeart/2008/layout/VerticalAccentList"/>
    <dgm:cxn modelId="{0B08348A-8A70-4DD9-9B83-4B0217863B97}" type="presParOf" srcId="{F3AFA079-09F9-44A4-B2E4-332D514F2798}" destId="{4FDABBC4-85A3-451B-A69A-ACC8DD1B4FB4}" srcOrd="5" destOrd="0" presId="urn:microsoft.com/office/officeart/2008/layout/VerticalAccentList"/>
    <dgm:cxn modelId="{39180E21-CDC3-4137-89CB-4A7E433EADAD}" type="presParOf" srcId="{F3AFA079-09F9-44A4-B2E4-332D514F2798}" destId="{676BC954-4E61-45E2-8AC0-15FBBCAE94F9}" srcOrd="6" destOrd="0" presId="urn:microsoft.com/office/officeart/2008/layout/VerticalAccentList"/>
    <dgm:cxn modelId="{1AA7A866-AFC6-4094-90F0-FF4DFABEE5E7}" type="presParOf" srcId="{2A4E8A3F-2B50-48F1-B283-B86EDE9DF6F3}" destId="{52239C55-B077-4A4B-897D-06BBF1CA3AE1}" srcOrd="8" destOrd="0" presId="urn:microsoft.com/office/officeart/2008/layout/VerticalAccentList"/>
    <dgm:cxn modelId="{08845EE9-F070-4735-8206-82BDE4A2CA31}" type="presParOf" srcId="{2A4E8A3F-2B50-48F1-B283-B86EDE9DF6F3}" destId="{A1D493D9-F348-40A8-8A17-82395332B72D}" srcOrd="9" destOrd="0" presId="urn:microsoft.com/office/officeart/2008/layout/VerticalAccentList"/>
    <dgm:cxn modelId="{E69E2307-64AA-4F1B-887C-891591117AA6}" type="presParOf" srcId="{A1D493D9-F348-40A8-8A17-82395332B72D}" destId="{1F58D843-4CE2-447F-A607-6D49390DB38C}" srcOrd="0" destOrd="0" presId="urn:microsoft.com/office/officeart/2008/layout/VerticalAccentList"/>
    <dgm:cxn modelId="{9B9962CA-1E45-435D-97BC-219972F4EE7F}" type="presParOf" srcId="{2A4E8A3F-2B50-48F1-B283-B86EDE9DF6F3}" destId="{DF6514B2-B9E1-4731-B51E-848B24F833A5}" srcOrd="10" destOrd="0" presId="urn:microsoft.com/office/officeart/2008/layout/VerticalAccentList"/>
    <dgm:cxn modelId="{4A16F299-9268-4D81-9CD1-224C4473E6C5}" type="presParOf" srcId="{DF6514B2-B9E1-4731-B51E-848B24F833A5}" destId="{C22A698C-460D-41F4-99A0-DB90FED03837}" srcOrd="0" destOrd="0" presId="urn:microsoft.com/office/officeart/2008/layout/VerticalAccentList"/>
    <dgm:cxn modelId="{0A341018-DDD8-4EB9-AAE1-D2734177129E}" type="presParOf" srcId="{DF6514B2-B9E1-4731-B51E-848B24F833A5}" destId="{D1E1CFAF-8DBB-4BD8-A9DA-D20658997B2F}" srcOrd="1" destOrd="0" presId="urn:microsoft.com/office/officeart/2008/layout/VerticalAccentList"/>
    <dgm:cxn modelId="{A1E0074F-AEEB-4512-A989-0F525B785527}" type="presParOf" srcId="{DF6514B2-B9E1-4731-B51E-848B24F833A5}" destId="{2C344153-F0A3-4F64-8CE7-9563BF4B7050}" srcOrd="2" destOrd="0" presId="urn:microsoft.com/office/officeart/2008/layout/VerticalAccentList"/>
    <dgm:cxn modelId="{B0B24B20-55C4-4620-BEDF-12ECF9FB82C6}" type="presParOf" srcId="{DF6514B2-B9E1-4731-B51E-848B24F833A5}" destId="{A901FF73-0329-41F6-9A9B-B93495A89D20}" srcOrd="3" destOrd="0" presId="urn:microsoft.com/office/officeart/2008/layout/VerticalAccentList"/>
    <dgm:cxn modelId="{BBDBBE2B-0A82-4E25-8471-2C1F2246663A}" type="presParOf" srcId="{DF6514B2-B9E1-4731-B51E-848B24F833A5}" destId="{D9A9B7B0-75CB-4917-85DB-AEB2314B4A78}" srcOrd="4" destOrd="0" presId="urn:microsoft.com/office/officeart/2008/layout/VerticalAccentList"/>
    <dgm:cxn modelId="{773334E7-5CA4-4434-878A-AAD547F2C9CE}" type="presParOf" srcId="{DF6514B2-B9E1-4731-B51E-848B24F833A5}" destId="{6C4DD776-9EAE-4856-887D-EB4259F7EF4A}" srcOrd="5" destOrd="0" presId="urn:microsoft.com/office/officeart/2008/layout/VerticalAccentList"/>
    <dgm:cxn modelId="{BE9D5E3B-2DE0-4F6E-B675-60935A6A2B3F}" type="presParOf" srcId="{DF6514B2-B9E1-4731-B51E-848B24F833A5}" destId="{7365C8BF-B9E6-4587-A2A7-49AD3EA06174}"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2E92F3-0AC2-4605-9B5C-A3AA8AEE76A2}" type="doc">
      <dgm:prSet loTypeId="urn:microsoft.com/office/officeart/2005/8/layout/arrow6" loCatId="relationship" qsTypeId="urn:microsoft.com/office/officeart/2005/8/quickstyle/3d7" qsCatId="3D" csTypeId="urn:microsoft.com/office/officeart/2005/8/colors/colorful3" csCatId="colorful" phldr="1"/>
      <dgm:spPr/>
      <dgm:t>
        <a:bodyPr/>
        <a:lstStyle/>
        <a:p>
          <a:endParaRPr lang="fr-FR"/>
        </a:p>
      </dgm:t>
    </dgm:pt>
    <dgm:pt modelId="{807DA406-EB41-4E95-B434-76C7F4E78C75}">
      <dgm:prSet phldrT="[Texte]" custT="1"/>
      <dgm:spPr/>
      <dgm:t>
        <a:bodyPr/>
        <a:lstStyle/>
        <a:p>
          <a:pPr algn="r" rtl="1"/>
          <a:r>
            <a:rPr lang="ar-DZ" sz="4200" dirty="0" smtClean="0">
              <a:solidFill>
                <a:srgbClr val="FF0000"/>
              </a:solidFill>
              <a:cs typeface="+mj-cs"/>
            </a:rPr>
            <a:t>اليقظة هي الفعل ، بينما الذكاء هو رد الفعل</a:t>
          </a:r>
          <a:r>
            <a:rPr lang="ar-DZ" sz="4200" dirty="0" smtClean="0"/>
            <a:t> </a:t>
          </a:r>
          <a:endParaRPr lang="fr-FR" sz="4200" dirty="0"/>
        </a:p>
      </dgm:t>
    </dgm:pt>
    <dgm:pt modelId="{03373B89-DA71-47FB-9B3B-17C9A7F24C80}" type="parTrans" cxnId="{24D2FE34-8D6A-4B9F-BC31-5EF37A65CE62}">
      <dgm:prSet/>
      <dgm:spPr/>
      <dgm:t>
        <a:bodyPr/>
        <a:lstStyle/>
        <a:p>
          <a:endParaRPr lang="fr-FR"/>
        </a:p>
      </dgm:t>
    </dgm:pt>
    <dgm:pt modelId="{13EB168A-A075-4560-A54B-BA79A82525D1}" type="sibTrans" cxnId="{24D2FE34-8D6A-4B9F-BC31-5EF37A65CE62}">
      <dgm:prSet/>
      <dgm:spPr/>
      <dgm:t>
        <a:bodyPr/>
        <a:lstStyle/>
        <a:p>
          <a:endParaRPr lang="fr-FR"/>
        </a:p>
      </dgm:t>
    </dgm:pt>
    <dgm:pt modelId="{62BE8C29-7AAA-4DB8-AE37-38AF201598AA}">
      <dgm:prSet phldrT="[Texte]" custT="1"/>
      <dgm:spPr/>
      <dgm:t>
        <a:bodyPr/>
        <a:lstStyle/>
        <a:p>
          <a:pPr algn="r" rtl="1"/>
          <a:r>
            <a:rPr lang="ar-DZ" sz="2400" b="1" dirty="0" smtClean="0"/>
            <a:t>اليقظة مرحلة من مراحل الذكاء الاقتصادي وتنتهي هاته العملية بتحصيل، تحليل ونشر المعلومات </a:t>
          </a:r>
        </a:p>
        <a:p>
          <a:pPr algn="r" rtl="1"/>
          <a:r>
            <a:rPr lang="ar-DZ" sz="2400" b="1" dirty="0" smtClean="0"/>
            <a:t>الذكاء أشمل من هذا المفهوم فهو يتجاوز اليقظة في توجيه المعلومات كمؤشرات لاتخاذ القرار </a:t>
          </a:r>
          <a:r>
            <a:rPr lang="ar-DZ" sz="2400" b="1" dirty="0" err="1" smtClean="0"/>
            <a:t>الإستراتيجي</a:t>
          </a:r>
          <a:r>
            <a:rPr lang="ar-DZ" sz="2400" b="1" dirty="0" smtClean="0"/>
            <a:t> بما يخدم أهداف المؤسسة والدولة</a:t>
          </a:r>
          <a:endParaRPr lang="fr-FR" sz="2400" b="1" dirty="0"/>
        </a:p>
      </dgm:t>
    </dgm:pt>
    <dgm:pt modelId="{CD3919A9-8FF2-4D3D-82F6-936F2A092B6F}" type="parTrans" cxnId="{E08D8AB9-4D5A-4B2C-B2C8-5750E15595C2}">
      <dgm:prSet/>
      <dgm:spPr/>
      <dgm:t>
        <a:bodyPr/>
        <a:lstStyle/>
        <a:p>
          <a:endParaRPr lang="fr-FR"/>
        </a:p>
      </dgm:t>
    </dgm:pt>
    <dgm:pt modelId="{27B66519-ECA7-48AB-8F02-B50DB1B07956}" type="sibTrans" cxnId="{E08D8AB9-4D5A-4B2C-B2C8-5750E15595C2}">
      <dgm:prSet/>
      <dgm:spPr/>
      <dgm:t>
        <a:bodyPr/>
        <a:lstStyle/>
        <a:p>
          <a:endParaRPr lang="fr-FR"/>
        </a:p>
      </dgm:t>
    </dgm:pt>
    <dgm:pt modelId="{4661EBC6-C546-4477-8C72-8660901AAFC1}">
      <dgm:prSet/>
      <dgm:spPr/>
      <dgm:t>
        <a:bodyPr/>
        <a:lstStyle/>
        <a:p>
          <a:endParaRPr lang="fr-FR"/>
        </a:p>
      </dgm:t>
    </dgm:pt>
    <dgm:pt modelId="{57D69627-75FE-49DD-8DBA-F586C6C22751}" type="parTrans" cxnId="{BB179AD0-32A9-4138-AC70-AD2DAABECE34}">
      <dgm:prSet/>
      <dgm:spPr/>
      <dgm:t>
        <a:bodyPr/>
        <a:lstStyle/>
        <a:p>
          <a:endParaRPr lang="fr-FR"/>
        </a:p>
      </dgm:t>
    </dgm:pt>
    <dgm:pt modelId="{8AF4F647-3F77-4076-979D-1C40EE243DD8}" type="sibTrans" cxnId="{BB179AD0-32A9-4138-AC70-AD2DAABECE34}">
      <dgm:prSet/>
      <dgm:spPr/>
      <dgm:t>
        <a:bodyPr/>
        <a:lstStyle/>
        <a:p>
          <a:endParaRPr lang="fr-FR"/>
        </a:p>
      </dgm:t>
    </dgm:pt>
    <dgm:pt modelId="{538805D5-5110-4161-8AAF-B4279EB8D364}" type="pres">
      <dgm:prSet presAssocID="{562E92F3-0AC2-4605-9B5C-A3AA8AEE76A2}" presName="compositeShape" presStyleCnt="0">
        <dgm:presLayoutVars>
          <dgm:chMax val="2"/>
          <dgm:dir/>
          <dgm:resizeHandles val="exact"/>
        </dgm:presLayoutVars>
      </dgm:prSet>
      <dgm:spPr/>
      <dgm:t>
        <a:bodyPr/>
        <a:lstStyle/>
        <a:p>
          <a:endParaRPr lang="fr-FR"/>
        </a:p>
      </dgm:t>
    </dgm:pt>
    <dgm:pt modelId="{2C395559-A7A3-499F-8CC3-695CA4C0E318}" type="pres">
      <dgm:prSet presAssocID="{562E92F3-0AC2-4605-9B5C-A3AA8AEE76A2}" presName="ribbon" presStyleLbl="node1" presStyleIdx="0" presStyleCnt="1" custScaleY="170168"/>
      <dgm:spPr/>
    </dgm:pt>
    <dgm:pt modelId="{D548617A-C3AD-4C65-80A2-3F130D83091D}" type="pres">
      <dgm:prSet presAssocID="{562E92F3-0AC2-4605-9B5C-A3AA8AEE76A2}" presName="leftArrowText" presStyleLbl="node1" presStyleIdx="0" presStyleCnt="1" custScaleX="133869" custLinFactNeighborX="-12354">
        <dgm:presLayoutVars>
          <dgm:chMax val="0"/>
          <dgm:bulletEnabled val="1"/>
        </dgm:presLayoutVars>
      </dgm:prSet>
      <dgm:spPr/>
      <dgm:t>
        <a:bodyPr/>
        <a:lstStyle/>
        <a:p>
          <a:endParaRPr lang="fr-FR"/>
        </a:p>
      </dgm:t>
    </dgm:pt>
    <dgm:pt modelId="{67E8F312-7501-4E3B-BA68-5DBD769E307D}" type="pres">
      <dgm:prSet presAssocID="{562E92F3-0AC2-4605-9B5C-A3AA8AEE76A2}" presName="rightArrowText" presStyleLbl="node1" presStyleIdx="0" presStyleCnt="1" custScaleX="100000" custScaleY="140097" custLinFactNeighborX="-6702" custLinFactNeighborY="19971">
        <dgm:presLayoutVars>
          <dgm:chMax val="0"/>
          <dgm:bulletEnabled val="1"/>
        </dgm:presLayoutVars>
      </dgm:prSet>
      <dgm:spPr/>
      <dgm:t>
        <a:bodyPr/>
        <a:lstStyle/>
        <a:p>
          <a:endParaRPr lang="fr-FR"/>
        </a:p>
      </dgm:t>
    </dgm:pt>
  </dgm:ptLst>
  <dgm:cxnLst>
    <dgm:cxn modelId="{BB179AD0-32A9-4138-AC70-AD2DAABECE34}" srcId="{562E92F3-0AC2-4605-9B5C-A3AA8AEE76A2}" destId="{4661EBC6-C546-4477-8C72-8660901AAFC1}" srcOrd="2" destOrd="0" parTransId="{57D69627-75FE-49DD-8DBA-F586C6C22751}" sibTransId="{8AF4F647-3F77-4076-979D-1C40EE243DD8}"/>
    <dgm:cxn modelId="{E08D8AB9-4D5A-4B2C-B2C8-5750E15595C2}" srcId="{562E92F3-0AC2-4605-9B5C-A3AA8AEE76A2}" destId="{62BE8C29-7AAA-4DB8-AE37-38AF201598AA}" srcOrd="1" destOrd="0" parTransId="{CD3919A9-8FF2-4D3D-82F6-936F2A092B6F}" sibTransId="{27B66519-ECA7-48AB-8F02-B50DB1B07956}"/>
    <dgm:cxn modelId="{6C512798-83A0-4B49-9A77-2EACEA7BBE18}" type="presOf" srcId="{807DA406-EB41-4E95-B434-76C7F4E78C75}" destId="{D548617A-C3AD-4C65-80A2-3F130D83091D}" srcOrd="0" destOrd="0" presId="urn:microsoft.com/office/officeart/2005/8/layout/arrow6"/>
    <dgm:cxn modelId="{24D2FE34-8D6A-4B9F-BC31-5EF37A65CE62}" srcId="{562E92F3-0AC2-4605-9B5C-A3AA8AEE76A2}" destId="{807DA406-EB41-4E95-B434-76C7F4E78C75}" srcOrd="0" destOrd="0" parTransId="{03373B89-DA71-47FB-9B3B-17C9A7F24C80}" sibTransId="{13EB168A-A075-4560-A54B-BA79A82525D1}"/>
    <dgm:cxn modelId="{87FDF421-47D5-45E0-B618-F5FAE9F7D890}" type="presOf" srcId="{62BE8C29-7AAA-4DB8-AE37-38AF201598AA}" destId="{67E8F312-7501-4E3B-BA68-5DBD769E307D}" srcOrd="0" destOrd="0" presId="urn:microsoft.com/office/officeart/2005/8/layout/arrow6"/>
    <dgm:cxn modelId="{4F09AE7A-B436-4A25-8FE0-A037A4FF7036}" type="presOf" srcId="{562E92F3-0AC2-4605-9B5C-A3AA8AEE76A2}" destId="{538805D5-5110-4161-8AAF-B4279EB8D364}" srcOrd="0" destOrd="0" presId="urn:microsoft.com/office/officeart/2005/8/layout/arrow6"/>
    <dgm:cxn modelId="{4A019B73-97A5-4ED3-BCBF-95468CB4606F}" type="presParOf" srcId="{538805D5-5110-4161-8AAF-B4279EB8D364}" destId="{2C395559-A7A3-499F-8CC3-695CA4C0E318}" srcOrd="0" destOrd="0" presId="urn:microsoft.com/office/officeart/2005/8/layout/arrow6"/>
    <dgm:cxn modelId="{E6FCC9BD-5E9A-4EB2-930B-372593173EFD}" type="presParOf" srcId="{538805D5-5110-4161-8AAF-B4279EB8D364}" destId="{D548617A-C3AD-4C65-80A2-3F130D83091D}" srcOrd="1" destOrd="0" presId="urn:microsoft.com/office/officeart/2005/8/layout/arrow6"/>
    <dgm:cxn modelId="{37D9B1F4-6A99-4D0F-B15E-7353C0235497}" type="presParOf" srcId="{538805D5-5110-4161-8AAF-B4279EB8D364}" destId="{67E8F312-7501-4E3B-BA68-5DBD769E307D}"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C30E6D-C958-4EA7-A73D-9C55265502E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CFE5B0DD-B660-4CCE-86EE-8E7E7A3DD74F}">
      <dgm:prSet phldrT="[Texte]" custT="1"/>
      <dgm:spPr/>
      <dgm:t>
        <a:bodyPr/>
        <a:lstStyle/>
        <a:p>
          <a:r>
            <a:rPr lang="ar-DZ" sz="2800" b="1" dirty="0" smtClean="0">
              <a:solidFill>
                <a:schemeClr val="accent3">
                  <a:lumMod val="20000"/>
                  <a:lumOff val="80000"/>
                </a:schemeClr>
              </a:solidFill>
              <a:cs typeface="+mj-cs"/>
            </a:rPr>
            <a:t>ذكاء السوق </a:t>
          </a:r>
          <a:endParaRPr lang="fr-FR" sz="2800" b="1" dirty="0">
            <a:solidFill>
              <a:schemeClr val="accent3">
                <a:lumMod val="20000"/>
                <a:lumOff val="80000"/>
              </a:schemeClr>
            </a:solidFill>
            <a:cs typeface="+mj-cs"/>
          </a:endParaRPr>
        </a:p>
      </dgm:t>
    </dgm:pt>
    <dgm:pt modelId="{AF017E89-7643-4969-A189-91768963053D}" type="parTrans" cxnId="{BA154397-CDC7-42D0-A00B-6A72AFED7DCC}">
      <dgm:prSet/>
      <dgm:spPr/>
      <dgm:t>
        <a:bodyPr/>
        <a:lstStyle/>
        <a:p>
          <a:endParaRPr lang="fr-FR" sz="2400" b="1">
            <a:cs typeface="+mj-cs"/>
          </a:endParaRPr>
        </a:p>
      </dgm:t>
    </dgm:pt>
    <dgm:pt modelId="{CAAE1FC7-E5D4-480D-856C-2653D43D3433}" type="sibTrans" cxnId="{BA154397-CDC7-42D0-A00B-6A72AFED7DCC}">
      <dgm:prSet/>
      <dgm:spPr/>
      <dgm:t>
        <a:bodyPr/>
        <a:lstStyle/>
        <a:p>
          <a:endParaRPr lang="fr-FR" sz="2400" b="1">
            <a:cs typeface="+mj-cs"/>
          </a:endParaRPr>
        </a:p>
      </dgm:t>
    </dgm:pt>
    <dgm:pt modelId="{95AE7016-9C4E-4E9B-9CA9-C5BD8C637191}">
      <dgm:prSet phldrT="[Texte]" custT="1"/>
      <dgm:spPr/>
      <dgm:t>
        <a:bodyPr/>
        <a:lstStyle/>
        <a:p>
          <a:pPr rtl="1"/>
          <a:r>
            <a:rPr lang="ar-DZ" sz="2400" b="1" dirty="0" smtClean="0">
              <a:cs typeface="+mj-cs"/>
            </a:rPr>
            <a:t>وضع خريطة للتوجهات الحالية والمستقبلية لحاجات وتفضيلات المستهلك ،الأسواق الجديدة، التسويق ، التوزيع ، تجزئة السوق ,,,</a:t>
          </a:r>
          <a:endParaRPr lang="fr-FR" sz="2400" b="1" dirty="0">
            <a:cs typeface="+mj-cs"/>
          </a:endParaRPr>
        </a:p>
      </dgm:t>
    </dgm:pt>
    <dgm:pt modelId="{0D9437A7-98A9-42DB-8074-DBFA1E6DA01B}" type="parTrans" cxnId="{70CDEE1E-22CB-457F-B6A1-4447F82BDF14}">
      <dgm:prSet/>
      <dgm:spPr/>
      <dgm:t>
        <a:bodyPr/>
        <a:lstStyle/>
        <a:p>
          <a:endParaRPr lang="fr-FR" sz="2400" b="1">
            <a:cs typeface="+mj-cs"/>
          </a:endParaRPr>
        </a:p>
      </dgm:t>
    </dgm:pt>
    <dgm:pt modelId="{7DAA3131-E4EB-4859-911A-2479CE059105}" type="sibTrans" cxnId="{70CDEE1E-22CB-457F-B6A1-4447F82BDF14}">
      <dgm:prSet/>
      <dgm:spPr/>
      <dgm:t>
        <a:bodyPr/>
        <a:lstStyle/>
        <a:p>
          <a:endParaRPr lang="fr-FR" sz="2400" b="1">
            <a:cs typeface="+mj-cs"/>
          </a:endParaRPr>
        </a:p>
      </dgm:t>
    </dgm:pt>
    <dgm:pt modelId="{52AA8CD3-E41F-46EF-8498-16CFBF8ACDCA}">
      <dgm:prSet phldrT="[Texte]" custT="1"/>
      <dgm:spPr/>
      <dgm:t>
        <a:bodyPr/>
        <a:lstStyle/>
        <a:p>
          <a:endParaRPr lang="ar-DZ" sz="2800" b="1" dirty="0" smtClean="0">
            <a:solidFill>
              <a:srgbClr val="FF0000"/>
            </a:solidFill>
            <a:cs typeface="+mj-cs"/>
          </a:endParaRPr>
        </a:p>
        <a:p>
          <a:r>
            <a:rPr lang="ar-DZ" sz="2800" b="1" dirty="0" smtClean="0">
              <a:solidFill>
                <a:srgbClr val="FF0000"/>
              </a:solidFill>
              <a:cs typeface="+mj-cs"/>
            </a:rPr>
            <a:t>ذكاء المنافسين </a:t>
          </a:r>
          <a:endParaRPr lang="fr-FR" sz="2800" b="1" dirty="0">
            <a:solidFill>
              <a:srgbClr val="FF0000"/>
            </a:solidFill>
            <a:cs typeface="+mj-cs"/>
          </a:endParaRPr>
        </a:p>
      </dgm:t>
    </dgm:pt>
    <dgm:pt modelId="{9F612664-E5FE-4880-9D6F-D3A0B95DDE2C}" type="parTrans" cxnId="{9260AE11-69C0-4275-8A62-E4F6BC74E0D4}">
      <dgm:prSet/>
      <dgm:spPr/>
      <dgm:t>
        <a:bodyPr/>
        <a:lstStyle/>
        <a:p>
          <a:endParaRPr lang="fr-FR" sz="2400" b="1">
            <a:cs typeface="+mj-cs"/>
          </a:endParaRPr>
        </a:p>
      </dgm:t>
    </dgm:pt>
    <dgm:pt modelId="{677BF526-4203-498B-811D-702BAB950488}" type="sibTrans" cxnId="{9260AE11-69C0-4275-8A62-E4F6BC74E0D4}">
      <dgm:prSet/>
      <dgm:spPr/>
      <dgm:t>
        <a:bodyPr/>
        <a:lstStyle/>
        <a:p>
          <a:endParaRPr lang="fr-FR" sz="2400" b="1">
            <a:cs typeface="+mj-cs"/>
          </a:endParaRPr>
        </a:p>
      </dgm:t>
    </dgm:pt>
    <dgm:pt modelId="{D6FE723C-5EE5-41CC-B951-F50D4F7D76CC}">
      <dgm:prSet phldrT="[Texte]" custT="1"/>
      <dgm:spPr/>
      <dgm:t>
        <a:bodyPr/>
        <a:lstStyle/>
        <a:p>
          <a:pPr rtl="1"/>
          <a:r>
            <a:rPr lang="ar-DZ" sz="2400" b="1" dirty="0" smtClean="0">
              <a:cs typeface="+mj-cs"/>
            </a:rPr>
            <a:t>تقييم استراتيجية التنافس الحاصلة في هيكل المنافسين ، ظهور منتجات جديدة ، دخول منافسين جدد للصناعة,,,</a:t>
          </a:r>
          <a:endParaRPr lang="fr-FR" sz="2400" b="1" dirty="0">
            <a:cs typeface="+mj-cs"/>
          </a:endParaRPr>
        </a:p>
      </dgm:t>
    </dgm:pt>
    <dgm:pt modelId="{5A6D7386-C286-475D-85B3-6CD6B049AD61}" type="parTrans" cxnId="{5C1BAB9A-324C-48FE-9B79-DAC212BC4277}">
      <dgm:prSet/>
      <dgm:spPr/>
      <dgm:t>
        <a:bodyPr/>
        <a:lstStyle/>
        <a:p>
          <a:endParaRPr lang="fr-FR" sz="2400" b="1">
            <a:cs typeface="+mj-cs"/>
          </a:endParaRPr>
        </a:p>
      </dgm:t>
    </dgm:pt>
    <dgm:pt modelId="{6AC50274-7908-4856-9DC8-0C00A85B6E83}" type="sibTrans" cxnId="{5C1BAB9A-324C-48FE-9B79-DAC212BC4277}">
      <dgm:prSet/>
      <dgm:spPr/>
      <dgm:t>
        <a:bodyPr/>
        <a:lstStyle/>
        <a:p>
          <a:endParaRPr lang="fr-FR" sz="2400" b="1">
            <a:cs typeface="+mj-cs"/>
          </a:endParaRPr>
        </a:p>
      </dgm:t>
    </dgm:pt>
    <dgm:pt modelId="{792EB670-294F-4C8B-9985-006CCE1CA684}">
      <dgm:prSet phldrT="[Texte]" custT="1"/>
      <dgm:spPr/>
      <dgm:t>
        <a:bodyPr/>
        <a:lstStyle/>
        <a:p>
          <a:r>
            <a:rPr lang="ar-DZ" sz="2800" b="1" dirty="0" smtClean="0">
              <a:solidFill>
                <a:srgbClr val="00FF00"/>
              </a:solidFill>
              <a:cs typeface="+mj-cs"/>
            </a:rPr>
            <a:t>الذكاء التكنولوجي </a:t>
          </a:r>
          <a:endParaRPr lang="fr-FR" sz="2800" b="1" dirty="0">
            <a:solidFill>
              <a:srgbClr val="00FF00"/>
            </a:solidFill>
            <a:cs typeface="+mj-cs"/>
          </a:endParaRPr>
        </a:p>
      </dgm:t>
    </dgm:pt>
    <dgm:pt modelId="{80F4741C-7F6B-4190-A945-CDA3FD68FA40}" type="parTrans" cxnId="{F6902E5D-67CA-406E-A6C2-EA8165A87252}">
      <dgm:prSet/>
      <dgm:spPr/>
      <dgm:t>
        <a:bodyPr/>
        <a:lstStyle/>
        <a:p>
          <a:endParaRPr lang="fr-FR" sz="2400" b="1">
            <a:cs typeface="+mj-cs"/>
          </a:endParaRPr>
        </a:p>
      </dgm:t>
    </dgm:pt>
    <dgm:pt modelId="{5A04B580-D575-4CFD-9596-33352112A1BE}" type="sibTrans" cxnId="{F6902E5D-67CA-406E-A6C2-EA8165A87252}">
      <dgm:prSet/>
      <dgm:spPr/>
      <dgm:t>
        <a:bodyPr/>
        <a:lstStyle/>
        <a:p>
          <a:endParaRPr lang="fr-FR" sz="2400" b="1">
            <a:cs typeface="+mj-cs"/>
          </a:endParaRPr>
        </a:p>
      </dgm:t>
    </dgm:pt>
    <dgm:pt modelId="{EBC9B64C-9982-465D-A32A-64F1D44C68CD}">
      <dgm:prSet phldrT="[Texte]" custT="1"/>
      <dgm:spPr/>
      <dgm:t>
        <a:bodyPr/>
        <a:lstStyle/>
        <a:p>
          <a:pPr rtl="1"/>
          <a:r>
            <a:rPr lang="ar-DZ" sz="2400" b="1" dirty="0" smtClean="0">
              <a:cs typeface="+mj-cs"/>
            </a:rPr>
            <a:t>تحديد التكلفة والعائد للتكنولوجيا المستخدمة ، دراسة واقع الفجوة التكنولوجية بين المؤسسة ومثيلاتها في القطاع,</a:t>
          </a:r>
          <a:endParaRPr lang="fr-FR" sz="2400" b="1" dirty="0">
            <a:cs typeface="+mj-cs"/>
          </a:endParaRPr>
        </a:p>
      </dgm:t>
    </dgm:pt>
    <dgm:pt modelId="{AC5064DA-75F5-4498-BBB3-615475796FD1}" type="parTrans" cxnId="{EAED32B6-520B-4FF1-9EA1-8C483A7E8A04}">
      <dgm:prSet/>
      <dgm:spPr/>
      <dgm:t>
        <a:bodyPr/>
        <a:lstStyle/>
        <a:p>
          <a:endParaRPr lang="fr-FR" sz="2400" b="1">
            <a:cs typeface="+mj-cs"/>
          </a:endParaRPr>
        </a:p>
      </dgm:t>
    </dgm:pt>
    <dgm:pt modelId="{4FDFFCE7-D124-479A-84F9-1DECC4E4328A}" type="sibTrans" cxnId="{EAED32B6-520B-4FF1-9EA1-8C483A7E8A04}">
      <dgm:prSet/>
      <dgm:spPr/>
      <dgm:t>
        <a:bodyPr/>
        <a:lstStyle/>
        <a:p>
          <a:endParaRPr lang="fr-FR" sz="2400" b="1">
            <a:cs typeface="+mj-cs"/>
          </a:endParaRPr>
        </a:p>
      </dgm:t>
    </dgm:pt>
    <dgm:pt modelId="{12E27F37-B3F3-4A89-B20C-D92785FB0486}">
      <dgm:prSet custT="1"/>
      <dgm:spPr/>
      <dgm:t>
        <a:bodyPr/>
        <a:lstStyle/>
        <a:p>
          <a:r>
            <a:rPr lang="ar-DZ" sz="2800" b="1" dirty="0" smtClean="0">
              <a:solidFill>
                <a:srgbClr val="FFFF00"/>
              </a:solidFill>
              <a:cs typeface="+mj-cs"/>
            </a:rPr>
            <a:t>ذكاء العميل </a:t>
          </a:r>
          <a:endParaRPr lang="fr-FR" sz="2800" b="1" dirty="0">
            <a:solidFill>
              <a:srgbClr val="FFFF00"/>
            </a:solidFill>
            <a:cs typeface="+mj-cs"/>
          </a:endParaRPr>
        </a:p>
      </dgm:t>
    </dgm:pt>
    <dgm:pt modelId="{EF74E0BA-ACC6-4895-B98B-B2D8E95C8FFD}" type="parTrans" cxnId="{89E97B91-475C-4575-9E20-E946D0D08C4A}">
      <dgm:prSet/>
      <dgm:spPr/>
      <dgm:t>
        <a:bodyPr/>
        <a:lstStyle/>
        <a:p>
          <a:endParaRPr lang="fr-FR" sz="2400" b="1">
            <a:cs typeface="+mj-cs"/>
          </a:endParaRPr>
        </a:p>
      </dgm:t>
    </dgm:pt>
    <dgm:pt modelId="{27F1181C-7094-4430-B568-5FE8C27F2591}" type="sibTrans" cxnId="{89E97B91-475C-4575-9E20-E946D0D08C4A}">
      <dgm:prSet/>
      <dgm:spPr/>
      <dgm:t>
        <a:bodyPr/>
        <a:lstStyle/>
        <a:p>
          <a:endParaRPr lang="fr-FR" sz="2400" b="1">
            <a:cs typeface="+mj-cs"/>
          </a:endParaRPr>
        </a:p>
      </dgm:t>
    </dgm:pt>
    <dgm:pt modelId="{F5E7861F-294A-4C62-93BF-1B9E80241532}">
      <dgm:prSet custT="1"/>
      <dgm:spPr/>
      <dgm:t>
        <a:bodyPr/>
        <a:lstStyle/>
        <a:p>
          <a:pPr rtl="1"/>
          <a:r>
            <a:rPr lang="ar-DZ" sz="2400" b="1" dirty="0" smtClean="0">
              <a:cs typeface="+mj-cs"/>
            </a:rPr>
            <a:t>هو عملية منهجية لجمع وتحليل وتطبيق المعلومات النوعية والكمية حول بيئة العملاء من خلال التركيز على متطلباتهم ورغباتهم الأساسية</a:t>
          </a:r>
          <a:endParaRPr lang="fr-FR" sz="2400" b="1" dirty="0">
            <a:cs typeface="+mj-cs"/>
          </a:endParaRPr>
        </a:p>
      </dgm:t>
    </dgm:pt>
    <dgm:pt modelId="{CB7E0DF0-C037-4F25-BAB2-536C1FA168D8}" type="parTrans" cxnId="{0C45DF25-C302-4A06-9EA6-42DA5A038F04}">
      <dgm:prSet/>
      <dgm:spPr/>
      <dgm:t>
        <a:bodyPr/>
        <a:lstStyle/>
        <a:p>
          <a:endParaRPr lang="fr-FR" sz="2400" b="1">
            <a:cs typeface="+mj-cs"/>
          </a:endParaRPr>
        </a:p>
      </dgm:t>
    </dgm:pt>
    <dgm:pt modelId="{4E01DCE9-2E77-44C2-8DF7-36798E5F2765}" type="sibTrans" cxnId="{0C45DF25-C302-4A06-9EA6-42DA5A038F04}">
      <dgm:prSet/>
      <dgm:spPr/>
      <dgm:t>
        <a:bodyPr/>
        <a:lstStyle/>
        <a:p>
          <a:endParaRPr lang="fr-FR" sz="2400" b="1">
            <a:cs typeface="+mj-cs"/>
          </a:endParaRPr>
        </a:p>
      </dgm:t>
    </dgm:pt>
    <dgm:pt modelId="{23418BBE-CBC1-4BAC-B98E-D98680C07248}" type="pres">
      <dgm:prSet presAssocID="{70C30E6D-C958-4EA7-A73D-9C55265502EA}" presName="linearFlow" presStyleCnt="0">
        <dgm:presLayoutVars>
          <dgm:dir/>
          <dgm:animLvl val="lvl"/>
          <dgm:resizeHandles val="exact"/>
        </dgm:presLayoutVars>
      </dgm:prSet>
      <dgm:spPr/>
      <dgm:t>
        <a:bodyPr/>
        <a:lstStyle/>
        <a:p>
          <a:endParaRPr lang="fr-FR"/>
        </a:p>
      </dgm:t>
    </dgm:pt>
    <dgm:pt modelId="{F5A1026A-B6DE-48C2-A55A-E649AC6F1791}" type="pres">
      <dgm:prSet presAssocID="{CFE5B0DD-B660-4CCE-86EE-8E7E7A3DD74F}" presName="composite" presStyleCnt="0"/>
      <dgm:spPr/>
    </dgm:pt>
    <dgm:pt modelId="{3D859417-03C0-4CD6-AC3E-9EA1CF635F9B}" type="pres">
      <dgm:prSet presAssocID="{CFE5B0DD-B660-4CCE-86EE-8E7E7A3DD74F}" presName="parentText" presStyleLbl="alignNode1" presStyleIdx="0" presStyleCnt="4">
        <dgm:presLayoutVars>
          <dgm:chMax val="1"/>
          <dgm:bulletEnabled val="1"/>
        </dgm:presLayoutVars>
      </dgm:prSet>
      <dgm:spPr/>
      <dgm:t>
        <a:bodyPr/>
        <a:lstStyle/>
        <a:p>
          <a:endParaRPr lang="fr-FR"/>
        </a:p>
      </dgm:t>
    </dgm:pt>
    <dgm:pt modelId="{055C78F7-F62F-4882-9F75-D2F528D9D4BC}" type="pres">
      <dgm:prSet presAssocID="{CFE5B0DD-B660-4CCE-86EE-8E7E7A3DD74F}" presName="descendantText" presStyleLbl="alignAcc1" presStyleIdx="0" presStyleCnt="4">
        <dgm:presLayoutVars>
          <dgm:bulletEnabled val="1"/>
        </dgm:presLayoutVars>
      </dgm:prSet>
      <dgm:spPr/>
      <dgm:t>
        <a:bodyPr/>
        <a:lstStyle/>
        <a:p>
          <a:endParaRPr lang="fr-FR"/>
        </a:p>
      </dgm:t>
    </dgm:pt>
    <dgm:pt modelId="{CCC42182-8357-4ED0-8B06-0EE18181D1C8}" type="pres">
      <dgm:prSet presAssocID="{CAAE1FC7-E5D4-480D-856C-2653D43D3433}" presName="sp" presStyleCnt="0"/>
      <dgm:spPr/>
    </dgm:pt>
    <dgm:pt modelId="{C3604996-5598-4103-A878-80E10A190C1E}" type="pres">
      <dgm:prSet presAssocID="{52AA8CD3-E41F-46EF-8498-16CFBF8ACDCA}" presName="composite" presStyleCnt="0"/>
      <dgm:spPr/>
    </dgm:pt>
    <dgm:pt modelId="{35AE6373-8F4C-402E-81C8-339467D7282F}" type="pres">
      <dgm:prSet presAssocID="{52AA8CD3-E41F-46EF-8498-16CFBF8ACDCA}" presName="parentText" presStyleLbl="alignNode1" presStyleIdx="1" presStyleCnt="4" custScaleX="107801" custLinFactNeighborY="1383">
        <dgm:presLayoutVars>
          <dgm:chMax val="1"/>
          <dgm:bulletEnabled val="1"/>
        </dgm:presLayoutVars>
      </dgm:prSet>
      <dgm:spPr/>
      <dgm:t>
        <a:bodyPr/>
        <a:lstStyle/>
        <a:p>
          <a:endParaRPr lang="fr-FR"/>
        </a:p>
      </dgm:t>
    </dgm:pt>
    <dgm:pt modelId="{DC5901DC-A871-45E4-A411-62637E4BF868}" type="pres">
      <dgm:prSet presAssocID="{52AA8CD3-E41F-46EF-8498-16CFBF8ACDCA}" presName="descendantText" presStyleLbl="alignAcc1" presStyleIdx="1" presStyleCnt="4">
        <dgm:presLayoutVars>
          <dgm:bulletEnabled val="1"/>
        </dgm:presLayoutVars>
      </dgm:prSet>
      <dgm:spPr/>
      <dgm:t>
        <a:bodyPr/>
        <a:lstStyle/>
        <a:p>
          <a:endParaRPr lang="fr-FR"/>
        </a:p>
      </dgm:t>
    </dgm:pt>
    <dgm:pt modelId="{33704338-73A5-4B0E-B023-793670B2B207}" type="pres">
      <dgm:prSet presAssocID="{677BF526-4203-498B-811D-702BAB950488}" presName="sp" presStyleCnt="0"/>
      <dgm:spPr/>
    </dgm:pt>
    <dgm:pt modelId="{C0F27585-6832-46A2-BEF9-FB158BAC1F0E}" type="pres">
      <dgm:prSet presAssocID="{12E27F37-B3F3-4A89-B20C-D92785FB0486}" presName="composite" presStyleCnt="0"/>
      <dgm:spPr/>
    </dgm:pt>
    <dgm:pt modelId="{181F95B9-9BB1-4857-A4E8-623EA0C918D9}" type="pres">
      <dgm:prSet presAssocID="{12E27F37-B3F3-4A89-B20C-D92785FB0486}" presName="parentText" presStyleLbl="alignNode1" presStyleIdx="2" presStyleCnt="4" custLinFactNeighborY="-2914">
        <dgm:presLayoutVars>
          <dgm:chMax val="1"/>
          <dgm:bulletEnabled val="1"/>
        </dgm:presLayoutVars>
      </dgm:prSet>
      <dgm:spPr/>
      <dgm:t>
        <a:bodyPr/>
        <a:lstStyle/>
        <a:p>
          <a:endParaRPr lang="fr-FR"/>
        </a:p>
      </dgm:t>
    </dgm:pt>
    <dgm:pt modelId="{F99C86DD-19B9-4FAF-A024-50D2839D3F93}" type="pres">
      <dgm:prSet presAssocID="{12E27F37-B3F3-4A89-B20C-D92785FB0486}" presName="descendantText" presStyleLbl="alignAcc1" presStyleIdx="2" presStyleCnt="4">
        <dgm:presLayoutVars>
          <dgm:bulletEnabled val="1"/>
        </dgm:presLayoutVars>
      </dgm:prSet>
      <dgm:spPr/>
      <dgm:t>
        <a:bodyPr/>
        <a:lstStyle/>
        <a:p>
          <a:endParaRPr lang="fr-FR"/>
        </a:p>
      </dgm:t>
    </dgm:pt>
    <dgm:pt modelId="{01DF08C1-B764-4449-8DE2-96CB22F386AF}" type="pres">
      <dgm:prSet presAssocID="{27F1181C-7094-4430-B568-5FE8C27F2591}" presName="sp" presStyleCnt="0"/>
      <dgm:spPr/>
    </dgm:pt>
    <dgm:pt modelId="{0F11D6BD-8AF4-4E88-95A6-CDCD23AE823B}" type="pres">
      <dgm:prSet presAssocID="{792EB670-294F-4C8B-9985-006CCE1CA684}" presName="composite" presStyleCnt="0"/>
      <dgm:spPr/>
    </dgm:pt>
    <dgm:pt modelId="{3A8D699A-E50F-407C-B2E9-814BBD8EADC9}" type="pres">
      <dgm:prSet presAssocID="{792EB670-294F-4C8B-9985-006CCE1CA684}" presName="parentText" presStyleLbl="alignNode1" presStyleIdx="3" presStyleCnt="4" custScaleX="128086">
        <dgm:presLayoutVars>
          <dgm:chMax val="1"/>
          <dgm:bulletEnabled val="1"/>
        </dgm:presLayoutVars>
      </dgm:prSet>
      <dgm:spPr/>
      <dgm:t>
        <a:bodyPr/>
        <a:lstStyle/>
        <a:p>
          <a:endParaRPr lang="fr-FR"/>
        </a:p>
      </dgm:t>
    </dgm:pt>
    <dgm:pt modelId="{6B26BA87-03D4-4602-95CE-CB4DB733FA5F}" type="pres">
      <dgm:prSet presAssocID="{792EB670-294F-4C8B-9985-006CCE1CA684}" presName="descendantText" presStyleLbl="alignAcc1" presStyleIdx="3" presStyleCnt="4">
        <dgm:presLayoutVars>
          <dgm:bulletEnabled val="1"/>
        </dgm:presLayoutVars>
      </dgm:prSet>
      <dgm:spPr/>
      <dgm:t>
        <a:bodyPr/>
        <a:lstStyle/>
        <a:p>
          <a:endParaRPr lang="fr-FR"/>
        </a:p>
      </dgm:t>
    </dgm:pt>
  </dgm:ptLst>
  <dgm:cxnLst>
    <dgm:cxn modelId="{5C1BAB9A-324C-48FE-9B79-DAC212BC4277}" srcId="{52AA8CD3-E41F-46EF-8498-16CFBF8ACDCA}" destId="{D6FE723C-5EE5-41CC-B951-F50D4F7D76CC}" srcOrd="0" destOrd="0" parTransId="{5A6D7386-C286-475D-85B3-6CD6B049AD61}" sibTransId="{6AC50274-7908-4856-9DC8-0C00A85B6E83}"/>
    <dgm:cxn modelId="{9260AE11-69C0-4275-8A62-E4F6BC74E0D4}" srcId="{70C30E6D-C958-4EA7-A73D-9C55265502EA}" destId="{52AA8CD3-E41F-46EF-8498-16CFBF8ACDCA}" srcOrd="1" destOrd="0" parTransId="{9F612664-E5FE-4880-9D6F-D3A0B95DDE2C}" sibTransId="{677BF526-4203-498B-811D-702BAB950488}"/>
    <dgm:cxn modelId="{DB6627BC-00A3-4E48-AC99-EF18B43AA4A3}" type="presOf" srcId="{792EB670-294F-4C8B-9985-006CCE1CA684}" destId="{3A8D699A-E50F-407C-B2E9-814BBD8EADC9}" srcOrd="0" destOrd="0" presId="urn:microsoft.com/office/officeart/2005/8/layout/chevron2"/>
    <dgm:cxn modelId="{EAED32B6-520B-4FF1-9EA1-8C483A7E8A04}" srcId="{792EB670-294F-4C8B-9985-006CCE1CA684}" destId="{EBC9B64C-9982-465D-A32A-64F1D44C68CD}" srcOrd="0" destOrd="0" parTransId="{AC5064DA-75F5-4498-BBB3-615475796FD1}" sibTransId="{4FDFFCE7-D124-479A-84F9-1DECC4E4328A}"/>
    <dgm:cxn modelId="{B7C97B96-A221-4F66-ABB7-7218CFCD542D}" type="presOf" srcId="{95AE7016-9C4E-4E9B-9CA9-C5BD8C637191}" destId="{055C78F7-F62F-4882-9F75-D2F528D9D4BC}" srcOrd="0" destOrd="0" presId="urn:microsoft.com/office/officeart/2005/8/layout/chevron2"/>
    <dgm:cxn modelId="{2410559B-515A-4CE3-98D8-1D659A6B9A64}" type="presOf" srcId="{12E27F37-B3F3-4A89-B20C-D92785FB0486}" destId="{181F95B9-9BB1-4857-A4E8-623EA0C918D9}" srcOrd="0" destOrd="0" presId="urn:microsoft.com/office/officeart/2005/8/layout/chevron2"/>
    <dgm:cxn modelId="{A56E537B-E08E-4864-98B3-DC018A282047}" type="presOf" srcId="{F5E7861F-294A-4C62-93BF-1B9E80241532}" destId="{F99C86DD-19B9-4FAF-A024-50D2839D3F93}" srcOrd="0" destOrd="0" presId="urn:microsoft.com/office/officeart/2005/8/layout/chevron2"/>
    <dgm:cxn modelId="{701DDD2B-E777-4617-BD6E-1CB19849E21B}" type="presOf" srcId="{EBC9B64C-9982-465D-A32A-64F1D44C68CD}" destId="{6B26BA87-03D4-4602-95CE-CB4DB733FA5F}" srcOrd="0" destOrd="0" presId="urn:microsoft.com/office/officeart/2005/8/layout/chevron2"/>
    <dgm:cxn modelId="{F6902E5D-67CA-406E-A6C2-EA8165A87252}" srcId="{70C30E6D-C958-4EA7-A73D-9C55265502EA}" destId="{792EB670-294F-4C8B-9985-006CCE1CA684}" srcOrd="3" destOrd="0" parTransId="{80F4741C-7F6B-4190-A945-CDA3FD68FA40}" sibTransId="{5A04B580-D575-4CFD-9596-33352112A1BE}"/>
    <dgm:cxn modelId="{0C45DF25-C302-4A06-9EA6-42DA5A038F04}" srcId="{12E27F37-B3F3-4A89-B20C-D92785FB0486}" destId="{F5E7861F-294A-4C62-93BF-1B9E80241532}" srcOrd="0" destOrd="0" parTransId="{CB7E0DF0-C037-4F25-BAB2-536C1FA168D8}" sibTransId="{4E01DCE9-2E77-44C2-8DF7-36798E5F2765}"/>
    <dgm:cxn modelId="{4510B468-4D4E-4973-9977-4EB8331B26D9}" type="presOf" srcId="{52AA8CD3-E41F-46EF-8498-16CFBF8ACDCA}" destId="{35AE6373-8F4C-402E-81C8-339467D7282F}" srcOrd="0" destOrd="0" presId="urn:microsoft.com/office/officeart/2005/8/layout/chevron2"/>
    <dgm:cxn modelId="{BA154397-CDC7-42D0-A00B-6A72AFED7DCC}" srcId="{70C30E6D-C958-4EA7-A73D-9C55265502EA}" destId="{CFE5B0DD-B660-4CCE-86EE-8E7E7A3DD74F}" srcOrd="0" destOrd="0" parTransId="{AF017E89-7643-4969-A189-91768963053D}" sibTransId="{CAAE1FC7-E5D4-480D-856C-2653D43D3433}"/>
    <dgm:cxn modelId="{3E769CEF-6B39-4CAB-B5FA-900F5AFF75A7}" type="presOf" srcId="{D6FE723C-5EE5-41CC-B951-F50D4F7D76CC}" destId="{DC5901DC-A871-45E4-A411-62637E4BF868}" srcOrd="0" destOrd="0" presId="urn:microsoft.com/office/officeart/2005/8/layout/chevron2"/>
    <dgm:cxn modelId="{88FD3B37-050E-48EC-AFD3-92DF1DDDE72D}" type="presOf" srcId="{CFE5B0DD-B660-4CCE-86EE-8E7E7A3DD74F}" destId="{3D859417-03C0-4CD6-AC3E-9EA1CF635F9B}" srcOrd="0" destOrd="0" presId="urn:microsoft.com/office/officeart/2005/8/layout/chevron2"/>
    <dgm:cxn modelId="{89E97B91-475C-4575-9E20-E946D0D08C4A}" srcId="{70C30E6D-C958-4EA7-A73D-9C55265502EA}" destId="{12E27F37-B3F3-4A89-B20C-D92785FB0486}" srcOrd="2" destOrd="0" parTransId="{EF74E0BA-ACC6-4895-B98B-B2D8E95C8FFD}" sibTransId="{27F1181C-7094-4430-B568-5FE8C27F2591}"/>
    <dgm:cxn modelId="{70CDEE1E-22CB-457F-B6A1-4447F82BDF14}" srcId="{CFE5B0DD-B660-4CCE-86EE-8E7E7A3DD74F}" destId="{95AE7016-9C4E-4E9B-9CA9-C5BD8C637191}" srcOrd="0" destOrd="0" parTransId="{0D9437A7-98A9-42DB-8074-DBFA1E6DA01B}" sibTransId="{7DAA3131-E4EB-4859-911A-2479CE059105}"/>
    <dgm:cxn modelId="{19AB9C52-78ED-4FF0-8C18-76186A8CFC1F}" type="presOf" srcId="{70C30E6D-C958-4EA7-A73D-9C55265502EA}" destId="{23418BBE-CBC1-4BAC-B98E-D98680C07248}" srcOrd="0" destOrd="0" presId="urn:microsoft.com/office/officeart/2005/8/layout/chevron2"/>
    <dgm:cxn modelId="{283634D1-DD3E-4233-B51D-09F85237B95E}" type="presParOf" srcId="{23418BBE-CBC1-4BAC-B98E-D98680C07248}" destId="{F5A1026A-B6DE-48C2-A55A-E649AC6F1791}" srcOrd="0" destOrd="0" presId="urn:microsoft.com/office/officeart/2005/8/layout/chevron2"/>
    <dgm:cxn modelId="{2E5999FF-5546-4072-B3E4-8B1A816BA291}" type="presParOf" srcId="{F5A1026A-B6DE-48C2-A55A-E649AC6F1791}" destId="{3D859417-03C0-4CD6-AC3E-9EA1CF635F9B}" srcOrd="0" destOrd="0" presId="urn:microsoft.com/office/officeart/2005/8/layout/chevron2"/>
    <dgm:cxn modelId="{D4B24F4E-4010-4C17-B2DB-7E8921A3D2B8}" type="presParOf" srcId="{F5A1026A-B6DE-48C2-A55A-E649AC6F1791}" destId="{055C78F7-F62F-4882-9F75-D2F528D9D4BC}" srcOrd="1" destOrd="0" presId="urn:microsoft.com/office/officeart/2005/8/layout/chevron2"/>
    <dgm:cxn modelId="{D30D6D72-539F-49D1-93CA-107F27C2B6C9}" type="presParOf" srcId="{23418BBE-CBC1-4BAC-B98E-D98680C07248}" destId="{CCC42182-8357-4ED0-8B06-0EE18181D1C8}" srcOrd="1" destOrd="0" presId="urn:microsoft.com/office/officeart/2005/8/layout/chevron2"/>
    <dgm:cxn modelId="{777075D1-A44E-4E0C-BF50-6596417DBB5A}" type="presParOf" srcId="{23418BBE-CBC1-4BAC-B98E-D98680C07248}" destId="{C3604996-5598-4103-A878-80E10A190C1E}" srcOrd="2" destOrd="0" presId="urn:microsoft.com/office/officeart/2005/8/layout/chevron2"/>
    <dgm:cxn modelId="{54985163-5089-4009-A066-DF39811F2CD1}" type="presParOf" srcId="{C3604996-5598-4103-A878-80E10A190C1E}" destId="{35AE6373-8F4C-402E-81C8-339467D7282F}" srcOrd="0" destOrd="0" presId="urn:microsoft.com/office/officeart/2005/8/layout/chevron2"/>
    <dgm:cxn modelId="{A46B8E3D-9327-464B-9CF4-1BCB4E706FC5}" type="presParOf" srcId="{C3604996-5598-4103-A878-80E10A190C1E}" destId="{DC5901DC-A871-45E4-A411-62637E4BF868}" srcOrd="1" destOrd="0" presId="urn:microsoft.com/office/officeart/2005/8/layout/chevron2"/>
    <dgm:cxn modelId="{D87080DA-10C4-42CC-A6D2-A941F3837701}" type="presParOf" srcId="{23418BBE-CBC1-4BAC-B98E-D98680C07248}" destId="{33704338-73A5-4B0E-B023-793670B2B207}" srcOrd="3" destOrd="0" presId="urn:microsoft.com/office/officeart/2005/8/layout/chevron2"/>
    <dgm:cxn modelId="{79486028-B24D-49C3-9F67-D31F74D725AE}" type="presParOf" srcId="{23418BBE-CBC1-4BAC-B98E-D98680C07248}" destId="{C0F27585-6832-46A2-BEF9-FB158BAC1F0E}" srcOrd="4" destOrd="0" presId="urn:microsoft.com/office/officeart/2005/8/layout/chevron2"/>
    <dgm:cxn modelId="{3F34813D-6016-4717-9D46-9866690A7695}" type="presParOf" srcId="{C0F27585-6832-46A2-BEF9-FB158BAC1F0E}" destId="{181F95B9-9BB1-4857-A4E8-623EA0C918D9}" srcOrd="0" destOrd="0" presId="urn:microsoft.com/office/officeart/2005/8/layout/chevron2"/>
    <dgm:cxn modelId="{9CFD91B0-0268-4AD5-8AB7-B93B7372084A}" type="presParOf" srcId="{C0F27585-6832-46A2-BEF9-FB158BAC1F0E}" destId="{F99C86DD-19B9-4FAF-A024-50D2839D3F93}" srcOrd="1" destOrd="0" presId="urn:microsoft.com/office/officeart/2005/8/layout/chevron2"/>
    <dgm:cxn modelId="{A1A9D6A6-4710-4E98-8520-F02B564A620E}" type="presParOf" srcId="{23418BBE-CBC1-4BAC-B98E-D98680C07248}" destId="{01DF08C1-B764-4449-8DE2-96CB22F386AF}" srcOrd="5" destOrd="0" presId="urn:microsoft.com/office/officeart/2005/8/layout/chevron2"/>
    <dgm:cxn modelId="{27441D78-DD28-411D-BBAB-4E67497AB2E8}" type="presParOf" srcId="{23418BBE-CBC1-4BAC-B98E-D98680C07248}" destId="{0F11D6BD-8AF4-4E88-95A6-CDCD23AE823B}" srcOrd="6" destOrd="0" presId="urn:microsoft.com/office/officeart/2005/8/layout/chevron2"/>
    <dgm:cxn modelId="{B11A93DD-2530-4D48-9C23-837F275EFBE5}" type="presParOf" srcId="{0F11D6BD-8AF4-4E88-95A6-CDCD23AE823B}" destId="{3A8D699A-E50F-407C-B2E9-814BBD8EADC9}" srcOrd="0" destOrd="0" presId="urn:microsoft.com/office/officeart/2005/8/layout/chevron2"/>
    <dgm:cxn modelId="{1CCE9623-41BD-49CB-BF90-4F246E4F7D69}" type="presParOf" srcId="{0F11D6BD-8AF4-4E88-95A6-CDCD23AE823B}" destId="{6B26BA87-03D4-4602-95CE-CB4DB733FA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5A5FFA-FDFE-49DC-A539-060E41EE543F}"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fr-FR"/>
        </a:p>
      </dgm:t>
    </dgm:pt>
    <dgm:pt modelId="{3D43F2E2-4443-4C3A-8F84-CE370964966C}">
      <dgm:prSet phldrT="[Texte]" custT="1"/>
      <dgm:spPr/>
      <dgm:t>
        <a:bodyPr/>
        <a:lstStyle/>
        <a:p>
          <a:pPr rtl="1"/>
          <a:r>
            <a:rPr lang="ar-DZ" sz="2600" b="1" smtClean="0">
              <a:solidFill>
                <a:srgbClr val="FFFF00"/>
              </a:solidFill>
              <a:cs typeface="+mj-cs"/>
            </a:rPr>
            <a:t>العصور القديمة </a:t>
          </a:r>
          <a:endParaRPr lang="fr-FR" sz="2600" b="1" dirty="0">
            <a:solidFill>
              <a:srgbClr val="FFFF00"/>
            </a:solidFill>
            <a:cs typeface="+mj-cs"/>
          </a:endParaRPr>
        </a:p>
      </dgm:t>
    </dgm:pt>
    <dgm:pt modelId="{23EECF9D-8E4C-4D64-8118-FB877A26427A}" type="parTrans" cxnId="{B0266A24-C0D3-42DA-8D06-497580361305}">
      <dgm:prSet/>
      <dgm:spPr/>
      <dgm:t>
        <a:bodyPr/>
        <a:lstStyle/>
        <a:p>
          <a:pPr rtl="1"/>
          <a:endParaRPr lang="fr-FR" sz="2600" b="1">
            <a:cs typeface="+mj-cs"/>
          </a:endParaRPr>
        </a:p>
      </dgm:t>
    </dgm:pt>
    <dgm:pt modelId="{35A43486-843C-4F71-90FB-604251C44760}" type="sibTrans" cxnId="{B0266A24-C0D3-42DA-8D06-497580361305}">
      <dgm:prSet/>
      <dgm:spPr/>
      <dgm:t>
        <a:bodyPr/>
        <a:lstStyle/>
        <a:p>
          <a:pPr rtl="1"/>
          <a:endParaRPr lang="fr-FR" sz="2600" b="1">
            <a:cs typeface="+mj-cs"/>
          </a:endParaRPr>
        </a:p>
      </dgm:t>
    </dgm:pt>
    <dgm:pt modelId="{A5960ABB-19E2-4A16-BE5D-643715E7C1AE}">
      <dgm:prSet phldrT="[Texte]" custT="1"/>
      <dgm:spPr/>
      <dgm:t>
        <a:bodyPr/>
        <a:lstStyle/>
        <a:p>
          <a:pPr rtl="1"/>
          <a:r>
            <a:rPr lang="ar-DZ" sz="2800" b="1" dirty="0" smtClean="0">
              <a:cs typeface="+mj-cs"/>
            </a:rPr>
            <a:t>المفكر سان تزو</a:t>
          </a:r>
          <a:endParaRPr lang="fr-FR" sz="2800" b="1" dirty="0">
            <a:cs typeface="+mj-cs"/>
          </a:endParaRPr>
        </a:p>
      </dgm:t>
    </dgm:pt>
    <dgm:pt modelId="{7624A7E8-8D38-4561-AFD7-418D3F0167DC}" type="parTrans" cxnId="{26638D8B-2CF7-4594-82C9-8B77AC68F392}">
      <dgm:prSet/>
      <dgm:spPr/>
      <dgm:t>
        <a:bodyPr/>
        <a:lstStyle/>
        <a:p>
          <a:pPr rtl="1"/>
          <a:endParaRPr lang="fr-FR" sz="2600" b="1">
            <a:cs typeface="+mj-cs"/>
          </a:endParaRPr>
        </a:p>
      </dgm:t>
    </dgm:pt>
    <dgm:pt modelId="{7E6CB05F-D3BF-4C24-95AC-69A13ABFAE06}" type="sibTrans" cxnId="{26638D8B-2CF7-4594-82C9-8B77AC68F392}">
      <dgm:prSet/>
      <dgm:spPr/>
      <dgm:t>
        <a:bodyPr/>
        <a:lstStyle/>
        <a:p>
          <a:pPr rtl="1"/>
          <a:endParaRPr lang="fr-FR" sz="2600" b="1">
            <a:cs typeface="+mj-cs"/>
          </a:endParaRPr>
        </a:p>
      </dgm:t>
    </dgm:pt>
    <dgm:pt modelId="{5B924CC0-5832-4AC0-8E68-46574CE5476B}">
      <dgm:prSet phldrT="[Texte]" custT="1"/>
      <dgm:spPr/>
      <dgm:t>
        <a:bodyPr/>
        <a:lstStyle/>
        <a:p>
          <a:pPr rtl="1"/>
          <a:r>
            <a:rPr lang="ar-DZ" sz="2800" b="1" dirty="0" smtClean="0">
              <a:cs typeface="+mj-cs"/>
            </a:rPr>
            <a:t>أول من أشار إلى الذكاء الاستراتيجي (ق4 </a:t>
          </a:r>
          <a:r>
            <a:rPr lang="ar-DZ" sz="2800" b="1" dirty="0" err="1" smtClean="0">
              <a:cs typeface="+mj-cs"/>
            </a:rPr>
            <a:t>ق,م</a:t>
          </a:r>
          <a:r>
            <a:rPr lang="ar-DZ" sz="2800" b="1" dirty="0" smtClean="0">
              <a:cs typeface="+mj-cs"/>
            </a:rPr>
            <a:t>)</a:t>
          </a:r>
          <a:endParaRPr lang="fr-FR" sz="2800" b="1" dirty="0">
            <a:cs typeface="+mj-cs"/>
          </a:endParaRPr>
        </a:p>
      </dgm:t>
    </dgm:pt>
    <dgm:pt modelId="{B51AB600-4E32-4926-8A23-E8A6E759F089}" type="parTrans" cxnId="{5BC55F56-C452-4EE2-B443-39B274583ACA}">
      <dgm:prSet/>
      <dgm:spPr/>
      <dgm:t>
        <a:bodyPr/>
        <a:lstStyle/>
        <a:p>
          <a:pPr rtl="1"/>
          <a:endParaRPr lang="fr-FR" sz="2600" b="1">
            <a:cs typeface="+mj-cs"/>
          </a:endParaRPr>
        </a:p>
      </dgm:t>
    </dgm:pt>
    <dgm:pt modelId="{B21CEB3B-190C-41BB-A239-C1E417513B22}" type="sibTrans" cxnId="{5BC55F56-C452-4EE2-B443-39B274583ACA}">
      <dgm:prSet/>
      <dgm:spPr/>
      <dgm:t>
        <a:bodyPr/>
        <a:lstStyle/>
        <a:p>
          <a:pPr rtl="1"/>
          <a:endParaRPr lang="fr-FR" sz="2600" b="1">
            <a:cs typeface="+mj-cs"/>
          </a:endParaRPr>
        </a:p>
      </dgm:t>
    </dgm:pt>
    <dgm:pt modelId="{721D1F85-E862-4BAF-A558-1EEB60C8CEFB}">
      <dgm:prSet phldrT="[Texte]" custT="1"/>
      <dgm:spPr/>
      <dgm:t>
        <a:bodyPr/>
        <a:lstStyle/>
        <a:p>
          <a:pPr rtl="1"/>
          <a:r>
            <a:rPr lang="ar-DZ" sz="2600" b="1" smtClean="0">
              <a:solidFill>
                <a:srgbClr val="FF0000"/>
              </a:solidFill>
              <a:cs typeface="+mj-cs"/>
            </a:rPr>
            <a:t>أواخر ق 19 وق 20</a:t>
          </a:r>
          <a:endParaRPr lang="fr-FR" sz="2600" b="1" dirty="0">
            <a:solidFill>
              <a:srgbClr val="FF0000"/>
            </a:solidFill>
            <a:cs typeface="+mj-cs"/>
          </a:endParaRPr>
        </a:p>
      </dgm:t>
    </dgm:pt>
    <dgm:pt modelId="{DA4E602A-6E52-405E-8056-37A483507748}" type="parTrans" cxnId="{94D29B0C-E6F9-424F-B6EF-D7491E018C6C}">
      <dgm:prSet/>
      <dgm:spPr/>
      <dgm:t>
        <a:bodyPr/>
        <a:lstStyle/>
        <a:p>
          <a:pPr rtl="1"/>
          <a:endParaRPr lang="fr-FR" sz="2600" b="1">
            <a:cs typeface="+mj-cs"/>
          </a:endParaRPr>
        </a:p>
      </dgm:t>
    </dgm:pt>
    <dgm:pt modelId="{D909491A-01D5-4641-9710-612B75DC2A44}" type="sibTrans" cxnId="{94D29B0C-E6F9-424F-B6EF-D7491E018C6C}">
      <dgm:prSet/>
      <dgm:spPr/>
      <dgm:t>
        <a:bodyPr/>
        <a:lstStyle/>
        <a:p>
          <a:pPr rtl="1"/>
          <a:endParaRPr lang="fr-FR" sz="2600" b="1">
            <a:cs typeface="+mj-cs"/>
          </a:endParaRPr>
        </a:p>
      </dgm:t>
    </dgm:pt>
    <dgm:pt modelId="{F7BD77AA-3FFB-45A2-9A31-DD9984AB1325}">
      <dgm:prSet phldrT="[Texte]" custT="1"/>
      <dgm:spPr/>
      <dgm:t>
        <a:bodyPr/>
        <a:lstStyle/>
        <a:p>
          <a:pPr rtl="1"/>
          <a:r>
            <a:rPr lang="ar-DZ" sz="2800" b="1" dirty="0" smtClean="0">
              <a:cs typeface="+mj-cs"/>
            </a:rPr>
            <a:t>وكالة </a:t>
          </a:r>
          <a:r>
            <a:rPr lang="ar-DZ" sz="2800" b="1" dirty="0" err="1" smtClean="0">
              <a:cs typeface="+mj-cs"/>
            </a:rPr>
            <a:t>الإستخبارات</a:t>
          </a:r>
          <a:r>
            <a:rPr lang="ar-DZ" sz="2800" b="1" dirty="0" smtClean="0">
              <a:cs typeface="+mj-cs"/>
            </a:rPr>
            <a:t> الأمريكية</a:t>
          </a:r>
          <a:r>
            <a:rPr lang="fr-FR" sz="2800" b="1" dirty="0" smtClean="0">
              <a:cs typeface="+mj-cs"/>
            </a:rPr>
            <a:t>CIA</a:t>
          </a:r>
          <a:r>
            <a:rPr lang="ar-DZ" sz="2800" b="1" dirty="0" smtClean="0">
              <a:cs typeface="+mj-cs"/>
            </a:rPr>
            <a:t> أول من استخدم المفهوم في ابرام اتفاقيات التسلح, </a:t>
          </a:r>
          <a:endParaRPr lang="fr-FR" sz="2800" b="1" dirty="0">
            <a:cs typeface="+mj-cs"/>
          </a:endParaRPr>
        </a:p>
      </dgm:t>
    </dgm:pt>
    <dgm:pt modelId="{1DDE8065-E26C-4213-884A-F825C20E48B7}" type="parTrans" cxnId="{EDE650D7-5C3E-4020-B752-C1E44D7D9BEE}">
      <dgm:prSet/>
      <dgm:spPr/>
      <dgm:t>
        <a:bodyPr/>
        <a:lstStyle/>
        <a:p>
          <a:pPr rtl="1"/>
          <a:endParaRPr lang="fr-FR" sz="2600" b="1">
            <a:cs typeface="+mj-cs"/>
          </a:endParaRPr>
        </a:p>
      </dgm:t>
    </dgm:pt>
    <dgm:pt modelId="{DB309CC9-C6C2-4855-A67A-F32A78061037}" type="sibTrans" cxnId="{EDE650D7-5C3E-4020-B752-C1E44D7D9BEE}">
      <dgm:prSet/>
      <dgm:spPr/>
      <dgm:t>
        <a:bodyPr/>
        <a:lstStyle/>
        <a:p>
          <a:pPr rtl="1"/>
          <a:endParaRPr lang="fr-FR" sz="2600" b="1">
            <a:cs typeface="+mj-cs"/>
          </a:endParaRPr>
        </a:p>
      </dgm:t>
    </dgm:pt>
    <dgm:pt modelId="{200844D5-3D79-4535-949A-72C3018CE97C}">
      <dgm:prSet phldrT="[Texte]" custT="1"/>
      <dgm:spPr/>
      <dgm:t>
        <a:bodyPr/>
        <a:lstStyle/>
        <a:p>
          <a:pPr rtl="1"/>
          <a:r>
            <a:rPr lang="ar-DZ" sz="2800" b="1" dirty="0" smtClean="0">
              <a:cs typeface="+mj-cs"/>
            </a:rPr>
            <a:t>وظف الكاتب </a:t>
          </a:r>
          <a:r>
            <a:rPr lang="fr-FR" sz="2800" b="1" dirty="0" smtClean="0">
              <a:cs typeface="+mj-cs"/>
            </a:rPr>
            <a:t>Kent Sherman </a:t>
          </a:r>
          <a:r>
            <a:rPr lang="ar-DZ" sz="2800" b="1" dirty="0" smtClean="0">
              <a:cs typeface="+mj-cs"/>
            </a:rPr>
            <a:t>العضو السابق في وكالة </a:t>
          </a:r>
          <a:r>
            <a:rPr lang="ar-DZ" sz="2800" b="1" dirty="0" err="1" smtClean="0">
              <a:cs typeface="+mj-cs"/>
            </a:rPr>
            <a:t>الإستخبارات</a:t>
          </a:r>
          <a:r>
            <a:rPr lang="ar-DZ" sz="2800" b="1" dirty="0" smtClean="0">
              <a:cs typeface="+mj-cs"/>
            </a:rPr>
            <a:t> الأمريكية العديد من الكتب التي تناولت دور الذكاء </a:t>
          </a:r>
          <a:r>
            <a:rPr lang="ar-DZ" sz="2800" b="1" dirty="0" err="1" smtClean="0">
              <a:cs typeface="+mj-cs"/>
            </a:rPr>
            <a:t>الإستراتيجي</a:t>
          </a:r>
          <a:r>
            <a:rPr lang="ar-DZ" sz="2800" b="1" dirty="0" smtClean="0">
              <a:cs typeface="+mj-cs"/>
            </a:rPr>
            <a:t> في تحقيق </a:t>
          </a:r>
          <a:r>
            <a:rPr lang="ar-DZ" sz="2800" b="1" dirty="0" err="1" smtClean="0">
              <a:cs typeface="+mj-cs"/>
            </a:rPr>
            <a:t>الإنتصار</a:t>
          </a:r>
          <a:r>
            <a:rPr lang="ar-DZ" sz="2800" b="1" dirty="0" smtClean="0">
              <a:cs typeface="+mj-cs"/>
            </a:rPr>
            <a:t> والتجسس وشن الحروب العسكرية,</a:t>
          </a:r>
          <a:endParaRPr lang="fr-FR" sz="2800" b="1" dirty="0">
            <a:cs typeface="+mj-cs"/>
          </a:endParaRPr>
        </a:p>
      </dgm:t>
    </dgm:pt>
    <dgm:pt modelId="{0F58640A-58A8-4135-AF49-25B796849C2C}" type="parTrans" cxnId="{5DF65489-84E7-4CC7-A903-7AF80F6C1911}">
      <dgm:prSet/>
      <dgm:spPr/>
      <dgm:t>
        <a:bodyPr/>
        <a:lstStyle/>
        <a:p>
          <a:pPr rtl="1"/>
          <a:endParaRPr lang="fr-FR" sz="2600" b="1">
            <a:cs typeface="+mj-cs"/>
          </a:endParaRPr>
        </a:p>
      </dgm:t>
    </dgm:pt>
    <dgm:pt modelId="{1095DBED-71FF-4D46-A5A3-99630142F6FB}" type="sibTrans" cxnId="{5DF65489-84E7-4CC7-A903-7AF80F6C1911}">
      <dgm:prSet/>
      <dgm:spPr/>
      <dgm:t>
        <a:bodyPr/>
        <a:lstStyle/>
        <a:p>
          <a:pPr rtl="1"/>
          <a:endParaRPr lang="fr-FR" sz="2600" b="1">
            <a:cs typeface="+mj-cs"/>
          </a:endParaRPr>
        </a:p>
      </dgm:t>
    </dgm:pt>
    <dgm:pt modelId="{637ECA4A-5D24-40AE-8976-626BB748F205}">
      <dgm:prSet phldrT="[Texte]" custT="1"/>
      <dgm:spPr/>
      <dgm:t>
        <a:bodyPr/>
        <a:lstStyle/>
        <a:p>
          <a:pPr rtl="1"/>
          <a:r>
            <a:rPr lang="ar-DZ" sz="2600" b="1" dirty="0" smtClean="0">
              <a:solidFill>
                <a:schemeClr val="tx1">
                  <a:lumMod val="95000"/>
                </a:schemeClr>
              </a:solidFill>
              <a:cs typeface="+mj-cs"/>
            </a:rPr>
            <a:t>القرن 20</a:t>
          </a:r>
          <a:endParaRPr lang="fr-FR" sz="2600" b="1" dirty="0">
            <a:solidFill>
              <a:schemeClr val="tx1">
                <a:lumMod val="95000"/>
              </a:schemeClr>
            </a:solidFill>
            <a:cs typeface="+mj-cs"/>
          </a:endParaRPr>
        </a:p>
      </dgm:t>
    </dgm:pt>
    <dgm:pt modelId="{91364F3A-B5BC-4AA2-8166-9D28D4B6138B}" type="parTrans" cxnId="{C51C0802-4177-4128-B9B8-315AEE605933}">
      <dgm:prSet/>
      <dgm:spPr/>
      <dgm:t>
        <a:bodyPr/>
        <a:lstStyle/>
        <a:p>
          <a:pPr rtl="1"/>
          <a:endParaRPr lang="fr-FR" sz="2600" b="1">
            <a:cs typeface="+mj-cs"/>
          </a:endParaRPr>
        </a:p>
      </dgm:t>
    </dgm:pt>
    <dgm:pt modelId="{E8838412-87D8-4030-B9D1-225E60BE86C5}" type="sibTrans" cxnId="{C51C0802-4177-4128-B9B8-315AEE605933}">
      <dgm:prSet/>
      <dgm:spPr/>
      <dgm:t>
        <a:bodyPr/>
        <a:lstStyle/>
        <a:p>
          <a:pPr rtl="1"/>
          <a:endParaRPr lang="fr-FR" sz="2600" b="1">
            <a:cs typeface="+mj-cs"/>
          </a:endParaRPr>
        </a:p>
      </dgm:t>
    </dgm:pt>
    <dgm:pt modelId="{A99D31AD-ECB5-44AD-B27B-37DC4BE9E151}">
      <dgm:prSet phldrT="[Texte]" custT="1"/>
      <dgm:spPr/>
      <dgm:t>
        <a:bodyPr/>
        <a:lstStyle/>
        <a:p>
          <a:pPr rtl="1"/>
          <a:r>
            <a:rPr lang="ar-DZ" sz="2800" b="1" smtClean="0">
              <a:cs typeface="+mj-cs"/>
            </a:rPr>
            <a:t>وتوسع أفق استخدام </a:t>
          </a:r>
          <a:r>
            <a:rPr lang="fr-FR" sz="2800" b="1" smtClean="0">
              <a:cs typeface="+mj-cs"/>
            </a:rPr>
            <a:t>SI </a:t>
          </a:r>
          <a:r>
            <a:rPr lang="ar-DZ" sz="2800" b="1" smtClean="0">
              <a:cs typeface="+mj-cs"/>
            </a:rPr>
            <a:t> ليشمل عالم الأعمال والمنظمات التجارية حيث تم إنشاء مايسمى </a:t>
          </a:r>
          <a:r>
            <a:rPr lang="ar-DZ" sz="2800" b="1" smtClean="0">
              <a:solidFill>
                <a:srgbClr val="FF0000"/>
              </a:solidFill>
              <a:cs typeface="+mj-cs"/>
            </a:rPr>
            <a:t>بمجتمع الذكاء الإستراتيجي </a:t>
          </a:r>
          <a:r>
            <a:rPr lang="ar-DZ" sz="2800" b="1" smtClean="0">
              <a:cs typeface="+mj-cs"/>
            </a:rPr>
            <a:t>داخل العديد من المنظمات الكبرى في اوربا وأمريكا في بداية ق 21 بهدف توفير المعلومات للإدارات العليا وتدريب واكتشاف الكوادر في هذا المجال,</a:t>
          </a:r>
          <a:endParaRPr lang="fr-FR" sz="2800" b="1" dirty="0">
            <a:cs typeface="+mj-cs"/>
          </a:endParaRPr>
        </a:p>
      </dgm:t>
    </dgm:pt>
    <dgm:pt modelId="{691229CA-CC41-4198-B2C8-9DCA3EAC0912}" type="parTrans" cxnId="{D97DBF8D-7D87-4373-BD78-4655E3B7325F}">
      <dgm:prSet/>
      <dgm:spPr/>
      <dgm:t>
        <a:bodyPr/>
        <a:lstStyle/>
        <a:p>
          <a:pPr rtl="1"/>
          <a:endParaRPr lang="fr-FR" sz="2600" b="1">
            <a:cs typeface="+mj-cs"/>
          </a:endParaRPr>
        </a:p>
      </dgm:t>
    </dgm:pt>
    <dgm:pt modelId="{133EA613-1BD3-4A8B-A026-A09540503496}" type="sibTrans" cxnId="{D97DBF8D-7D87-4373-BD78-4655E3B7325F}">
      <dgm:prSet/>
      <dgm:spPr/>
      <dgm:t>
        <a:bodyPr/>
        <a:lstStyle/>
        <a:p>
          <a:pPr rtl="1"/>
          <a:endParaRPr lang="fr-FR" sz="2600" b="1">
            <a:cs typeface="+mj-cs"/>
          </a:endParaRPr>
        </a:p>
      </dgm:t>
    </dgm:pt>
    <dgm:pt modelId="{3FCF7ECB-978F-4912-B13B-476D844D7E53}" type="pres">
      <dgm:prSet presAssocID="{765A5FFA-FDFE-49DC-A539-060E41EE543F}" presName="linearFlow" presStyleCnt="0">
        <dgm:presLayoutVars>
          <dgm:dir/>
          <dgm:animLvl val="lvl"/>
          <dgm:resizeHandles val="exact"/>
        </dgm:presLayoutVars>
      </dgm:prSet>
      <dgm:spPr/>
      <dgm:t>
        <a:bodyPr/>
        <a:lstStyle/>
        <a:p>
          <a:endParaRPr lang="fr-FR"/>
        </a:p>
      </dgm:t>
    </dgm:pt>
    <dgm:pt modelId="{DCE17435-560A-46DB-9596-2B841F93D994}" type="pres">
      <dgm:prSet presAssocID="{3D43F2E2-4443-4C3A-8F84-CE370964966C}" presName="composite" presStyleCnt="0"/>
      <dgm:spPr/>
    </dgm:pt>
    <dgm:pt modelId="{72F9C442-DD44-4E27-9B41-BD41D92903FD}" type="pres">
      <dgm:prSet presAssocID="{3D43F2E2-4443-4C3A-8F84-CE370964966C}" presName="parentText" presStyleLbl="alignNode1" presStyleIdx="0" presStyleCnt="3" custLinFactNeighborY="-1986">
        <dgm:presLayoutVars>
          <dgm:chMax val="1"/>
          <dgm:bulletEnabled val="1"/>
        </dgm:presLayoutVars>
      </dgm:prSet>
      <dgm:spPr/>
      <dgm:t>
        <a:bodyPr/>
        <a:lstStyle/>
        <a:p>
          <a:endParaRPr lang="fr-FR"/>
        </a:p>
      </dgm:t>
    </dgm:pt>
    <dgm:pt modelId="{21AF1F1F-49EC-4C87-AA1E-1AE7039BBFB8}" type="pres">
      <dgm:prSet presAssocID="{3D43F2E2-4443-4C3A-8F84-CE370964966C}" presName="descendantText" presStyleLbl="alignAcc1" presStyleIdx="0" presStyleCnt="3" custScaleX="100000" custScaleY="125588" custLinFactNeighborX="1140">
        <dgm:presLayoutVars>
          <dgm:bulletEnabled val="1"/>
        </dgm:presLayoutVars>
      </dgm:prSet>
      <dgm:spPr/>
      <dgm:t>
        <a:bodyPr/>
        <a:lstStyle/>
        <a:p>
          <a:endParaRPr lang="fr-FR"/>
        </a:p>
      </dgm:t>
    </dgm:pt>
    <dgm:pt modelId="{6075532F-5ACA-4935-BC64-88D5C4F8F73E}" type="pres">
      <dgm:prSet presAssocID="{35A43486-843C-4F71-90FB-604251C44760}" presName="sp" presStyleCnt="0"/>
      <dgm:spPr/>
    </dgm:pt>
    <dgm:pt modelId="{693E0631-D4AF-4696-9084-0CB2BC1A64FB}" type="pres">
      <dgm:prSet presAssocID="{721D1F85-E862-4BAF-A558-1EEB60C8CEFB}" presName="composite" presStyleCnt="0"/>
      <dgm:spPr/>
    </dgm:pt>
    <dgm:pt modelId="{96165B44-FB56-469C-954E-123EDC46227B}" type="pres">
      <dgm:prSet presAssocID="{721D1F85-E862-4BAF-A558-1EEB60C8CEFB}" presName="parentText" presStyleLbl="alignNode1" presStyleIdx="1" presStyleCnt="3" custScaleY="119540">
        <dgm:presLayoutVars>
          <dgm:chMax val="1"/>
          <dgm:bulletEnabled val="1"/>
        </dgm:presLayoutVars>
      </dgm:prSet>
      <dgm:spPr/>
      <dgm:t>
        <a:bodyPr/>
        <a:lstStyle/>
        <a:p>
          <a:endParaRPr lang="fr-FR"/>
        </a:p>
      </dgm:t>
    </dgm:pt>
    <dgm:pt modelId="{B8658055-1099-4FD1-81DB-113665B78733}" type="pres">
      <dgm:prSet presAssocID="{721D1F85-E862-4BAF-A558-1EEB60C8CEFB}" presName="descendantText" presStyleLbl="alignAcc1" presStyleIdx="1" presStyleCnt="3" custScaleY="159014" custLinFactNeighborX="128">
        <dgm:presLayoutVars>
          <dgm:bulletEnabled val="1"/>
        </dgm:presLayoutVars>
      </dgm:prSet>
      <dgm:spPr/>
      <dgm:t>
        <a:bodyPr/>
        <a:lstStyle/>
        <a:p>
          <a:endParaRPr lang="fr-FR"/>
        </a:p>
      </dgm:t>
    </dgm:pt>
    <dgm:pt modelId="{C896F89E-B350-45A1-B96A-C11ECCBEE67C}" type="pres">
      <dgm:prSet presAssocID="{D909491A-01D5-4641-9710-612B75DC2A44}" presName="sp" presStyleCnt="0"/>
      <dgm:spPr/>
    </dgm:pt>
    <dgm:pt modelId="{D61C75F6-F133-4881-8D4D-36A7EB005A85}" type="pres">
      <dgm:prSet presAssocID="{637ECA4A-5D24-40AE-8976-626BB748F205}" presName="composite" presStyleCnt="0"/>
      <dgm:spPr/>
    </dgm:pt>
    <dgm:pt modelId="{9B7E5787-386E-459A-B0BF-E530115AB2CD}" type="pres">
      <dgm:prSet presAssocID="{637ECA4A-5D24-40AE-8976-626BB748F205}" presName="parentText" presStyleLbl="alignNode1" presStyleIdx="2" presStyleCnt="3" custScaleY="112437">
        <dgm:presLayoutVars>
          <dgm:chMax val="1"/>
          <dgm:bulletEnabled val="1"/>
        </dgm:presLayoutVars>
      </dgm:prSet>
      <dgm:spPr/>
      <dgm:t>
        <a:bodyPr/>
        <a:lstStyle/>
        <a:p>
          <a:endParaRPr lang="fr-FR"/>
        </a:p>
      </dgm:t>
    </dgm:pt>
    <dgm:pt modelId="{916E5A4C-AE06-4ED1-AD6D-63E863D465AE}" type="pres">
      <dgm:prSet presAssocID="{637ECA4A-5D24-40AE-8976-626BB748F205}" presName="descendantText" presStyleLbl="alignAcc1" presStyleIdx="2" presStyleCnt="3" custScaleY="170466">
        <dgm:presLayoutVars>
          <dgm:bulletEnabled val="1"/>
        </dgm:presLayoutVars>
      </dgm:prSet>
      <dgm:spPr/>
      <dgm:t>
        <a:bodyPr/>
        <a:lstStyle/>
        <a:p>
          <a:endParaRPr lang="fr-FR"/>
        </a:p>
      </dgm:t>
    </dgm:pt>
  </dgm:ptLst>
  <dgm:cxnLst>
    <dgm:cxn modelId="{135E5D1D-36FB-4729-8A3C-8DE41C93A09B}" type="presOf" srcId="{200844D5-3D79-4535-949A-72C3018CE97C}" destId="{B8658055-1099-4FD1-81DB-113665B78733}" srcOrd="0" destOrd="1" presId="urn:microsoft.com/office/officeart/2005/8/layout/chevron2"/>
    <dgm:cxn modelId="{5DF65489-84E7-4CC7-A903-7AF80F6C1911}" srcId="{721D1F85-E862-4BAF-A558-1EEB60C8CEFB}" destId="{200844D5-3D79-4535-949A-72C3018CE97C}" srcOrd="1" destOrd="0" parTransId="{0F58640A-58A8-4135-AF49-25B796849C2C}" sibTransId="{1095DBED-71FF-4D46-A5A3-99630142F6FB}"/>
    <dgm:cxn modelId="{EDE650D7-5C3E-4020-B752-C1E44D7D9BEE}" srcId="{721D1F85-E862-4BAF-A558-1EEB60C8CEFB}" destId="{F7BD77AA-3FFB-45A2-9A31-DD9984AB1325}" srcOrd="0" destOrd="0" parTransId="{1DDE8065-E26C-4213-884A-F825C20E48B7}" sibTransId="{DB309CC9-C6C2-4855-A67A-F32A78061037}"/>
    <dgm:cxn modelId="{B9493C14-8889-44C8-BC4D-32B93E6DD8A4}" type="presOf" srcId="{765A5FFA-FDFE-49DC-A539-060E41EE543F}" destId="{3FCF7ECB-978F-4912-B13B-476D844D7E53}" srcOrd="0" destOrd="0" presId="urn:microsoft.com/office/officeart/2005/8/layout/chevron2"/>
    <dgm:cxn modelId="{94D29B0C-E6F9-424F-B6EF-D7491E018C6C}" srcId="{765A5FFA-FDFE-49DC-A539-060E41EE543F}" destId="{721D1F85-E862-4BAF-A558-1EEB60C8CEFB}" srcOrd="1" destOrd="0" parTransId="{DA4E602A-6E52-405E-8056-37A483507748}" sibTransId="{D909491A-01D5-4641-9710-612B75DC2A44}"/>
    <dgm:cxn modelId="{0BB9E62E-B0D3-49D0-B123-D0B7F908FC16}" type="presOf" srcId="{5B924CC0-5832-4AC0-8E68-46574CE5476B}" destId="{21AF1F1F-49EC-4C87-AA1E-1AE7039BBFB8}" srcOrd="0" destOrd="1" presId="urn:microsoft.com/office/officeart/2005/8/layout/chevron2"/>
    <dgm:cxn modelId="{26638D8B-2CF7-4594-82C9-8B77AC68F392}" srcId="{3D43F2E2-4443-4C3A-8F84-CE370964966C}" destId="{A5960ABB-19E2-4A16-BE5D-643715E7C1AE}" srcOrd="0" destOrd="0" parTransId="{7624A7E8-8D38-4561-AFD7-418D3F0167DC}" sibTransId="{7E6CB05F-D3BF-4C24-95AC-69A13ABFAE06}"/>
    <dgm:cxn modelId="{9844B48D-F221-45E3-BB7E-A93B11401CDB}" type="presOf" srcId="{A99D31AD-ECB5-44AD-B27B-37DC4BE9E151}" destId="{916E5A4C-AE06-4ED1-AD6D-63E863D465AE}" srcOrd="0" destOrd="0" presId="urn:microsoft.com/office/officeart/2005/8/layout/chevron2"/>
    <dgm:cxn modelId="{8DF78777-E9DB-47F9-AA20-7A73E9B1A620}" type="presOf" srcId="{F7BD77AA-3FFB-45A2-9A31-DD9984AB1325}" destId="{B8658055-1099-4FD1-81DB-113665B78733}" srcOrd="0" destOrd="0" presId="urn:microsoft.com/office/officeart/2005/8/layout/chevron2"/>
    <dgm:cxn modelId="{52586ACC-E976-46E0-9F05-3FF0AFB79CCC}" type="presOf" srcId="{721D1F85-E862-4BAF-A558-1EEB60C8CEFB}" destId="{96165B44-FB56-469C-954E-123EDC46227B}" srcOrd="0" destOrd="0" presId="urn:microsoft.com/office/officeart/2005/8/layout/chevron2"/>
    <dgm:cxn modelId="{AFC56F7B-313B-4DC5-86E9-6ABCFC8B2B9A}" type="presOf" srcId="{3D43F2E2-4443-4C3A-8F84-CE370964966C}" destId="{72F9C442-DD44-4E27-9B41-BD41D92903FD}" srcOrd="0" destOrd="0" presId="urn:microsoft.com/office/officeart/2005/8/layout/chevron2"/>
    <dgm:cxn modelId="{D97DBF8D-7D87-4373-BD78-4655E3B7325F}" srcId="{637ECA4A-5D24-40AE-8976-626BB748F205}" destId="{A99D31AD-ECB5-44AD-B27B-37DC4BE9E151}" srcOrd="0" destOrd="0" parTransId="{691229CA-CC41-4198-B2C8-9DCA3EAC0912}" sibTransId="{133EA613-1BD3-4A8B-A026-A09540503496}"/>
    <dgm:cxn modelId="{1F0816B7-9682-474B-8D9B-D23D026AC01A}" type="presOf" srcId="{637ECA4A-5D24-40AE-8976-626BB748F205}" destId="{9B7E5787-386E-459A-B0BF-E530115AB2CD}" srcOrd="0" destOrd="0" presId="urn:microsoft.com/office/officeart/2005/8/layout/chevron2"/>
    <dgm:cxn modelId="{D3E14A54-05FB-4B0C-B274-152B5B39BAFF}" type="presOf" srcId="{A5960ABB-19E2-4A16-BE5D-643715E7C1AE}" destId="{21AF1F1F-49EC-4C87-AA1E-1AE7039BBFB8}" srcOrd="0" destOrd="0" presId="urn:microsoft.com/office/officeart/2005/8/layout/chevron2"/>
    <dgm:cxn modelId="{C51C0802-4177-4128-B9B8-315AEE605933}" srcId="{765A5FFA-FDFE-49DC-A539-060E41EE543F}" destId="{637ECA4A-5D24-40AE-8976-626BB748F205}" srcOrd="2" destOrd="0" parTransId="{91364F3A-B5BC-4AA2-8166-9D28D4B6138B}" sibTransId="{E8838412-87D8-4030-B9D1-225E60BE86C5}"/>
    <dgm:cxn modelId="{5BC55F56-C452-4EE2-B443-39B274583ACA}" srcId="{3D43F2E2-4443-4C3A-8F84-CE370964966C}" destId="{5B924CC0-5832-4AC0-8E68-46574CE5476B}" srcOrd="1" destOrd="0" parTransId="{B51AB600-4E32-4926-8A23-E8A6E759F089}" sibTransId="{B21CEB3B-190C-41BB-A239-C1E417513B22}"/>
    <dgm:cxn modelId="{B0266A24-C0D3-42DA-8D06-497580361305}" srcId="{765A5FFA-FDFE-49DC-A539-060E41EE543F}" destId="{3D43F2E2-4443-4C3A-8F84-CE370964966C}" srcOrd="0" destOrd="0" parTransId="{23EECF9D-8E4C-4D64-8118-FB877A26427A}" sibTransId="{35A43486-843C-4F71-90FB-604251C44760}"/>
    <dgm:cxn modelId="{5E3EC189-6F3F-45BF-B013-B8F3CDFF195D}" type="presParOf" srcId="{3FCF7ECB-978F-4912-B13B-476D844D7E53}" destId="{DCE17435-560A-46DB-9596-2B841F93D994}" srcOrd="0" destOrd="0" presId="urn:microsoft.com/office/officeart/2005/8/layout/chevron2"/>
    <dgm:cxn modelId="{7A0BC88E-6053-4073-AD9E-1AD92B6976A5}" type="presParOf" srcId="{DCE17435-560A-46DB-9596-2B841F93D994}" destId="{72F9C442-DD44-4E27-9B41-BD41D92903FD}" srcOrd="0" destOrd="0" presId="urn:microsoft.com/office/officeart/2005/8/layout/chevron2"/>
    <dgm:cxn modelId="{94AB02A6-565B-4762-9AD7-A8D1A2A88657}" type="presParOf" srcId="{DCE17435-560A-46DB-9596-2B841F93D994}" destId="{21AF1F1F-49EC-4C87-AA1E-1AE7039BBFB8}" srcOrd="1" destOrd="0" presId="urn:microsoft.com/office/officeart/2005/8/layout/chevron2"/>
    <dgm:cxn modelId="{88F834FD-DC58-4FD5-AE0B-0721672EA53A}" type="presParOf" srcId="{3FCF7ECB-978F-4912-B13B-476D844D7E53}" destId="{6075532F-5ACA-4935-BC64-88D5C4F8F73E}" srcOrd="1" destOrd="0" presId="urn:microsoft.com/office/officeart/2005/8/layout/chevron2"/>
    <dgm:cxn modelId="{C32EB79B-790B-4043-AB32-24CBFF019980}" type="presParOf" srcId="{3FCF7ECB-978F-4912-B13B-476D844D7E53}" destId="{693E0631-D4AF-4696-9084-0CB2BC1A64FB}" srcOrd="2" destOrd="0" presId="urn:microsoft.com/office/officeart/2005/8/layout/chevron2"/>
    <dgm:cxn modelId="{C4A3904D-7732-4EAE-8CA5-EC59B3507DCA}" type="presParOf" srcId="{693E0631-D4AF-4696-9084-0CB2BC1A64FB}" destId="{96165B44-FB56-469C-954E-123EDC46227B}" srcOrd="0" destOrd="0" presId="urn:microsoft.com/office/officeart/2005/8/layout/chevron2"/>
    <dgm:cxn modelId="{FA0204A2-C9F7-457C-9E09-D10A74083928}" type="presParOf" srcId="{693E0631-D4AF-4696-9084-0CB2BC1A64FB}" destId="{B8658055-1099-4FD1-81DB-113665B78733}" srcOrd="1" destOrd="0" presId="urn:microsoft.com/office/officeart/2005/8/layout/chevron2"/>
    <dgm:cxn modelId="{B60E1265-ABF5-4E72-8665-19AF8F8A5B6E}" type="presParOf" srcId="{3FCF7ECB-978F-4912-B13B-476D844D7E53}" destId="{C896F89E-B350-45A1-B96A-C11ECCBEE67C}" srcOrd="3" destOrd="0" presId="urn:microsoft.com/office/officeart/2005/8/layout/chevron2"/>
    <dgm:cxn modelId="{F7A5236F-92AF-4147-A156-B38A79C54AAE}" type="presParOf" srcId="{3FCF7ECB-978F-4912-B13B-476D844D7E53}" destId="{D61C75F6-F133-4881-8D4D-36A7EB005A85}" srcOrd="4" destOrd="0" presId="urn:microsoft.com/office/officeart/2005/8/layout/chevron2"/>
    <dgm:cxn modelId="{40046062-5B40-4359-9E9D-ABEFA32E3740}" type="presParOf" srcId="{D61C75F6-F133-4881-8D4D-36A7EB005A85}" destId="{9B7E5787-386E-459A-B0BF-E530115AB2CD}" srcOrd="0" destOrd="0" presId="urn:microsoft.com/office/officeart/2005/8/layout/chevron2"/>
    <dgm:cxn modelId="{31FE837B-E0F1-4922-BEE9-499EB461D1ED}" type="presParOf" srcId="{D61C75F6-F133-4881-8D4D-36A7EB005A85}" destId="{916E5A4C-AE06-4ED1-AD6D-63E863D465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5ED68EE-C41D-417D-AA76-F18C3AA8961C}"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fr-FR"/>
        </a:p>
      </dgm:t>
    </dgm:pt>
    <dgm:pt modelId="{744304D0-308F-4C80-911D-3FB16AEEB95F}">
      <dgm:prSet phldrT="[Texte]" custT="1"/>
      <dgm:spPr/>
      <dgm:t>
        <a:bodyPr/>
        <a:lstStyle/>
        <a:p>
          <a:r>
            <a:rPr lang="ar-DZ" sz="3200" b="1" smtClean="0">
              <a:cs typeface="+mj-cs"/>
            </a:rPr>
            <a:t>الوسيلة</a:t>
          </a:r>
          <a:endParaRPr lang="fr-FR" sz="3200" b="1" dirty="0">
            <a:cs typeface="+mj-cs"/>
          </a:endParaRPr>
        </a:p>
      </dgm:t>
    </dgm:pt>
    <dgm:pt modelId="{32E35FB2-F455-431E-9374-7BCAB317D4EA}" type="parTrans" cxnId="{86D34F2F-C70C-4BDA-A18B-338908A92B1B}">
      <dgm:prSet/>
      <dgm:spPr/>
      <dgm:t>
        <a:bodyPr/>
        <a:lstStyle/>
        <a:p>
          <a:endParaRPr lang="fr-FR" sz="2800" b="1">
            <a:cs typeface="+mj-cs"/>
          </a:endParaRPr>
        </a:p>
      </dgm:t>
    </dgm:pt>
    <dgm:pt modelId="{997D2227-1AD6-4CD3-8352-CB711448AAF3}" type="sibTrans" cxnId="{86D34F2F-C70C-4BDA-A18B-338908A92B1B}">
      <dgm:prSet custT="1"/>
      <dgm:spPr/>
      <dgm:t>
        <a:bodyPr/>
        <a:lstStyle/>
        <a:p>
          <a:r>
            <a:rPr lang="ar-DZ" sz="3200" b="1" smtClean="0">
              <a:cs typeface="+mj-cs"/>
            </a:rPr>
            <a:t>أكمل وجه</a:t>
          </a:r>
          <a:endParaRPr lang="fr-FR" sz="3200" b="1" dirty="0">
            <a:cs typeface="+mj-cs"/>
          </a:endParaRPr>
        </a:p>
      </dgm:t>
    </dgm:pt>
    <dgm:pt modelId="{F3073EF3-AEA4-4EC9-866D-68FECF87361C}">
      <dgm:prSet phldrT="[Texte]" custT="1"/>
      <dgm:spPr/>
      <dgm:t>
        <a:bodyPr/>
        <a:lstStyle/>
        <a:p>
          <a:pPr algn="ctr" rtl="1"/>
          <a:r>
            <a:rPr lang="ar-DZ" sz="3200" b="1" dirty="0" smtClean="0">
              <a:solidFill>
                <a:srgbClr val="FFFF00"/>
              </a:solidFill>
              <a:cs typeface="+mj-cs"/>
            </a:rPr>
            <a:t>بصورة أفضل </a:t>
          </a:r>
          <a:endParaRPr lang="fr-FR" sz="3200" b="1" dirty="0">
            <a:solidFill>
              <a:srgbClr val="FFFF00"/>
            </a:solidFill>
            <a:cs typeface="+mj-cs"/>
          </a:endParaRPr>
        </a:p>
      </dgm:t>
    </dgm:pt>
    <dgm:pt modelId="{C175FD6A-362F-4D0F-AE48-F2EB8A397D1E}" type="parTrans" cxnId="{7C1837AF-A7C4-4CA3-BF28-96D124173C05}">
      <dgm:prSet/>
      <dgm:spPr/>
      <dgm:t>
        <a:bodyPr/>
        <a:lstStyle/>
        <a:p>
          <a:endParaRPr lang="fr-FR" sz="2800" b="1">
            <a:cs typeface="+mj-cs"/>
          </a:endParaRPr>
        </a:p>
      </dgm:t>
    </dgm:pt>
    <dgm:pt modelId="{8942EAB3-6B03-4BE0-B5F9-F2EA6F6CAB64}" type="sibTrans" cxnId="{7C1837AF-A7C4-4CA3-BF28-96D124173C05}">
      <dgm:prSet/>
      <dgm:spPr/>
      <dgm:t>
        <a:bodyPr/>
        <a:lstStyle/>
        <a:p>
          <a:endParaRPr lang="fr-FR" sz="2800" b="1">
            <a:cs typeface="+mj-cs"/>
          </a:endParaRPr>
        </a:p>
      </dgm:t>
    </dgm:pt>
    <dgm:pt modelId="{E6630BA7-C55E-43CA-8A4D-C87C3600E059}">
      <dgm:prSet phldrT="[Texte]" custT="1"/>
      <dgm:spPr/>
      <dgm:t>
        <a:bodyPr/>
        <a:lstStyle/>
        <a:p>
          <a:r>
            <a:rPr lang="ar-DZ" sz="2800" b="1" dirty="0" smtClean="0">
              <a:cs typeface="+mj-cs"/>
            </a:rPr>
            <a:t>النجاح وأهداف المنظمة</a:t>
          </a:r>
          <a:endParaRPr lang="fr-FR" sz="2800" b="1" dirty="0">
            <a:cs typeface="+mj-cs"/>
          </a:endParaRPr>
        </a:p>
      </dgm:t>
    </dgm:pt>
    <dgm:pt modelId="{28F04DFF-96B0-4CE4-BFB4-0D3E40095495}" type="parTrans" cxnId="{FE2308CB-54C3-441D-8D95-84AC10F749C8}">
      <dgm:prSet/>
      <dgm:spPr/>
      <dgm:t>
        <a:bodyPr/>
        <a:lstStyle/>
        <a:p>
          <a:endParaRPr lang="fr-FR" sz="2800" b="1">
            <a:cs typeface="+mj-cs"/>
          </a:endParaRPr>
        </a:p>
      </dgm:t>
    </dgm:pt>
    <dgm:pt modelId="{4E33B67F-31E6-47F4-930E-674180F5836E}" type="sibTrans" cxnId="{FE2308CB-54C3-441D-8D95-84AC10F749C8}">
      <dgm:prSet custT="1"/>
      <dgm:spPr/>
      <dgm:t>
        <a:bodyPr/>
        <a:lstStyle/>
        <a:p>
          <a:r>
            <a:rPr lang="ar-DZ" sz="3200" b="1" dirty="0" smtClean="0">
              <a:cs typeface="+mj-cs"/>
            </a:rPr>
            <a:t>الإدارات العليا والقادة</a:t>
          </a:r>
          <a:endParaRPr lang="fr-FR" sz="3200" b="1" dirty="0">
            <a:cs typeface="+mj-cs"/>
          </a:endParaRPr>
        </a:p>
      </dgm:t>
    </dgm:pt>
    <dgm:pt modelId="{49D9A5C7-83B6-4A4A-B165-E24F69C1A10D}">
      <dgm:prSet phldrT="[Texte]" custT="1"/>
      <dgm:spPr/>
      <dgm:t>
        <a:bodyPr/>
        <a:lstStyle/>
        <a:p>
          <a:pPr rtl="1"/>
          <a:r>
            <a:rPr lang="ar-DZ" sz="3200" b="1" dirty="0" smtClean="0">
              <a:solidFill>
                <a:srgbClr val="FFFF00"/>
              </a:solidFill>
              <a:cs typeface="+mj-cs"/>
            </a:rPr>
            <a:t>تمكن</a:t>
          </a:r>
          <a:endParaRPr lang="fr-FR" sz="3200" b="1" dirty="0">
            <a:solidFill>
              <a:srgbClr val="FFFF00"/>
            </a:solidFill>
            <a:cs typeface="+mj-cs"/>
          </a:endParaRPr>
        </a:p>
      </dgm:t>
    </dgm:pt>
    <dgm:pt modelId="{9FBB6E67-0EB6-47A2-A95A-0131B0D8F392}" type="parTrans" cxnId="{11A75493-BD3B-45CD-B137-1FAC54CECF89}">
      <dgm:prSet/>
      <dgm:spPr/>
      <dgm:t>
        <a:bodyPr/>
        <a:lstStyle/>
        <a:p>
          <a:endParaRPr lang="fr-FR" sz="2800" b="1">
            <a:cs typeface="+mj-cs"/>
          </a:endParaRPr>
        </a:p>
      </dgm:t>
    </dgm:pt>
    <dgm:pt modelId="{BF7F3A57-0B77-42C3-933F-DD01EA7A5BDB}" type="sibTrans" cxnId="{11A75493-BD3B-45CD-B137-1FAC54CECF89}">
      <dgm:prSet/>
      <dgm:spPr/>
      <dgm:t>
        <a:bodyPr/>
        <a:lstStyle/>
        <a:p>
          <a:endParaRPr lang="fr-FR" sz="2800" b="1">
            <a:cs typeface="+mj-cs"/>
          </a:endParaRPr>
        </a:p>
      </dgm:t>
    </dgm:pt>
    <dgm:pt modelId="{9DFFF648-7F61-4871-804E-7E9296EACB35}">
      <dgm:prSet phldrT="[Texte]" custT="1"/>
      <dgm:spPr/>
      <dgm:t>
        <a:bodyPr/>
        <a:lstStyle/>
        <a:p>
          <a:r>
            <a:rPr lang="ar-DZ" sz="3200" b="1" dirty="0" smtClean="0">
              <a:cs typeface="+mj-cs"/>
            </a:rPr>
            <a:t>تحقيق الذات </a:t>
          </a:r>
          <a:endParaRPr lang="fr-FR" sz="3200" b="1" dirty="0">
            <a:cs typeface="+mj-cs"/>
          </a:endParaRPr>
        </a:p>
      </dgm:t>
    </dgm:pt>
    <dgm:pt modelId="{5221AF30-B931-4BA1-A84A-329D06F8E818}" type="parTrans" cxnId="{15446027-665E-4115-BD7B-CCD0A8E3B109}">
      <dgm:prSet/>
      <dgm:spPr/>
      <dgm:t>
        <a:bodyPr/>
        <a:lstStyle/>
        <a:p>
          <a:endParaRPr lang="fr-FR" sz="2800" b="1">
            <a:cs typeface="+mj-cs"/>
          </a:endParaRPr>
        </a:p>
      </dgm:t>
    </dgm:pt>
    <dgm:pt modelId="{A7CCA9F2-75AA-4079-9825-694158B0F286}" type="sibTrans" cxnId="{15446027-665E-4115-BD7B-CCD0A8E3B109}">
      <dgm:prSet custT="1"/>
      <dgm:spPr/>
      <dgm:t>
        <a:bodyPr/>
        <a:lstStyle/>
        <a:p>
          <a:r>
            <a:rPr lang="ar-DZ" sz="3200" b="1" dirty="0" smtClean="0">
              <a:cs typeface="+mj-cs"/>
            </a:rPr>
            <a:t>الحصول على مراكز أعلى </a:t>
          </a:r>
          <a:endParaRPr lang="fr-FR" sz="3200" b="1" dirty="0">
            <a:cs typeface="+mj-cs"/>
          </a:endParaRPr>
        </a:p>
      </dgm:t>
    </dgm:pt>
    <dgm:pt modelId="{1BBC2928-2872-411A-A817-49108C52759E}">
      <dgm:prSet phldrT="[Texte]" custT="1"/>
      <dgm:spPr/>
      <dgm:t>
        <a:bodyPr/>
        <a:lstStyle/>
        <a:p>
          <a:pPr rtl="1"/>
          <a:r>
            <a:rPr lang="ar-DZ" sz="2800" b="1" dirty="0" smtClean="0">
              <a:solidFill>
                <a:srgbClr val="FFFF00"/>
              </a:solidFill>
              <a:cs typeface="+mj-cs"/>
            </a:rPr>
            <a:t>بالإضافة إلى </a:t>
          </a:r>
          <a:endParaRPr lang="fr-FR" sz="2800" b="1" dirty="0">
            <a:solidFill>
              <a:srgbClr val="FFFF00"/>
            </a:solidFill>
            <a:cs typeface="+mj-cs"/>
          </a:endParaRPr>
        </a:p>
      </dgm:t>
    </dgm:pt>
    <dgm:pt modelId="{1DC0CE0D-2EC9-4392-AD01-D4EEDDD1319D}" type="parTrans" cxnId="{5A63C25A-6EA9-40D7-9EC2-C985F1877632}">
      <dgm:prSet/>
      <dgm:spPr/>
      <dgm:t>
        <a:bodyPr/>
        <a:lstStyle/>
        <a:p>
          <a:endParaRPr lang="fr-FR" sz="2800" b="1">
            <a:cs typeface="+mj-cs"/>
          </a:endParaRPr>
        </a:p>
      </dgm:t>
    </dgm:pt>
    <dgm:pt modelId="{F3A31743-089E-4935-BE15-FF0EB8435759}" type="sibTrans" cxnId="{5A63C25A-6EA9-40D7-9EC2-C985F1877632}">
      <dgm:prSet/>
      <dgm:spPr/>
      <dgm:t>
        <a:bodyPr/>
        <a:lstStyle/>
        <a:p>
          <a:endParaRPr lang="fr-FR" sz="2800" b="1">
            <a:cs typeface="+mj-cs"/>
          </a:endParaRPr>
        </a:p>
      </dgm:t>
    </dgm:pt>
    <dgm:pt modelId="{A83AD39A-002E-4BC0-8AF4-8CFDAE00DCEE}">
      <dgm:prSet custT="1"/>
      <dgm:spPr/>
      <dgm:t>
        <a:bodyPr/>
        <a:lstStyle/>
        <a:p>
          <a:r>
            <a:rPr lang="ar-DZ" sz="2800" b="1" dirty="0" smtClean="0">
              <a:cs typeface="+mj-cs"/>
            </a:rPr>
            <a:t>للقادة والمسؤولين</a:t>
          </a:r>
          <a:endParaRPr lang="fr-FR" sz="2800" b="1" dirty="0">
            <a:cs typeface="+mj-cs"/>
          </a:endParaRPr>
        </a:p>
      </dgm:t>
    </dgm:pt>
    <dgm:pt modelId="{8D445978-C380-45DF-8468-42004C02D79E}" type="parTrans" cxnId="{09049B70-9F16-461B-85DC-E93CD317BC3E}">
      <dgm:prSet/>
      <dgm:spPr/>
      <dgm:t>
        <a:bodyPr/>
        <a:lstStyle/>
        <a:p>
          <a:endParaRPr lang="fr-FR" sz="2800" b="1">
            <a:cs typeface="+mj-cs"/>
          </a:endParaRPr>
        </a:p>
      </dgm:t>
    </dgm:pt>
    <dgm:pt modelId="{13AA707E-3A1B-4930-9EE6-8627624812C3}" type="sibTrans" cxnId="{09049B70-9F16-461B-85DC-E93CD317BC3E}">
      <dgm:prSet custT="1"/>
      <dgm:spPr/>
      <dgm:t>
        <a:bodyPr/>
        <a:lstStyle/>
        <a:p>
          <a:r>
            <a:rPr lang="ar-DZ" sz="3200" b="1" dirty="0" smtClean="0">
              <a:cs typeface="+mj-cs"/>
            </a:rPr>
            <a:t>على الصعيد الشخصي</a:t>
          </a:r>
          <a:endParaRPr lang="fr-FR" sz="3200" b="1" dirty="0">
            <a:cs typeface="+mj-cs"/>
          </a:endParaRPr>
        </a:p>
      </dgm:t>
    </dgm:pt>
    <dgm:pt modelId="{89C0A2C4-E360-49D6-870C-3F721FFF0B06}">
      <dgm:prSet/>
      <dgm:spPr/>
      <dgm:t>
        <a:bodyPr/>
        <a:lstStyle/>
        <a:p>
          <a:r>
            <a:rPr lang="ar-DZ" b="1" dirty="0" smtClean="0"/>
            <a:t>المنافسين</a:t>
          </a:r>
          <a:endParaRPr lang="fr-FR" b="1" dirty="0"/>
        </a:p>
      </dgm:t>
    </dgm:pt>
    <dgm:pt modelId="{6BAA66BC-1C02-40CE-B607-5D2BF085FAA2}" type="parTrans" cxnId="{2A94879A-4A69-4B05-A50C-C5D8DD254645}">
      <dgm:prSet/>
      <dgm:spPr/>
      <dgm:t>
        <a:bodyPr/>
        <a:lstStyle/>
        <a:p>
          <a:endParaRPr lang="fr-FR"/>
        </a:p>
      </dgm:t>
    </dgm:pt>
    <dgm:pt modelId="{75099CDD-18F5-4361-95F1-01FAA81D25A1}" type="sibTrans" cxnId="{2A94879A-4A69-4B05-A50C-C5D8DD254645}">
      <dgm:prSet/>
      <dgm:spPr/>
      <dgm:t>
        <a:bodyPr/>
        <a:lstStyle/>
        <a:p>
          <a:r>
            <a:rPr lang="ar-DZ" b="1" dirty="0" smtClean="0">
              <a:cs typeface="+mj-cs"/>
            </a:rPr>
            <a:t>الإدارات العليا والقادة</a:t>
          </a:r>
          <a:endParaRPr lang="fr-FR" b="1" dirty="0">
            <a:cs typeface="+mj-cs"/>
          </a:endParaRPr>
        </a:p>
      </dgm:t>
    </dgm:pt>
    <dgm:pt modelId="{9983DA36-8186-4A9C-8F7B-2170C326AB47}" type="pres">
      <dgm:prSet presAssocID="{15ED68EE-C41D-417D-AA76-F18C3AA8961C}" presName="Name0" presStyleCnt="0">
        <dgm:presLayoutVars>
          <dgm:chMax/>
          <dgm:chPref/>
          <dgm:dir/>
          <dgm:animLvl val="lvl"/>
        </dgm:presLayoutVars>
      </dgm:prSet>
      <dgm:spPr/>
      <dgm:t>
        <a:bodyPr/>
        <a:lstStyle/>
        <a:p>
          <a:endParaRPr lang="fr-FR"/>
        </a:p>
      </dgm:t>
    </dgm:pt>
    <dgm:pt modelId="{9268634A-B366-4705-921F-59E832686901}" type="pres">
      <dgm:prSet presAssocID="{744304D0-308F-4C80-911D-3FB16AEEB95F}" presName="composite" presStyleCnt="0"/>
      <dgm:spPr/>
      <dgm:t>
        <a:bodyPr/>
        <a:lstStyle/>
        <a:p>
          <a:endParaRPr lang="fr-FR"/>
        </a:p>
      </dgm:t>
    </dgm:pt>
    <dgm:pt modelId="{12ADC1A1-85DB-496A-A4A4-98A770895B28}" type="pres">
      <dgm:prSet presAssocID="{744304D0-308F-4C80-911D-3FB16AEEB95F}" presName="Parent1" presStyleLbl="node1" presStyleIdx="0" presStyleCnt="10" custScaleX="176889" custScaleY="84809">
        <dgm:presLayoutVars>
          <dgm:chMax val="1"/>
          <dgm:chPref val="1"/>
          <dgm:bulletEnabled val="1"/>
        </dgm:presLayoutVars>
      </dgm:prSet>
      <dgm:spPr/>
      <dgm:t>
        <a:bodyPr/>
        <a:lstStyle/>
        <a:p>
          <a:endParaRPr lang="fr-FR"/>
        </a:p>
      </dgm:t>
    </dgm:pt>
    <dgm:pt modelId="{14A45595-6A56-40AE-BE9F-35952D57397B}" type="pres">
      <dgm:prSet presAssocID="{744304D0-308F-4C80-911D-3FB16AEEB95F}" presName="Childtext1" presStyleLbl="revTx" presStyleIdx="0" presStyleCnt="5" custLinFactNeighborX="74900">
        <dgm:presLayoutVars>
          <dgm:chMax val="0"/>
          <dgm:chPref val="0"/>
          <dgm:bulletEnabled val="1"/>
        </dgm:presLayoutVars>
      </dgm:prSet>
      <dgm:spPr/>
      <dgm:t>
        <a:bodyPr/>
        <a:lstStyle/>
        <a:p>
          <a:endParaRPr lang="fr-FR"/>
        </a:p>
      </dgm:t>
    </dgm:pt>
    <dgm:pt modelId="{B5F04236-76CA-4E62-91D4-A3EFCD104FA5}" type="pres">
      <dgm:prSet presAssocID="{744304D0-308F-4C80-911D-3FB16AEEB95F}" presName="BalanceSpacing" presStyleCnt="0"/>
      <dgm:spPr/>
      <dgm:t>
        <a:bodyPr/>
        <a:lstStyle/>
        <a:p>
          <a:endParaRPr lang="fr-FR"/>
        </a:p>
      </dgm:t>
    </dgm:pt>
    <dgm:pt modelId="{14A06FF3-3C30-45B6-935D-C54FE030CB56}" type="pres">
      <dgm:prSet presAssocID="{744304D0-308F-4C80-911D-3FB16AEEB95F}" presName="BalanceSpacing1" presStyleCnt="0"/>
      <dgm:spPr/>
      <dgm:t>
        <a:bodyPr/>
        <a:lstStyle/>
        <a:p>
          <a:endParaRPr lang="fr-FR"/>
        </a:p>
      </dgm:t>
    </dgm:pt>
    <dgm:pt modelId="{2BC5E6BA-4BD6-4192-8466-3E366748E28A}" type="pres">
      <dgm:prSet presAssocID="{997D2227-1AD6-4CD3-8352-CB711448AAF3}" presName="Accent1Text" presStyleLbl="node1" presStyleIdx="1" presStyleCnt="10" custScaleX="146919" custLinFactX="-61484" custLinFactNeighborX="-100000"/>
      <dgm:spPr/>
      <dgm:t>
        <a:bodyPr/>
        <a:lstStyle/>
        <a:p>
          <a:endParaRPr lang="fr-FR"/>
        </a:p>
      </dgm:t>
    </dgm:pt>
    <dgm:pt modelId="{107A1ACA-8D58-407F-9EAD-1C381E4A0928}" type="pres">
      <dgm:prSet presAssocID="{997D2227-1AD6-4CD3-8352-CB711448AAF3}" presName="spaceBetweenRectangles" presStyleCnt="0"/>
      <dgm:spPr/>
      <dgm:t>
        <a:bodyPr/>
        <a:lstStyle/>
        <a:p>
          <a:endParaRPr lang="fr-FR"/>
        </a:p>
      </dgm:t>
    </dgm:pt>
    <dgm:pt modelId="{809F1B93-6FF3-40CC-A67E-A068246823D1}" type="pres">
      <dgm:prSet presAssocID="{E6630BA7-C55E-43CA-8A4D-C87C3600E059}" presName="composite" presStyleCnt="0"/>
      <dgm:spPr/>
      <dgm:t>
        <a:bodyPr/>
        <a:lstStyle/>
        <a:p>
          <a:endParaRPr lang="fr-FR"/>
        </a:p>
      </dgm:t>
    </dgm:pt>
    <dgm:pt modelId="{84213F8B-B2BB-4DE9-8AB8-49128069547C}" type="pres">
      <dgm:prSet presAssocID="{E6630BA7-C55E-43CA-8A4D-C87C3600E059}" presName="Parent1" presStyleLbl="node1" presStyleIdx="2" presStyleCnt="10" custScaleX="209523" custLinFactNeighborX="-43946">
        <dgm:presLayoutVars>
          <dgm:chMax val="1"/>
          <dgm:chPref val="1"/>
          <dgm:bulletEnabled val="1"/>
        </dgm:presLayoutVars>
      </dgm:prSet>
      <dgm:spPr/>
      <dgm:t>
        <a:bodyPr/>
        <a:lstStyle/>
        <a:p>
          <a:endParaRPr lang="fr-FR"/>
        </a:p>
      </dgm:t>
    </dgm:pt>
    <dgm:pt modelId="{55AEBB15-BFCA-4755-AE33-D29E9521F29C}" type="pres">
      <dgm:prSet presAssocID="{E6630BA7-C55E-43CA-8A4D-C87C3600E059}" presName="Childtext1" presStyleLbl="revTx" presStyleIdx="1" presStyleCnt="5" custLinFactX="-7861" custLinFactNeighborX="-100000">
        <dgm:presLayoutVars>
          <dgm:chMax val="0"/>
          <dgm:chPref val="0"/>
          <dgm:bulletEnabled val="1"/>
        </dgm:presLayoutVars>
      </dgm:prSet>
      <dgm:spPr/>
      <dgm:t>
        <a:bodyPr/>
        <a:lstStyle/>
        <a:p>
          <a:endParaRPr lang="fr-FR"/>
        </a:p>
      </dgm:t>
    </dgm:pt>
    <dgm:pt modelId="{B111E2CF-4E28-4792-BFA1-8672A84164A1}" type="pres">
      <dgm:prSet presAssocID="{E6630BA7-C55E-43CA-8A4D-C87C3600E059}" presName="BalanceSpacing" presStyleCnt="0"/>
      <dgm:spPr/>
      <dgm:t>
        <a:bodyPr/>
        <a:lstStyle/>
        <a:p>
          <a:endParaRPr lang="fr-FR"/>
        </a:p>
      </dgm:t>
    </dgm:pt>
    <dgm:pt modelId="{EC361E29-98C9-4E0D-A555-4AE7E14DF8F1}" type="pres">
      <dgm:prSet presAssocID="{E6630BA7-C55E-43CA-8A4D-C87C3600E059}" presName="BalanceSpacing1" presStyleCnt="0"/>
      <dgm:spPr/>
      <dgm:t>
        <a:bodyPr/>
        <a:lstStyle/>
        <a:p>
          <a:endParaRPr lang="fr-FR"/>
        </a:p>
      </dgm:t>
    </dgm:pt>
    <dgm:pt modelId="{B4028529-23ED-47EA-BA9E-9996105BEB34}" type="pres">
      <dgm:prSet presAssocID="{4E33B67F-31E6-47F4-930E-674180F5836E}" presName="Accent1Text" presStyleLbl="node1" presStyleIdx="3" presStyleCnt="10" custScaleX="272648" custLinFactX="19580" custLinFactNeighborX="100000"/>
      <dgm:spPr/>
      <dgm:t>
        <a:bodyPr/>
        <a:lstStyle/>
        <a:p>
          <a:endParaRPr lang="fr-FR"/>
        </a:p>
      </dgm:t>
    </dgm:pt>
    <dgm:pt modelId="{C8246042-807C-4E44-A45D-19B95CCA7564}" type="pres">
      <dgm:prSet presAssocID="{4E33B67F-31E6-47F4-930E-674180F5836E}" presName="spaceBetweenRectangles" presStyleCnt="0"/>
      <dgm:spPr/>
      <dgm:t>
        <a:bodyPr/>
        <a:lstStyle/>
        <a:p>
          <a:endParaRPr lang="fr-FR"/>
        </a:p>
      </dgm:t>
    </dgm:pt>
    <dgm:pt modelId="{68C1783A-EB7F-456E-BBCF-B4CEF57FE613}" type="pres">
      <dgm:prSet presAssocID="{9DFFF648-7F61-4871-804E-7E9296EACB35}" presName="composite" presStyleCnt="0"/>
      <dgm:spPr/>
      <dgm:t>
        <a:bodyPr/>
        <a:lstStyle/>
        <a:p>
          <a:endParaRPr lang="fr-FR"/>
        </a:p>
      </dgm:t>
    </dgm:pt>
    <dgm:pt modelId="{FF710C44-2F3C-4D8B-8485-7FA6D2B91C8B}" type="pres">
      <dgm:prSet presAssocID="{9DFFF648-7F61-4871-804E-7E9296EACB35}" presName="Parent1" presStyleLbl="node1" presStyleIdx="4" presStyleCnt="10" custScaleX="184929">
        <dgm:presLayoutVars>
          <dgm:chMax val="1"/>
          <dgm:chPref val="1"/>
          <dgm:bulletEnabled val="1"/>
        </dgm:presLayoutVars>
      </dgm:prSet>
      <dgm:spPr/>
      <dgm:t>
        <a:bodyPr/>
        <a:lstStyle/>
        <a:p>
          <a:endParaRPr lang="fr-FR"/>
        </a:p>
      </dgm:t>
    </dgm:pt>
    <dgm:pt modelId="{3C4DA07A-BEEB-45D6-AC05-A708459A54CA}" type="pres">
      <dgm:prSet presAssocID="{9DFFF648-7F61-4871-804E-7E9296EACB35}" presName="Childtext1" presStyleLbl="revTx" presStyleIdx="2" presStyleCnt="5" custLinFactNeighborX="49409">
        <dgm:presLayoutVars>
          <dgm:chMax val="0"/>
          <dgm:chPref val="0"/>
          <dgm:bulletEnabled val="1"/>
        </dgm:presLayoutVars>
      </dgm:prSet>
      <dgm:spPr/>
      <dgm:t>
        <a:bodyPr/>
        <a:lstStyle/>
        <a:p>
          <a:endParaRPr lang="fr-FR"/>
        </a:p>
      </dgm:t>
    </dgm:pt>
    <dgm:pt modelId="{A6A362E3-364C-4B15-9C9F-5EC31A1BA66B}" type="pres">
      <dgm:prSet presAssocID="{9DFFF648-7F61-4871-804E-7E9296EACB35}" presName="BalanceSpacing" presStyleCnt="0"/>
      <dgm:spPr/>
      <dgm:t>
        <a:bodyPr/>
        <a:lstStyle/>
        <a:p>
          <a:endParaRPr lang="fr-FR"/>
        </a:p>
      </dgm:t>
    </dgm:pt>
    <dgm:pt modelId="{829E56B2-11F1-469D-B9B1-6C1624691D21}" type="pres">
      <dgm:prSet presAssocID="{9DFFF648-7F61-4871-804E-7E9296EACB35}" presName="BalanceSpacing1" presStyleCnt="0"/>
      <dgm:spPr/>
      <dgm:t>
        <a:bodyPr/>
        <a:lstStyle/>
        <a:p>
          <a:endParaRPr lang="fr-FR"/>
        </a:p>
      </dgm:t>
    </dgm:pt>
    <dgm:pt modelId="{2DF06526-DAD9-4117-B578-FCE547B92C77}" type="pres">
      <dgm:prSet presAssocID="{A7CCA9F2-75AA-4079-9825-694158B0F286}" presName="Accent1Text" presStyleLbl="node1" presStyleIdx="5" presStyleCnt="10" custScaleX="306353" custLinFactX="-77835" custLinFactNeighborX="-100000"/>
      <dgm:spPr/>
      <dgm:t>
        <a:bodyPr/>
        <a:lstStyle/>
        <a:p>
          <a:endParaRPr lang="fr-FR"/>
        </a:p>
      </dgm:t>
    </dgm:pt>
    <dgm:pt modelId="{984645DE-A419-46DD-AFF6-2B657114A3EA}" type="pres">
      <dgm:prSet presAssocID="{A7CCA9F2-75AA-4079-9825-694158B0F286}" presName="spaceBetweenRectangles" presStyleCnt="0"/>
      <dgm:spPr/>
      <dgm:t>
        <a:bodyPr/>
        <a:lstStyle/>
        <a:p>
          <a:endParaRPr lang="fr-FR"/>
        </a:p>
      </dgm:t>
    </dgm:pt>
    <dgm:pt modelId="{E3A918AA-F055-4745-AB6A-11C6DAA71DA8}" type="pres">
      <dgm:prSet presAssocID="{A83AD39A-002E-4BC0-8AF4-8CFDAE00DCEE}" presName="composite" presStyleCnt="0"/>
      <dgm:spPr/>
      <dgm:t>
        <a:bodyPr/>
        <a:lstStyle/>
        <a:p>
          <a:endParaRPr lang="fr-FR"/>
        </a:p>
      </dgm:t>
    </dgm:pt>
    <dgm:pt modelId="{38603280-F8A8-4C5E-8ED0-9E68834B306C}" type="pres">
      <dgm:prSet presAssocID="{A83AD39A-002E-4BC0-8AF4-8CFDAE00DCEE}" presName="Parent1" presStyleLbl="node1" presStyleIdx="6" presStyleCnt="10" custScaleX="229888" custLinFactX="-5273" custLinFactNeighborX="-100000">
        <dgm:presLayoutVars>
          <dgm:chMax val="1"/>
          <dgm:chPref val="1"/>
          <dgm:bulletEnabled val="1"/>
        </dgm:presLayoutVars>
      </dgm:prSet>
      <dgm:spPr/>
      <dgm:t>
        <a:bodyPr/>
        <a:lstStyle/>
        <a:p>
          <a:endParaRPr lang="fr-FR"/>
        </a:p>
      </dgm:t>
    </dgm:pt>
    <dgm:pt modelId="{55EAB616-5B0D-4B1C-B68E-801D65968E7C}" type="pres">
      <dgm:prSet presAssocID="{A83AD39A-002E-4BC0-8AF4-8CFDAE00DCEE}" presName="Childtext1" presStyleLbl="revTx" presStyleIdx="3" presStyleCnt="5">
        <dgm:presLayoutVars>
          <dgm:chMax val="0"/>
          <dgm:chPref val="0"/>
          <dgm:bulletEnabled val="1"/>
        </dgm:presLayoutVars>
      </dgm:prSet>
      <dgm:spPr/>
      <dgm:t>
        <a:bodyPr/>
        <a:lstStyle/>
        <a:p>
          <a:endParaRPr lang="fr-FR"/>
        </a:p>
      </dgm:t>
    </dgm:pt>
    <dgm:pt modelId="{FFBA13CF-C762-460F-9E13-0AEE11CFB24C}" type="pres">
      <dgm:prSet presAssocID="{A83AD39A-002E-4BC0-8AF4-8CFDAE00DCEE}" presName="BalanceSpacing" presStyleCnt="0"/>
      <dgm:spPr/>
      <dgm:t>
        <a:bodyPr/>
        <a:lstStyle/>
        <a:p>
          <a:endParaRPr lang="fr-FR"/>
        </a:p>
      </dgm:t>
    </dgm:pt>
    <dgm:pt modelId="{2948C284-235A-4237-A23B-E350BEF300AA}" type="pres">
      <dgm:prSet presAssocID="{A83AD39A-002E-4BC0-8AF4-8CFDAE00DCEE}" presName="BalanceSpacing1" presStyleCnt="0"/>
      <dgm:spPr/>
      <dgm:t>
        <a:bodyPr/>
        <a:lstStyle/>
        <a:p>
          <a:endParaRPr lang="fr-FR"/>
        </a:p>
      </dgm:t>
    </dgm:pt>
    <dgm:pt modelId="{26EF6414-3346-4524-A801-D69D256D8182}" type="pres">
      <dgm:prSet presAssocID="{13AA707E-3A1B-4930-9EE6-8627624812C3}" presName="Accent1Text" presStyleLbl="node1" presStyleIdx="7" presStyleCnt="10" custScaleX="267459" custLinFactX="56371" custLinFactNeighborX="100000"/>
      <dgm:spPr/>
      <dgm:t>
        <a:bodyPr/>
        <a:lstStyle/>
        <a:p>
          <a:endParaRPr lang="fr-FR"/>
        </a:p>
      </dgm:t>
    </dgm:pt>
    <dgm:pt modelId="{D63933DB-6F0A-4278-827D-FCA4889DEDBB}" type="pres">
      <dgm:prSet presAssocID="{13AA707E-3A1B-4930-9EE6-8627624812C3}" presName="spaceBetweenRectangles" presStyleCnt="0"/>
      <dgm:spPr/>
    </dgm:pt>
    <dgm:pt modelId="{5C5F0AE6-54AA-4B49-9D57-BD3ECE1E71AE}" type="pres">
      <dgm:prSet presAssocID="{89C0A2C4-E360-49D6-870C-3F721FFF0B06}" presName="composite" presStyleCnt="0"/>
      <dgm:spPr/>
    </dgm:pt>
    <dgm:pt modelId="{06357C43-F81F-4B0C-8073-0FE29C52F9AD}" type="pres">
      <dgm:prSet presAssocID="{89C0A2C4-E360-49D6-870C-3F721FFF0B06}" presName="Parent1" presStyleLbl="node1" presStyleIdx="8" presStyleCnt="10" custScaleX="209523" custScaleY="101097" custLinFactX="-200000" custLinFactNeighborX="-204906" custLinFactNeighborY="-47771">
        <dgm:presLayoutVars>
          <dgm:chMax val="1"/>
          <dgm:chPref val="1"/>
          <dgm:bulletEnabled val="1"/>
        </dgm:presLayoutVars>
      </dgm:prSet>
      <dgm:spPr/>
      <dgm:t>
        <a:bodyPr/>
        <a:lstStyle/>
        <a:p>
          <a:endParaRPr lang="fr-FR"/>
        </a:p>
      </dgm:t>
    </dgm:pt>
    <dgm:pt modelId="{6444FDFF-3893-4E95-806C-9FBD5A4A7B1C}" type="pres">
      <dgm:prSet presAssocID="{89C0A2C4-E360-49D6-870C-3F721FFF0B06}" presName="Childtext1" presStyleLbl="revTx" presStyleIdx="4" presStyleCnt="5">
        <dgm:presLayoutVars>
          <dgm:chMax val="0"/>
          <dgm:chPref val="0"/>
          <dgm:bulletEnabled val="1"/>
        </dgm:presLayoutVars>
      </dgm:prSet>
      <dgm:spPr/>
    </dgm:pt>
    <dgm:pt modelId="{5324F831-0C75-4CB9-A447-E67BAA500A85}" type="pres">
      <dgm:prSet presAssocID="{89C0A2C4-E360-49D6-870C-3F721FFF0B06}" presName="BalanceSpacing" presStyleCnt="0"/>
      <dgm:spPr/>
    </dgm:pt>
    <dgm:pt modelId="{44AE58B4-1688-4203-B168-1FFC43919065}" type="pres">
      <dgm:prSet presAssocID="{89C0A2C4-E360-49D6-870C-3F721FFF0B06}" presName="BalanceSpacing1" presStyleCnt="0"/>
      <dgm:spPr/>
    </dgm:pt>
    <dgm:pt modelId="{FFEEEF22-213F-4690-B554-81DCE1D3BB14}" type="pres">
      <dgm:prSet presAssocID="{75099CDD-18F5-4361-95F1-01FAA81D25A1}" presName="Accent1Text" presStyleLbl="node1" presStyleIdx="9" presStyleCnt="10" custScaleX="192480" custLinFactX="19580" custLinFactNeighborX="100000"/>
      <dgm:spPr/>
      <dgm:t>
        <a:bodyPr/>
        <a:lstStyle/>
        <a:p>
          <a:endParaRPr lang="fr-FR"/>
        </a:p>
      </dgm:t>
    </dgm:pt>
  </dgm:ptLst>
  <dgm:cxnLst>
    <dgm:cxn modelId="{F0C52C47-277D-4A85-A559-7FB0CF3002F4}" type="presOf" srcId="{49D9A5C7-83B6-4A4A-B165-E24F69C1A10D}" destId="{55AEBB15-BFCA-4755-AE33-D29E9521F29C}" srcOrd="0" destOrd="0" presId="urn:microsoft.com/office/officeart/2008/layout/AlternatingHexagons"/>
    <dgm:cxn modelId="{7C1837AF-A7C4-4CA3-BF28-96D124173C05}" srcId="{744304D0-308F-4C80-911D-3FB16AEEB95F}" destId="{F3073EF3-AEA4-4EC9-866D-68FECF87361C}" srcOrd="0" destOrd="0" parTransId="{C175FD6A-362F-4D0F-AE48-F2EB8A397D1E}" sibTransId="{8942EAB3-6B03-4BE0-B5F9-F2EA6F6CAB64}"/>
    <dgm:cxn modelId="{E9062AE1-9663-4605-A164-9EE3BFE454BE}" type="presOf" srcId="{15ED68EE-C41D-417D-AA76-F18C3AA8961C}" destId="{9983DA36-8186-4A9C-8F7B-2170C326AB47}" srcOrd="0" destOrd="0" presId="urn:microsoft.com/office/officeart/2008/layout/AlternatingHexagons"/>
    <dgm:cxn modelId="{1B56AAFC-142D-41BB-B9CF-6C259F6E18DF}" type="presOf" srcId="{4E33B67F-31E6-47F4-930E-674180F5836E}" destId="{B4028529-23ED-47EA-BA9E-9996105BEB34}" srcOrd="0" destOrd="0" presId="urn:microsoft.com/office/officeart/2008/layout/AlternatingHexagons"/>
    <dgm:cxn modelId="{F69B3B8D-CB9B-4578-8049-8A65E756AF1E}" type="presOf" srcId="{997D2227-1AD6-4CD3-8352-CB711448AAF3}" destId="{2BC5E6BA-4BD6-4192-8466-3E366748E28A}" srcOrd="0" destOrd="0" presId="urn:microsoft.com/office/officeart/2008/layout/AlternatingHexagons"/>
    <dgm:cxn modelId="{68FE469A-FECD-463A-B060-36402D982F36}" type="presOf" srcId="{13AA707E-3A1B-4930-9EE6-8627624812C3}" destId="{26EF6414-3346-4524-A801-D69D256D8182}" srcOrd="0" destOrd="0" presId="urn:microsoft.com/office/officeart/2008/layout/AlternatingHexagons"/>
    <dgm:cxn modelId="{2078B7E9-FC27-470F-B832-5076D33E5CFF}" type="presOf" srcId="{1BBC2928-2872-411A-A817-49108C52759E}" destId="{3C4DA07A-BEEB-45D6-AC05-A708459A54CA}" srcOrd="0" destOrd="0" presId="urn:microsoft.com/office/officeart/2008/layout/AlternatingHexagons"/>
    <dgm:cxn modelId="{BE67843D-3BD0-4F7C-8008-5D8D25EC73A9}" type="presOf" srcId="{9DFFF648-7F61-4871-804E-7E9296EACB35}" destId="{FF710C44-2F3C-4D8B-8485-7FA6D2B91C8B}" srcOrd="0" destOrd="0" presId="urn:microsoft.com/office/officeart/2008/layout/AlternatingHexagons"/>
    <dgm:cxn modelId="{5A63C25A-6EA9-40D7-9EC2-C985F1877632}" srcId="{9DFFF648-7F61-4871-804E-7E9296EACB35}" destId="{1BBC2928-2872-411A-A817-49108C52759E}" srcOrd="0" destOrd="0" parTransId="{1DC0CE0D-2EC9-4392-AD01-D4EEDDD1319D}" sibTransId="{F3A31743-089E-4935-BE15-FF0EB8435759}"/>
    <dgm:cxn modelId="{2A94879A-4A69-4B05-A50C-C5D8DD254645}" srcId="{15ED68EE-C41D-417D-AA76-F18C3AA8961C}" destId="{89C0A2C4-E360-49D6-870C-3F721FFF0B06}" srcOrd="4" destOrd="0" parTransId="{6BAA66BC-1C02-40CE-B607-5D2BF085FAA2}" sibTransId="{75099CDD-18F5-4361-95F1-01FAA81D25A1}"/>
    <dgm:cxn modelId="{3D270EB8-DAAA-47DC-9934-C5CCB100A77D}" type="presOf" srcId="{744304D0-308F-4C80-911D-3FB16AEEB95F}" destId="{12ADC1A1-85DB-496A-A4A4-98A770895B28}" srcOrd="0" destOrd="0" presId="urn:microsoft.com/office/officeart/2008/layout/AlternatingHexagons"/>
    <dgm:cxn modelId="{9F23F96B-8820-4FF9-ABDF-A6CA88659AF2}" type="presOf" srcId="{89C0A2C4-E360-49D6-870C-3F721FFF0B06}" destId="{06357C43-F81F-4B0C-8073-0FE29C52F9AD}" srcOrd="0" destOrd="0" presId="urn:microsoft.com/office/officeart/2008/layout/AlternatingHexagons"/>
    <dgm:cxn modelId="{FE2308CB-54C3-441D-8D95-84AC10F749C8}" srcId="{15ED68EE-C41D-417D-AA76-F18C3AA8961C}" destId="{E6630BA7-C55E-43CA-8A4D-C87C3600E059}" srcOrd="1" destOrd="0" parTransId="{28F04DFF-96B0-4CE4-BFB4-0D3E40095495}" sibTransId="{4E33B67F-31E6-47F4-930E-674180F5836E}"/>
    <dgm:cxn modelId="{15446027-665E-4115-BD7B-CCD0A8E3B109}" srcId="{15ED68EE-C41D-417D-AA76-F18C3AA8961C}" destId="{9DFFF648-7F61-4871-804E-7E9296EACB35}" srcOrd="2" destOrd="0" parTransId="{5221AF30-B931-4BA1-A84A-329D06F8E818}" sibTransId="{A7CCA9F2-75AA-4079-9825-694158B0F286}"/>
    <dgm:cxn modelId="{92A7C748-1805-4B5A-B7C1-93B2FCE90CD1}" type="presOf" srcId="{F3073EF3-AEA4-4EC9-866D-68FECF87361C}" destId="{14A45595-6A56-40AE-BE9F-35952D57397B}" srcOrd="0" destOrd="0" presId="urn:microsoft.com/office/officeart/2008/layout/AlternatingHexagons"/>
    <dgm:cxn modelId="{86D34F2F-C70C-4BDA-A18B-338908A92B1B}" srcId="{15ED68EE-C41D-417D-AA76-F18C3AA8961C}" destId="{744304D0-308F-4C80-911D-3FB16AEEB95F}" srcOrd="0" destOrd="0" parTransId="{32E35FB2-F455-431E-9374-7BCAB317D4EA}" sibTransId="{997D2227-1AD6-4CD3-8352-CB711448AAF3}"/>
    <dgm:cxn modelId="{11A75493-BD3B-45CD-B137-1FAC54CECF89}" srcId="{E6630BA7-C55E-43CA-8A4D-C87C3600E059}" destId="{49D9A5C7-83B6-4A4A-B165-E24F69C1A10D}" srcOrd="0" destOrd="0" parTransId="{9FBB6E67-0EB6-47A2-A95A-0131B0D8F392}" sibTransId="{BF7F3A57-0B77-42C3-933F-DD01EA7A5BDB}"/>
    <dgm:cxn modelId="{64162922-256B-4BB2-947B-E75119CD3832}" type="presOf" srcId="{A7CCA9F2-75AA-4079-9825-694158B0F286}" destId="{2DF06526-DAD9-4117-B578-FCE547B92C77}" srcOrd="0" destOrd="0" presId="urn:microsoft.com/office/officeart/2008/layout/AlternatingHexagons"/>
    <dgm:cxn modelId="{D0C65F08-3EE5-4152-9ACD-EFDA59A7313B}" type="presOf" srcId="{E6630BA7-C55E-43CA-8A4D-C87C3600E059}" destId="{84213F8B-B2BB-4DE9-8AB8-49128069547C}" srcOrd="0" destOrd="0" presId="urn:microsoft.com/office/officeart/2008/layout/AlternatingHexagons"/>
    <dgm:cxn modelId="{AD58CE51-EA6A-4A31-8F97-54DF536AF590}" type="presOf" srcId="{75099CDD-18F5-4361-95F1-01FAA81D25A1}" destId="{FFEEEF22-213F-4690-B554-81DCE1D3BB14}" srcOrd="0" destOrd="0" presId="urn:microsoft.com/office/officeart/2008/layout/AlternatingHexagons"/>
    <dgm:cxn modelId="{36D95BFD-3EAC-4FBA-A18C-C1ABAA5FC5FD}" type="presOf" srcId="{A83AD39A-002E-4BC0-8AF4-8CFDAE00DCEE}" destId="{38603280-F8A8-4C5E-8ED0-9E68834B306C}" srcOrd="0" destOrd="0" presId="urn:microsoft.com/office/officeart/2008/layout/AlternatingHexagons"/>
    <dgm:cxn modelId="{09049B70-9F16-461B-85DC-E93CD317BC3E}" srcId="{15ED68EE-C41D-417D-AA76-F18C3AA8961C}" destId="{A83AD39A-002E-4BC0-8AF4-8CFDAE00DCEE}" srcOrd="3" destOrd="0" parTransId="{8D445978-C380-45DF-8468-42004C02D79E}" sibTransId="{13AA707E-3A1B-4930-9EE6-8627624812C3}"/>
    <dgm:cxn modelId="{78661213-CC41-4767-B28D-64EEDA6920CA}" type="presParOf" srcId="{9983DA36-8186-4A9C-8F7B-2170C326AB47}" destId="{9268634A-B366-4705-921F-59E832686901}" srcOrd="0" destOrd="0" presId="urn:microsoft.com/office/officeart/2008/layout/AlternatingHexagons"/>
    <dgm:cxn modelId="{115425C4-2442-40ED-953C-EA30FAA3351B}" type="presParOf" srcId="{9268634A-B366-4705-921F-59E832686901}" destId="{12ADC1A1-85DB-496A-A4A4-98A770895B28}" srcOrd="0" destOrd="0" presId="urn:microsoft.com/office/officeart/2008/layout/AlternatingHexagons"/>
    <dgm:cxn modelId="{8524430A-AF45-4585-A44A-7C374F602183}" type="presParOf" srcId="{9268634A-B366-4705-921F-59E832686901}" destId="{14A45595-6A56-40AE-BE9F-35952D57397B}" srcOrd="1" destOrd="0" presId="urn:microsoft.com/office/officeart/2008/layout/AlternatingHexagons"/>
    <dgm:cxn modelId="{E924143E-541F-4A21-85D0-9C89339CBB68}" type="presParOf" srcId="{9268634A-B366-4705-921F-59E832686901}" destId="{B5F04236-76CA-4E62-91D4-A3EFCD104FA5}" srcOrd="2" destOrd="0" presId="urn:microsoft.com/office/officeart/2008/layout/AlternatingHexagons"/>
    <dgm:cxn modelId="{8368ED7B-A289-4AEA-8A2E-F4B07632AFEE}" type="presParOf" srcId="{9268634A-B366-4705-921F-59E832686901}" destId="{14A06FF3-3C30-45B6-935D-C54FE030CB56}" srcOrd="3" destOrd="0" presId="urn:microsoft.com/office/officeart/2008/layout/AlternatingHexagons"/>
    <dgm:cxn modelId="{4F10614A-254C-49FF-87EF-4794E793ED99}" type="presParOf" srcId="{9268634A-B366-4705-921F-59E832686901}" destId="{2BC5E6BA-4BD6-4192-8466-3E366748E28A}" srcOrd="4" destOrd="0" presId="urn:microsoft.com/office/officeart/2008/layout/AlternatingHexagons"/>
    <dgm:cxn modelId="{6D3026E4-27E4-4E7C-B938-3CDAAD8D1147}" type="presParOf" srcId="{9983DA36-8186-4A9C-8F7B-2170C326AB47}" destId="{107A1ACA-8D58-407F-9EAD-1C381E4A0928}" srcOrd="1" destOrd="0" presId="urn:microsoft.com/office/officeart/2008/layout/AlternatingHexagons"/>
    <dgm:cxn modelId="{5211648F-28F8-407C-8F6F-E32A02CFE946}" type="presParOf" srcId="{9983DA36-8186-4A9C-8F7B-2170C326AB47}" destId="{809F1B93-6FF3-40CC-A67E-A068246823D1}" srcOrd="2" destOrd="0" presId="urn:microsoft.com/office/officeart/2008/layout/AlternatingHexagons"/>
    <dgm:cxn modelId="{647F2E35-5AB5-4069-AA62-0ECB8DDB3947}" type="presParOf" srcId="{809F1B93-6FF3-40CC-A67E-A068246823D1}" destId="{84213F8B-B2BB-4DE9-8AB8-49128069547C}" srcOrd="0" destOrd="0" presId="urn:microsoft.com/office/officeart/2008/layout/AlternatingHexagons"/>
    <dgm:cxn modelId="{A0C2825C-65F5-49EB-A871-7788B58EDB36}" type="presParOf" srcId="{809F1B93-6FF3-40CC-A67E-A068246823D1}" destId="{55AEBB15-BFCA-4755-AE33-D29E9521F29C}" srcOrd="1" destOrd="0" presId="urn:microsoft.com/office/officeart/2008/layout/AlternatingHexagons"/>
    <dgm:cxn modelId="{6C71FE1D-86C3-42E3-ADB1-D9636E071DE1}" type="presParOf" srcId="{809F1B93-6FF3-40CC-A67E-A068246823D1}" destId="{B111E2CF-4E28-4792-BFA1-8672A84164A1}" srcOrd="2" destOrd="0" presId="urn:microsoft.com/office/officeart/2008/layout/AlternatingHexagons"/>
    <dgm:cxn modelId="{9EA7D29F-131A-474E-9590-CE8AC6CA1BFB}" type="presParOf" srcId="{809F1B93-6FF3-40CC-A67E-A068246823D1}" destId="{EC361E29-98C9-4E0D-A555-4AE7E14DF8F1}" srcOrd="3" destOrd="0" presId="urn:microsoft.com/office/officeart/2008/layout/AlternatingHexagons"/>
    <dgm:cxn modelId="{5AC6429D-DA34-430E-A1A6-7029505869A0}" type="presParOf" srcId="{809F1B93-6FF3-40CC-A67E-A068246823D1}" destId="{B4028529-23ED-47EA-BA9E-9996105BEB34}" srcOrd="4" destOrd="0" presId="urn:microsoft.com/office/officeart/2008/layout/AlternatingHexagons"/>
    <dgm:cxn modelId="{BF18BFE5-6163-4D6D-8D14-4AADE8B23B79}" type="presParOf" srcId="{9983DA36-8186-4A9C-8F7B-2170C326AB47}" destId="{C8246042-807C-4E44-A45D-19B95CCA7564}" srcOrd="3" destOrd="0" presId="urn:microsoft.com/office/officeart/2008/layout/AlternatingHexagons"/>
    <dgm:cxn modelId="{47D6B9A0-A20E-4D40-BB25-30E7837107E4}" type="presParOf" srcId="{9983DA36-8186-4A9C-8F7B-2170C326AB47}" destId="{68C1783A-EB7F-456E-BBCF-B4CEF57FE613}" srcOrd="4" destOrd="0" presId="urn:microsoft.com/office/officeart/2008/layout/AlternatingHexagons"/>
    <dgm:cxn modelId="{A4714980-6DCF-4A88-A83D-64264600CD72}" type="presParOf" srcId="{68C1783A-EB7F-456E-BBCF-B4CEF57FE613}" destId="{FF710C44-2F3C-4D8B-8485-7FA6D2B91C8B}" srcOrd="0" destOrd="0" presId="urn:microsoft.com/office/officeart/2008/layout/AlternatingHexagons"/>
    <dgm:cxn modelId="{3868A707-1C55-45D6-9316-91DFD5AB3BC5}" type="presParOf" srcId="{68C1783A-EB7F-456E-BBCF-B4CEF57FE613}" destId="{3C4DA07A-BEEB-45D6-AC05-A708459A54CA}" srcOrd="1" destOrd="0" presId="urn:microsoft.com/office/officeart/2008/layout/AlternatingHexagons"/>
    <dgm:cxn modelId="{98BD0FA4-4BF6-48B0-94E9-3C3FE06939EE}" type="presParOf" srcId="{68C1783A-EB7F-456E-BBCF-B4CEF57FE613}" destId="{A6A362E3-364C-4B15-9C9F-5EC31A1BA66B}" srcOrd="2" destOrd="0" presId="urn:microsoft.com/office/officeart/2008/layout/AlternatingHexagons"/>
    <dgm:cxn modelId="{11BF576C-9053-418F-A727-5779A31FBD53}" type="presParOf" srcId="{68C1783A-EB7F-456E-BBCF-B4CEF57FE613}" destId="{829E56B2-11F1-469D-B9B1-6C1624691D21}" srcOrd="3" destOrd="0" presId="urn:microsoft.com/office/officeart/2008/layout/AlternatingHexagons"/>
    <dgm:cxn modelId="{416574FD-748C-4967-90CE-D895F8E29BC9}" type="presParOf" srcId="{68C1783A-EB7F-456E-BBCF-B4CEF57FE613}" destId="{2DF06526-DAD9-4117-B578-FCE547B92C77}" srcOrd="4" destOrd="0" presId="urn:microsoft.com/office/officeart/2008/layout/AlternatingHexagons"/>
    <dgm:cxn modelId="{C4B7919F-133B-425E-917A-8CB8DE4196D9}" type="presParOf" srcId="{9983DA36-8186-4A9C-8F7B-2170C326AB47}" destId="{984645DE-A419-46DD-AFF6-2B657114A3EA}" srcOrd="5" destOrd="0" presId="urn:microsoft.com/office/officeart/2008/layout/AlternatingHexagons"/>
    <dgm:cxn modelId="{6D10A325-F03B-48AA-AAC6-81E7FB427DDA}" type="presParOf" srcId="{9983DA36-8186-4A9C-8F7B-2170C326AB47}" destId="{E3A918AA-F055-4745-AB6A-11C6DAA71DA8}" srcOrd="6" destOrd="0" presId="urn:microsoft.com/office/officeart/2008/layout/AlternatingHexagons"/>
    <dgm:cxn modelId="{7E99F5DC-592E-46E0-AAB3-16A0DA20840A}" type="presParOf" srcId="{E3A918AA-F055-4745-AB6A-11C6DAA71DA8}" destId="{38603280-F8A8-4C5E-8ED0-9E68834B306C}" srcOrd="0" destOrd="0" presId="urn:microsoft.com/office/officeart/2008/layout/AlternatingHexagons"/>
    <dgm:cxn modelId="{CC90DB32-C99C-49F6-9E27-7D827072E949}" type="presParOf" srcId="{E3A918AA-F055-4745-AB6A-11C6DAA71DA8}" destId="{55EAB616-5B0D-4B1C-B68E-801D65968E7C}" srcOrd="1" destOrd="0" presId="urn:microsoft.com/office/officeart/2008/layout/AlternatingHexagons"/>
    <dgm:cxn modelId="{096346F1-6FA7-4667-86E8-7EEA81AEB953}" type="presParOf" srcId="{E3A918AA-F055-4745-AB6A-11C6DAA71DA8}" destId="{FFBA13CF-C762-460F-9E13-0AEE11CFB24C}" srcOrd="2" destOrd="0" presId="urn:microsoft.com/office/officeart/2008/layout/AlternatingHexagons"/>
    <dgm:cxn modelId="{E27544A8-8325-48E4-A88B-999F2F269E99}" type="presParOf" srcId="{E3A918AA-F055-4745-AB6A-11C6DAA71DA8}" destId="{2948C284-235A-4237-A23B-E350BEF300AA}" srcOrd="3" destOrd="0" presId="urn:microsoft.com/office/officeart/2008/layout/AlternatingHexagons"/>
    <dgm:cxn modelId="{3077E999-B57E-46DE-950C-08EB0BBC055F}" type="presParOf" srcId="{E3A918AA-F055-4745-AB6A-11C6DAA71DA8}" destId="{26EF6414-3346-4524-A801-D69D256D8182}" srcOrd="4" destOrd="0" presId="urn:microsoft.com/office/officeart/2008/layout/AlternatingHexagons"/>
    <dgm:cxn modelId="{95B9BF74-1C8E-4388-8FB0-7E130F75D888}" type="presParOf" srcId="{9983DA36-8186-4A9C-8F7B-2170C326AB47}" destId="{D63933DB-6F0A-4278-827D-FCA4889DEDBB}" srcOrd="7" destOrd="0" presId="urn:microsoft.com/office/officeart/2008/layout/AlternatingHexagons"/>
    <dgm:cxn modelId="{828D048A-C2A0-4705-964D-68C0E819FA0B}" type="presParOf" srcId="{9983DA36-8186-4A9C-8F7B-2170C326AB47}" destId="{5C5F0AE6-54AA-4B49-9D57-BD3ECE1E71AE}" srcOrd="8" destOrd="0" presId="urn:microsoft.com/office/officeart/2008/layout/AlternatingHexagons"/>
    <dgm:cxn modelId="{D7873E17-9125-4255-ADA1-7128D057295D}" type="presParOf" srcId="{5C5F0AE6-54AA-4B49-9D57-BD3ECE1E71AE}" destId="{06357C43-F81F-4B0C-8073-0FE29C52F9AD}" srcOrd="0" destOrd="0" presId="urn:microsoft.com/office/officeart/2008/layout/AlternatingHexagons"/>
    <dgm:cxn modelId="{D9783551-9BA6-4756-B463-50F81FD84E71}" type="presParOf" srcId="{5C5F0AE6-54AA-4B49-9D57-BD3ECE1E71AE}" destId="{6444FDFF-3893-4E95-806C-9FBD5A4A7B1C}" srcOrd="1" destOrd="0" presId="urn:microsoft.com/office/officeart/2008/layout/AlternatingHexagons"/>
    <dgm:cxn modelId="{9D104CAA-E8A2-4453-A158-DC791F3BAEB6}" type="presParOf" srcId="{5C5F0AE6-54AA-4B49-9D57-BD3ECE1E71AE}" destId="{5324F831-0C75-4CB9-A447-E67BAA500A85}" srcOrd="2" destOrd="0" presId="urn:microsoft.com/office/officeart/2008/layout/AlternatingHexagons"/>
    <dgm:cxn modelId="{17F86295-08F2-4E43-8B4B-6180DB58436A}" type="presParOf" srcId="{5C5F0AE6-54AA-4B49-9D57-BD3ECE1E71AE}" destId="{44AE58B4-1688-4203-B168-1FFC43919065}" srcOrd="3" destOrd="0" presId="urn:microsoft.com/office/officeart/2008/layout/AlternatingHexagons"/>
    <dgm:cxn modelId="{60A9BE65-B579-4051-8B26-15B899CC65C3}" type="presParOf" srcId="{5C5F0AE6-54AA-4B49-9D57-BD3ECE1E71AE}" destId="{FFEEEF22-213F-4690-B554-81DCE1D3BB1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87156C-6BD1-45F5-AC64-A80A09CB2F7B}"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fr-FR"/>
        </a:p>
      </dgm:t>
    </dgm:pt>
    <dgm:pt modelId="{AC0D2AFD-98BB-4BB4-BD56-AFB08E26DD55}">
      <dgm:prSet phldrT="[Texte]"/>
      <dgm:spPr/>
      <dgm:t>
        <a:bodyPr/>
        <a:lstStyle/>
        <a:p>
          <a:r>
            <a:rPr lang="fr-FR" b="1" dirty="0" smtClean="0">
              <a:solidFill>
                <a:schemeClr val="tx1"/>
              </a:solidFill>
              <a:latin typeface="Times New Roman" panose="02020603050405020304" pitchFamily="18" charset="0"/>
              <a:cs typeface="Times New Roman" panose="02020603050405020304" pitchFamily="18" charset="0"/>
            </a:rPr>
            <a:t>C of SI</a:t>
          </a:r>
          <a:endParaRPr lang="fr-FR" b="1" dirty="0">
            <a:solidFill>
              <a:schemeClr val="tx1"/>
            </a:solidFill>
            <a:latin typeface="Times New Roman" panose="02020603050405020304" pitchFamily="18" charset="0"/>
            <a:cs typeface="Times New Roman" panose="02020603050405020304" pitchFamily="18" charset="0"/>
          </a:endParaRPr>
        </a:p>
      </dgm:t>
    </dgm:pt>
    <dgm:pt modelId="{B1DECBA4-AACB-408D-9E48-1DBE627A4BCE}" type="parTrans" cxnId="{656B8BF3-387D-4AAB-9CA4-4C609CDE8061}">
      <dgm:prSet/>
      <dgm:spPr/>
      <dgm:t>
        <a:bodyPr/>
        <a:lstStyle/>
        <a:p>
          <a:endParaRPr lang="fr-FR"/>
        </a:p>
      </dgm:t>
    </dgm:pt>
    <dgm:pt modelId="{AE1E74EA-933C-4205-BEAF-0C173643C1AF}" type="sibTrans" cxnId="{656B8BF3-387D-4AAB-9CA4-4C609CDE8061}">
      <dgm:prSet/>
      <dgm:spPr/>
      <dgm:t>
        <a:bodyPr/>
        <a:lstStyle/>
        <a:p>
          <a:endParaRPr lang="fr-FR"/>
        </a:p>
      </dgm:t>
    </dgm:pt>
    <dgm:pt modelId="{9017D314-3992-4D82-B892-9881102FD58D}">
      <dgm:prSet phldrT="[Texte]" custT="1"/>
      <dgm:spPr/>
      <dgm:t>
        <a:bodyPr/>
        <a:lstStyle/>
        <a:p>
          <a:r>
            <a:rPr lang="fr-FR" sz="2800" b="1" dirty="0" err="1" smtClean="0">
              <a:solidFill>
                <a:schemeClr val="tx1"/>
              </a:solidFill>
              <a:latin typeface="Times New Roman" panose="02020603050405020304" pitchFamily="18" charset="0"/>
              <a:cs typeface="Times New Roman" panose="02020603050405020304" pitchFamily="18" charset="0"/>
            </a:rPr>
            <a:t>Sensing</a:t>
          </a:r>
          <a:endParaRPr lang="fr-FR" sz="2800" b="1" dirty="0">
            <a:solidFill>
              <a:schemeClr val="tx1"/>
            </a:solidFill>
            <a:latin typeface="Times New Roman" panose="02020603050405020304" pitchFamily="18" charset="0"/>
            <a:cs typeface="Times New Roman" panose="02020603050405020304" pitchFamily="18" charset="0"/>
          </a:endParaRPr>
        </a:p>
      </dgm:t>
    </dgm:pt>
    <dgm:pt modelId="{1740CDC4-A544-444F-8CEF-E772220A4BE2}" type="parTrans" cxnId="{D265A2A3-ECF3-4AE2-B91B-A95CB971AE5A}">
      <dgm:prSet/>
      <dgm:spPr/>
      <dgm:t>
        <a:bodyPr/>
        <a:lstStyle/>
        <a:p>
          <a:endParaRPr lang="fr-FR"/>
        </a:p>
      </dgm:t>
    </dgm:pt>
    <dgm:pt modelId="{559C2C1F-4F64-4CD2-A5A6-AE5AF90DBA5E}" type="sibTrans" cxnId="{D265A2A3-ECF3-4AE2-B91B-A95CB971AE5A}">
      <dgm:prSet/>
      <dgm:spPr/>
      <dgm:t>
        <a:bodyPr/>
        <a:lstStyle/>
        <a:p>
          <a:endParaRPr lang="fr-FR"/>
        </a:p>
      </dgm:t>
    </dgm:pt>
    <dgm:pt modelId="{DDDFCE63-8CBB-4DE2-A807-45FF68C34C70}">
      <dgm:prSet phldrT="[Texte]" custT="1"/>
      <dgm:spPr/>
      <dgm:t>
        <a:bodyPr/>
        <a:lstStyle/>
        <a:p>
          <a:r>
            <a:rPr lang="fr-FR" sz="2800" b="1" dirty="0" err="1" smtClean="0">
              <a:solidFill>
                <a:srgbClr val="002060"/>
              </a:solidFill>
              <a:latin typeface="Times New Roman" panose="02020603050405020304" pitchFamily="18" charset="0"/>
              <a:cs typeface="Times New Roman" panose="02020603050405020304" pitchFamily="18" charset="0"/>
            </a:rPr>
            <a:t>Collecting</a:t>
          </a:r>
          <a:endParaRPr lang="fr-FR" sz="2800" b="1" dirty="0">
            <a:solidFill>
              <a:srgbClr val="002060"/>
            </a:solidFill>
            <a:latin typeface="Times New Roman" panose="02020603050405020304" pitchFamily="18" charset="0"/>
            <a:cs typeface="Times New Roman" panose="02020603050405020304" pitchFamily="18" charset="0"/>
          </a:endParaRPr>
        </a:p>
      </dgm:t>
    </dgm:pt>
    <dgm:pt modelId="{2A69DCB9-79FD-48EB-AA40-659B6B1E0441}" type="parTrans" cxnId="{AEA26D42-42CE-43F1-A20F-12492AF7C207}">
      <dgm:prSet/>
      <dgm:spPr/>
      <dgm:t>
        <a:bodyPr/>
        <a:lstStyle/>
        <a:p>
          <a:endParaRPr lang="fr-FR"/>
        </a:p>
      </dgm:t>
    </dgm:pt>
    <dgm:pt modelId="{AD592009-CCC8-437B-B336-6374EE9DC6F5}" type="sibTrans" cxnId="{AEA26D42-42CE-43F1-A20F-12492AF7C207}">
      <dgm:prSet/>
      <dgm:spPr/>
      <dgm:t>
        <a:bodyPr/>
        <a:lstStyle/>
        <a:p>
          <a:endParaRPr lang="fr-FR"/>
        </a:p>
      </dgm:t>
    </dgm:pt>
    <dgm:pt modelId="{537DB982-7CB9-40B3-B60A-02145758852F}">
      <dgm:prSet phldrT="[Texte]" custT="1"/>
      <dgm:spPr/>
      <dgm:t>
        <a:bodyPr/>
        <a:lstStyle/>
        <a:p>
          <a:r>
            <a:rPr lang="fr-FR" sz="2800" b="1" dirty="0" err="1" smtClean="0">
              <a:solidFill>
                <a:srgbClr val="000099"/>
              </a:solidFill>
              <a:latin typeface="Times New Roman" panose="02020603050405020304" pitchFamily="18" charset="0"/>
              <a:cs typeface="Times New Roman" panose="02020603050405020304" pitchFamily="18" charset="0"/>
            </a:rPr>
            <a:t>Organizing</a:t>
          </a:r>
          <a:endParaRPr lang="fr-FR" sz="2800" b="1" dirty="0">
            <a:solidFill>
              <a:srgbClr val="000099"/>
            </a:solidFill>
            <a:latin typeface="Times New Roman" panose="02020603050405020304" pitchFamily="18" charset="0"/>
            <a:cs typeface="Times New Roman" panose="02020603050405020304" pitchFamily="18" charset="0"/>
          </a:endParaRPr>
        </a:p>
      </dgm:t>
    </dgm:pt>
    <dgm:pt modelId="{ECFA4652-BCC8-4B94-A3F5-14F2E4C3AC4A}" type="parTrans" cxnId="{BA702BE5-36F3-43A6-A182-D27293982288}">
      <dgm:prSet/>
      <dgm:spPr/>
      <dgm:t>
        <a:bodyPr/>
        <a:lstStyle/>
        <a:p>
          <a:endParaRPr lang="fr-FR"/>
        </a:p>
      </dgm:t>
    </dgm:pt>
    <dgm:pt modelId="{7CB9AA33-6A85-426C-ABF0-7CDA6B18CFF7}" type="sibTrans" cxnId="{BA702BE5-36F3-43A6-A182-D27293982288}">
      <dgm:prSet/>
      <dgm:spPr/>
      <dgm:t>
        <a:bodyPr/>
        <a:lstStyle/>
        <a:p>
          <a:endParaRPr lang="fr-FR"/>
        </a:p>
      </dgm:t>
    </dgm:pt>
    <dgm:pt modelId="{8A5C83F9-E078-4E6D-898F-D010F91C9EDD}">
      <dgm:prSet phldrT="[Texte]" custT="1"/>
      <dgm:spPr/>
      <dgm:t>
        <a:bodyPr/>
        <a:lstStyle/>
        <a:p>
          <a:r>
            <a:rPr lang="fr-FR" sz="2800" b="1" smtClean="0">
              <a:solidFill>
                <a:schemeClr val="tx1"/>
              </a:solidFill>
              <a:latin typeface="Times New Roman" panose="02020603050405020304" pitchFamily="18" charset="0"/>
              <a:cs typeface="Times New Roman" panose="02020603050405020304" pitchFamily="18" charset="0"/>
            </a:rPr>
            <a:t>Uses</a:t>
          </a:r>
          <a:endParaRPr lang="fr-FR" sz="2800" b="1" dirty="0">
            <a:solidFill>
              <a:schemeClr val="tx1"/>
            </a:solidFill>
            <a:latin typeface="Times New Roman" panose="02020603050405020304" pitchFamily="18" charset="0"/>
            <a:cs typeface="Times New Roman" panose="02020603050405020304" pitchFamily="18" charset="0"/>
          </a:endParaRPr>
        </a:p>
      </dgm:t>
    </dgm:pt>
    <dgm:pt modelId="{32D0D22D-DCFE-4A42-AF04-3ADB0C878178}" type="parTrans" cxnId="{6FBD392C-2441-4CCF-9433-65BB2A2E5206}">
      <dgm:prSet/>
      <dgm:spPr/>
      <dgm:t>
        <a:bodyPr/>
        <a:lstStyle/>
        <a:p>
          <a:endParaRPr lang="fr-FR"/>
        </a:p>
      </dgm:t>
    </dgm:pt>
    <dgm:pt modelId="{ACCB7019-35A6-41BF-ACFB-91CBD7035756}" type="sibTrans" cxnId="{6FBD392C-2441-4CCF-9433-65BB2A2E5206}">
      <dgm:prSet/>
      <dgm:spPr/>
      <dgm:t>
        <a:bodyPr/>
        <a:lstStyle/>
        <a:p>
          <a:endParaRPr lang="fr-FR"/>
        </a:p>
      </dgm:t>
    </dgm:pt>
    <dgm:pt modelId="{975255EA-ED15-4204-B4B0-EA1D7DC399E2}">
      <dgm:prSet custT="1"/>
      <dgm:spPr/>
      <dgm:t>
        <a:bodyPr/>
        <a:lstStyle/>
        <a:p>
          <a:r>
            <a:rPr lang="fr-FR" sz="2800" b="1" dirty="0" err="1" smtClean="0">
              <a:solidFill>
                <a:schemeClr val="bg1"/>
              </a:solidFill>
              <a:latin typeface="Times New Roman" panose="02020603050405020304" pitchFamily="18" charset="0"/>
              <a:cs typeface="Times New Roman" panose="02020603050405020304" pitchFamily="18" charset="0"/>
            </a:rPr>
            <a:t>Processing</a:t>
          </a:r>
          <a:endParaRPr lang="fr-FR" sz="2800" b="1" dirty="0">
            <a:solidFill>
              <a:schemeClr val="bg1"/>
            </a:solidFill>
            <a:latin typeface="Times New Roman" panose="02020603050405020304" pitchFamily="18" charset="0"/>
            <a:cs typeface="Times New Roman" panose="02020603050405020304" pitchFamily="18" charset="0"/>
          </a:endParaRPr>
        </a:p>
      </dgm:t>
    </dgm:pt>
    <dgm:pt modelId="{7717057A-C485-4B62-B96B-F59C20194CD8}" type="parTrans" cxnId="{5A1D5080-AEFF-45FD-8620-418A6E3AAC00}">
      <dgm:prSet/>
      <dgm:spPr/>
      <dgm:t>
        <a:bodyPr/>
        <a:lstStyle/>
        <a:p>
          <a:endParaRPr lang="fr-FR"/>
        </a:p>
      </dgm:t>
    </dgm:pt>
    <dgm:pt modelId="{B32EEC02-29E6-43AC-A89D-DB496022F8EF}" type="sibTrans" cxnId="{5A1D5080-AEFF-45FD-8620-418A6E3AAC00}">
      <dgm:prSet/>
      <dgm:spPr/>
      <dgm:t>
        <a:bodyPr/>
        <a:lstStyle/>
        <a:p>
          <a:endParaRPr lang="fr-FR"/>
        </a:p>
      </dgm:t>
    </dgm:pt>
    <dgm:pt modelId="{87195824-B500-4F74-9EA8-21555D14FEE1}">
      <dgm:prSet phldrT="[Texte]" custScaleX="167576" custRadScaleRad="126624" custRadScaleInc="-1030"/>
      <dgm:spPr/>
      <dgm:t>
        <a:bodyPr/>
        <a:lstStyle/>
        <a:p>
          <a:endParaRPr lang="fr-FR"/>
        </a:p>
      </dgm:t>
    </dgm:pt>
    <dgm:pt modelId="{7E114D2A-51B3-47DD-A052-C8FCAC796994}" type="parTrans" cxnId="{F3975107-4E79-448D-B198-97C6D5C602C5}">
      <dgm:prSet/>
      <dgm:spPr/>
      <dgm:t>
        <a:bodyPr/>
        <a:lstStyle/>
        <a:p>
          <a:endParaRPr lang="fr-FR"/>
        </a:p>
      </dgm:t>
    </dgm:pt>
    <dgm:pt modelId="{6706EF74-F555-4F98-BD14-F35E6E3A4822}" type="sibTrans" cxnId="{F3975107-4E79-448D-B198-97C6D5C602C5}">
      <dgm:prSet/>
      <dgm:spPr/>
      <dgm:t>
        <a:bodyPr/>
        <a:lstStyle/>
        <a:p>
          <a:endParaRPr lang="fr-FR"/>
        </a:p>
      </dgm:t>
    </dgm:pt>
    <dgm:pt modelId="{F67AE77E-A8EB-4B2C-89ED-6D5519A0E7B0}">
      <dgm:prSet phldrT="[Texte]" custScaleX="167576" custRadScaleRad="126624" custRadScaleInc="-1030"/>
      <dgm:spPr/>
      <dgm:t>
        <a:bodyPr/>
        <a:lstStyle/>
        <a:p>
          <a:endParaRPr lang="fr-FR" b="1" dirty="0">
            <a:solidFill>
              <a:srgbClr val="002060"/>
            </a:solidFill>
            <a:latin typeface="Times New Roman" panose="02020603050405020304" pitchFamily="18" charset="0"/>
            <a:cs typeface="Times New Roman" panose="02020603050405020304" pitchFamily="18" charset="0"/>
          </a:endParaRPr>
        </a:p>
      </dgm:t>
    </dgm:pt>
    <dgm:pt modelId="{90AD1860-67B1-4F62-BB9D-0858297F61ED}" type="parTrans" cxnId="{09EF6A5B-42A4-460F-B57F-F0F044A235F7}">
      <dgm:prSet/>
      <dgm:spPr/>
      <dgm:t>
        <a:bodyPr/>
        <a:lstStyle/>
        <a:p>
          <a:endParaRPr lang="fr-FR"/>
        </a:p>
      </dgm:t>
    </dgm:pt>
    <dgm:pt modelId="{781D1B1F-FAF3-45E4-BBF5-67684A7B3E97}" type="sibTrans" cxnId="{09EF6A5B-42A4-460F-B57F-F0F044A235F7}">
      <dgm:prSet/>
      <dgm:spPr/>
      <dgm:t>
        <a:bodyPr/>
        <a:lstStyle/>
        <a:p>
          <a:endParaRPr lang="fr-FR"/>
        </a:p>
      </dgm:t>
    </dgm:pt>
    <dgm:pt modelId="{615AD895-629B-4CA9-B490-4D30B44B817D}">
      <dgm:prSet custT="1"/>
      <dgm:spPr/>
      <dgm:t>
        <a:bodyPr/>
        <a:lstStyle/>
        <a:p>
          <a:r>
            <a:rPr lang="fr-FR" sz="2800" b="1" dirty="0" smtClean="0">
              <a:latin typeface="Times New Roman" panose="02020603050405020304" pitchFamily="18" charset="0"/>
              <a:cs typeface="Times New Roman" panose="02020603050405020304" pitchFamily="18" charset="0"/>
            </a:rPr>
            <a:t>communication</a:t>
          </a:r>
          <a:endParaRPr lang="fr-FR" sz="2800" b="1" dirty="0">
            <a:latin typeface="Times New Roman" panose="02020603050405020304" pitchFamily="18" charset="0"/>
            <a:cs typeface="Times New Roman" panose="02020603050405020304" pitchFamily="18" charset="0"/>
          </a:endParaRPr>
        </a:p>
      </dgm:t>
    </dgm:pt>
    <dgm:pt modelId="{1A37AB75-7902-43E4-9DFE-DF8C388A612A}" type="parTrans" cxnId="{A06A113D-9C2E-4026-84C0-9AC9EF1871DA}">
      <dgm:prSet/>
      <dgm:spPr/>
      <dgm:t>
        <a:bodyPr/>
        <a:lstStyle/>
        <a:p>
          <a:endParaRPr lang="fr-FR"/>
        </a:p>
      </dgm:t>
    </dgm:pt>
    <dgm:pt modelId="{88267713-0CC2-4B29-859A-E05F393493FF}" type="sibTrans" cxnId="{A06A113D-9C2E-4026-84C0-9AC9EF1871DA}">
      <dgm:prSet/>
      <dgm:spPr/>
      <dgm:t>
        <a:bodyPr/>
        <a:lstStyle/>
        <a:p>
          <a:endParaRPr lang="fr-FR"/>
        </a:p>
      </dgm:t>
    </dgm:pt>
    <dgm:pt modelId="{CE5899EA-53CB-46EC-8713-3EA6BDE4A6E7}" type="pres">
      <dgm:prSet presAssocID="{8887156C-6BD1-45F5-AC64-A80A09CB2F7B}" presName="Name0" presStyleCnt="0">
        <dgm:presLayoutVars>
          <dgm:chMax val="1"/>
          <dgm:dir/>
          <dgm:animLvl val="ctr"/>
          <dgm:resizeHandles val="exact"/>
        </dgm:presLayoutVars>
      </dgm:prSet>
      <dgm:spPr/>
      <dgm:t>
        <a:bodyPr/>
        <a:lstStyle/>
        <a:p>
          <a:endParaRPr lang="fr-FR"/>
        </a:p>
      </dgm:t>
    </dgm:pt>
    <dgm:pt modelId="{17424D15-7B97-4F33-958D-D6918D380E87}" type="pres">
      <dgm:prSet presAssocID="{AC0D2AFD-98BB-4BB4-BD56-AFB08E26DD55}" presName="centerShape" presStyleLbl="node0" presStyleIdx="0" presStyleCnt="1" custScaleX="145582" custScaleY="88599" custLinFactNeighborY="8260"/>
      <dgm:spPr/>
      <dgm:t>
        <a:bodyPr/>
        <a:lstStyle/>
        <a:p>
          <a:endParaRPr lang="fr-FR"/>
        </a:p>
      </dgm:t>
    </dgm:pt>
    <dgm:pt modelId="{BDDD5FC1-3321-436A-A59A-0C0E7970E642}" type="pres">
      <dgm:prSet presAssocID="{1740CDC4-A544-444F-8CEF-E772220A4BE2}" presName="parTrans" presStyleLbl="sibTrans2D1" presStyleIdx="0" presStyleCnt="6"/>
      <dgm:spPr/>
      <dgm:t>
        <a:bodyPr/>
        <a:lstStyle/>
        <a:p>
          <a:endParaRPr lang="fr-FR"/>
        </a:p>
      </dgm:t>
    </dgm:pt>
    <dgm:pt modelId="{08FF3A8C-DB8A-4C76-AE6C-D8B7BADEDA9C}" type="pres">
      <dgm:prSet presAssocID="{1740CDC4-A544-444F-8CEF-E772220A4BE2}" presName="connectorText" presStyleLbl="sibTrans2D1" presStyleIdx="0" presStyleCnt="6"/>
      <dgm:spPr/>
      <dgm:t>
        <a:bodyPr/>
        <a:lstStyle/>
        <a:p>
          <a:endParaRPr lang="fr-FR"/>
        </a:p>
      </dgm:t>
    </dgm:pt>
    <dgm:pt modelId="{A81F77B5-3BA2-4FB1-9FA6-41F38F4C738B}" type="pres">
      <dgm:prSet presAssocID="{9017D314-3992-4D82-B892-9881102FD58D}" presName="node" presStyleLbl="node1" presStyleIdx="0" presStyleCnt="6" custScaleX="144898" custRadScaleRad="104015">
        <dgm:presLayoutVars>
          <dgm:bulletEnabled val="1"/>
        </dgm:presLayoutVars>
      </dgm:prSet>
      <dgm:spPr/>
      <dgm:t>
        <a:bodyPr/>
        <a:lstStyle/>
        <a:p>
          <a:endParaRPr lang="fr-FR"/>
        </a:p>
      </dgm:t>
    </dgm:pt>
    <dgm:pt modelId="{EC8C98B4-674D-4485-984A-970ACDA50970}" type="pres">
      <dgm:prSet presAssocID="{2A69DCB9-79FD-48EB-AA40-659B6B1E0441}" presName="parTrans" presStyleLbl="sibTrans2D1" presStyleIdx="1" presStyleCnt="6"/>
      <dgm:spPr/>
      <dgm:t>
        <a:bodyPr/>
        <a:lstStyle/>
        <a:p>
          <a:endParaRPr lang="fr-FR"/>
        </a:p>
      </dgm:t>
    </dgm:pt>
    <dgm:pt modelId="{78EE771D-95D5-456B-8FC6-C5E0CEBFE720}" type="pres">
      <dgm:prSet presAssocID="{2A69DCB9-79FD-48EB-AA40-659B6B1E0441}" presName="connectorText" presStyleLbl="sibTrans2D1" presStyleIdx="1" presStyleCnt="6"/>
      <dgm:spPr/>
      <dgm:t>
        <a:bodyPr/>
        <a:lstStyle/>
        <a:p>
          <a:endParaRPr lang="fr-FR"/>
        </a:p>
      </dgm:t>
    </dgm:pt>
    <dgm:pt modelId="{34C303E0-EC1E-41E3-AFE8-54A094A483AF}" type="pres">
      <dgm:prSet presAssocID="{DDDFCE63-8CBB-4DE2-A807-45FF68C34C70}" presName="node" presStyleLbl="node1" presStyleIdx="1" presStyleCnt="6" custScaleX="167576" custRadScaleRad="126624" custRadScaleInc="-1030">
        <dgm:presLayoutVars>
          <dgm:bulletEnabled val="1"/>
        </dgm:presLayoutVars>
      </dgm:prSet>
      <dgm:spPr/>
      <dgm:t>
        <a:bodyPr/>
        <a:lstStyle/>
        <a:p>
          <a:endParaRPr lang="fr-FR"/>
        </a:p>
      </dgm:t>
    </dgm:pt>
    <dgm:pt modelId="{838EF0C8-7A39-4BF9-9509-B83B4669B92B}" type="pres">
      <dgm:prSet presAssocID="{ECFA4652-BCC8-4B94-A3F5-14F2E4C3AC4A}" presName="parTrans" presStyleLbl="sibTrans2D1" presStyleIdx="2" presStyleCnt="6"/>
      <dgm:spPr/>
      <dgm:t>
        <a:bodyPr/>
        <a:lstStyle/>
        <a:p>
          <a:endParaRPr lang="fr-FR"/>
        </a:p>
      </dgm:t>
    </dgm:pt>
    <dgm:pt modelId="{EE5708E1-B41C-432F-9757-496055A5D863}" type="pres">
      <dgm:prSet presAssocID="{ECFA4652-BCC8-4B94-A3F5-14F2E4C3AC4A}" presName="connectorText" presStyleLbl="sibTrans2D1" presStyleIdx="2" presStyleCnt="6"/>
      <dgm:spPr/>
      <dgm:t>
        <a:bodyPr/>
        <a:lstStyle/>
        <a:p>
          <a:endParaRPr lang="fr-FR"/>
        </a:p>
      </dgm:t>
    </dgm:pt>
    <dgm:pt modelId="{33401A0B-B7A9-4EAE-B248-03FBD76FB575}" type="pres">
      <dgm:prSet presAssocID="{537DB982-7CB9-40B3-B60A-02145758852F}" presName="node" presStyleLbl="node1" presStyleIdx="2" presStyleCnt="6" custScaleX="173317" custRadScaleRad="162285" custRadScaleInc="-66940">
        <dgm:presLayoutVars>
          <dgm:bulletEnabled val="1"/>
        </dgm:presLayoutVars>
      </dgm:prSet>
      <dgm:spPr/>
      <dgm:t>
        <a:bodyPr/>
        <a:lstStyle/>
        <a:p>
          <a:endParaRPr lang="fr-FR"/>
        </a:p>
      </dgm:t>
    </dgm:pt>
    <dgm:pt modelId="{483DDA9F-AF37-496D-A343-EB3014ACA881}" type="pres">
      <dgm:prSet presAssocID="{7717057A-C485-4B62-B96B-F59C20194CD8}" presName="parTrans" presStyleLbl="sibTrans2D1" presStyleIdx="3" presStyleCnt="6"/>
      <dgm:spPr/>
      <dgm:t>
        <a:bodyPr/>
        <a:lstStyle/>
        <a:p>
          <a:endParaRPr lang="fr-FR"/>
        </a:p>
      </dgm:t>
    </dgm:pt>
    <dgm:pt modelId="{FC578A50-C233-4EEC-B079-60B0D501923A}" type="pres">
      <dgm:prSet presAssocID="{7717057A-C485-4B62-B96B-F59C20194CD8}" presName="connectorText" presStyleLbl="sibTrans2D1" presStyleIdx="3" presStyleCnt="6"/>
      <dgm:spPr/>
      <dgm:t>
        <a:bodyPr/>
        <a:lstStyle/>
        <a:p>
          <a:endParaRPr lang="fr-FR"/>
        </a:p>
      </dgm:t>
    </dgm:pt>
    <dgm:pt modelId="{937479E9-C557-4308-B3B5-59E2D2CE0985}" type="pres">
      <dgm:prSet presAssocID="{975255EA-ED15-4204-B4B0-EA1D7DC399E2}" presName="node" presStyleLbl="node1" presStyleIdx="3" presStyleCnt="6" custScaleX="198098" custRadScaleRad="145919" custRadScaleInc="233894">
        <dgm:presLayoutVars>
          <dgm:bulletEnabled val="1"/>
        </dgm:presLayoutVars>
      </dgm:prSet>
      <dgm:spPr/>
      <dgm:t>
        <a:bodyPr/>
        <a:lstStyle/>
        <a:p>
          <a:endParaRPr lang="fr-FR"/>
        </a:p>
      </dgm:t>
    </dgm:pt>
    <dgm:pt modelId="{F553FF3B-4CE0-45EC-AA29-030A63FAF312}" type="pres">
      <dgm:prSet presAssocID="{32D0D22D-DCFE-4A42-AF04-3ADB0C878178}" presName="parTrans" presStyleLbl="sibTrans2D1" presStyleIdx="4" presStyleCnt="6"/>
      <dgm:spPr/>
      <dgm:t>
        <a:bodyPr/>
        <a:lstStyle/>
        <a:p>
          <a:endParaRPr lang="fr-FR"/>
        </a:p>
      </dgm:t>
    </dgm:pt>
    <dgm:pt modelId="{3F663E53-71D5-4E0B-B28B-380B7DE61E72}" type="pres">
      <dgm:prSet presAssocID="{32D0D22D-DCFE-4A42-AF04-3ADB0C878178}" presName="connectorText" presStyleLbl="sibTrans2D1" presStyleIdx="4" presStyleCnt="6"/>
      <dgm:spPr/>
      <dgm:t>
        <a:bodyPr/>
        <a:lstStyle/>
        <a:p>
          <a:endParaRPr lang="fr-FR"/>
        </a:p>
      </dgm:t>
    </dgm:pt>
    <dgm:pt modelId="{ABF563D2-104E-4331-8AA9-572808461CEA}" type="pres">
      <dgm:prSet presAssocID="{8A5C83F9-E078-4E6D-898F-D010F91C9EDD}" presName="node" presStyleLbl="node1" presStyleIdx="4" presStyleCnt="6" custScaleX="132104" custRadScaleRad="146737" custRadScaleInc="162235">
        <dgm:presLayoutVars>
          <dgm:bulletEnabled val="1"/>
        </dgm:presLayoutVars>
      </dgm:prSet>
      <dgm:spPr/>
      <dgm:t>
        <a:bodyPr/>
        <a:lstStyle/>
        <a:p>
          <a:endParaRPr lang="fr-FR"/>
        </a:p>
      </dgm:t>
    </dgm:pt>
    <dgm:pt modelId="{650E0884-1FCB-4C0E-9B7E-0347F7995667}" type="pres">
      <dgm:prSet presAssocID="{1A37AB75-7902-43E4-9DFE-DF8C388A612A}" presName="parTrans" presStyleLbl="sibTrans2D1" presStyleIdx="5" presStyleCnt="6"/>
      <dgm:spPr/>
      <dgm:t>
        <a:bodyPr/>
        <a:lstStyle/>
        <a:p>
          <a:endParaRPr lang="fr-FR"/>
        </a:p>
      </dgm:t>
    </dgm:pt>
    <dgm:pt modelId="{FD3D5042-C98F-4CDC-84CA-0F92CB6C6F17}" type="pres">
      <dgm:prSet presAssocID="{1A37AB75-7902-43E4-9DFE-DF8C388A612A}" presName="connectorText" presStyleLbl="sibTrans2D1" presStyleIdx="5" presStyleCnt="6"/>
      <dgm:spPr/>
      <dgm:t>
        <a:bodyPr/>
        <a:lstStyle/>
        <a:p>
          <a:endParaRPr lang="fr-FR"/>
        </a:p>
      </dgm:t>
    </dgm:pt>
    <dgm:pt modelId="{B2C8D757-2E34-454E-8BFB-A13D4D9D820B}" type="pres">
      <dgm:prSet presAssocID="{615AD895-629B-4CA9-B490-4D30B44B817D}" presName="node" presStyleLbl="node1" presStyleIdx="5" presStyleCnt="6" custScaleX="244426" custRadScaleRad="111962" custRadScaleInc="-400367">
        <dgm:presLayoutVars>
          <dgm:bulletEnabled val="1"/>
        </dgm:presLayoutVars>
      </dgm:prSet>
      <dgm:spPr/>
      <dgm:t>
        <a:bodyPr/>
        <a:lstStyle/>
        <a:p>
          <a:endParaRPr lang="fr-FR"/>
        </a:p>
      </dgm:t>
    </dgm:pt>
  </dgm:ptLst>
  <dgm:cxnLst>
    <dgm:cxn modelId="{DB63D06E-92C7-4353-8407-66821212BAB0}" type="presOf" srcId="{7717057A-C485-4B62-B96B-F59C20194CD8}" destId="{FC578A50-C233-4EEC-B079-60B0D501923A}" srcOrd="1" destOrd="0" presId="urn:microsoft.com/office/officeart/2005/8/layout/radial5"/>
    <dgm:cxn modelId="{C57E3FF2-2D5D-4EA4-AE38-7E0C68E2DEBA}" type="presOf" srcId="{1740CDC4-A544-444F-8CEF-E772220A4BE2}" destId="{BDDD5FC1-3321-436A-A59A-0C0E7970E642}" srcOrd="0" destOrd="0" presId="urn:microsoft.com/office/officeart/2005/8/layout/radial5"/>
    <dgm:cxn modelId="{BA702BE5-36F3-43A6-A182-D27293982288}" srcId="{AC0D2AFD-98BB-4BB4-BD56-AFB08E26DD55}" destId="{537DB982-7CB9-40B3-B60A-02145758852F}" srcOrd="2" destOrd="0" parTransId="{ECFA4652-BCC8-4B94-A3F5-14F2E4C3AC4A}" sibTransId="{7CB9AA33-6A85-426C-ABF0-7CDA6B18CFF7}"/>
    <dgm:cxn modelId="{589DE0C3-9B57-464B-B62A-16CBC027ED81}" type="presOf" srcId="{AC0D2AFD-98BB-4BB4-BD56-AFB08E26DD55}" destId="{17424D15-7B97-4F33-958D-D6918D380E87}" srcOrd="0" destOrd="0" presId="urn:microsoft.com/office/officeart/2005/8/layout/radial5"/>
    <dgm:cxn modelId="{09EF6A5B-42A4-460F-B57F-F0F044A235F7}" srcId="{8887156C-6BD1-45F5-AC64-A80A09CB2F7B}" destId="{F67AE77E-A8EB-4B2C-89ED-6D5519A0E7B0}" srcOrd="2" destOrd="0" parTransId="{90AD1860-67B1-4F62-BB9D-0858297F61ED}" sibTransId="{781D1B1F-FAF3-45E4-BBF5-67684A7B3E97}"/>
    <dgm:cxn modelId="{76623E1D-A913-48E0-BD03-013C2A3535CA}" type="presOf" srcId="{32D0D22D-DCFE-4A42-AF04-3ADB0C878178}" destId="{F553FF3B-4CE0-45EC-AA29-030A63FAF312}" srcOrd="0" destOrd="0" presId="urn:microsoft.com/office/officeart/2005/8/layout/radial5"/>
    <dgm:cxn modelId="{83E0E767-97C1-40E8-A5C9-CB11795A6DA8}" type="presOf" srcId="{1740CDC4-A544-444F-8CEF-E772220A4BE2}" destId="{08FF3A8C-DB8A-4C76-AE6C-D8B7BADEDA9C}" srcOrd="1" destOrd="0" presId="urn:microsoft.com/office/officeart/2005/8/layout/radial5"/>
    <dgm:cxn modelId="{6FBD392C-2441-4CCF-9433-65BB2A2E5206}" srcId="{AC0D2AFD-98BB-4BB4-BD56-AFB08E26DD55}" destId="{8A5C83F9-E078-4E6D-898F-D010F91C9EDD}" srcOrd="4" destOrd="0" parTransId="{32D0D22D-DCFE-4A42-AF04-3ADB0C878178}" sibTransId="{ACCB7019-35A6-41BF-ACFB-91CBD7035756}"/>
    <dgm:cxn modelId="{E41ADF60-BCB8-4D03-8E9F-172745A50C40}" type="presOf" srcId="{ECFA4652-BCC8-4B94-A3F5-14F2E4C3AC4A}" destId="{EE5708E1-B41C-432F-9757-496055A5D863}" srcOrd="1" destOrd="0" presId="urn:microsoft.com/office/officeart/2005/8/layout/radial5"/>
    <dgm:cxn modelId="{92310A46-55E2-41BD-8BCD-D3056A75B9B2}" type="presOf" srcId="{1A37AB75-7902-43E4-9DFE-DF8C388A612A}" destId="{650E0884-1FCB-4C0E-9B7E-0347F7995667}" srcOrd="0" destOrd="0" presId="urn:microsoft.com/office/officeart/2005/8/layout/radial5"/>
    <dgm:cxn modelId="{D265A2A3-ECF3-4AE2-B91B-A95CB971AE5A}" srcId="{AC0D2AFD-98BB-4BB4-BD56-AFB08E26DD55}" destId="{9017D314-3992-4D82-B892-9881102FD58D}" srcOrd="0" destOrd="0" parTransId="{1740CDC4-A544-444F-8CEF-E772220A4BE2}" sibTransId="{559C2C1F-4F64-4CD2-A5A6-AE5AF90DBA5E}"/>
    <dgm:cxn modelId="{ED99D010-1552-4BC3-8540-A5D8862EAF5F}" type="presOf" srcId="{7717057A-C485-4B62-B96B-F59C20194CD8}" destId="{483DDA9F-AF37-496D-A343-EB3014ACA881}" srcOrd="0" destOrd="0" presId="urn:microsoft.com/office/officeart/2005/8/layout/radial5"/>
    <dgm:cxn modelId="{5A1D5080-AEFF-45FD-8620-418A6E3AAC00}" srcId="{AC0D2AFD-98BB-4BB4-BD56-AFB08E26DD55}" destId="{975255EA-ED15-4204-B4B0-EA1D7DC399E2}" srcOrd="3" destOrd="0" parTransId="{7717057A-C485-4B62-B96B-F59C20194CD8}" sibTransId="{B32EEC02-29E6-43AC-A89D-DB496022F8EF}"/>
    <dgm:cxn modelId="{1793DE71-8EF9-4884-A1B6-52AEFDF91EEB}" type="presOf" srcId="{DDDFCE63-8CBB-4DE2-A807-45FF68C34C70}" destId="{34C303E0-EC1E-41E3-AFE8-54A094A483AF}" srcOrd="0" destOrd="0" presId="urn:microsoft.com/office/officeart/2005/8/layout/radial5"/>
    <dgm:cxn modelId="{AEA26D42-42CE-43F1-A20F-12492AF7C207}" srcId="{AC0D2AFD-98BB-4BB4-BD56-AFB08E26DD55}" destId="{DDDFCE63-8CBB-4DE2-A807-45FF68C34C70}" srcOrd="1" destOrd="0" parTransId="{2A69DCB9-79FD-48EB-AA40-659B6B1E0441}" sibTransId="{AD592009-CCC8-437B-B336-6374EE9DC6F5}"/>
    <dgm:cxn modelId="{F3975107-4E79-448D-B198-97C6D5C602C5}" srcId="{8887156C-6BD1-45F5-AC64-A80A09CB2F7B}" destId="{87195824-B500-4F74-9EA8-21555D14FEE1}" srcOrd="1" destOrd="0" parTransId="{7E114D2A-51B3-47DD-A052-C8FCAC796994}" sibTransId="{6706EF74-F555-4F98-BD14-F35E6E3A4822}"/>
    <dgm:cxn modelId="{656B8BF3-387D-4AAB-9CA4-4C609CDE8061}" srcId="{8887156C-6BD1-45F5-AC64-A80A09CB2F7B}" destId="{AC0D2AFD-98BB-4BB4-BD56-AFB08E26DD55}" srcOrd="0" destOrd="0" parTransId="{B1DECBA4-AACB-408D-9E48-1DBE627A4BCE}" sibTransId="{AE1E74EA-933C-4205-BEAF-0C173643C1AF}"/>
    <dgm:cxn modelId="{722B9B01-C8C1-427B-8A78-02805AB9E630}" type="presOf" srcId="{615AD895-629B-4CA9-B490-4D30B44B817D}" destId="{B2C8D757-2E34-454E-8BFB-A13D4D9D820B}" srcOrd="0" destOrd="0" presId="urn:microsoft.com/office/officeart/2005/8/layout/radial5"/>
    <dgm:cxn modelId="{326490E6-27A8-4B4C-AD6B-DA9612F2DBC4}" type="presOf" srcId="{8887156C-6BD1-45F5-AC64-A80A09CB2F7B}" destId="{CE5899EA-53CB-46EC-8713-3EA6BDE4A6E7}" srcOrd="0" destOrd="0" presId="urn:microsoft.com/office/officeart/2005/8/layout/radial5"/>
    <dgm:cxn modelId="{F6367A0D-054D-40AC-834A-DDF8A3DD485A}" type="presOf" srcId="{537DB982-7CB9-40B3-B60A-02145758852F}" destId="{33401A0B-B7A9-4EAE-B248-03FBD76FB575}" srcOrd="0" destOrd="0" presId="urn:microsoft.com/office/officeart/2005/8/layout/radial5"/>
    <dgm:cxn modelId="{D4BDD60E-E146-429B-97E0-1DE48681784F}" type="presOf" srcId="{32D0D22D-DCFE-4A42-AF04-3ADB0C878178}" destId="{3F663E53-71D5-4E0B-B28B-380B7DE61E72}" srcOrd="1" destOrd="0" presId="urn:microsoft.com/office/officeart/2005/8/layout/radial5"/>
    <dgm:cxn modelId="{E92DD738-3CAA-467F-9C34-3B09B3048A73}" type="presOf" srcId="{975255EA-ED15-4204-B4B0-EA1D7DC399E2}" destId="{937479E9-C557-4308-B3B5-59E2D2CE0985}" srcOrd="0" destOrd="0" presId="urn:microsoft.com/office/officeart/2005/8/layout/radial5"/>
    <dgm:cxn modelId="{98850677-EA16-45EF-B4B0-F03038F61F4D}" type="presOf" srcId="{2A69DCB9-79FD-48EB-AA40-659B6B1E0441}" destId="{78EE771D-95D5-456B-8FC6-C5E0CEBFE720}" srcOrd="1" destOrd="0" presId="urn:microsoft.com/office/officeart/2005/8/layout/radial5"/>
    <dgm:cxn modelId="{71433C60-6F2C-411D-B433-DFBFB13A0247}" type="presOf" srcId="{9017D314-3992-4D82-B892-9881102FD58D}" destId="{A81F77B5-3BA2-4FB1-9FA6-41F38F4C738B}" srcOrd="0" destOrd="0" presId="urn:microsoft.com/office/officeart/2005/8/layout/radial5"/>
    <dgm:cxn modelId="{2FE3CEB3-C33A-48F9-861F-4396EC3DDEFE}" type="presOf" srcId="{1A37AB75-7902-43E4-9DFE-DF8C388A612A}" destId="{FD3D5042-C98F-4CDC-84CA-0F92CB6C6F17}" srcOrd="1" destOrd="0" presId="urn:microsoft.com/office/officeart/2005/8/layout/radial5"/>
    <dgm:cxn modelId="{A70A7D32-93A2-4AD0-9655-367E42322A49}" type="presOf" srcId="{ECFA4652-BCC8-4B94-A3F5-14F2E4C3AC4A}" destId="{838EF0C8-7A39-4BF9-9509-B83B4669B92B}" srcOrd="0" destOrd="0" presId="urn:microsoft.com/office/officeart/2005/8/layout/radial5"/>
    <dgm:cxn modelId="{85E38A47-FA42-430A-BC85-09002538A042}" type="presOf" srcId="{2A69DCB9-79FD-48EB-AA40-659B6B1E0441}" destId="{EC8C98B4-674D-4485-984A-970ACDA50970}" srcOrd="0" destOrd="0" presId="urn:microsoft.com/office/officeart/2005/8/layout/radial5"/>
    <dgm:cxn modelId="{EDDE28DB-3470-4E63-850D-9A16CD99DBD7}" type="presOf" srcId="{8A5C83F9-E078-4E6D-898F-D010F91C9EDD}" destId="{ABF563D2-104E-4331-8AA9-572808461CEA}" srcOrd="0" destOrd="0" presId="urn:microsoft.com/office/officeart/2005/8/layout/radial5"/>
    <dgm:cxn modelId="{A06A113D-9C2E-4026-84C0-9AC9EF1871DA}" srcId="{AC0D2AFD-98BB-4BB4-BD56-AFB08E26DD55}" destId="{615AD895-629B-4CA9-B490-4D30B44B817D}" srcOrd="5" destOrd="0" parTransId="{1A37AB75-7902-43E4-9DFE-DF8C388A612A}" sibTransId="{88267713-0CC2-4B29-859A-E05F393493FF}"/>
    <dgm:cxn modelId="{48B23BA1-9345-44C5-8C69-749ABC0AAA80}" type="presParOf" srcId="{CE5899EA-53CB-46EC-8713-3EA6BDE4A6E7}" destId="{17424D15-7B97-4F33-958D-D6918D380E87}" srcOrd="0" destOrd="0" presId="urn:microsoft.com/office/officeart/2005/8/layout/radial5"/>
    <dgm:cxn modelId="{994966A0-62CB-44A3-BC88-91DB3D479488}" type="presParOf" srcId="{CE5899EA-53CB-46EC-8713-3EA6BDE4A6E7}" destId="{BDDD5FC1-3321-436A-A59A-0C0E7970E642}" srcOrd="1" destOrd="0" presId="urn:microsoft.com/office/officeart/2005/8/layout/radial5"/>
    <dgm:cxn modelId="{569A19E4-29FA-4268-AF16-B90E85E89D21}" type="presParOf" srcId="{BDDD5FC1-3321-436A-A59A-0C0E7970E642}" destId="{08FF3A8C-DB8A-4C76-AE6C-D8B7BADEDA9C}" srcOrd="0" destOrd="0" presId="urn:microsoft.com/office/officeart/2005/8/layout/radial5"/>
    <dgm:cxn modelId="{68FF5B5F-82E7-4E0E-9E9C-2E3410ACE19E}" type="presParOf" srcId="{CE5899EA-53CB-46EC-8713-3EA6BDE4A6E7}" destId="{A81F77B5-3BA2-4FB1-9FA6-41F38F4C738B}" srcOrd="2" destOrd="0" presId="urn:microsoft.com/office/officeart/2005/8/layout/radial5"/>
    <dgm:cxn modelId="{A19C28E7-B791-4722-99C0-C97D8A204EF0}" type="presParOf" srcId="{CE5899EA-53CB-46EC-8713-3EA6BDE4A6E7}" destId="{EC8C98B4-674D-4485-984A-970ACDA50970}" srcOrd="3" destOrd="0" presId="urn:microsoft.com/office/officeart/2005/8/layout/radial5"/>
    <dgm:cxn modelId="{BE458C91-382F-4455-A43A-479C714EC697}" type="presParOf" srcId="{EC8C98B4-674D-4485-984A-970ACDA50970}" destId="{78EE771D-95D5-456B-8FC6-C5E0CEBFE720}" srcOrd="0" destOrd="0" presId="urn:microsoft.com/office/officeart/2005/8/layout/radial5"/>
    <dgm:cxn modelId="{A2CE9258-4E43-4E00-9D6C-AA969CD1B4BB}" type="presParOf" srcId="{CE5899EA-53CB-46EC-8713-3EA6BDE4A6E7}" destId="{34C303E0-EC1E-41E3-AFE8-54A094A483AF}" srcOrd="4" destOrd="0" presId="urn:microsoft.com/office/officeart/2005/8/layout/radial5"/>
    <dgm:cxn modelId="{25EFC024-1D74-4E48-9557-1EBCEA0EC77E}" type="presParOf" srcId="{CE5899EA-53CB-46EC-8713-3EA6BDE4A6E7}" destId="{838EF0C8-7A39-4BF9-9509-B83B4669B92B}" srcOrd="5" destOrd="0" presId="urn:microsoft.com/office/officeart/2005/8/layout/radial5"/>
    <dgm:cxn modelId="{A932B266-925A-4824-ACCF-43C9045225CB}" type="presParOf" srcId="{838EF0C8-7A39-4BF9-9509-B83B4669B92B}" destId="{EE5708E1-B41C-432F-9757-496055A5D863}" srcOrd="0" destOrd="0" presId="urn:microsoft.com/office/officeart/2005/8/layout/radial5"/>
    <dgm:cxn modelId="{4D50F595-260C-4766-9F9E-D2DE09F51E4A}" type="presParOf" srcId="{CE5899EA-53CB-46EC-8713-3EA6BDE4A6E7}" destId="{33401A0B-B7A9-4EAE-B248-03FBD76FB575}" srcOrd="6" destOrd="0" presId="urn:microsoft.com/office/officeart/2005/8/layout/radial5"/>
    <dgm:cxn modelId="{1FD04ACA-509B-4A33-B4A1-ACB0F4206174}" type="presParOf" srcId="{CE5899EA-53CB-46EC-8713-3EA6BDE4A6E7}" destId="{483DDA9F-AF37-496D-A343-EB3014ACA881}" srcOrd="7" destOrd="0" presId="urn:microsoft.com/office/officeart/2005/8/layout/radial5"/>
    <dgm:cxn modelId="{CA84D1BC-46E1-40C1-AD71-08B5069947C0}" type="presParOf" srcId="{483DDA9F-AF37-496D-A343-EB3014ACA881}" destId="{FC578A50-C233-4EEC-B079-60B0D501923A}" srcOrd="0" destOrd="0" presId="urn:microsoft.com/office/officeart/2005/8/layout/radial5"/>
    <dgm:cxn modelId="{1D9A0B53-F73F-421D-B04A-3B48D40C376B}" type="presParOf" srcId="{CE5899EA-53CB-46EC-8713-3EA6BDE4A6E7}" destId="{937479E9-C557-4308-B3B5-59E2D2CE0985}" srcOrd="8" destOrd="0" presId="urn:microsoft.com/office/officeart/2005/8/layout/radial5"/>
    <dgm:cxn modelId="{3CAE6FE6-57CD-4CBA-8D5A-39572E5CA1CD}" type="presParOf" srcId="{CE5899EA-53CB-46EC-8713-3EA6BDE4A6E7}" destId="{F553FF3B-4CE0-45EC-AA29-030A63FAF312}" srcOrd="9" destOrd="0" presId="urn:microsoft.com/office/officeart/2005/8/layout/radial5"/>
    <dgm:cxn modelId="{0E92B9F4-4488-43AB-BC76-54C499809CF1}" type="presParOf" srcId="{F553FF3B-4CE0-45EC-AA29-030A63FAF312}" destId="{3F663E53-71D5-4E0B-B28B-380B7DE61E72}" srcOrd="0" destOrd="0" presId="urn:microsoft.com/office/officeart/2005/8/layout/radial5"/>
    <dgm:cxn modelId="{16570917-2BE7-46D6-881F-E05C1D8BBA9F}" type="presParOf" srcId="{CE5899EA-53CB-46EC-8713-3EA6BDE4A6E7}" destId="{ABF563D2-104E-4331-8AA9-572808461CEA}" srcOrd="10" destOrd="0" presId="urn:microsoft.com/office/officeart/2005/8/layout/radial5"/>
    <dgm:cxn modelId="{7786D950-4623-4724-8400-37F8CDB1EEA8}" type="presParOf" srcId="{CE5899EA-53CB-46EC-8713-3EA6BDE4A6E7}" destId="{650E0884-1FCB-4C0E-9B7E-0347F7995667}" srcOrd="11" destOrd="0" presId="urn:microsoft.com/office/officeart/2005/8/layout/radial5"/>
    <dgm:cxn modelId="{8E31510F-C7CD-4188-BF68-B618FA84C259}" type="presParOf" srcId="{650E0884-1FCB-4C0E-9B7E-0347F7995667}" destId="{FD3D5042-C98F-4CDC-84CA-0F92CB6C6F17}" srcOrd="0" destOrd="0" presId="urn:microsoft.com/office/officeart/2005/8/layout/radial5"/>
    <dgm:cxn modelId="{ED7764C1-BFBE-4921-A16F-401B7B3EA113}" type="presParOf" srcId="{CE5899EA-53CB-46EC-8713-3EA6BDE4A6E7}" destId="{B2C8D757-2E34-454E-8BFB-A13D4D9D820B}"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1449A-38AD-447B-9B01-99EA6B1DB734}" type="doc">
      <dgm:prSet loTypeId="urn:microsoft.com/office/officeart/2005/8/layout/bList2" loCatId="list" qsTypeId="urn:microsoft.com/office/officeart/2005/8/quickstyle/simple1" qsCatId="simple" csTypeId="urn:microsoft.com/office/officeart/2005/8/colors/colorful1" csCatId="colorful" phldr="1"/>
      <dgm:spPr/>
    </dgm:pt>
    <dgm:pt modelId="{471C3E53-B57D-4277-A263-28207C90E5A2}">
      <dgm:prSet phldrT="[Texte]" custT="1"/>
      <dgm:spPr/>
      <dgm:t>
        <a:bodyPr/>
        <a:lstStyle/>
        <a:p>
          <a:pPr algn="r" rtl="1"/>
          <a:r>
            <a:rPr lang="ar-DZ" sz="3000" b="1" dirty="0" smtClean="0">
              <a:cs typeface="+mj-cs"/>
            </a:rPr>
            <a:t>العلاقات الإنسانية والتنظيمات الرسمية وغير الرسمية التي لها أهدافها الخاصة والمختلفة وعلى القائد الاهتمام بالتحفيز لتحقيق الهدف العام للمنظمة</a:t>
          </a:r>
          <a:endParaRPr lang="fr-FR" sz="3000" b="1" dirty="0">
            <a:cs typeface="+mj-cs"/>
          </a:endParaRPr>
        </a:p>
      </dgm:t>
    </dgm:pt>
    <dgm:pt modelId="{3AFCF001-8510-4744-9BB4-127995009BBA}" type="parTrans" cxnId="{3DB51E36-7E30-41A2-8C37-8E7022C3F5ED}">
      <dgm:prSet/>
      <dgm:spPr/>
      <dgm:t>
        <a:bodyPr/>
        <a:lstStyle/>
        <a:p>
          <a:endParaRPr lang="fr-FR" b="1"/>
        </a:p>
      </dgm:t>
    </dgm:pt>
    <dgm:pt modelId="{B6067674-DCD9-4443-8959-301CB7654A01}" type="sibTrans" cxnId="{3DB51E36-7E30-41A2-8C37-8E7022C3F5ED}">
      <dgm:prSet/>
      <dgm:spPr/>
      <dgm:t>
        <a:bodyPr/>
        <a:lstStyle/>
        <a:p>
          <a:endParaRPr lang="fr-FR" b="1"/>
        </a:p>
      </dgm:t>
    </dgm:pt>
    <dgm:pt modelId="{24184E20-8084-4B85-9105-C6A0937CA9D4}">
      <dgm:prSet phldrT="[Texte]" custT="1"/>
      <dgm:spPr/>
      <dgm:t>
        <a:bodyPr/>
        <a:lstStyle/>
        <a:p>
          <a:pPr algn="r" rtl="1"/>
          <a:r>
            <a:rPr lang="fr-FR" sz="3000" b="1" dirty="0" smtClean="0"/>
            <a:t>  </a:t>
          </a:r>
          <a:r>
            <a:rPr lang="ar-DZ" sz="3600" b="1" dirty="0" smtClean="0">
              <a:cs typeface="+mj-cs"/>
            </a:rPr>
            <a:t>النظام هنا</a:t>
          </a:r>
          <a:r>
            <a:rPr lang="fr-FR" sz="3600" b="1" dirty="0" smtClean="0">
              <a:cs typeface="+mj-cs"/>
            </a:rPr>
            <a:t> </a:t>
          </a:r>
          <a:r>
            <a:rPr lang="ar-DZ" sz="3600" b="1" dirty="0" smtClean="0">
              <a:cs typeface="+mj-cs"/>
            </a:rPr>
            <a:t>يظم </a:t>
          </a:r>
          <a:r>
            <a:rPr lang="fr-FR" sz="3600" b="1" dirty="0" smtClean="0">
              <a:cs typeface="+mj-cs"/>
            </a:rPr>
            <a:t>   </a:t>
          </a:r>
          <a:r>
            <a:rPr lang="ar-DZ" sz="3600" b="1" dirty="0" smtClean="0">
              <a:cs typeface="+mj-cs"/>
            </a:rPr>
            <a:t>    مجموعة من الأنظمة العضوية وإن كانت مستقلة إلا أنها تخدم النظام البشري ككل</a:t>
          </a:r>
          <a:r>
            <a:rPr lang="fr-FR" sz="3600" b="1" dirty="0" smtClean="0">
              <a:cs typeface="+mj-cs"/>
            </a:rPr>
            <a:t>,</a:t>
          </a:r>
          <a:endParaRPr lang="fr-FR" sz="3600" b="1" dirty="0">
            <a:cs typeface="+mj-cs"/>
          </a:endParaRPr>
        </a:p>
      </dgm:t>
    </dgm:pt>
    <dgm:pt modelId="{AE29805A-753E-490A-800E-0521A8D073C7}" type="parTrans" cxnId="{13E72305-2FD9-48FC-B5B1-4D828D44D22B}">
      <dgm:prSet/>
      <dgm:spPr/>
      <dgm:t>
        <a:bodyPr/>
        <a:lstStyle/>
        <a:p>
          <a:endParaRPr lang="fr-FR" b="1"/>
        </a:p>
      </dgm:t>
    </dgm:pt>
    <dgm:pt modelId="{0E579D01-B111-4807-AE82-C3BC3A87E7AC}" type="sibTrans" cxnId="{13E72305-2FD9-48FC-B5B1-4D828D44D22B}">
      <dgm:prSet/>
      <dgm:spPr/>
      <dgm:t>
        <a:bodyPr/>
        <a:lstStyle/>
        <a:p>
          <a:endParaRPr lang="fr-FR" b="1"/>
        </a:p>
      </dgm:t>
    </dgm:pt>
    <dgm:pt modelId="{CCAA630B-A563-4F50-BFEB-5D30E5CE6EC1}">
      <dgm:prSet phldrT="[Texte]" custT="1"/>
      <dgm:spPr/>
      <dgm:t>
        <a:bodyPr/>
        <a:lstStyle/>
        <a:p>
          <a:pPr algn="r" rtl="1"/>
          <a:r>
            <a:rPr lang="ar-DZ" sz="3600" b="1" dirty="0" smtClean="0">
              <a:cs typeface="+mj-cs"/>
            </a:rPr>
            <a:t>الأجزاء تتفاعل   مع بعضها بهدف تحقيق الهدف الأساسي </a:t>
          </a:r>
          <a:endParaRPr lang="fr-FR" sz="3600" b="1" dirty="0">
            <a:cs typeface="+mj-cs"/>
          </a:endParaRPr>
        </a:p>
      </dgm:t>
    </dgm:pt>
    <dgm:pt modelId="{6B7FCD52-CF01-4141-B8B3-1C188F501372}" type="parTrans" cxnId="{DEE84AA9-5448-451E-A2F0-5F5D0E76BF82}">
      <dgm:prSet/>
      <dgm:spPr/>
      <dgm:t>
        <a:bodyPr/>
        <a:lstStyle/>
        <a:p>
          <a:endParaRPr lang="fr-FR" b="1"/>
        </a:p>
      </dgm:t>
    </dgm:pt>
    <dgm:pt modelId="{E01EF027-94E7-4555-8A72-BB13AE1DB9EF}" type="sibTrans" cxnId="{DEE84AA9-5448-451E-A2F0-5F5D0E76BF82}">
      <dgm:prSet/>
      <dgm:spPr/>
      <dgm:t>
        <a:bodyPr/>
        <a:lstStyle/>
        <a:p>
          <a:endParaRPr lang="fr-FR" b="1"/>
        </a:p>
      </dgm:t>
    </dgm:pt>
    <dgm:pt modelId="{DF07E754-9303-49CD-ABF0-1AA07E88F9BE}">
      <dgm:prSet/>
      <dgm:spPr/>
      <dgm:t>
        <a:bodyPr/>
        <a:lstStyle/>
        <a:p>
          <a:pPr algn="r" rtl="1"/>
          <a:r>
            <a:rPr lang="ar-DZ" b="1" dirty="0" smtClean="0"/>
            <a:t>النظام الميكانيكي</a:t>
          </a:r>
          <a:endParaRPr lang="fr-FR" b="1" dirty="0"/>
        </a:p>
      </dgm:t>
    </dgm:pt>
    <dgm:pt modelId="{DE5C5855-324F-4CCB-BE99-AFE3F0EF90ED}" type="parTrans" cxnId="{EB53B566-FC5E-4055-8214-988514B22E03}">
      <dgm:prSet/>
      <dgm:spPr/>
      <dgm:t>
        <a:bodyPr/>
        <a:lstStyle/>
        <a:p>
          <a:endParaRPr lang="fr-FR" b="1"/>
        </a:p>
      </dgm:t>
    </dgm:pt>
    <dgm:pt modelId="{6440CCC2-B31C-43CB-A129-A197CE200AFA}" type="sibTrans" cxnId="{EB53B566-FC5E-4055-8214-988514B22E03}">
      <dgm:prSet/>
      <dgm:spPr/>
      <dgm:t>
        <a:bodyPr/>
        <a:lstStyle/>
        <a:p>
          <a:endParaRPr lang="fr-FR" b="1"/>
        </a:p>
      </dgm:t>
    </dgm:pt>
    <dgm:pt modelId="{2AC00BB2-2CD1-43D3-BE55-8B39C0D9212F}">
      <dgm:prSet/>
      <dgm:spPr/>
      <dgm:t>
        <a:bodyPr/>
        <a:lstStyle/>
        <a:p>
          <a:pPr rtl="1"/>
          <a:r>
            <a:rPr lang="ar-DZ" b="1" dirty="0" smtClean="0"/>
            <a:t>النظام العضوي</a:t>
          </a:r>
          <a:endParaRPr lang="fr-FR" b="1" dirty="0"/>
        </a:p>
      </dgm:t>
    </dgm:pt>
    <dgm:pt modelId="{C9DFCF65-9B90-4233-A29E-0717F5662DFC}" type="parTrans" cxnId="{4B381412-E153-47EC-87C2-057970233901}">
      <dgm:prSet/>
      <dgm:spPr/>
      <dgm:t>
        <a:bodyPr/>
        <a:lstStyle/>
        <a:p>
          <a:endParaRPr lang="fr-FR" b="1"/>
        </a:p>
      </dgm:t>
    </dgm:pt>
    <dgm:pt modelId="{503C7592-38D7-4794-9A38-897E6F5B00F2}" type="sibTrans" cxnId="{4B381412-E153-47EC-87C2-057970233901}">
      <dgm:prSet/>
      <dgm:spPr/>
      <dgm:t>
        <a:bodyPr/>
        <a:lstStyle/>
        <a:p>
          <a:endParaRPr lang="fr-FR" b="1"/>
        </a:p>
      </dgm:t>
    </dgm:pt>
    <dgm:pt modelId="{7CAE8014-240F-45E3-BD44-B2E961EDEB6A}">
      <dgm:prSet/>
      <dgm:spPr/>
      <dgm:t>
        <a:bodyPr/>
        <a:lstStyle/>
        <a:p>
          <a:pPr rtl="1"/>
          <a:r>
            <a:rPr lang="ar-DZ" b="1" dirty="0" smtClean="0"/>
            <a:t>النظام الاجتماعي </a:t>
          </a:r>
          <a:endParaRPr lang="fr-FR" b="1" dirty="0"/>
        </a:p>
      </dgm:t>
    </dgm:pt>
    <dgm:pt modelId="{781A3156-27D0-40C7-80F4-05C99FDA8279}" type="parTrans" cxnId="{19B2B632-6FF2-4C56-AA97-056AFA077238}">
      <dgm:prSet/>
      <dgm:spPr/>
      <dgm:t>
        <a:bodyPr/>
        <a:lstStyle/>
        <a:p>
          <a:endParaRPr lang="fr-FR" b="1"/>
        </a:p>
      </dgm:t>
    </dgm:pt>
    <dgm:pt modelId="{03564FB1-C3B5-45C9-80CE-F6DBE4E0F9E1}" type="sibTrans" cxnId="{19B2B632-6FF2-4C56-AA97-056AFA077238}">
      <dgm:prSet/>
      <dgm:spPr/>
      <dgm:t>
        <a:bodyPr/>
        <a:lstStyle/>
        <a:p>
          <a:endParaRPr lang="fr-FR" b="1"/>
        </a:p>
      </dgm:t>
    </dgm:pt>
    <dgm:pt modelId="{70052545-E392-444D-AA8D-F199BB4507ED}" type="pres">
      <dgm:prSet presAssocID="{DBE1449A-38AD-447B-9B01-99EA6B1DB734}" presName="diagram" presStyleCnt="0">
        <dgm:presLayoutVars>
          <dgm:dir/>
          <dgm:animLvl val="lvl"/>
          <dgm:resizeHandles val="exact"/>
        </dgm:presLayoutVars>
      </dgm:prSet>
      <dgm:spPr/>
    </dgm:pt>
    <dgm:pt modelId="{1CFBA5D0-9FB0-4A12-9540-F77031C06AD2}" type="pres">
      <dgm:prSet presAssocID="{471C3E53-B57D-4277-A263-28207C90E5A2}" presName="compNode" presStyleCnt="0"/>
      <dgm:spPr/>
    </dgm:pt>
    <dgm:pt modelId="{AA40D1F4-9BF2-42D6-8AD3-EE2FC48DC89A}" type="pres">
      <dgm:prSet presAssocID="{471C3E53-B57D-4277-A263-28207C90E5A2}" presName="childRect" presStyleLbl="bgAcc1" presStyleIdx="0" presStyleCnt="3" custScaleX="150442" custScaleY="69236" custLinFactNeighborX="468" custLinFactNeighborY="-79843">
        <dgm:presLayoutVars>
          <dgm:bulletEnabled val="1"/>
        </dgm:presLayoutVars>
      </dgm:prSet>
      <dgm:spPr/>
      <dgm:t>
        <a:bodyPr/>
        <a:lstStyle/>
        <a:p>
          <a:endParaRPr lang="fr-FR"/>
        </a:p>
      </dgm:t>
    </dgm:pt>
    <dgm:pt modelId="{1A4AF9BA-CF16-4B62-A29D-0DC221048FD1}" type="pres">
      <dgm:prSet presAssocID="{471C3E53-B57D-4277-A263-28207C90E5A2}" presName="parentText" presStyleLbl="node1" presStyleIdx="0" presStyleCnt="0">
        <dgm:presLayoutVars>
          <dgm:chMax val="0"/>
          <dgm:bulletEnabled val="1"/>
        </dgm:presLayoutVars>
      </dgm:prSet>
      <dgm:spPr/>
      <dgm:t>
        <a:bodyPr/>
        <a:lstStyle/>
        <a:p>
          <a:endParaRPr lang="fr-FR"/>
        </a:p>
      </dgm:t>
    </dgm:pt>
    <dgm:pt modelId="{9174F114-D6DD-4E0B-B174-DE75F9063840}" type="pres">
      <dgm:prSet presAssocID="{471C3E53-B57D-4277-A263-28207C90E5A2}" presName="parentRect" presStyleLbl="alignNode1" presStyleIdx="0" presStyleCnt="3" custScaleX="165920" custScaleY="623209" custLinFactNeighborY="55885"/>
      <dgm:spPr/>
      <dgm:t>
        <a:bodyPr/>
        <a:lstStyle/>
        <a:p>
          <a:endParaRPr lang="fr-FR"/>
        </a:p>
      </dgm:t>
    </dgm:pt>
    <dgm:pt modelId="{FBFB0B10-D946-41C6-8AEF-3CB227C6AE7F}" type="pres">
      <dgm:prSet presAssocID="{471C3E53-B57D-4277-A263-28207C90E5A2}" presName="adorn" presStyleLbl="fgAccFollowNode1" presStyleIdx="0" presStyleCnt="3" custScaleX="140374" custScaleY="405870" custLinFactNeighborX="5299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89E622F0-1181-464D-9FCF-937BFA2BCBDA}" type="pres">
      <dgm:prSet presAssocID="{B6067674-DCD9-4443-8959-301CB7654A01}" presName="sibTrans" presStyleLbl="sibTrans2D1" presStyleIdx="0" presStyleCnt="0"/>
      <dgm:spPr/>
      <dgm:t>
        <a:bodyPr/>
        <a:lstStyle/>
        <a:p>
          <a:endParaRPr lang="fr-FR"/>
        </a:p>
      </dgm:t>
    </dgm:pt>
    <dgm:pt modelId="{E981667F-947B-4F5B-A495-A9C403A3EE4B}" type="pres">
      <dgm:prSet presAssocID="{24184E20-8084-4B85-9105-C6A0937CA9D4}" presName="compNode" presStyleCnt="0"/>
      <dgm:spPr/>
    </dgm:pt>
    <dgm:pt modelId="{205F89A7-4BC6-4BF4-B61F-31C63CE51E00}" type="pres">
      <dgm:prSet presAssocID="{24184E20-8084-4B85-9105-C6A0937CA9D4}" presName="childRect" presStyleLbl="bgAcc1" presStyleIdx="1" presStyleCnt="3" custScaleX="178153" custScaleY="61805" custLinFactNeighborY="-81463">
        <dgm:presLayoutVars>
          <dgm:bulletEnabled val="1"/>
        </dgm:presLayoutVars>
      </dgm:prSet>
      <dgm:spPr/>
      <dgm:t>
        <a:bodyPr/>
        <a:lstStyle/>
        <a:p>
          <a:endParaRPr lang="fr-FR"/>
        </a:p>
      </dgm:t>
    </dgm:pt>
    <dgm:pt modelId="{B19A461A-EFD9-4AB4-BC10-9FB608520E76}" type="pres">
      <dgm:prSet presAssocID="{24184E20-8084-4B85-9105-C6A0937CA9D4}" presName="parentText" presStyleLbl="node1" presStyleIdx="0" presStyleCnt="0">
        <dgm:presLayoutVars>
          <dgm:chMax val="0"/>
          <dgm:bulletEnabled val="1"/>
        </dgm:presLayoutVars>
      </dgm:prSet>
      <dgm:spPr/>
      <dgm:t>
        <a:bodyPr/>
        <a:lstStyle/>
        <a:p>
          <a:endParaRPr lang="fr-FR"/>
        </a:p>
      </dgm:t>
    </dgm:pt>
    <dgm:pt modelId="{E4EDB022-F2D9-4268-8611-0CA4A524276E}" type="pres">
      <dgm:prSet presAssocID="{24184E20-8084-4B85-9105-C6A0937CA9D4}" presName="parentRect" presStyleLbl="alignNode1" presStyleIdx="1" presStyleCnt="3" custScaleX="188097" custScaleY="615643" custLinFactNeighborY="49710"/>
      <dgm:spPr/>
      <dgm:t>
        <a:bodyPr/>
        <a:lstStyle/>
        <a:p>
          <a:endParaRPr lang="fr-FR"/>
        </a:p>
      </dgm:t>
    </dgm:pt>
    <dgm:pt modelId="{BD444525-6024-45DF-9E56-3AE5113790CF}" type="pres">
      <dgm:prSet presAssocID="{24184E20-8084-4B85-9105-C6A0937CA9D4}" presName="adorn" presStyleLbl="fgAccFollowNode1" presStyleIdx="1" presStyleCnt="3" custScaleX="164412" custScaleY="467361" custLinFactNeighborX="75346"/>
      <dgm:spPr>
        <a:blipFill>
          <a:blip xmlns:r="http://schemas.openxmlformats.org/officeDocument/2006/relationships" r:embed="rId2">
            <a:extLst>
              <a:ext uri="{28A0092B-C50C-407E-A947-70E740481C1C}">
                <a14:useLocalDpi xmlns:a14="http://schemas.microsoft.com/office/drawing/2010/main" val="0"/>
              </a:ext>
            </a:extLst>
          </a:blip>
          <a:srcRect/>
          <a:stretch>
            <a:fillRect l="-53000" r="-53000"/>
          </a:stretch>
        </a:blipFill>
      </dgm:spPr>
    </dgm:pt>
    <dgm:pt modelId="{DD8579EE-9E4A-4E3D-94F8-35CAEDC8A12D}" type="pres">
      <dgm:prSet presAssocID="{0E579D01-B111-4807-AE82-C3BC3A87E7AC}" presName="sibTrans" presStyleLbl="sibTrans2D1" presStyleIdx="0" presStyleCnt="0"/>
      <dgm:spPr/>
      <dgm:t>
        <a:bodyPr/>
        <a:lstStyle/>
        <a:p>
          <a:endParaRPr lang="fr-FR"/>
        </a:p>
      </dgm:t>
    </dgm:pt>
    <dgm:pt modelId="{14CA346D-6F0D-479B-9573-83994DECAB50}" type="pres">
      <dgm:prSet presAssocID="{CCAA630B-A563-4F50-BFEB-5D30E5CE6EC1}" presName="compNode" presStyleCnt="0"/>
      <dgm:spPr/>
    </dgm:pt>
    <dgm:pt modelId="{15C0B773-4B40-428B-AA32-9B6964D18238}" type="pres">
      <dgm:prSet presAssocID="{CCAA630B-A563-4F50-BFEB-5D30E5CE6EC1}" presName="childRect" presStyleLbl="bgAcc1" presStyleIdx="2" presStyleCnt="3" custScaleX="156357" custScaleY="66820" custLinFactNeighborY="-78220">
        <dgm:presLayoutVars>
          <dgm:bulletEnabled val="1"/>
        </dgm:presLayoutVars>
      </dgm:prSet>
      <dgm:spPr/>
      <dgm:t>
        <a:bodyPr/>
        <a:lstStyle/>
        <a:p>
          <a:endParaRPr lang="fr-FR"/>
        </a:p>
      </dgm:t>
    </dgm:pt>
    <dgm:pt modelId="{B443C123-0106-49A7-8FCE-E35AAFBBB17E}" type="pres">
      <dgm:prSet presAssocID="{CCAA630B-A563-4F50-BFEB-5D30E5CE6EC1}" presName="parentText" presStyleLbl="node1" presStyleIdx="0" presStyleCnt="0">
        <dgm:presLayoutVars>
          <dgm:chMax val="0"/>
          <dgm:bulletEnabled val="1"/>
        </dgm:presLayoutVars>
      </dgm:prSet>
      <dgm:spPr/>
      <dgm:t>
        <a:bodyPr/>
        <a:lstStyle/>
        <a:p>
          <a:endParaRPr lang="fr-FR"/>
        </a:p>
      </dgm:t>
    </dgm:pt>
    <dgm:pt modelId="{731B3CCC-C808-4570-8A98-7BD39679AB2E}" type="pres">
      <dgm:prSet presAssocID="{CCAA630B-A563-4F50-BFEB-5D30E5CE6EC1}" presName="parentRect" presStyleLbl="alignNode1" presStyleIdx="2" presStyleCnt="3" custScaleX="163343" custScaleY="629081" custLinFactNeighborY="53922"/>
      <dgm:spPr/>
      <dgm:t>
        <a:bodyPr/>
        <a:lstStyle/>
        <a:p>
          <a:endParaRPr lang="fr-FR"/>
        </a:p>
      </dgm:t>
    </dgm:pt>
    <dgm:pt modelId="{693BC6E6-19A3-4D59-9333-AF0031632C44}" type="pres">
      <dgm:prSet presAssocID="{CCAA630B-A563-4F50-BFEB-5D30E5CE6EC1}" presName="adorn" presStyleLbl="fgAccFollowNode1" presStyleIdx="2" presStyleCnt="3" custScaleX="135887" custScaleY="347174" custLinFactNeighborX="3924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dgm:spPr>
    </dgm:pt>
  </dgm:ptLst>
  <dgm:cxnLst>
    <dgm:cxn modelId="{0BEC5FF2-0D52-4224-A6E7-3D06CB7F27B8}" type="presOf" srcId="{471C3E53-B57D-4277-A263-28207C90E5A2}" destId="{1A4AF9BA-CF16-4B62-A29D-0DC221048FD1}" srcOrd="0" destOrd="0" presId="urn:microsoft.com/office/officeart/2005/8/layout/bList2"/>
    <dgm:cxn modelId="{7449C937-C61F-447E-BC36-6D93D6E1DB39}" type="presOf" srcId="{24184E20-8084-4B85-9105-C6A0937CA9D4}" destId="{E4EDB022-F2D9-4268-8611-0CA4A524276E}" srcOrd="1" destOrd="0" presId="urn:microsoft.com/office/officeart/2005/8/layout/bList2"/>
    <dgm:cxn modelId="{E2259F07-8EFB-4E41-AA50-9AE68D436B9F}" type="presOf" srcId="{CCAA630B-A563-4F50-BFEB-5D30E5CE6EC1}" destId="{B443C123-0106-49A7-8FCE-E35AAFBBB17E}" srcOrd="0" destOrd="0" presId="urn:microsoft.com/office/officeart/2005/8/layout/bList2"/>
    <dgm:cxn modelId="{F351B0B1-28F4-424B-A0AD-62DC2BAEE984}" type="presOf" srcId="{0E579D01-B111-4807-AE82-C3BC3A87E7AC}" destId="{DD8579EE-9E4A-4E3D-94F8-35CAEDC8A12D}" srcOrd="0" destOrd="0" presId="urn:microsoft.com/office/officeart/2005/8/layout/bList2"/>
    <dgm:cxn modelId="{3DB51E36-7E30-41A2-8C37-8E7022C3F5ED}" srcId="{DBE1449A-38AD-447B-9B01-99EA6B1DB734}" destId="{471C3E53-B57D-4277-A263-28207C90E5A2}" srcOrd="0" destOrd="0" parTransId="{3AFCF001-8510-4744-9BB4-127995009BBA}" sibTransId="{B6067674-DCD9-4443-8959-301CB7654A01}"/>
    <dgm:cxn modelId="{13E72305-2FD9-48FC-B5B1-4D828D44D22B}" srcId="{DBE1449A-38AD-447B-9B01-99EA6B1DB734}" destId="{24184E20-8084-4B85-9105-C6A0937CA9D4}" srcOrd="1" destOrd="0" parTransId="{AE29805A-753E-490A-800E-0521A8D073C7}" sibTransId="{0E579D01-B111-4807-AE82-C3BC3A87E7AC}"/>
    <dgm:cxn modelId="{0E2D2E2B-C052-4B42-8909-0FF04E020D7C}" type="presOf" srcId="{CCAA630B-A563-4F50-BFEB-5D30E5CE6EC1}" destId="{731B3CCC-C808-4570-8A98-7BD39679AB2E}" srcOrd="1" destOrd="0" presId="urn:microsoft.com/office/officeart/2005/8/layout/bList2"/>
    <dgm:cxn modelId="{E05158F5-37DC-44D2-B5B4-45079FEFA9CA}" type="presOf" srcId="{24184E20-8084-4B85-9105-C6A0937CA9D4}" destId="{B19A461A-EFD9-4AB4-BC10-9FB608520E76}" srcOrd="0" destOrd="0" presId="urn:microsoft.com/office/officeart/2005/8/layout/bList2"/>
    <dgm:cxn modelId="{7F9AB203-44AB-4413-BA30-E9CC0C65A090}" type="presOf" srcId="{2AC00BB2-2CD1-43D3-BE55-8B39C0D9212F}" destId="{205F89A7-4BC6-4BF4-B61F-31C63CE51E00}" srcOrd="0" destOrd="0" presId="urn:microsoft.com/office/officeart/2005/8/layout/bList2"/>
    <dgm:cxn modelId="{FDC6D6DF-3F5E-45D8-A07F-F35FC87FB1E1}" type="presOf" srcId="{DBE1449A-38AD-447B-9B01-99EA6B1DB734}" destId="{70052545-E392-444D-AA8D-F199BB4507ED}" srcOrd="0" destOrd="0" presId="urn:microsoft.com/office/officeart/2005/8/layout/bList2"/>
    <dgm:cxn modelId="{19B2B632-6FF2-4C56-AA97-056AFA077238}" srcId="{471C3E53-B57D-4277-A263-28207C90E5A2}" destId="{7CAE8014-240F-45E3-BD44-B2E961EDEB6A}" srcOrd="0" destOrd="0" parTransId="{781A3156-27D0-40C7-80F4-05C99FDA8279}" sibTransId="{03564FB1-C3B5-45C9-80CE-F6DBE4E0F9E1}"/>
    <dgm:cxn modelId="{D0CD12AF-BACE-462C-AA87-D6135970BDE8}" type="presOf" srcId="{DF07E754-9303-49CD-ABF0-1AA07E88F9BE}" destId="{15C0B773-4B40-428B-AA32-9B6964D18238}" srcOrd="0" destOrd="0" presId="urn:microsoft.com/office/officeart/2005/8/layout/bList2"/>
    <dgm:cxn modelId="{1FB83F37-4BC9-4044-ABD4-B897256AAD6F}" type="presOf" srcId="{471C3E53-B57D-4277-A263-28207C90E5A2}" destId="{9174F114-D6DD-4E0B-B174-DE75F9063840}" srcOrd="1" destOrd="0" presId="urn:microsoft.com/office/officeart/2005/8/layout/bList2"/>
    <dgm:cxn modelId="{12BCA12E-3D7E-481E-929E-DE9F73552885}" type="presOf" srcId="{7CAE8014-240F-45E3-BD44-B2E961EDEB6A}" destId="{AA40D1F4-9BF2-42D6-8AD3-EE2FC48DC89A}" srcOrd="0" destOrd="0" presId="urn:microsoft.com/office/officeart/2005/8/layout/bList2"/>
    <dgm:cxn modelId="{4B381412-E153-47EC-87C2-057970233901}" srcId="{24184E20-8084-4B85-9105-C6A0937CA9D4}" destId="{2AC00BB2-2CD1-43D3-BE55-8B39C0D9212F}" srcOrd="0" destOrd="0" parTransId="{C9DFCF65-9B90-4233-A29E-0717F5662DFC}" sibTransId="{503C7592-38D7-4794-9A38-897E6F5B00F2}"/>
    <dgm:cxn modelId="{DEE84AA9-5448-451E-A2F0-5F5D0E76BF82}" srcId="{DBE1449A-38AD-447B-9B01-99EA6B1DB734}" destId="{CCAA630B-A563-4F50-BFEB-5D30E5CE6EC1}" srcOrd="2" destOrd="0" parTransId="{6B7FCD52-CF01-4141-B8B3-1C188F501372}" sibTransId="{E01EF027-94E7-4555-8A72-BB13AE1DB9EF}"/>
    <dgm:cxn modelId="{90B50788-3192-43A0-B66E-0E0952716A33}" type="presOf" srcId="{B6067674-DCD9-4443-8959-301CB7654A01}" destId="{89E622F0-1181-464D-9FCF-937BFA2BCBDA}" srcOrd="0" destOrd="0" presId="urn:microsoft.com/office/officeart/2005/8/layout/bList2"/>
    <dgm:cxn modelId="{EB53B566-FC5E-4055-8214-988514B22E03}" srcId="{CCAA630B-A563-4F50-BFEB-5D30E5CE6EC1}" destId="{DF07E754-9303-49CD-ABF0-1AA07E88F9BE}" srcOrd="0" destOrd="0" parTransId="{DE5C5855-324F-4CCB-BE99-AFE3F0EF90ED}" sibTransId="{6440CCC2-B31C-43CB-A129-A197CE200AFA}"/>
    <dgm:cxn modelId="{12A7D736-6782-4FE9-BD2A-FA63DE3E244D}" type="presParOf" srcId="{70052545-E392-444D-AA8D-F199BB4507ED}" destId="{1CFBA5D0-9FB0-4A12-9540-F77031C06AD2}" srcOrd="0" destOrd="0" presId="urn:microsoft.com/office/officeart/2005/8/layout/bList2"/>
    <dgm:cxn modelId="{E9328D45-40F8-433E-A479-D95F2B490FBE}" type="presParOf" srcId="{1CFBA5D0-9FB0-4A12-9540-F77031C06AD2}" destId="{AA40D1F4-9BF2-42D6-8AD3-EE2FC48DC89A}" srcOrd="0" destOrd="0" presId="urn:microsoft.com/office/officeart/2005/8/layout/bList2"/>
    <dgm:cxn modelId="{0D7D2930-4900-4B4F-B725-E6222849354F}" type="presParOf" srcId="{1CFBA5D0-9FB0-4A12-9540-F77031C06AD2}" destId="{1A4AF9BA-CF16-4B62-A29D-0DC221048FD1}" srcOrd="1" destOrd="0" presId="urn:microsoft.com/office/officeart/2005/8/layout/bList2"/>
    <dgm:cxn modelId="{23466528-0E9B-4D80-BB68-239B092F89E8}" type="presParOf" srcId="{1CFBA5D0-9FB0-4A12-9540-F77031C06AD2}" destId="{9174F114-D6DD-4E0B-B174-DE75F9063840}" srcOrd="2" destOrd="0" presId="urn:microsoft.com/office/officeart/2005/8/layout/bList2"/>
    <dgm:cxn modelId="{31239E72-F2E3-4BD6-9F57-C6D1376D5ACE}" type="presParOf" srcId="{1CFBA5D0-9FB0-4A12-9540-F77031C06AD2}" destId="{FBFB0B10-D946-41C6-8AEF-3CB227C6AE7F}" srcOrd="3" destOrd="0" presId="urn:microsoft.com/office/officeart/2005/8/layout/bList2"/>
    <dgm:cxn modelId="{A5B306EF-5EE3-4BFD-B222-11E54FB56075}" type="presParOf" srcId="{70052545-E392-444D-AA8D-F199BB4507ED}" destId="{89E622F0-1181-464D-9FCF-937BFA2BCBDA}" srcOrd="1" destOrd="0" presId="urn:microsoft.com/office/officeart/2005/8/layout/bList2"/>
    <dgm:cxn modelId="{C1860FA2-DD22-4FDD-B77A-FA6AD1C27D2E}" type="presParOf" srcId="{70052545-E392-444D-AA8D-F199BB4507ED}" destId="{E981667F-947B-4F5B-A495-A9C403A3EE4B}" srcOrd="2" destOrd="0" presId="urn:microsoft.com/office/officeart/2005/8/layout/bList2"/>
    <dgm:cxn modelId="{E7B7889F-ABD4-46B8-959D-C36487CF8FEF}" type="presParOf" srcId="{E981667F-947B-4F5B-A495-A9C403A3EE4B}" destId="{205F89A7-4BC6-4BF4-B61F-31C63CE51E00}" srcOrd="0" destOrd="0" presId="urn:microsoft.com/office/officeart/2005/8/layout/bList2"/>
    <dgm:cxn modelId="{0E355F0C-E7DD-485A-B5B2-154F699F3AA4}" type="presParOf" srcId="{E981667F-947B-4F5B-A495-A9C403A3EE4B}" destId="{B19A461A-EFD9-4AB4-BC10-9FB608520E76}" srcOrd="1" destOrd="0" presId="urn:microsoft.com/office/officeart/2005/8/layout/bList2"/>
    <dgm:cxn modelId="{34B120F2-DDDC-4CAD-9D00-6AC32F66A7F6}" type="presParOf" srcId="{E981667F-947B-4F5B-A495-A9C403A3EE4B}" destId="{E4EDB022-F2D9-4268-8611-0CA4A524276E}" srcOrd="2" destOrd="0" presId="urn:microsoft.com/office/officeart/2005/8/layout/bList2"/>
    <dgm:cxn modelId="{15587B95-65CF-4DA0-9E2A-DB607037C3CA}" type="presParOf" srcId="{E981667F-947B-4F5B-A495-A9C403A3EE4B}" destId="{BD444525-6024-45DF-9E56-3AE5113790CF}" srcOrd="3" destOrd="0" presId="urn:microsoft.com/office/officeart/2005/8/layout/bList2"/>
    <dgm:cxn modelId="{480DA151-FA30-49BD-91B4-E2CC245B622F}" type="presParOf" srcId="{70052545-E392-444D-AA8D-F199BB4507ED}" destId="{DD8579EE-9E4A-4E3D-94F8-35CAEDC8A12D}" srcOrd="3" destOrd="0" presId="urn:microsoft.com/office/officeart/2005/8/layout/bList2"/>
    <dgm:cxn modelId="{632B0530-96B3-4E02-B575-8C464F3C970C}" type="presParOf" srcId="{70052545-E392-444D-AA8D-F199BB4507ED}" destId="{14CA346D-6F0D-479B-9573-83994DECAB50}" srcOrd="4" destOrd="0" presId="urn:microsoft.com/office/officeart/2005/8/layout/bList2"/>
    <dgm:cxn modelId="{FCD85483-3585-4839-B8FB-BBF428952DF9}" type="presParOf" srcId="{14CA346D-6F0D-479B-9573-83994DECAB50}" destId="{15C0B773-4B40-428B-AA32-9B6964D18238}" srcOrd="0" destOrd="0" presId="urn:microsoft.com/office/officeart/2005/8/layout/bList2"/>
    <dgm:cxn modelId="{9EC26FFC-2C02-48F9-9848-87A9579C0B70}" type="presParOf" srcId="{14CA346D-6F0D-479B-9573-83994DECAB50}" destId="{B443C123-0106-49A7-8FCE-E35AAFBBB17E}" srcOrd="1" destOrd="0" presId="urn:microsoft.com/office/officeart/2005/8/layout/bList2"/>
    <dgm:cxn modelId="{15321AB2-867B-4E72-A848-01EEC395D913}" type="presParOf" srcId="{14CA346D-6F0D-479B-9573-83994DECAB50}" destId="{731B3CCC-C808-4570-8A98-7BD39679AB2E}" srcOrd="2" destOrd="0" presId="urn:microsoft.com/office/officeart/2005/8/layout/bList2"/>
    <dgm:cxn modelId="{DC112B1F-FA4A-4079-873E-EF66670FA2BC}" type="presParOf" srcId="{14CA346D-6F0D-479B-9573-83994DECAB50}" destId="{693BC6E6-19A3-4D59-9333-AF0031632C4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20513A-4F42-4988-8588-4DCE960903C6}" type="doc">
      <dgm:prSet loTypeId="urn:microsoft.com/office/officeart/2005/8/layout/hProcess9" loCatId="process" qsTypeId="urn:microsoft.com/office/officeart/2005/8/quickstyle/simple3" qsCatId="simple" csTypeId="urn:microsoft.com/office/officeart/2005/8/colors/colorful4" csCatId="colorful" phldr="1"/>
      <dgm:spPr/>
    </dgm:pt>
    <dgm:pt modelId="{0CA4F275-AFA5-4B6D-AD81-D9BC745B602B}">
      <dgm:prSet phldrT="[Texte]"/>
      <dgm:spPr/>
      <dgm:t>
        <a:bodyPr/>
        <a:lstStyle/>
        <a:p>
          <a:r>
            <a:rPr lang="ar-DZ" b="1" dirty="0" smtClean="0"/>
            <a:t>تحديد نقاط القوة</a:t>
          </a:r>
          <a:endParaRPr lang="fr-FR" b="1" dirty="0"/>
        </a:p>
      </dgm:t>
    </dgm:pt>
    <dgm:pt modelId="{03D03700-AC25-4771-9A1C-358CB218D2DD}" type="parTrans" cxnId="{EC1F708E-82D1-48ED-9B10-8DB5DB5518BE}">
      <dgm:prSet/>
      <dgm:spPr/>
      <dgm:t>
        <a:bodyPr/>
        <a:lstStyle/>
        <a:p>
          <a:endParaRPr lang="fr-FR" b="1"/>
        </a:p>
      </dgm:t>
    </dgm:pt>
    <dgm:pt modelId="{6B6C7145-5208-48E4-8E29-975C5544C117}" type="sibTrans" cxnId="{EC1F708E-82D1-48ED-9B10-8DB5DB5518BE}">
      <dgm:prSet/>
      <dgm:spPr/>
      <dgm:t>
        <a:bodyPr/>
        <a:lstStyle/>
        <a:p>
          <a:endParaRPr lang="fr-FR" b="1"/>
        </a:p>
      </dgm:t>
    </dgm:pt>
    <dgm:pt modelId="{9CD44245-2BD3-47AB-A3C0-685AAA30E729}">
      <dgm:prSet phldrT="[Texte]"/>
      <dgm:spPr/>
      <dgm:t>
        <a:bodyPr/>
        <a:lstStyle/>
        <a:p>
          <a:r>
            <a:rPr lang="ar-DZ" b="1" dirty="0" smtClean="0"/>
            <a:t>التعاون المشترك</a:t>
          </a:r>
          <a:endParaRPr lang="fr-FR" b="1" dirty="0"/>
        </a:p>
      </dgm:t>
    </dgm:pt>
    <dgm:pt modelId="{0A1AA499-3195-40B6-8D4A-C90FB4266A8F}" type="parTrans" cxnId="{ECA15D18-CC55-475E-AAB9-2B5BAA5C6592}">
      <dgm:prSet/>
      <dgm:spPr/>
      <dgm:t>
        <a:bodyPr/>
        <a:lstStyle/>
        <a:p>
          <a:endParaRPr lang="fr-FR" b="1"/>
        </a:p>
      </dgm:t>
    </dgm:pt>
    <dgm:pt modelId="{85C62546-B624-4396-AEDB-E2EB147A245F}" type="sibTrans" cxnId="{ECA15D18-CC55-475E-AAB9-2B5BAA5C6592}">
      <dgm:prSet/>
      <dgm:spPr/>
      <dgm:t>
        <a:bodyPr/>
        <a:lstStyle/>
        <a:p>
          <a:endParaRPr lang="fr-FR" b="1"/>
        </a:p>
      </dgm:t>
    </dgm:pt>
    <dgm:pt modelId="{A267069C-8740-435A-970F-51FE39C14ACC}">
      <dgm:prSet phldrT="[Texte]"/>
      <dgm:spPr/>
      <dgm:t>
        <a:bodyPr/>
        <a:lstStyle/>
        <a:p>
          <a:r>
            <a:rPr lang="ar-DZ" b="1" dirty="0" smtClean="0"/>
            <a:t>تحقيق النمو</a:t>
          </a:r>
          <a:endParaRPr lang="fr-FR" b="1" dirty="0"/>
        </a:p>
      </dgm:t>
    </dgm:pt>
    <dgm:pt modelId="{05E24AB8-4656-47BD-BD85-ED9DDEFE5663}" type="parTrans" cxnId="{33132540-398A-41F0-ABD1-997EB092C56B}">
      <dgm:prSet/>
      <dgm:spPr/>
      <dgm:t>
        <a:bodyPr/>
        <a:lstStyle/>
        <a:p>
          <a:endParaRPr lang="fr-FR" b="1"/>
        </a:p>
      </dgm:t>
    </dgm:pt>
    <dgm:pt modelId="{5C3B5E60-37D8-4BEF-94C0-C27C10718005}" type="sibTrans" cxnId="{33132540-398A-41F0-ABD1-997EB092C56B}">
      <dgm:prSet/>
      <dgm:spPr/>
      <dgm:t>
        <a:bodyPr/>
        <a:lstStyle/>
        <a:p>
          <a:endParaRPr lang="fr-FR" b="1"/>
        </a:p>
      </dgm:t>
    </dgm:pt>
    <dgm:pt modelId="{EFDBAA91-9766-405F-AC8B-E92B1C221378}">
      <dgm:prSet/>
      <dgm:spPr/>
      <dgm:t>
        <a:bodyPr/>
        <a:lstStyle/>
        <a:p>
          <a:r>
            <a:rPr lang="ar-DZ" b="1" dirty="0" smtClean="0"/>
            <a:t>تغطية نقاط الضعف</a:t>
          </a:r>
          <a:endParaRPr lang="fr-FR" b="1" dirty="0"/>
        </a:p>
      </dgm:t>
    </dgm:pt>
    <dgm:pt modelId="{C9005F0D-852C-41EB-A708-4090E8D82172}" type="parTrans" cxnId="{CBFF1232-5928-46A8-8CBE-804BBA38F90A}">
      <dgm:prSet/>
      <dgm:spPr/>
      <dgm:t>
        <a:bodyPr/>
        <a:lstStyle/>
        <a:p>
          <a:endParaRPr lang="fr-FR" b="1"/>
        </a:p>
      </dgm:t>
    </dgm:pt>
    <dgm:pt modelId="{0702E94B-A2E8-4B3F-8A4A-8E76B621F051}" type="sibTrans" cxnId="{CBFF1232-5928-46A8-8CBE-804BBA38F90A}">
      <dgm:prSet/>
      <dgm:spPr/>
      <dgm:t>
        <a:bodyPr/>
        <a:lstStyle/>
        <a:p>
          <a:endParaRPr lang="fr-FR" b="1"/>
        </a:p>
      </dgm:t>
    </dgm:pt>
    <dgm:pt modelId="{7743D549-3EC7-41AB-ABC5-5AE32BA991E5}">
      <dgm:prSet/>
      <dgm:spPr/>
      <dgm:t>
        <a:bodyPr/>
        <a:lstStyle/>
        <a:p>
          <a:r>
            <a:rPr lang="ar-DZ" b="1" dirty="0" smtClean="0"/>
            <a:t>استراتيجية التكامل</a:t>
          </a:r>
          <a:endParaRPr lang="fr-FR" b="1" dirty="0"/>
        </a:p>
      </dgm:t>
    </dgm:pt>
    <dgm:pt modelId="{8DE984DF-9CF3-4E7C-9B12-6FE3B6F931DF}" type="parTrans" cxnId="{27EB36AF-61D5-4341-9916-F12C1172AAD7}">
      <dgm:prSet/>
      <dgm:spPr/>
      <dgm:t>
        <a:bodyPr/>
        <a:lstStyle/>
        <a:p>
          <a:endParaRPr lang="fr-FR" b="1"/>
        </a:p>
      </dgm:t>
    </dgm:pt>
    <dgm:pt modelId="{13F08E57-908C-469F-AB3A-3C86FE95C08D}" type="sibTrans" cxnId="{27EB36AF-61D5-4341-9916-F12C1172AAD7}">
      <dgm:prSet/>
      <dgm:spPr/>
      <dgm:t>
        <a:bodyPr/>
        <a:lstStyle/>
        <a:p>
          <a:endParaRPr lang="fr-FR" b="1"/>
        </a:p>
      </dgm:t>
    </dgm:pt>
    <dgm:pt modelId="{40C0C64A-1822-4C1B-90D7-E6326B711FA3}" type="pres">
      <dgm:prSet presAssocID="{1920513A-4F42-4988-8588-4DCE960903C6}" presName="CompostProcess" presStyleCnt="0">
        <dgm:presLayoutVars>
          <dgm:dir/>
          <dgm:resizeHandles val="exact"/>
        </dgm:presLayoutVars>
      </dgm:prSet>
      <dgm:spPr/>
    </dgm:pt>
    <dgm:pt modelId="{4BCCB444-0FD0-48AC-8FBE-9A02368E4CFA}" type="pres">
      <dgm:prSet presAssocID="{1920513A-4F42-4988-8588-4DCE960903C6}" presName="arrow" presStyleLbl="bgShp" presStyleIdx="0" presStyleCnt="1"/>
      <dgm:spPr/>
    </dgm:pt>
    <dgm:pt modelId="{66EAAB7C-0F8F-47D2-B103-17A1F9F330F5}" type="pres">
      <dgm:prSet presAssocID="{1920513A-4F42-4988-8588-4DCE960903C6}" presName="linearProcess" presStyleCnt="0"/>
      <dgm:spPr/>
    </dgm:pt>
    <dgm:pt modelId="{268F44E0-F4C9-4094-A650-CD963AC6E14C}" type="pres">
      <dgm:prSet presAssocID="{0CA4F275-AFA5-4B6D-AD81-D9BC745B602B}" presName="textNode" presStyleLbl="node1" presStyleIdx="0" presStyleCnt="5">
        <dgm:presLayoutVars>
          <dgm:bulletEnabled val="1"/>
        </dgm:presLayoutVars>
      </dgm:prSet>
      <dgm:spPr/>
      <dgm:t>
        <a:bodyPr/>
        <a:lstStyle/>
        <a:p>
          <a:endParaRPr lang="fr-FR"/>
        </a:p>
      </dgm:t>
    </dgm:pt>
    <dgm:pt modelId="{99D1BDF1-054E-462D-8BA7-AB3788797D05}" type="pres">
      <dgm:prSet presAssocID="{6B6C7145-5208-48E4-8E29-975C5544C117}" presName="sibTrans" presStyleCnt="0"/>
      <dgm:spPr/>
    </dgm:pt>
    <dgm:pt modelId="{B366E37D-D22D-42F1-A65D-2485DEE54AA7}" type="pres">
      <dgm:prSet presAssocID="{7743D549-3EC7-41AB-ABC5-5AE32BA991E5}" presName="textNode" presStyleLbl="node1" presStyleIdx="1" presStyleCnt="5">
        <dgm:presLayoutVars>
          <dgm:bulletEnabled val="1"/>
        </dgm:presLayoutVars>
      </dgm:prSet>
      <dgm:spPr/>
      <dgm:t>
        <a:bodyPr/>
        <a:lstStyle/>
        <a:p>
          <a:endParaRPr lang="fr-FR"/>
        </a:p>
      </dgm:t>
    </dgm:pt>
    <dgm:pt modelId="{FE4C5B4B-6B13-4C39-A507-A6921332A645}" type="pres">
      <dgm:prSet presAssocID="{13F08E57-908C-469F-AB3A-3C86FE95C08D}" presName="sibTrans" presStyleCnt="0"/>
      <dgm:spPr/>
    </dgm:pt>
    <dgm:pt modelId="{1D0FD641-8F35-4CAA-B920-808EDE7DFCB5}" type="pres">
      <dgm:prSet presAssocID="{EFDBAA91-9766-405F-AC8B-E92B1C221378}" presName="textNode" presStyleLbl="node1" presStyleIdx="2" presStyleCnt="5">
        <dgm:presLayoutVars>
          <dgm:bulletEnabled val="1"/>
        </dgm:presLayoutVars>
      </dgm:prSet>
      <dgm:spPr/>
      <dgm:t>
        <a:bodyPr/>
        <a:lstStyle/>
        <a:p>
          <a:endParaRPr lang="fr-FR"/>
        </a:p>
      </dgm:t>
    </dgm:pt>
    <dgm:pt modelId="{B668A45B-413D-45DC-8AD5-D8D6ABD02BDF}" type="pres">
      <dgm:prSet presAssocID="{0702E94B-A2E8-4B3F-8A4A-8E76B621F051}" presName="sibTrans" presStyleCnt="0"/>
      <dgm:spPr/>
    </dgm:pt>
    <dgm:pt modelId="{46D953CF-6B59-4FCD-BC2D-55531D96F686}" type="pres">
      <dgm:prSet presAssocID="{9CD44245-2BD3-47AB-A3C0-685AAA30E729}" presName="textNode" presStyleLbl="node1" presStyleIdx="3" presStyleCnt="5" custLinFactNeighborY="627">
        <dgm:presLayoutVars>
          <dgm:bulletEnabled val="1"/>
        </dgm:presLayoutVars>
      </dgm:prSet>
      <dgm:spPr/>
      <dgm:t>
        <a:bodyPr/>
        <a:lstStyle/>
        <a:p>
          <a:endParaRPr lang="fr-FR"/>
        </a:p>
      </dgm:t>
    </dgm:pt>
    <dgm:pt modelId="{DC1C1D82-26BF-4ACA-BE4C-CCF2F05C123E}" type="pres">
      <dgm:prSet presAssocID="{85C62546-B624-4396-AEDB-E2EB147A245F}" presName="sibTrans" presStyleCnt="0"/>
      <dgm:spPr/>
    </dgm:pt>
    <dgm:pt modelId="{5D763AA3-43D2-4073-9D5B-3718792564A1}" type="pres">
      <dgm:prSet presAssocID="{A267069C-8740-435A-970F-51FE39C14ACC}" presName="textNode" presStyleLbl="node1" presStyleIdx="4" presStyleCnt="5">
        <dgm:presLayoutVars>
          <dgm:bulletEnabled val="1"/>
        </dgm:presLayoutVars>
      </dgm:prSet>
      <dgm:spPr/>
      <dgm:t>
        <a:bodyPr/>
        <a:lstStyle/>
        <a:p>
          <a:endParaRPr lang="fr-FR"/>
        </a:p>
      </dgm:t>
    </dgm:pt>
  </dgm:ptLst>
  <dgm:cxnLst>
    <dgm:cxn modelId="{33132540-398A-41F0-ABD1-997EB092C56B}" srcId="{1920513A-4F42-4988-8588-4DCE960903C6}" destId="{A267069C-8740-435A-970F-51FE39C14ACC}" srcOrd="4" destOrd="0" parTransId="{05E24AB8-4656-47BD-BD85-ED9DDEFE5663}" sibTransId="{5C3B5E60-37D8-4BEF-94C0-C27C10718005}"/>
    <dgm:cxn modelId="{EC1F708E-82D1-48ED-9B10-8DB5DB5518BE}" srcId="{1920513A-4F42-4988-8588-4DCE960903C6}" destId="{0CA4F275-AFA5-4B6D-AD81-D9BC745B602B}" srcOrd="0" destOrd="0" parTransId="{03D03700-AC25-4771-9A1C-358CB218D2DD}" sibTransId="{6B6C7145-5208-48E4-8E29-975C5544C117}"/>
    <dgm:cxn modelId="{27EB36AF-61D5-4341-9916-F12C1172AAD7}" srcId="{1920513A-4F42-4988-8588-4DCE960903C6}" destId="{7743D549-3EC7-41AB-ABC5-5AE32BA991E5}" srcOrd="1" destOrd="0" parTransId="{8DE984DF-9CF3-4E7C-9B12-6FE3B6F931DF}" sibTransId="{13F08E57-908C-469F-AB3A-3C86FE95C08D}"/>
    <dgm:cxn modelId="{CBFF1232-5928-46A8-8CBE-804BBA38F90A}" srcId="{1920513A-4F42-4988-8588-4DCE960903C6}" destId="{EFDBAA91-9766-405F-AC8B-E92B1C221378}" srcOrd="2" destOrd="0" parTransId="{C9005F0D-852C-41EB-A708-4090E8D82172}" sibTransId="{0702E94B-A2E8-4B3F-8A4A-8E76B621F051}"/>
    <dgm:cxn modelId="{ECA15D18-CC55-475E-AAB9-2B5BAA5C6592}" srcId="{1920513A-4F42-4988-8588-4DCE960903C6}" destId="{9CD44245-2BD3-47AB-A3C0-685AAA30E729}" srcOrd="3" destOrd="0" parTransId="{0A1AA499-3195-40B6-8D4A-C90FB4266A8F}" sibTransId="{85C62546-B624-4396-AEDB-E2EB147A245F}"/>
    <dgm:cxn modelId="{C9DE64F6-7504-4308-B67A-2709A2CC0C4F}" type="presOf" srcId="{EFDBAA91-9766-405F-AC8B-E92B1C221378}" destId="{1D0FD641-8F35-4CAA-B920-808EDE7DFCB5}" srcOrd="0" destOrd="0" presId="urn:microsoft.com/office/officeart/2005/8/layout/hProcess9"/>
    <dgm:cxn modelId="{97829002-AE67-4FBD-A099-B0CA1B4B661F}" type="presOf" srcId="{1920513A-4F42-4988-8588-4DCE960903C6}" destId="{40C0C64A-1822-4C1B-90D7-E6326B711FA3}" srcOrd="0" destOrd="0" presId="urn:microsoft.com/office/officeart/2005/8/layout/hProcess9"/>
    <dgm:cxn modelId="{AFD042FB-CAE0-4CE6-9BB0-A84FC6EEB7B6}" type="presOf" srcId="{0CA4F275-AFA5-4B6D-AD81-D9BC745B602B}" destId="{268F44E0-F4C9-4094-A650-CD963AC6E14C}" srcOrd="0" destOrd="0" presId="urn:microsoft.com/office/officeart/2005/8/layout/hProcess9"/>
    <dgm:cxn modelId="{59D25E7F-DAED-4BC5-8671-3D63F55BECE4}" type="presOf" srcId="{7743D549-3EC7-41AB-ABC5-5AE32BA991E5}" destId="{B366E37D-D22D-42F1-A65D-2485DEE54AA7}" srcOrd="0" destOrd="0" presId="urn:microsoft.com/office/officeart/2005/8/layout/hProcess9"/>
    <dgm:cxn modelId="{CAE7398E-2658-46DE-AB6E-103D2EF61B46}" type="presOf" srcId="{A267069C-8740-435A-970F-51FE39C14ACC}" destId="{5D763AA3-43D2-4073-9D5B-3718792564A1}" srcOrd="0" destOrd="0" presId="urn:microsoft.com/office/officeart/2005/8/layout/hProcess9"/>
    <dgm:cxn modelId="{A1764251-899A-43BE-8B5D-318DFCEA2AC1}" type="presOf" srcId="{9CD44245-2BD3-47AB-A3C0-685AAA30E729}" destId="{46D953CF-6B59-4FCD-BC2D-55531D96F686}" srcOrd="0" destOrd="0" presId="urn:microsoft.com/office/officeart/2005/8/layout/hProcess9"/>
    <dgm:cxn modelId="{7B6426B3-C795-4309-8391-B045DED62E0D}" type="presParOf" srcId="{40C0C64A-1822-4C1B-90D7-E6326B711FA3}" destId="{4BCCB444-0FD0-48AC-8FBE-9A02368E4CFA}" srcOrd="0" destOrd="0" presId="urn:microsoft.com/office/officeart/2005/8/layout/hProcess9"/>
    <dgm:cxn modelId="{DA482B6F-6144-434D-9902-AB7F27E92946}" type="presParOf" srcId="{40C0C64A-1822-4C1B-90D7-E6326B711FA3}" destId="{66EAAB7C-0F8F-47D2-B103-17A1F9F330F5}" srcOrd="1" destOrd="0" presId="urn:microsoft.com/office/officeart/2005/8/layout/hProcess9"/>
    <dgm:cxn modelId="{9FCB1EE3-1F3C-4FBA-8D85-4EF495E611B6}" type="presParOf" srcId="{66EAAB7C-0F8F-47D2-B103-17A1F9F330F5}" destId="{268F44E0-F4C9-4094-A650-CD963AC6E14C}" srcOrd="0" destOrd="0" presId="urn:microsoft.com/office/officeart/2005/8/layout/hProcess9"/>
    <dgm:cxn modelId="{BE33E959-32B0-4189-8EAC-713B1A3CCF76}" type="presParOf" srcId="{66EAAB7C-0F8F-47D2-B103-17A1F9F330F5}" destId="{99D1BDF1-054E-462D-8BA7-AB3788797D05}" srcOrd="1" destOrd="0" presId="urn:microsoft.com/office/officeart/2005/8/layout/hProcess9"/>
    <dgm:cxn modelId="{23A80391-A411-4C76-9D50-D461BE7686C7}" type="presParOf" srcId="{66EAAB7C-0F8F-47D2-B103-17A1F9F330F5}" destId="{B366E37D-D22D-42F1-A65D-2485DEE54AA7}" srcOrd="2" destOrd="0" presId="urn:microsoft.com/office/officeart/2005/8/layout/hProcess9"/>
    <dgm:cxn modelId="{B74245BB-AF56-4990-B71E-5DFF56AC0A59}" type="presParOf" srcId="{66EAAB7C-0F8F-47D2-B103-17A1F9F330F5}" destId="{FE4C5B4B-6B13-4C39-A507-A6921332A645}" srcOrd="3" destOrd="0" presId="urn:microsoft.com/office/officeart/2005/8/layout/hProcess9"/>
    <dgm:cxn modelId="{A8EF400A-7CB4-44A5-BF9D-159E2AA55D3E}" type="presParOf" srcId="{66EAAB7C-0F8F-47D2-B103-17A1F9F330F5}" destId="{1D0FD641-8F35-4CAA-B920-808EDE7DFCB5}" srcOrd="4" destOrd="0" presId="urn:microsoft.com/office/officeart/2005/8/layout/hProcess9"/>
    <dgm:cxn modelId="{70E2446D-84EB-46C4-8952-13E323141EC0}" type="presParOf" srcId="{66EAAB7C-0F8F-47D2-B103-17A1F9F330F5}" destId="{B668A45B-413D-45DC-8AD5-D8D6ABD02BDF}" srcOrd="5" destOrd="0" presId="urn:microsoft.com/office/officeart/2005/8/layout/hProcess9"/>
    <dgm:cxn modelId="{7AC00EB5-030D-4E20-9640-20CC6E83A4B4}" type="presParOf" srcId="{66EAAB7C-0F8F-47D2-B103-17A1F9F330F5}" destId="{46D953CF-6B59-4FCD-BC2D-55531D96F686}" srcOrd="6" destOrd="0" presId="urn:microsoft.com/office/officeart/2005/8/layout/hProcess9"/>
    <dgm:cxn modelId="{B79CEF89-F71E-444F-9DE2-8C976966255C}" type="presParOf" srcId="{66EAAB7C-0F8F-47D2-B103-17A1F9F330F5}" destId="{DC1C1D82-26BF-4ACA-BE4C-CCF2F05C123E}" srcOrd="7" destOrd="0" presId="urn:microsoft.com/office/officeart/2005/8/layout/hProcess9"/>
    <dgm:cxn modelId="{C6545536-062B-4FA2-A7D3-2D1403652262}" type="presParOf" srcId="{66EAAB7C-0F8F-47D2-B103-17A1F9F330F5}" destId="{5D763AA3-43D2-4073-9D5B-3718792564A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94F9DE-8AF6-4572-B6FF-587A6CFFA76F}"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fr-FR"/>
        </a:p>
      </dgm:t>
    </dgm:pt>
    <dgm:pt modelId="{30419564-D55C-4931-AC0C-A6FD83F1901C}">
      <dgm:prSet phldrT="[Texte]" custT="1"/>
      <dgm:spPr>
        <a:ln w="57150"/>
      </dgm:spPr>
      <dgm:t>
        <a:bodyPr/>
        <a:lstStyle/>
        <a:p>
          <a:r>
            <a:rPr lang="ar-DZ" sz="3200" b="1" dirty="0" smtClean="0">
              <a:solidFill>
                <a:schemeClr val="bg1"/>
              </a:solidFill>
            </a:rPr>
            <a:t>الجهد </a:t>
          </a:r>
          <a:endParaRPr lang="fr-FR" sz="3200" b="1" dirty="0">
            <a:solidFill>
              <a:schemeClr val="bg1"/>
            </a:solidFill>
          </a:endParaRPr>
        </a:p>
      </dgm:t>
    </dgm:pt>
    <dgm:pt modelId="{5E89A968-261A-4CFA-91EA-E53B8368A7AF}" type="parTrans" cxnId="{414C3380-9E39-40A1-ACC0-8A84C7BA0C08}">
      <dgm:prSet/>
      <dgm:spPr/>
      <dgm:t>
        <a:bodyPr/>
        <a:lstStyle/>
        <a:p>
          <a:endParaRPr lang="fr-FR"/>
        </a:p>
      </dgm:t>
    </dgm:pt>
    <dgm:pt modelId="{A80DEE74-02CD-4430-AEED-3814307323FD}" type="sibTrans" cxnId="{414C3380-9E39-40A1-ACC0-8A84C7BA0C08}">
      <dgm:prSet/>
      <dgm:spPr/>
      <dgm:t>
        <a:bodyPr/>
        <a:lstStyle/>
        <a:p>
          <a:endParaRPr lang="fr-FR"/>
        </a:p>
      </dgm:t>
    </dgm:pt>
    <dgm:pt modelId="{6C363B89-C53D-4892-9BF8-EAFB022B8B45}">
      <dgm:prSet phldrT="[Texte]" custT="1"/>
      <dgm:spPr>
        <a:ln w="57150"/>
      </dgm:spPr>
      <dgm:t>
        <a:bodyPr/>
        <a:lstStyle/>
        <a:p>
          <a:r>
            <a:rPr lang="ar-DZ" sz="2800" b="1" dirty="0" smtClean="0">
              <a:solidFill>
                <a:schemeClr val="bg1"/>
              </a:solidFill>
            </a:rPr>
            <a:t>الأهداف التنظيمية</a:t>
          </a:r>
          <a:endParaRPr lang="fr-FR" sz="2800" b="1" dirty="0">
            <a:solidFill>
              <a:schemeClr val="bg1"/>
            </a:solidFill>
          </a:endParaRPr>
        </a:p>
      </dgm:t>
    </dgm:pt>
    <dgm:pt modelId="{BCF4DE56-BB39-42DF-A292-F30572DFD741}" type="parTrans" cxnId="{0FBF10D2-41BC-47E1-9F95-290716958C38}">
      <dgm:prSet/>
      <dgm:spPr/>
      <dgm:t>
        <a:bodyPr/>
        <a:lstStyle/>
        <a:p>
          <a:endParaRPr lang="fr-FR"/>
        </a:p>
      </dgm:t>
    </dgm:pt>
    <dgm:pt modelId="{D580FAEE-6258-4983-A826-4A1E3AFB9443}" type="sibTrans" cxnId="{0FBF10D2-41BC-47E1-9F95-290716958C38}">
      <dgm:prSet/>
      <dgm:spPr/>
      <dgm:t>
        <a:bodyPr/>
        <a:lstStyle/>
        <a:p>
          <a:endParaRPr lang="fr-FR"/>
        </a:p>
      </dgm:t>
    </dgm:pt>
    <dgm:pt modelId="{4BAA7A79-8DFE-4186-AA6E-127557452F69}">
      <dgm:prSet phldrT="[Texte]"/>
      <dgm:spPr>
        <a:ln w="57150"/>
      </dgm:spPr>
      <dgm:t>
        <a:bodyPr/>
        <a:lstStyle/>
        <a:p>
          <a:r>
            <a:rPr lang="ar-DZ" b="1" dirty="0" smtClean="0">
              <a:solidFill>
                <a:schemeClr val="bg1"/>
              </a:solidFill>
            </a:rPr>
            <a:t>الحاجات الفردية</a:t>
          </a:r>
          <a:endParaRPr lang="fr-FR" b="1" dirty="0">
            <a:solidFill>
              <a:schemeClr val="bg1"/>
            </a:solidFill>
          </a:endParaRPr>
        </a:p>
      </dgm:t>
    </dgm:pt>
    <dgm:pt modelId="{B7C5A068-F444-4448-9059-835F7F7DD654}" type="parTrans" cxnId="{9896493B-56C7-420E-976A-8D9F266FE52D}">
      <dgm:prSet/>
      <dgm:spPr/>
      <dgm:t>
        <a:bodyPr/>
        <a:lstStyle/>
        <a:p>
          <a:endParaRPr lang="fr-FR"/>
        </a:p>
      </dgm:t>
    </dgm:pt>
    <dgm:pt modelId="{1DD87F39-E84A-481C-90A3-6333EBEB0732}" type="sibTrans" cxnId="{9896493B-56C7-420E-976A-8D9F266FE52D}">
      <dgm:prSet/>
      <dgm:spPr/>
      <dgm:t>
        <a:bodyPr/>
        <a:lstStyle/>
        <a:p>
          <a:endParaRPr lang="fr-FR"/>
        </a:p>
      </dgm:t>
    </dgm:pt>
    <dgm:pt modelId="{D766EDA7-D7F9-4C52-BA75-AAB467B927D2}">
      <dgm:prSet phldrT="[Texte]"/>
      <dgm:spPr/>
      <dgm:t>
        <a:bodyPr/>
        <a:lstStyle/>
        <a:p>
          <a:r>
            <a:rPr lang="ar-DZ" b="1" dirty="0" smtClean="0">
              <a:solidFill>
                <a:srgbClr val="FFC000"/>
              </a:solidFill>
            </a:rPr>
            <a:t>الدافعية</a:t>
          </a:r>
          <a:endParaRPr lang="fr-FR" b="1" dirty="0">
            <a:solidFill>
              <a:srgbClr val="FFC000"/>
            </a:solidFill>
          </a:endParaRPr>
        </a:p>
      </dgm:t>
    </dgm:pt>
    <dgm:pt modelId="{20E7DF17-7802-4629-8D38-2831FDB1470F}" type="parTrans" cxnId="{238AF245-0C2A-49EE-8531-EFC9EE1E8573}">
      <dgm:prSet/>
      <dgm:spPr/>
      <dgm:t>
        <a:bodyPr/>
        <a:lstStyle/>
        <a:p>
          <a:endParaRPr lang="fr-FR"/>
        </a:p>
      </dgm:t>
    </dgm:pt>
    <dgm:pt modelId="{DB7F9187-33A4-47E8-8105-B8EB3A9637CA}" type="sibTrans" cxnId="{238AF245-0C2A-49EE-8531-EFC9EE1E8573}">
      <dgm:prSet/>
      <dgm:spPr/>
      <dgm:t>
        <a:bodyPr/>
        <a:lstStyle/>
        <a:p>
          <a:endParaRPr lang="fr-FR"/>
        </a:p>
      </dgm:t>
    </dgm:pt>
    <dgm:pt modelId="{6F8AE345-B34B-4CEE-B744-B006079D4C93}" type="pres">
      <dgm:prSet presAssocID="{5994F9DE-8AF6-4572-B6FF-587A6CFFA76F}" presName="Name0" presStyleCnt="0">
        <dgm:presLayoutVars>
          <dgm:chMax val="4"/>
          <dgm:resizeHandles val="exact"/>
        </dgm:presLayoutVars>
      </dgm:prSet>
      <dgm:spPr/>
      <dgm:t>
        <a:bodyPr/>
        <a:lstStyle/>
        <a:p>
          <a:endParaRPr lang="fr-FR"/>
        </a:p>
      </dgm:t>
    </dgm:pt>
    <dgm:pt modelId="{4DA2EE56-EE9B-488E-96EA-59E613D07BC9}" type="pres">
      <dgm:prSet presAssocID="{5994F9DE-8AF6-4572-B6FF-587A6CFFA76F}" presName="ellipse" presStyleLbl="trBgShp" presStyleIdx="0" presStyleCnt="1" custScaleX="107429" custScaleY="119918"/>
      <dgm:spPr/>
    </dgm:pt>
    <dgm:pt modelId="{3E7E3E0D-3F91-492F-BE7E-0DE440D967E7}" type="pres">
      <dgm:prSet presAssocID="{5994F9DE-8AF6-4572-B6FF-587A6CFFA76F}" presName="arrow1" presStyleLbl="fgShp" presStyleIdx="0" presStyleCnt="1" custLinFactNeighborY="21393"/>
      <dgm:spPr/>
    </dgm:pt>
    <dgm:pt modelId="{AADB77D8-AF55-4AA7-A2A2-610101EAC6C8}" type="pres">
      <dgm:prSet presAssocID="{5994F9DE-8AF6-4572-B6FF-587A6CFFA76F}" presName="rectangle" presStyleLbl="revTx" presStyleIdx="0" presStyleCnt="1">
        <dgm:presLayoutVars>
          <dgm:bulletEnabled val="1"/>
        </dgm:presLayoutVars>
      </dgm:prSet>
      <dgm:spPr/>
      <dgm:t>
        <a:bodyPr/>
        <a:lstStyle/>
        <a:p>
          <a:endParaRPr lang="fr-FR"/>
        </a:p>
      </dgm:t>
    </dgm:pt>
    <dgm:pt modelId="{E6232E2E-B6D3-4E3D-8A8E-968E4FB53BAE}" type="pres">
      <dgm:prSet presAssocID="{6C363B89-C53D-4892-9BF8-EAFB022B8B45}" presName="item1" presStyleLbl="node1" presStyleIdx="0" presStyleCnt="3">
        <dgm:presLayoutVars>
          <dgm:bulletEnabled val="1"/>
        </dgm:presLayoutVars>
      </dgm:prSet>
      <dgm:spPr/>
      <dgm:t>
        <a:bodyPr/>
        <a:lstStyle/>
        <a:p>
          <a:endParaRPr lang="fr-FR"/>
        </a:p>
      </dgm:t>
    </dgm:pt>
    <dgm:pt modelId="{BE5CE480-53C6-4A24-B005-75700BB3983E}" type="pres">
      <dgm:prSet presAssocID="{4BAA7A79-8DFE-4186-AA6E-127557452F69}" presName="item2" presStyleLbl="node1" presStyleIdx="1" presStyleCnt="3" custScaleX="139302" custLinFactNeighborX="-9458" custLinFactNeighborY="-31188">
        <dgm:presLayoutVars>
          <dgm:bulletEnabled val="1"/>
        </dgm:presLayoutVars>
      </dgm:prSet>
      <dgm:spPr/>
      <dgm:t>
        <a:bodyPr/>
        <a:lstStyle/>
        <a:p>
          <a:endParaRPr lang="fr-FR"/>
        </a:p>
      </dgm:t>
    </dgm:pt>
    <dgm:pt modelId="{B761CDF8-FF61-483C-B2BA-7782A4CB209B}" type="pres">
      <dgm:prSet presAssocID="{D766EDA7-D7F9-4C52-BA75-AAB467B927D2}" presName="item3" presStyleLbl="node1" presStyleIdx="2" presStyleCnt="3" custScaleX="141772">
        <dgm:presLayoutVars>
          <dgm:bulletEnabled val="1"/>
        </dgm:presLayoutVars>
      </dgm:prSet>
      <dgm:spPr/>
      <dgm:t>
        <a:bodyPr/>
        <a:lstStyle/>
        <a:p>
          <a:endParaRPr lang="fr-FR"/>
        </a:p>
      </dgm:t>
    </dgm:pt>
    <dgm:pt modelId="{05552C5B-AF65-484D-BEE9-7BB0C4AD94E7}" type="pres">
      <dgm:prSet presAssocID="{5994F9DE-8AF6-4572-B6FF-587A6CFFA76F}" presName="funnel" presStyleLbl="trAlignAcc1" presStyleIdx="0" presStyleCnt="1" custScaleX="146301" custScaleY="113547" custLinFactNeighborX="214" custLinFactNeighborY="-143"/>
      <dgm:spPr>
        <a:ln w="19050">
          <a:solidFill>
            <a:srgbClr val="FF0000"/>
          </a:solidFill>
          <a:prstDash val="solid"/>
        </a:ln>
      </dgm:spPr>
    </dgm:pt>
  </dgm:ptLst>
  <dgm:cxnLst>
    <dgm:cxn modelId="{E0F0AEC0-4267-4E9E-8D7F-4541A931EA77}" type="presOf" srcId="{6C363B89-C53D-4892-9BF8-EAFB022B8B45}" destId="{BE5CE480-53C6-4A24-B005-75700BB3983E}" srcOrd="0" destOrd="0" presId="urn:microsoft.com/office/officeart/2005/8/layout/funnel1"/>
    <dgm:cxn modelId="{0FBF10D2-41BC-47E1-9F95-290716958C38}" srcId="{5994F9DE-8AF6-4572-B6FF-587A6CFFA76F}" destId="{6C363B89-C53D-4892-9BF8-EAFB022B8B45}" srcOrd="1" destOrd="0" parTransId="{BCF4DE56-BB39-42DF-A292-F30572DFD741}" sibTransId="{D580FAEE-6258-4983-A826-4A1E3AFB9443}"/>
    <dgm:cxn modelId="{9896493B-56C7-420E-976A-8D9F266FE52D}" srcId="{5994F9DE-8AF6-4572-B6FF-587A6CFFA76F}" destId="{4BAA7A79-8DFE-4186-AA6E-127557452F69}" srcOrd="2" destOrd="0" parTransId="{B7C5A068-F444-4448-9059-835F7F7DD654}" sibTransId="{1DD87F39-E84A-481C-90A3-6333EBEB0732}"/>
    <dgm:cxn modelId="{E8C32676-35B0-425A-A5FF-7F6F1F21AA35}" type="presOf" srcId="{5994F9DE-8AF6-4572-B6FF-587A6CFFA76F}" destId="{6F8AE345-B34B-4CEE-B744-B006079D4C93}" srcOrd="0" destOrd="0" presId="urn:microsoft.com/office/officeart/2005/8/layout/funnel1"/>
    <dgm:cxn modelId="{238AF245-0C2A-49EE-8531-EFC9EE1E8573}" srcId="{5994F9DE-8AF6-4572-B6FF-587A6CFFA76F}" destId="{D766EDA7-D7F9-4C52-BA75-AAB467B927D2}" srcOrd="3" destOrd="0" parTransId="{20E7DF17-7802-4629-8D38-2831FDB1470F}" sibTransId="{DB7F9187-33A4-47E8-8105-B8EB3A9637CA}"/>
    <dgm:cxn modelId="{588735C6-FB23-4F8E-A18D-5F80743AF4CC}" type="presOf" srcId="{30419564-D55C-4931-AC0C-A6FD83F1901C}" destId="{B761CDF8-FF61-483C-B2BA-7782A4CB209B}" srcOrd="0" destOrd="0" presId="urn:microsoft.com/office/officeart/2005/8/layout/funnel1"/>
    <dgm:cxn modelId="{A30A4CAD-37F2-4CD9-9A5F-41E49C46A78A}" type="presOf" srcId="{D766EDA7-D7F9-4C52-BA75-AAB467B927D2}" destId="{AADB77D8-AF55-4AA7-A2A2-610101EAC6C8}" srcOrd="0" destOrd="0" presId="urn:microsoft.com/office/officeart/2005/8/layout/funnel1"/>
    <dgm:cxn modelId="{B505EE70-D0A0-49A8-B8E3-531CE753D530}" type="presOf" srcId="{4BAA7A79-8DFE-4186-AA6E-127557452F69}" destId="{E6232E2E-B6D3-4E3D-8A8E-968E4FB53BAE}" srcOrd="0" destOrd="0" presId="urn:microsoft.com/office/officeart/2005/8/layout/funnel1"/>
    <dgm:cxn modelId="{414C3380-9E39-40A1-ACC0-8A84C7BA0C08}" srcId="{5994F9DE-8AF6-4572-B6FF-587A6CFFA76F}" destId="{30419564-D55C-4931-AC0C-A6FD83F1901C}" srcOrd="0" destOrd="0" parTransId="{5E89A968-261A-4CFA-91EA-E53B8368A7AF}" sibTransId="{A80DEE74-02CD-4430-AEED-3814307323FD}"/>
    <dgm:cxn modelId="{D444A4BE-484A-4515-9715-8561E2C0C6A3}" type="presParOf" srcId="{6F8AE345-B34B-4CEE-B744-B006079D4C93}" destId="{4DA2EE56-EE9B-488E-96EA-59E613D07BC9}" srcOrd="0" destOrd="0" presId="urn:microsoft.com/office/officeart/2005/8/layout/funnel1"/>
    <dgm:cxn modelId="{21D27DCD-1638-4792-8ACE-0FF3E8F5E6F8}" type="presParOf" srcId="{6F8AE345-B34B-4CEE-B744-B006079D4C93}" destId="{3E7E3E0D-3F91-492F-BE7E-0DE440D967E7}" srcOrd="1" destOrd="0" presId="urn:microsoft.com/office/officeart/2005/8/layout/funnel1"/>
    <dgm:cxn modelId="{0EA3586F-A10E-4D6C-B007-139E6D142BE2}" type="presParOf" srcId="{6F8AE345-B34B-4CEE-B744-B006079D4C93}" destId="{AADB77D8-AF55-4AA7-A2A2-610101EAC6C8}" srcOrd="2" destOrd="0" presId="urn:microsoft.com/office/officeart/2005/8/layout/funnel1"/>
    <dgm:cxn modelId="{687DBA0D-A23E-445C-A6B2-32A2F91FBA75}" type="presParOf" srcId="{6F8AE345-B34B-4CEE-B744-B006079D4C93}" destId="{E6232E2E-B6D3-4E3D-8A8E-968E4FB53BAE}" srcOrd="3" destOrd="0" presId="urn:microsoft.com/office/officeart/2005/8/layout/funnel1"/>
    <dgm:cxn modelId="{2CEE75D2-CFA2-49C3-B08C-50356AA015C8}" type="presParOf" srcId="{6F8AE345-B34B-4CEE-B744-B006079D4C93}" destId="{BE5CE480-53C6-4A24-B005-75700BB3983E}" srcOrd="4" destOrd="0" presId="urn:microsoft.com/office/officeart/2005/8/layout/funnel1"/>
    <dgm:cxn modelId="{FB4BE111-99C6-40B8-A130-F565897F52A7}" type="presParOf" srcId="{6F8AE345-B34B-4CEE-B744-B006079D4C93}" destId="{B761CDF8-FF61-483C-B2BA-7782A4CB209B}" srcOrd="5" destOrd="0" presId="urn:microsoft.com/office/officeart/2005/8/layout/funnel1"/>
    <dgm:cxn modelId="{12A50684-9FD6-414A-BB83-CE4FA029DE74}" type="presParOf" srcId="{6F8AE345-B34B-4CEE-B744-B006079D4C93}" destId="{05552C5B-AF65-484D-BEE9-7BB0C4AD94E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7DB5C57-C561-40C1-B42E-6BE2D28AAE2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fr-FR"/>
        </a:p>
      </dgm:t>
    </dgm:pt>
    <dgm:pt modelId="{4AFFCF5F-408D-4273-98D1-D31B0078E564}">
      <dgm:prSet phldrT="[Texte]" custT="1"/>
      <dgm:spPr/>
      <dgm:t>
        <a:bodyPr/>
        <a:lstStyle/>
        <a:p>
          <a:r>
            <a:rPr lang="fr-FR" sz="3600" b="1" dirty="0" smtClean="0"/>
            <a:t>Ansoff1975</a:t>
          </a:r>
          <a:endParaRPr lang="fr-FR" sz="3600" b="1" dirty="0"/>
        </a:p>
      </dgm:t>
    </dgm:pt>
    <dgm:pt modelId="{19DA76F7-DBDE-4C40-AA5F-B532D80AAF8B}" type="parTrans" cxnId="{97398CA1-B68C-4EEB-9082-4F92DBBF6344}">
      <dgm:prSet/>
      <dgm:spPr/>
      <dgm:t>
        <a:bodyPr/>
        <a:lstStyle/>
        <a:p>
          <a:endParaRPr lang="fr-FR"/>
        </a:p>
      </dgm:t>
    </dgm:pt>
    <dgm:pt modelId="{23302D4D-8F4B-42CB-8FF6-D99759FD4FF0}" type="sibTrans" cxnId="{97398CA1-B68C-4EEB-9082-4F92DBBF6344}">
      <dgm:prSet/>
      <dgm:spPr/>
      <dgm:t>
        <a:bodyPr/>
        <a:lstStyle/>
        <a:p>
          <a:endParaRPr lang="fr-FR"/>
        </a:p>
      </dgm:t>
    </dgm:pt>
    <dgm:pt modelId="{FE244BC2-8AD0-4DFE-BF4A-168FDCB9D9C7}">
      <dgm:prSet phldrT="[Texte]" custT="1"/>
      <dgm:spPr/>
      <dgm:t>
        <a:bodyPr/>
        <a:lstStyle/>
        <a:p>
          <a:pPr rtl="1"/>
          <a:r>
            <a:rPr lang="ar-DZ" sz="3600" b="1" dirty="0" smtClean="0"/>
            <a:t>المفاجآت </a:t>
          </a:r>
          <a:r>
            <a:rPr lang="ar-DZ" sz="3600" b="1" dirty="0" err="1" smtClean="0"/>
            <a:t>الإستراتيجية</a:t>
          </a:r>
          <a:endParaRPr lang="fr-FR" sz="3600" b="1" dirty="0"/>
        </a:p>
      </dgm:t>
    </dgm:pt>
    <dgm:pt modelId="{6F79F140-1E22-4E13-9EF5-33BB074A6CBE}" type="parTrans" cxnId="{1E82AD5E-B97D-4317-9398-6C89280840F9}">
      <dgm:prSet/>
      <dgm:spPr/>
      <dgm:t>
        <a:bodyPr/>
        <a:lstStyle/>
        <a:p>
          <a:endParaRPr lang="fr-FR"/>
        </a:p>
      </dgm:t>
    </dgm:pt>
    <dgm:pt modelId="{7733B20B-24CF-4ECF-9FD7-AE840061BBE1}" type="sibTrans" cxnId="{1E82AD5E-B97D-4317-9398-6C89280840F9}">
      <dgm:prSet/>
      <dgm:spPr/>
      <dgm:t>
        <a:bodyPr/>
        <a:lstStyle/>
        <a:p>
          <a:endParaRPr lang="fr-FR"/>
        </a:p>
      </dgm:t>
    </dgm:pt>
    <dgm:pt modelId="{4B6DCA00-CF91-4F77-8929-E202DA0C68A7}">
      <dgm:prSet phldrT="[Texte]" custT="1"/>
      <dgm:spPr/>
      <dgm:t>
        <a:bodyPr/>
        <a:lstStyle/>
        <a:p>
          <a:r>
            <a:rPr lang="fr-FR" sz="3600" b="1" smtClean="0"/>
            <a:t>Aguilar1967</a:t>
          </a:r>
          <a:endParaRPr lang="fr-FR" sz="3600" b="1" dirty="0"/>
        </a:p>
      </dgm:t>
    </dgm:pt>
    <dgm:pt modelId="{28ED8F94-52C5-48FE-99A1-00AAB3765420}" type="parTrans" cxnId="{F65F834B-E1F2-4311-AF40-0A043518E901}">
      <dgm:prSet/>
      <dgm:spPr/>
      <dgm:t>
        <a:bodyPr/>
        <a:lstStyle/>
        <a:p>
          <a:endParaRPr lang="fr-FR"/>
        </a:p>
      </dgm:t>
    </dgm:pt>
    <dgm:pt modelId="{6ACDBE79-A814-422E-8895-C48776EF67C5}" type="sibTrans" cxnId="{F65F834B-E1F2-4311-AF40-0A043518E901}">
      <dgm:prSet/>
      <dgm:spPr/>
      <dgm:t>
        <a:bodyPr/>
        <a:lstStyle/>
        <a:p>
          <a:endParaRPr lang="fr-FR"/>
        </a:p>
      </dgm:t>
    </dgm:pt>
    <dgm:pt modelId="{3974339C-BFE6-4388-BE8F-54AD0EBD6DCA}">
      <dgm:prSet phldrT="[Texte]" custT="1"/>
      <dgm:spPr/>
      <dgm:t>
        <a:bodyPr/>
        <a:lstStyle/>
        <a:p>
          <a:pPr rtl="1"/>
          <a:r>
            <a:rPr lang="ar-DZ" sz="3600" b="1" dirty="0" smtClean="0"/>
            <a:t>مصطلح المسح البيئي</a:t>
          </a:r>
          <a:endParaRPr lang="fr-FR" sz="3600" b="1" dirty="0"/>
        </a:p>
      </dgm:t>
    </dgm:pt>
    <dgm:pt modelId="{EF48017D-C553-46B6-B664-5DDCAE8B1265}" type="parTrans" cxnId="{EED82E19-89AD-4430-9285-86642BCD0813}">
      <dgm:prSet/>
      <dgm:spPr/>
      <dgm:t>
        <a:bodyPr/>
        <a:lstStyle/>
        <a:p>
          <a:endParaRPr lang="fr-FR"/>
        </a:p>
      </dgm:t>
    </dgm:pt>
    <dgm:pt modelId="{DCEDA0DE-CC85-4F2A-AA55-AA2F518E8166}" type="sibTrans" cxnId="{EED82E19-89AD-4430-9285-86642BCD0813}">
      <dgm:prSet/>
      <dgm:spPr/>
      <dgm:t>
        <a:bodyPr/>
        <a:lstStyle/>
        <a:p>
          <a:endParaRPr lang="fr-FR"/>
        </a:p>
      </dgm:t>
    </dgm:pt>
    <dgm:pt modelId="{48BC710B-0A82-4627-8377-457FD88D3058}">
      <dgm:prSet phldrT="[Texte]" custT="1"/>
      <dgm:spPr/>
      <dgm:t>
        <a:bodyPr/>
        <a:lstStyle/>
        <a:p>
          <a:r>
            <a:rPr lang="fr-FR" sz="3600" b="1" smtClean="0">
              <a:cs typeface="+mj-cs"/>
            </a:rPr>
            <a:t>Luhn</a:t>
          </a:r>
          <a:r>
            <a:rPr lang="ar-DZ" sz="3600" b="1" smtClean="0">
              <a:cs typeface="+mj-cs"/>
            </a:rPr>
            <a:t>1958</a:t>
          </a:r>
          <a:endParaRPr lang="fr-FR" sz="3600" b="1" dirty="0">
            <a:cs typeface="+mj-cs"/>
          </a:endParaRPr>
        </a:p>
      </dgm:t>
    </dgm:pt>
    <dgm:pt modelId="{18FA1788-BED8-45D0-8FF6-73D90FEC3E49}" type="parTrans" cxnId="{28AF0DFB-3C1E-4F8E-B3CB-44B99543ACFD}">
      <dgm:prSet/>
      <dgm:spPr/>
      <dgm:t>
        <a:bodyPr/>
        <a:lstStyle/>
        <a:p>
          <a:endParaRPr lang="fr-FR"/>
        </a:p>
      </dgm:t>
    </dgm:pt>
    <dgm:pt modelId="{F2E17692-A8D4-4647-A22E-969F7ACF3D4C}" type="sibTrans" cxnId="{28AF0DFB-3C1E-4F8E-B3CB-44B99543ACFD}">
      <dgm:prSet/>
      <dgm:spPr/>
      <dgm:t>
        <a:bodyPr/>
        <a:lstStyle/>
        <a:p>
          <a:endParaRPr lang="fr-FR"/>
        </a:p>
      </dgm:t>
    </dgm:pt>
    <dgm:pt modelId="{1E6B9D94-9D32-401D-8F24-B1D8F949AD7A}">
      <dgm:prSet phldrT="[Texte]" custT="1"/>
      <dgm:spPr/>
      <dgm:t>
        <a:bodyPr/>
        <a:lstStyle/>
        <a:p>
          <a:pPr rtl="1"/>
          <a:r>
            <a:rPr lang="ar-DZ" sz="3200" b="1" dirty="0" smtClean="0"/>
            <a:t>مصطلح الذكاء وأهمية نشر المعلومة</a:t>
          </a:r>
          <a:endParaRPr lang="fr-FR" sz="3200" b="1" dirty="0"/>
        </a:p>
      </dgm:t>
    </dgm:pt>
    <dgm:pt modelId="{51DEFD0C-1968-41F7-A20B-BBBC2C1663CF}" type="parTrans" cxnId="{6DEBF461-77E2-4EE5-863D-69848384F540}">
      <dgm:prSet/>
      <dgm:spPr/>
      <dgm:t>
        <a:bodyPr/>
        <a:lstStyle/>
        <a:p>
          <a:endParaRPr lang="fr-FR"/>
        </a:p>
      </dgm:t>
    </dgm:pt>
    <dgm:pt modelId="{830481A6-3892-4F37-892C-9619C2D13EDB}" type="sibTrans" cxnId="{6DEBF461-77E2-4EE5-863D-69848384F540}">
      <dgm:prSet/>
      <dgm:spPr/>
      <dgm:t>
        <a:bodyPr/>
        <a:lstStyle/>
        <a:p>
          <a:endParaRPr lang="fr-FR"/>
        </a:p>
      </dgm:t>
    </dgm:pt>
    <dgm:pt modelId="{EE78BDF2-0625-4512-9561-C8CBA4E04264}">
      <dgm:prSet phldrT="[Texte]" custT="1"/>
      <dgm:spPr/>
      <dgm:t>
        <a:bodyPr/>
        <a:lstStyle/>
        <a:p>
          <a:pPr rtl="1"/>
          <a:r>
            <a:rPr lang="fr-FR" sz="2000" b="1" dirty="0" smtClean="0"/>
            <a:t>Business </a:t>
          </a:r>
          <a:r>
            <a:rPr lang="fr-FR" sz="2000" b="1" dirty="0" err="1" smtClean="0"/>
            <a:t>Intelegence</a:t>
          </a:r>
          <a:r>
            <a:rPr lang="fr-FR" sz="2000" b="1" dirty="0" smtClean="0"/>
            <a:t> System</a:t>
          </a:r>
          <a:endParaRPr lang="fr-FR" sz="2000" b="1" dirty="0"/>
        </a:p>
      </dgm:t>
    </dgm:pt>
    <dgm:pt modelId="{A48F401E-044B-4F78-B8B5-0B4FA0188132}" type="parTrans" cxnId="{AFCA9D66-B385-473C-9A18-D4BD6B74A6AB}">
      <dgm:prSet/>
      <dgm:spPr/>
      <dgm:t>
        <a:bodyPr/>
        <a:lstStyle/>
        <a:p>
          <a:endParaRPr lang="fr-FR"/>
        </a:p>
      </dgm:t>
    </dgm:pt>
    <dgm:pt modelId="{25F41BEB-23FD-44E9-AA02-F5A9A29D2C72}" type="sibTrans" cxnId="{AFCA9D66-B385-473C-9A18-D4BD6B74A6AB}">
      <dgm:prSet/>
      <dgm:spPr/>
      <dgm:t>
        <a:bodyPr/>
        <a:lstStyle/>
        <a:p>
          <a:endParaRPr lang="fr-FR"/>
        </a:p>
      </dgm:t>
    </dgm:pt>
    <dgm:pt modelId="{696FCFB5-3D9F-4A90-994A-1B6444384AF9}" type="pres">
      <dgm:prSet presAssocID="{47DB5C57-C561-40C1-B42E-6BE2D28AAE27}" presName="rootnode" presStyleCnt="0">
        <dgm:presLayoutVars>
          <dgm:chMax/>
          <dgm:chPref/>
          <dgm:dir/>
          <dgm:animLvl val="lvl"/>
        </dgm:presLayoutVars>
      </dgm:prSet>
      <dgm:spPr/>
      <dgm:t>
        <a:bodyPr/>
        <a:lstStyle/>
        <a:p>
          <a:endParaRPr lang="fr-FR"/>
        </a:p>
      </dgm:t>
    </dgm:pt>
    <dgm:pt modelId="{4D408D43-88BB-42A4-A262-0E3030505D16}" type="pres">
      <dgm:prSet presAssocID="{4AFFCF5F-408D-4273-98D1-D31B0078E564}" presName="composite" presStyleCnt="0"/>
      <dgm:spPr/>
      <dgm:t>
        <a:bodyPr/>
        <a:lstStyle/>
        <a:p>
          <a:endParaRPr lang="fr-FR"/>
        </a:p>
      </dgm:t>
    </dgm:pt>
    <dgm:pt modelId="{7C8B5D45-0FBF-483A-B551-F551BFB3F6D3}" type="pres">
      <dgm:prSet presAssocID="{4AFFCF5F-408D-4273-98D1-D31B0078E564}" presName="LShape" presStyleLbl="alignNode1" presStyleIdx="0" presStyleCnt="5"/>
      <dgm:spPr/>
      <dgm:t>
        <a:bodyPr/>
        <a:lstStyle/>
        <a:p>
          <a:endParaRPr lang="fr-FR"/>
        </a:p>
      </dgm:t>
    </dgm:pt>
    <dgm:pt modelId="{25EC8EAC-CCAB-4857-B4FD-92BB9AC8F97D}" type="pres">
      <dgm:prSet presAssocID="{4AFFCF5F-408D-4273-98D1-D31B0078E564}" presName="ParentText" presStyleLbl="revTx" presStyleIdx="0" presStyleCnt="3" custScaleX="126093" custLinFactNeighborX="6240">
        <dgm:presLayoutVars>
          <dgm:chMax val="0"/>
          <dgm:chPref val="0"/>
          <dgm:bulletEnabled val="1"/>
        </dgm:presLayoutVars>
      </dgm:prSet>
      <dgm:spPr/>
      <dgm:t>
        <a:bodyPr/>
        <a:lstStyle/>
        <a:p>
          <a:endParaRPr lang="fr-FR"/>
        </a:p>
      </dgm:t>
    </dgm:pt>
    <dgm:pt modelId="{73474A87-53AB-4099-A3DD-55CE7FD781D7}" type="pres">
      <dgm:prSet presAssocID="{4AFFCF5F-408D-4273-98D1-D31B0078E564}" presName="Triangle" presStyleLbl="alignNode1" presStyleIdx="1" presStyleCnt="5"/>
      <dgm:spPr/>
      <dgm:t>
        <a:bodyPr/>
        <a:lstStyle/>
        <a:p>
          <a:endParaRPr lang="fr-FR"/>
        </a:p>
      </dgm:t>
    </dgm:pt>
    <dgm:pt modelId="{7498EEE3-9FE5-4A5E-9CB8-832D08A7E6FF}" type="pres">
      <dgm:prSet presAssocID="{23302D4D-8F4B-42CB-8FF6-D99759FD4FF0}" presName="sibTrans" presStyleCnt="0"/>
      <dgm:spPr/>
      <dgm:t>
        <a:bodyPr/>
        <a:lstStyle/>
        <a:p>
          <a:endParaRPr lang="fr-FR"/>
        </a:p>
      </dgm:t>
    </dgm:pt>
    <dgm:pt modelId="{71E60C3E-540B-429D-A2E9-5B0554EEB7AD}" type="pres">
      <dgm:prSet presAssocID="{23302D4D-8F4B-42CB-8FF6-D99759FD4FF0}" presName="space" presStyleCnt="0"/>
      <dgm:spPr/>
      <dgm:t>
        <a:bodyPr/>
        <a:lstStyle/>
        <a:p>
          <a:endParaRPr lang="fr-FR"/>
        </a:p>
      </dgm:t>
    </dgm:pt>
    <dgm:pt modelId="{FAEDAB3D-6ADE-4BF2-99AD-557848870454}" type="pres">
      <dgm:prSet presAssocID="{4B6DCA00-CF91-4F77-8929-E202DA0C68A7}" presName="composite" presStyleCnt="0"/>
      <dgm:spPr/>
      <dgm:t>
        <a:bodyPr/>
        <a:lstStyle/>
        <a:p>
          <a:endParaRPr lang="fr-FR"/>
        </a:p>
      </dgm:t>
    </dgm:pt>
    <dgm:pt modelId="{1A2428E7-A534-42CC-8501-D39C52B7F2C8}" type="pres">
      <dgm:prSet presAssocID="{4B6DCA00-CF91-4F77-8929-E202DA0C68A7}" presName="LShape" presStyleLbl="alignNode1" presStyleIdx="2" presStyleCnt="5"/>
      <dgm:spPr/>
      <dgm:t>
        <a:bodyPr/>
        <a:lstStyle/>
        <a:p>
          <a:endParaRPr lang="fr-FR"/>
        </a:p>
      </dgm:t>
    </dgm:pt>
    <dgm:pt modelId="{6120BF17-2181-4159-91B2-7FFE4FD2953F}" type="pres">
      <dgm:prSet presAssocID="{4B6DCA00-CF91-4F77-8929-E202DA0C68A7}" presName="ParentText" presStyleLbl="revTx" presStyleIdx="1" presStyleCnt="3" custScaleX="141368" custLinFactNeighborX="14696">
        <dgm:presLayoutVars>
          <dgm:chMax val="0"/>
          <dgm:chPref val="0"/>
          <dgm:bulletEnabled val="1"/>
        </dgm:presLayoutVars>
      </dgm:prSet>
      <dgm:spPr/>
      <dgm:t>
        <a:bodyPr/>
        <a:lstStyle/>
        <a:p>
          <a:endParaRPr lang="fr-FR"/>
        </a:p>
      </dgm:t>
    </dgm:pt>
    <dgm:pt modelId="{E3456EF2-9C91-4447-9416-7D560A56D55E}" type="pres">
      <dgm:prSet presAssocID="{4B6DCA00-CF91-4F77-8929-E202DA0C68A7}" presName="Triangle" presStyleLbl="alignNode1" presStyleIdx="3" presStyleCnt="5"/>
      <dgm:spPr/>
      <dgm:t>
        <a:bodyPr/>
        <a:lstStyle/>
        <a:p>
          <a:endParaRPr lang="fr-FR"/>
        </a:p>
      </dgm:t>
    </dgm:pt>
    <dgm:pt modelId="{72150D87-B15B-4873-A469-E8448EB7367A}" type="pres">
      <dgm:prSet presAssocID="{6ACDBE79-A814-422E-8895-C48776EF67C5}" presName="sibTrans" presStyleCnt="0"/>
      <dgm:spPr/>
      <dgm:t>
        <a:bodyPr/>
        <a:lstStyle/>
        <a:p>
          <a:endParaRPr lang="fr-FR"/>
        </a:p>
      </dgm:t>
    </dgm:pt>
    <dgm:pt modelId="{716E7F93-0CE9-4068-8E54-F3EE0783A7DA}" type="pres">
      <dgm:prSet presAssocID="{6ACDBE79-A814-422E-8895-C48776EF67C5}" presName="space" presStyleCnt="0"/>
      <dgm:spPr/>
      <dgm:t>
        <a:bodyPr/>
        <a:lstStyle/>
        <a:p>
          <a:endParaRPr lang="fr-FR"/>
        </a:p>
      </dgm:t>
    </dgm:pt>
    <dgm:pt modelId="{04DAC2FC-068A-4F3F-8C77-907300FEEADE}" type="pres">
      <dgm:prSet presAssocID="{48BC710B-0A82-4627-8377-457FD88D3058}" presName="composite" presStyleCnt="0"/>
      <dgm:spPr/>
      <dgm:t>
        <a:bodyPr/>
        <a:lstStyle/>
        <a:p>
          <a:endParaRPr lang="fr-FR"/>
        </a:p>
      </dgm:t>
    </dgm:pt>
    <dgm:pt modelId="{CBD6970F-AF29-4003-83C9-E45CF7A5A4F9}" type="pres">
      <dgm:prSet presAssocID="{48BC710B-0A82-4627-8377-457FD88D3058}" presName="LShape" presStyleLbl="alignNode1" presStyleIdx="4" presStyleCnt="5"/>
      <dgm:spPr/>
      <dgm:t>
        <a:bodyPr/>
        <a:lstStyle/>
        <a:p>
          <a:endParaRPr lang="fr-FR"/>
        </a:p>
      </dgm:t>
    </dgm:pt>
    <dgm:pt modelId="{EA3F325E-8144-40D3-A952-9D859902E748}" type="pres">
      <dgm:prSet presAssocID="{48BC710B-0A82-4627-8377-457FD88D3058}" presName="ParentText" presStyleLbl="revTx" presStyleIdx="2" presStyleCnt="3" custScaleX="129437" custLinFactNeighborX="23700">
        <dgm:presLayoutVars>
          <dgm:chMax val="0"/>
          <dgm:chPref val="0"/>
          <dgm:bulletEnabled val="1"/>
        </dgm:presLayoutVars>
      </dgm:prSet>
      <dgm:spPr/>
      <dgm:t>
        <a:bodyPr/>
        <a:lstStyle/>
        <a:p>
          <a:endParaRPr lang="fr-FR"/>
        </a:p>
      </dgm:t>
    </dgm:pt>
  </dgm:ptLst>
  <dgm:cxnLst>
    <dgm:cxn modelId="{28AF0DFB-3C1E-4F8E-B3CB-44B99543ACFD}" srcId="{47DB5C57-C561-40C1-B42E-6BE2D28AAE27}" destId="{48BC710B-0A82-4627-8377-457FD88D3058}" srcOrd="2" destOrd="0" parTransId="{18FA1788-BED8-45D0-8FF6-73D90FEC3E49}" sibTransId="{F2E17692-A8D4-4647-A22E-969F7ACF3D4C}"/>
    <dgm:cxn modelId="{B1C894E4-E76E-4E73-A213-18E5A2685D83}" type="presOf" srcId="{4AFFCF5F-408D-4273-98D1-D31B0078E564}" destId="{25EC8EAC-CCAB-4857-B4FD-92BB9AC8F97D}" srcOrd="0" destOrd="0" presId="urn:microsoft.com/office/officeart/2009/3/layout/StepUpProcess"/>
    <dgm:cxn modelId="{EED82E19-89AD-4430-9285-86642BCD0813}" srcId="{4B6DCA00-CF91-4F77-8929-E202DA0C68A7}" destId="{3974339C-BFE6-4388-BE8F-54AD0EBD6DCA}" srcOrd="0" destOrd="0" parTransId="{EF48017D-C553-46B6-B664-5DDCAE8B1265}" sibTransId="{DCEDA0DE-CC85-4F2A-AA55-AA2F518E8166}"/>
    <dgm:cxn modelId="{AFCA9D66-B385-473C-9A18-D4BD6B74A6AB}" srcId="{48BC710B-0A82-4627-8377-457FD88D3058}" destId="{EE78BDF2-0625-4512-9561-C8CBA4E04264}" srcOrd="1" destOrd="0" parTransId="{A48F401E-044B-4F78-B8B5-0B4FA0188132}" sibTransId="{25F41BEB-23FD-44E9-AA02-F5A9A29D2C72}"/>
    <dgm:cxn modelId="{1A1D9BCA-8CC9-4658-B92C-A8C2B4A8A58F}" type="presOf" srcId="{47DB5C57-C561-40C1-B42E-6BE2D28AAE27}" destId="{696FCFB5-3D9F-4A90-994A-1B6444384AF9}" srcOrd="0" destOrd="0" presId="urn:microsoft.com/office/officeart/2009/3/layout/StepUpProcess"/>
    <dgm:cxn modelId="{29B3B624-2776-436A-88D9-8E10B1A9933C}" type="presOf" srcId="{4B6DCA00-CF91-4F77-8929-E202DA0C68A7}" destId="{6120BF17-2181-4159-91B2-7FFE4FD2953F}" srcOrd="0" destOrd="0" presId="urn:microsoft.com/office/officeart/2009/3/layout/StepUpProcess"/>
    <dgm:cxn modelId="{97398CA1-B68C-4EEB-9082-4F92DBBF6344}" srcId="{47DB5C57-C561-40C1-B42E-6BE2D28AAE27}" destId="{4AFFCF5F-408D-4273-98D1-D31B0078E564}" srcOrd="0" destOrd="0" parTransId="{19DA76F7-DBDE-4C40-AA5F-B532D80AAF8B}" sibTransId="{23302D4D-8F4B-42CB-8FF6-D99759FD4FF0}"/>
    <dgm:cxn modelId="{6DEBF461-77E2-4EE5-863D-69848384F540}" srcId="{48BC710B-0A82-4627-8377-457FD88D3058}" destId="{1E6B9D94-9D32-401D-8F24-B1D8F949AD7A}" srcOrd="0" destOrd="0" parTransId="{51DEFD0C-1968-41F7-A20B-BBBC2C1663CF}" sibTransId="{830481A6-3892-4F37-892C-9619C2D13EDB}"/>
    <dgm:cxn modelId="{5FE488E9-D62B-4260-A6A7-5F40822984F0}" type="presOf" srcId="{FE244BC2-8AD0-4DFE-BF4A-168FDCB9D9C7}" destId="{25EC8EAC-CCAB-4857-B4FD-92BB9AC8F97D}" srcOrd="0" destOrd="1" presId="urn:microsoft.com/office/officeart/2009/3/layout/StepUpProcess"/>
    <dgm:cxn modelId="{1E82AD5E-B97D-4317-9398-6C89280840F9}" srcId="{4AFFCF5F-408D-4273-98D1-D31B0078E564}" destId="{FE244BC2-8AD0-4DFE-BF4A-168FDCB9D9C7}" srcOrd="0" destOrd="0" parTransId="{6F79F140-1E22-4E13-9EF5-33BB074A6CBE}" sibTransId="{7733B20B-24CF-4ECF-9FD7-AE840061BBE1}"/>
    <dgm:cxn modelId="{F65F834B-E1F2-4311-AF40-0A043518E901}" srcId="{47DB5C57-C561-40C1-B42E-6BE2D28AAE27}" destId="{4B6DCA00-CF91-4F77-8929-E202DA0C68A7}" srcOrd="1" destOrd="0" parTransId="{28ED8F94-52C5-48FE-99A1-00AAB3765420}" sibTransId="{6ACDBE79-A814-422E-8895-C48776EF67C5}"/>
    <dgm:cxn modelId="{173EE44F-339A-4AF3-B554-9480DEA6D648}" type="presOf" srcId="{EE78BDF2-0625-4512-9561-C8CBA4E04264}" destId="{EA3F325E-8144-40D3-A952-9D859902E748}" srcOrd="0" destOrd="2" presId="urn:microsoft.com/office/officeart/2009/3/layout/StepUpProcess"/>
    <dgm:cxn modelId="{DF4E8C16-68FA-4FB2-86DD-F417EA5D4140}" type="presOf" srcId="{1E6B9D94-9D32-401D-8F24-B1D8F949AD7A}" destId="{EA3F325E-8144-40D3-A952-9D859902E748}" srcOrd="0" destOrd="1" presId="urn:microsoft.com/office/officeart/2009/3/layout/StepUpProcess"/>
    <dgm:cxn modelId="{E8ECECDD-056E-4BCF-B60F-2F186B8DE4F1}" type="presOf" srcId="{48BC710B-0A82-4627-8377-457FD88D3058}" destId="{EA3F325E-8144-40D3-A952-9D859902E748}" srcOrd="0" destOrd="0" presId="urn:microsoft.com/office/officeart/2009/3/layout/StepUpProcess"/>
    <dgm:cxn modelId="{D1552DAE-DB9D-41C7-96DA-B311D35269C6}" type="presOf" srcId="{3974339C-BFE6-4388-BE8F-54AD0EBD6DCA}" destId="{6120BF17-2181-4159-91B2-7FFE4FD2953F}" srcOrd="0" destOrd="1" presId="urn:microsoft.com/office/officeart/2009/3/layout/StepUpProcess"/>
    <dgm:cxn modelId="{21A177AC-13A2-4097-AD84-BCF1AA188420}" type="presParOf" srcId="{696FCFB5-3D9F-4A90-994A-1B6444384AF9}" destId="{4D408D43-88BB-42A4-A262-0E3030505D16}" srcOrd="0" destOrd="0" presId="urn:microsoft.com/office/officeart/2009/3/layout/StepUpProcess"/>
    <dgm:cxn modelId="{BC0044D7-5CD6-4B1D-A245-68E1628919C4}" type="presParOf" srcId="{4D408D43-88BB-42A4-A262-0E3030505D16}" destId="{7C8B5D45-0FBF-483A-B551-F551BFB3F6D3}" srcOrd="0" destOrd="0" presId="urn:microsoft.com/office/officeart/2009/3/layout/StepUpProcess"/>
    <dgm:cxn modelId="{C92E7AC5-4047-4669-9378-82D0CD31CFF0}" type="presParOf" srcId="{4D408D43-88BB-42A4-A262-0E3030505D16}" destId="{25EC8EAC-CCAB-4857-B4FD-92BB9AC8F97D}" srcOrd="1" destOrd="0" presId="urn:microsoft.com/office/officeart/2009/3/layout/StepUpProcess"/>
    <dgm:cxn modelId="{3BD2207A-8BD5-49FE-865C-FFF90D2AD5BE}" type="presParOf" srcId="{4D408D43-88BB-42A4-A262-0E3030505D16}" destId="{73474A87-53AB-4099-A3DD-55CE7FD781D7}" srcOrd="2" destOrd="0" presId="urn:microsoft.com/office/officeart/2009/3/layout/StepUpProcess"/>
    <dgm:cxn modelId="{50A56CBC-5EE8-4701-92D3-821FBFDB2E27}" type="presParOf" srcId="{696FCFB5-3D9F-4A90-994A-1B6444384AF9}" destId="{7498EEE3-9FE5-4A5E-9CB8-832D08A7E6FF}" srcOrd="1" destOrd="0" presId="urn:microsoft.com/office/officeart/2009/3/layout/StepUpProcess"/>
    <dgm:cxn modelId="{D1417D17-E853-48D5-8934-5A248903D6A2}" type="presParOf" srcId="{7498EEE3-9FE5-4A5E-9CB8-832D08A7E6FF}" destId="{71E60C3E-540B-429D-A2E9-5B0554EEB7AD}" srcOrd="0" destOrd="0" presId="urn:microsoft.com/office/officeart/2009/3/layout/StepUpProcess"/>
    <dgm:cxn modelId="{3C348389-7C41-4997-9E4B-F184E220CEEA}" type="presParOf" srcId="{696FCFB5-3D9F-4A90-994A-1B6444384AF9}" destId="{FAEDAB3D-6ADE-4BF2-99AD-557848870454}" srcOrd="2" destOrd="0" presId="urn:microsoft.com/office/officeart/2009/3/layout/StepUpProcess"/>
    <dgm:cxn modelId="{8E803C2A-EE5C-4F1B-A88C-34321216F90F}" type="presParOf" srcId="{FAEDAB3D-6ADE-4BF2-99AD-557848870454}" destId="{1A2428E7-A534-42CC-8501-D39C52B7F2C8}" srcOrd="0" destOrd="0" presId="urn:microsoft.com/office/officeart/2009/3/layout/StepUpProcess"/>
    <dgm:cxn modelId="{744566F8-3EC2-4573-9124-77EE8D985169}" type="presParOf" srcId="{FAEDAB3D-6ADE-4BF2-99AD-557848870454}" destId="{6120BF17-2181-4159-91B2-7FFE4FD2953F}" srcOrd="1" destOrd="0" presId="urn:microsoft.com/office/officeart/2009/3/layout/StepUpProcess"/>
    <dgm:cxn modelId="{D055D12D-AFE2-480B-A244-820A057AF345}" type="presParOf" srcId="{FAEDAB3D-6ADE-4BF2-99AD-557848870454}" destId="{E3456EF2-9C91-4447-9416-7D560A56D55E}" srcOrd="2" destOrd="0" presId="urn:microsoft.com/office/officeart/2009/3/layout/StepUpProcess"/>
    <dgm:cxn modelId="{CFEA7E0F-0C96-48DE-AB6D-2F062CF948F6}" type="presParOf" srcId="{696FCFB5-3D9F-4A90-994A-1B6444384AF9}" destId="{72150D87-B15B-4873-A469-E8448EB7367A}" srcOrd="3" destOrd="0" presId="urn:microsoft.com/office/officeart/2009/3/layout/StepUpProcess"/>
    <dgm:cxn modelId="{014808A0-6981-46BC-A817-24C58113AF40}" type="presParOf" srcId="{72150D87-B15B-4873-A469-E8448EB7367A}" destId="{716E7F93-0CE9-4068-8E54-F3EE0783A7DA}" srcOrd="0" destOrd="0" presId="urn:microsoft.com/office/officeart/2009/3/layout/StepUpProcess"/>
    <dgm:cxn modelId="{C600AC2A-1D2B-4E86-9624-7CD3F57846ED}" type="presParOf" srcId="{696FCFB5-3D9F-4A90-994A-1B6444384AF9}" destId="{04DAC2FC-068A-4F3F-8C77-907300FEEADE}" srcOrd="4" destOrd="0" presId="urn:microsoft.com/office/officeart/2009/3/layout/StepUpProcess"/>
    <dgm:cxn modelId="{97C03886-60EA-4F73-B280-A5C1FC1DB027}" type="presParOf" srcId="{04DAC2FC-068A-4F3F-8C77-907300FEEADE}" destId="{CBD6970F-AF29-4003-83C9-E45CF7A5A4F9}" srcOrd="0" destOrd="0" presId="urn:microsoft.com/office/officeart/2009/3/layout/StepUpProcess"/>
    <dgm:cxn modelId="{643B5397-F5CB-4AC9-8A2A-72A182678048}" type="presParOf" srcId="{04DAC2FC-068A-4F3F-8C77-907300FEEADE}" destId="{EA3F325E-8144-40D3-A952-9D859902E74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B5C57-C561-40C1-B42E-6BE2D28AAE2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fr-FR"/>
        </a:p>
      </dgm:t>
    </dgm:pt>
    <dgm:pt modelId="{4B6DCA00-CF91-4F77-8929-E202DA0C68A7}">
      <dgm:prSet phldrT="[Texte]" custT="1"/>
      <dgm:spPr/>
      <dgm:t>
        <a:bodyPr/>
        <a:lstStyle/>
        <a:p>
          <a:pPr algn="r" rtl="1"/>
          <a:r>
            <a:rPr lang="ar-DZ" sz="3600" b="1" dirty="0" smtClean="0">
              <a:cs typeface="+mj-cs"/>
            </a:rPr>
            <a:t>منذ 1990- يومنا هذا</a:t>
          </a:r>
        </a:p>
        <a:p>
          <a:pPr algn="l" rtl="1"/>
          <a:r>
            <a:rPr lang="fr-FR" sz="3600" b="1" dirty="0" err="1" smtClean="0">
              <a:cs typeface="+mj-cs"/>
            </a:rPr>
            <a:t>Jacobiak</a:t>
          </a:r>
          <a:r>
            <a:rPr lang="fr-FR" sz="3600" b="1" dirty="0" smtClean="0">
              <a:cs typeface="+mj-cs"/>
            </a:rPr>
            <a:t>  and </a:t>
          </a:r>
          <a:r>
            <a:rPr lang="fr-FR" sz="3600" b="1" dirty="0" err="1" smtClean="0">
              <a:cs typeface="+mj-cs"/>
            </a:rPr>
            <a:t>Lesca</a:t>
          </a:r>
          <a:endParaRPr lang="fr-FR" sz="3600" b="1" dirty="0">
            <a:cs typeface="+mj-cs"/>
          </a:endParaRPr>
        </a:p>
      </dgm:t>
    </dgm:pt>
    <dgm:pt modelId="{28ED8F94-52C5-48FE-99A1-00AAB3765420}" type="parTrans" cxnId="{F65F834B-E1F2-4311-AF40-0A043518E901}">
      <dgm:prSet/>
      <dgm:spPr/>
      <dgm:t>
        <a:bodyPr/>
        <a:lstStyle/>
        <a:p>
          <a:endParaRPr lang="fr-FR"/>
        </a:p>
      </dgm:t>
    </dgm:pt>
    <dgm:pt modelId="{6ACDBE79-A814-422E-8895-C48776EF67C5}" type="sibTrans" cxnId="{F65F834B-E1F2-4311-AF40-0A043518E901}">
      <dgm:prSet/>
      <dgm:spPr/>
      <dgm:t>
        <a:bodyPr/>
        <a:lstStyle/>
        <a:p>
          <a:endParaRPr lang="fr-FR"/>
        </a:p>
      </dgm:t>
    </dgm:pt>
    <dgm:pt modelId="{3974339C-BFE6-4388-BE8F-54AD0EBD6DCA}">
      <dgm:prSet phldrT="[Texte]" custT="1"/>
      <dgm:spPr/>
      <dgm:t>
        <a:bodyPr/>
        <a:lstStyle/>
        <a:p>
          <a:pPr algn="r" rtl="1"/>
          <a:r>
            <a:rPr lang="ar-DZ" sz="3600" b="1" dirty="0" smtClean="0">
              <a:cs typeface="+mj-cs"/>
            </a:rPr>
            <a:t>اليقظة </a:t>
          </a:r>
          <a:r>
            <a:rPr lang="ar-DZ" sz="3600" b="1" dirty="0" err="1" smtClean="0">
              <a:cs typeface="+mj-cs"/>
            </a:rPr>
            <a:t>الإستراتيجية</a:t>
          </a:r>
          <a:r>
            <a:rPr lang="ar-DZ" sz="3600" b="1" dirty="0" smtClean="0">
              <a:cs typeface="+mj-cs"/>
            </a:rPr>
            <a:t>،</a:t>
          </a:r>
          <a:r>
            <a:rPr lang="fr-FR" sz="3600" b="1" dirty="0" smtClean="0">
              <a:cs typeface="+mj-cs"/>
            </a:rPr>
            <a:t> </a:t>
          </a:r>
          <a:r>
            <a:rPr lang="ar-DZ" sz="3600" b="1" dirty="0" smtClean="0">
              <a:cs typeface="+mj-cs"/>
            </a:rPr>
            <a:t>الذكاء الاقتصادي </a:t>
          </a:r>
          <a:endParaRPr lang="fr-FR" sz="3600" b="1" dirty="0">
            <a:cs typeface="+mj-cs"/>
          </a:endParaRPr>
        </a:p>
      </dgm:t>
    </dgm:pt>
    <dgm:pt modelId="{EF48017D-C553-46B6-B664-5DDCAE8B1265}" type="parTrans" cxnId="{EED82E19-89AD-4430-9285-86642BCD0813}">
      <dgm:prSet/>
      <dgm:spPr/>
      <dgm:t>
        <a:bodyPr/>
        <a:lstStyle/>
        <a:p>
          <a:endParaRPr lang="fr-FR"/>
        </a:p>
      </dgm:t>
    </dgm:pt>
    <dgm:pt modelId="{DCEDA0DE-CC85-4F2A-AA55-AA2F518E8166}" type="sibTrans" cxnId="{EED82E19-89AD-4430-9285-86642BCD0813}">
      <dgm:prSet/>
      <dgm:spPr/>
      <dgm:t>
        <a:bodyPr/>
        <a:lstStyle/>
        <a:p>
          <a:endParaRPr lang="fr-FR"/>
        </a:p>
      </dgm:t>
    </dgm:pt>
    <dgm:pt modelId="{48BC710B-0A82-4627-8377-457FD88D3058}">
      <dgm:prSet phldrT="[Texte]" custT="1"/>
      <dgm:spPr/>
      <dgm:t>
        <a:bodyPr/>
        <a:lstStyle/>
        <a:p>
          <a:r>
            <a:rPr lang="fr-FR" sz="3200" b="1" smtClean="0"/>
            <a:t>    Porter 1980</a:t>
          </a:r>
          <a:endParaRPr lang="fr-FR" sz="3200" b="1" dirty="0"/>
        </a:p>
      </dgm:t>
    </dgm:pt>
    <dgm:pt modelId="{18FA1788-BED8-45D0-8FF6-73D90FEC3E49}" type="parTrans" cxnId="{28AF0DFB-3C1E-4F8E-B3CB-44B99543ACFD}">
      <dgm:prSet/>
      <dgm:spPr/>
      <dgm:t>
        <a:bodyPr/>
        <a:lstStyle/>
        <a:p>
          <a:endParaRPr lang="fr-FR"/>
        </a:p>
      </dgm:t>
    </dgm:pt>
    <dgm:pt modelId="{F2E17692-A8D4-4647-A22E-969F7ACF3D4C}" type="sibTrans" cxnId="{28AF0DFB-3C1E-4F8E-B3CB-44B99543ACFD}">
      <dgm:prSet/>
      <dgm:spPr/>
      <dgm:t>
        <a:bodyPr/>
        <a:lstStyle/>
        <a:p>
          <a:endParaRPr lang="fr-FR"/>
        </a:p>
      </dgm:t>
    </dgm:pt>
    <dgm:pt modelId="{1E6B9D94-9D32-401D-8F24-B1D8F949AD7A}">
      <dgm:prSet phldrT="[Texte]" custT="1"/>
      <dgm:spPr/>
      <dgm:t>
        <a:bodyPr/>
        <a:lstStyle/>
        <a:p>
          <a:pPr rtl="1"/>
          <a:r>
            <a:rPr lang="ar-DZ" sz="4000" b="1" dirty="0" smtClean="0"/>
            <a:t>تشخيص البيئة الخاصة </a:t>
          </a:r>
          <a:endParaRPr lang="fr-FR" sz="4000" b="1" dirty="0"/>
        </a:p>
      </dgm:t>
    </dgm:pt>
    <dgm:pt modelId="{51DEFD0C-1968-41F7-A20B-BBBC2C1663CF}" type="parTrans" cxnId="{6DEBF461-77E2-4EE5-863D-69848384F540}">
      <dgm:prSet/>
      <dgm:spPr/>
      <dgm:t>
        <a:bodyPr/>
        <a:lstStyle/>
        <a:p>
          <a:endParaRPr lang="fr-FR"/>
        </a:p>
      </dgm:t>
    </dgm:pt>
    <dgm:pt modelId="{830481A6-3892-4F37-892C-9619C2D13EDB}" type="sibTrans" cxnId="{6DEBF461-77E2-4EE5-863D-69848384F540}">
      <dgm:prSet/>
      <dgm:spPr/>
      <dgm:t>
        <a:bodyPr/>
        <a:lstStyle/>
        <a:p>
          <a:endParaRPr lang="fr-FR"/>
        </a:p>
      </dgm:t>
    </dgm:pt>
    <dgm:pt modelId="{AE8AD017-0554-49DF-ACE1-664FE3740CB9}" type="pres">
      <dgm:prSet presAssocID="{47DB5C57-C561-40C1-B42E-6BE2D28AAE27}" presName="rootnode" presStyleCnt="0">
        <dgm:presLayoutVars>
          <dgm:chMax/>
          <dgm:chPref/>
          <dgm:dir/>
          <dgm:animLvl val="lvl"/>
        </dgm:presLayoutVars>
      </dgm:prSet>
      <dgm:spPr/>
      <dgm:t>
        <a:bodyPr/>
        <a:lstStyle/>
        <a:p>
          <a:endParaRPr lang="fr-FR"/>
        </a:p>
      </dgm:t>
    </dgm:pt>
    <dgm:pt modelId="{1356CC68-C5F3-45EB-AA78-3E35C1DF0043}" type="pres">
      <dgm:prSet presAssocID="{4B6DCA00-CF91-4F77-8929-E202DA0C68A7}" presName="composite" presStyleCnt="0"/>
      <dgm:spPr/>
      <dgm:t>
        <a:bodyPr/>
        <a:lstStyle/>
        <a:p>
          <a:endParaRPr lang="fr-FR"/>
        </a:p>
      </dgm:t>
    </dgm:pt>
    <dgm:pt modelId="{CE04E071-4960-45C2-8EEA-52889420BDCF}" type="pres">
      <dgm:prSet presAssocID="{4B6DCA00-CF91-4F77-8929-E202DA0C68A7}" presName="LShape" presStyleLbl="alignNode1" presStyleIdx="0" presStyleCnt="3" custScaleX="129018"/>
      <dgm:spPr/>
      <dgm:t>
        <a:bodyPr/>
        <a:lstStyle/>
        <a:p>
          <a:endParaRPr lang="fr-FR"/>
        </a:p>
      </dgm:t>
    </dgm:pt>
    <dgm:pt modelId="{1E3FD016-87D1-4974-9D71-76F92823056E}" type="pres">
      <dgm:prSet presAssocID="{4B6DCA00-CF91-4F77-8929-E202DA0C68A7}" presName="ParentText" presStyleLbl="revTx" presStyleIdx="0" presStyleCnt="2" custScaleX="145280" custScaleY="98655" custLinFactNeighborX="8179" custLinFactNeighborY="3652">
        <dgm:presLayoutVars>
          <dgm:chMax val="0"/>
          <dgm:chPref val="0"/>
          <dgm:bulletEnabled val="1"/>
        </dgm:presLayoutVars>
      </dgm:prSet>
      <dgm:spPr/>
      <dgm:t>
        <a:bodyPr/>
        <a:lstStyle/>
        <a:p>
          <a:endParaRPr lang="fr-FR"/>
        </a:p>
      </dgm:t>
    </dgm:pt>
    <dgm:pt modelId="{6E84F06C-3ABD-4E6C-ADD7-4A453D593B84}" type="pres">
      <dgm:prSet presAssocID="{4B6DCA00-CF91-4F77-8929-E202DA0C68A7}" presName="Triangle" presStyleLbl="alignNode1" presStyleIdx="1" presStyleCnt="3"/>
      <dgm:spPr/>
      <dgm:t>
        <a:bodyPr/>
        <a:lstStyle/>
        <a:p>
          <a:endParaRPr lang="fr-FR"/>
        </a:p>
      </dgm:t>
    </dgm:pt>
    <dgm:pt modelId="{6B4299E3-63D4-4F64-83DF-E95D782711C7}" type="pres">
      <dgm:prSet presAssocID="{6ACDBE79-A814-422E-8895-C48776EF67C5}" presName="sibTrans" presStyleCnt="0"/>
      <dgm:spPr/>
      <dgm:t>
        <a:bodyPr/>
        <a:lstStyle/>
        <a:p>
          <a:endParaRPr lang="fr-FR"/>
        </a:p>
      </dgm:t>
    </dgm:pt>
    <dgm:pt modelId="{F6F598CA-5DB4-4368-B1E0-69534D5B76E3}" type="pres">
      <dgm:prSet presAssocID="{6ACDBE79-A814-422E-8895-C48776EF67C5}" presName="space" presStyleCnt="0"/>
      <dgm:spPr/>
      <dgm:t>
        <a:bodyPr/>
        <a:lstStyle/>
        <a:p>
          <a:endParaRPr lang="fr-FR"/>
        </a:p>
      </dgm:t>
    </dgm:pt>
    <dgm:pt modelId="{FD642CF7-3716-43A7-8CDE-6E74E60731D6}" type="pres">
      <dgm:prSet presAssocID="{48BC710B-0A82-4627-8377-457FD88D3058}" presName="composite" presStyleCnt="0"/>
      <dgm:spPr/>
      <dgm:t>
        <a:bodyPr/>
        <a:lstStyle/>
        <a:p>
          <a:endParaRPr lang="fr-FR"/>
        </a:p>
      </dgm:t>
    </dgm:pt>
    <dgm:pt modelId="{ED6BE4B0-0A78-4D50-96F9-E00557EBA654}" type="pres">
      <dgm:prSet presAssocID="{48BC710B-0A82-4627-8377-457FD88D3058}" presName="LShape" presStyleLbl="alignNode1" presStyleIdx="2" presStyleCnt="3" custScaleX="153782"/>
      <dgm:spPr/>
      <dgm:t>
        <a:bodyPr/>
        <a:lstStyle/>
        <a:p>
          <a:endParaRPr lang="fr-FR"/>
        </a:p>
      </dgm:t>
    </dgm:pt>
    <dgm:pt modelId="{A8FF56E1-7AA1-4700-97EE-F421AB8AF5AD}" type="pres">
      <dgm:prSet presAssocID="{48BC710B-0A82-4627-8377-457FD88D3058}" presName="ParentText" presStyleLbl="revTx" presStyleIdx="1" presStyleCnt="2" custScaleX="192724" custScaleY="102528" custLinFactNeighborX="22441">
        <dgm:presLayoutVars>
          <dgm:chMax val="0"/>
          <dgm:chPref val="0"/>
          <dgm:bulletEnabled val="1"/>
        </dgm:presLayoutVars>
      </dgm:prSet>
      <dgm:spPr/>
      <dgm:t>
        <a:bodyPr/>
        <a:lstStyle/>
        <a:p>
          <a:endParaRPr lang="fr-FR"/>
        </a:p>
      </dgm:t>
    </dgm:pt>
  </dgm:ptLst>
  <dgm:cxnLst>
    <dgm:cxn modelId="{28AF0DFB-3C1E-4F8E-B3CB-44B99543ACFD}" srcId="{47DB5C57-C561-40C1-B42E-6BE2D28AAE27}" destId="{48BC710B-0A82-4627-8377-457FD88D3058}" srcOrd="1" destOrd="0" parTransId="{18FA1788-BED8-45D0-8FF6-73D90FEC3E49}" sibTransId="{F2E17692-A8D4-4647-A22E-969F7ACF3D4C}"/>
    <dgm:cxn modelId="{EED82E19-89AD-4430-9285-86642BCD0813}" srcId="{4B6DCA00-CF91-4F77-8929-E202DA0C68A7}" destId="{3974339C-BFE6-4388-BE8F-54AD0EBD6DCA}" srcOrd="0" destOrd="0" parTransId="{EF48017D-C553-46B6-B664-5DDCAE8B1265}" sibTransId="{DCEDA0DE-CC85-4F2A-AA55-AA2F518E8166}"/>
    <dgm:cxn modelId="{1E282429-11D8-4942-86AA-4DE795A03A92}" type="presOf" srcId="{1E6B9D94-9D32-401D-8F24-B1D8F949AD7A}" destId="{A8FF56E1-7AA1-4700-97EE-F421AB8AF5AD}" srcOrd="0" destOrd="1" presId="urn:microsoft.com/office/officeart/2009/3/layout/StepUpProcess"/>
    <dgm:cxn modelId="{17D7F65C-B591-49E8-ABC8-463A442113AF}" type="presOf" srcId="{4B6DCA00-CF91-4F77-8929-E202DA0C68A7}" destId="{1E3FD016-87D1-4974-9D71-76F92823056E}" srcOrd="0" destOrd="0" presId="urn:microsoft.com/office/officeart/2009/3/layout/StepUpProcess"/>
    <dgm:cxn modelId="{6DEBF461-77E2-4EE5-863D-69848384F540}" srcId="{48BC710B-0A82-4627-8377-457FD88D3058}" destId="{1E6B9D94-9D32-401D-8F24-B1D8F949AD7A}" srcOrd="0" destOrd="0" parTransId="{51DEFD0C-1968-41F7-A20B-BBBC2C1663CF}" sibTransId="{830481A6-3892-4F37-892C-9619C2D13EDB}"/>
    <dgm:cxn modelId="{B8C9BFD5-2742-42F9-B23F-CD105961DE29}" type="presOf" srcId="{47DB5C57-C561-40C1-B42E-6BE2D28AAE27}" destId="{AE8AD017-0554-49DF-ACE1-664FE3740CB9}" srcOrd="0" destOrd="0" presId="urn:microsoft.com/office/officeart/2009/3/layout/StepUpProcess"/>
    <dgm:cxn modelId="{F65F834B-E1F2-4311-AF40-0A043518E901}" srcId="{47DB5C57-C561-40C1-B42E-6BE2D28AAE27}" destId="{4B6DCA00-CF91-4F77-8929-E202DA0C68A7}" srcOrd="0" destOrd="0" parTransId="{28ED8F94-52C5-48FE-99A1-00AAB3765420}" sibTransId="{6ACDBE79-A814-422E-8895-C48776EF67C5}"/>
    <dgm:cxn modelId="{5EB6CD50-FA28-455C-94C5-357F72DA6E59}" type="presOf" srcId="{48BC710B-0A82-4627-8377-457FD88D3058}" destId="{A8FF56E1-7AA1-4700-97EE-F421AB8AF5AD}" srcOrd="0" destOrd="0" presId="urn:microsoft.com/office/officeart/2009/3/layout/StepUpProcess"/>
    <dgm:cxn modelId="{62257CC3-3808-4C3C-8BA5-4423AC3C1706}" type="presOf" srcId="{3974339C-BFE6-4388-BE8F-54AD0EBD6DCA}" destId="{1E3FD016-87D1-4974-9D71-76F92823056E}" srcOrd="0" destOrd="1" presId="urn:microsoft.com/office/officeart/2009/3/layout/StepUpProcess"/>
    <dgm:cxn modelId="{B41BD30C-DA09-4A8F-80DE-6BFE03ADE0F9}" type="presParOf" srcId="{AE8AD017-0554-49DF-ACE1-664FE3740CB9}" destId="{1356CC68-C5F3-45EB-AA78-3E35C1DF0043}" srcOrd="0" destOrd="0" presId="urn:microsoft.com/office/officeart/2009/3/layout/StepUpProcess"/>
    <dgm:cxn modelId="{43A4348F-FDE9-4EDF-B660-E5EB0937E62A}" type="presParOf" srcId="{1356CC68-C5F3-45EB-AA78-3E35C1DF0043}" destId="{CE04E071-4960-45C2-8EEA-52889420BDCF}" srcOrd="0" destOrd="0" presId="urn:microsoft.com/office/officeart/2009/3/layout/StepUpProcess"/>
    <dgm:cxn modelId="{49F805B6-C1F6-4944-A3CF-938116649738}" type="presParOf" srcId="{1356CC68-C5F3-45EB-AA78-3E35C1DF0043}" destId="{1E3FD016-87D1-4974-9D71-76F92823056E}" srcOrd="1" destOrd="0" presId="urn:microsoft.com/office/officeart/2009/3/layout/StepUpProcess"/>
    <dgm:cxn modelId="{0C310256-A3CB-4748-8D8A-A4705E8212E8}" type="presParOf" srcId="{1356CC68-C5F3-45EB-AA78-3E35C1DF0043}" destId="{6E84F06C-3ABD-4E6C-ADD7-4A453D593B84}" srcOrd="2" destOrd="0" presId="urn:microsoft.com/office/officeart/2009/3/layout/StepUpProcess"/>
    <dgm:cxn modelId="{6DE0E652-C5B7-49FB-A2C5-8BE7D89B7330}" type="presParOf" srcId="{AE8AD017-0554-49DF-ACE1-664FE3740CB9}" destId="{6B4299E3-63D4-4F64-83DF-E95D782711C7}" srcOrd="1" destOrd="0" presId="urn:microsoft.com/office/officeart/2009/3/layout/StepUpProcess"/>
    <dgm:cxn modelId="{556819D5-4990-4E96-ABCB-E7DCEFB498DC}" type="presParOf" srcId="{6B4299E3-63D4-4F64-83DF-E95D782711C7}" destId="{F6F598CA-5DB4-4368-B1E0-69534D5B76E3}" srcOrd="0" destOrd="0" presId="urn:microsoft.com/office/officeart/2009/3/layout/StepUpProcess"/>
    <dgm:cxn modelId="{C4D8C14C-290B-4C6F-B534-BB1F6724E168}" type="presParOf" srcId="{AE8AD017-0554-49DF-ACE1-664FE3740CB9}" destId="{FD642CF7-3716-43A7-8CDE-6E74E60731D6}" srcOrd="2" destOrd="0" presId="urn:microsoft.com/office/officeart/2009/3/layout/StepUpProcess"/>
    <dgm:cxn modelId="{3F957F8B-097C-42E4-A5AA-54795C102115}" type="presParOf" srcId="{FD642CF7-3716-43A7-8CDE-6E74E60731D6}" destId="{ED6BE4B0-0A78-4D50-96F9-E00557EBA654}" srcOrd="0" destOrd="0" presId="urn:microsoft.com/office/officeart/2009/3/layout/StepUpProcess"/>
    <dgm:cxn modelId="{A0B2618A-650A-4127-BBBC-6D858359C422}" type="presParOf" srcId="{FD642CF7-3716-43A7-8CDE-6E74E60731D6}" destId="{A8FF56E1-7AA1-4700-97EE-F421AB8AF5A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C1A1-85DB-496A-A4A4-98A770895B28}">
      <dsp:nvSpPr>
        <dsp:cNvPr id="0" name=""/>
        <dsp:cNvSpPr/>
      </dsp:nvSpPr>
      <dsp:spPr>
        <a:xfrm rot="5400000">
          <a:off x="5650208" y="-324964"/>
          <a:ext cx="1024879" cy="1859734"/>
        </a:xfrm>
        <a:prstGeom prst="hexagon">
          <a:avLst>
            <a:gd name="adj" fmla="val 25000"/>
            <a:gd name="vf" fmla="val 11547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قدرة</a:t>
          </a:r>
          <a:endParaRPr lang="fr-FR" sz="3200" b="1" kern="1200" dirty="0">
            <a:cs typeface="+mj-cs"/>
          </a:endParaRPr>
        </a:p>
      </dsp:txBody>
      <dsp:txXfrm rot="-5400000">
        <a:off x="5542737" y="263276"/>
        <a:ext cx="1239822" cy="683253"/>
      </dsp:txXfrm>
    </dsp:sp>
    <dsp:sp modelId="{14A45595-6A56-40AE-BE9F-35952D57397B}">
      <dsp:nvSpPr>
        <dsp:cNvPr id="0" name=""/>
        <dsp:cNvSpPr/>
      </dsp:nvSpPr>
      <dsp:spPr>
        <a:xfrm>
          <a:off x="7730359" y="242366"/>
          <a:ext cx="1348636" cy="725073"/>
        </a:xfrm>
        <a:prstGeom prst="rect">
          <a:avLst/>
        </a:prstGeom>
        <a:noFill/>
        <a:ln>
          <a:noFill/>
        </a:ln>
        <a:effectLst/>
      </dsp:spPr>
      <dsp:style>
        <a:lnRef idx="0">
          <a:scrgbClr r="0" g="0" b="0"/>
        </a:lnRef>
        <a:fillRef idx="0">
          <a:scrgbClr r="0" g="0" b="0"/>
        </a:fillRef>
        <a:effectRef idx="0">
          <a:scrgbClr r="0" g="0" b="0"/>
        </a:effectRef>
        <a:fontRef idx="minor"/>
      </dsp:style>
    </dsp:sp>
    <dsp:sp modelId="{2BC5E6BA-4BD6-4192-8466-3E366748E28A}">
      <dsp:nvSpPr>
        <dsp:cNvPr id="0" name=""/>
        <dsp:cNvSpPr/>
      </dsp:nvSpPr>
      <dsp:spPr>
        <a:xfrm rot="5400000">
          <a:off x="2725182" y="-905055"/>
          <a:ext cx="1208456" cy="3019917"/>
        </a:xfrm>
        <a:prstGeom prst="hexagon">
          <a:avLst>
            <a:gd name="adj" fmla="val 25000"/>
            <a:gd name="vf" fmla="val 11547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والتكيف مع التغيرات</a:t>
          </a:r>
          <a:endParaRPr lang="fr-FR" sz="3200" b="1" kern="1200" dirty="0">
            <a:cs typeface="+mj-cs"/>
          </a:endParaRPr>
        </a:p>
      </dsp:txBody>
      <dsp:txXfrm rot="-5400000">
        <a:off x="2322771" y="202084"/>
        <a:ext cx="2013278" cy="805638"/>
      </dsp:txXfrm>
    </dsp:sp>
    <dsp:sp modelId="{84213F8B-B2BB-4DE9-8AB8-49128069547C}">
      <dsp:nvSpPr>
        <dsp:cNvPr id="0" name=""/>
        <dsp:cNvSpPr/>
      </dsp:nvSpPr>
      <dsp:spPr>
        <a:xfrm rot="5400000">
          <a:off x="4379587" y="529223"/>
          <a:ext cx="1208456" cy="2202834"/>
        </a:xfrm>
        <a:prstGeom prst="hexagon">
          <a:avLst>
            <a:gd name="adj" fmla="val 25000"/>
            <a:gd name="vf" fmla="val 11547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cs typeface="+mj-cs"/>
            </a:rPr>
            <a:t>فهم وتحليل</a:t>
          </a:r>
          <a:endParaRPr lang="fr-FR" sz="2800" b="1" kern="1200" dirty="0">
            <a:cs typeface="+mj-cs"/>
          </a:endParaRPr>
        </a:p>
      </dsp:txBody>
      <dsp:txXfrm rot="-5400000">
        <a:off x="4249537" y="1227821"/>
        <a:ext cx="1468556" cy="805638"/>
      </dsp:txXfrm>
    </dsp:sp>
    <dsp:sp modelId="{55AEBB15-BFCA-4755-AE33-D29E9521F29C}">
      <dsp:nvSpPr>
        <dsp:cNvPr id="0" name=""/>
        <dsp:cNvSpPr/>
      </dsp:nvSpPr>
      <dsp:spPr>
        <a:xfrm>
          <a:off x="2163800" y="1268103"/>
          <a:ext cx="1305132" cy="72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DZ" sz="3200" b="1" kern="1200" dirty="0" smtClean="0">
              <a:solidFill>
                <a:srgbClr val="FFFF00"/>
              </a:solidFill>
              <a:cs typeface="+mj-cs"/>
            </a:rPr>
            <a:t>تمكن</a:t>
          </a:r>
          <a:endParaRPr lang="fr-FR" sz="3200" b="1" kern="1200" dirty="0">
            <a:solidFill>
              <a:srgbClr val="FFFF00"/>
            </a:solidFill>
            <a:cs typeface="+mj-cs"/>
          </a:endParaRPr>
        </a:p>
      </dsp:txBody>
      <dsp:txXfrm>
        <a:off x="2163800" y="1268103"/>
        <a:ext cx="1305132" cy="725073"/>
      </dsp:txXfrm>
    </dsp:sp>
    <dsp:sp modelId="{B4028529-23ED-47EA-BA9E-9996105BEB34}">
      <dsp:nvSpPr>
        <dsp:cNvPr id="0" name=""/>
        <dsp:cNvSpPr/>
      </dsp:nvSpPr>
      <dsp:spPr>
        <a:xfrm rot="5400000">
          <a:off x="7234294" y="197388"/>
          <a:ext cx="1208456" cy="2866503"/>
        </a:xfrm>
        <a:prstGeom prst="hexagon">
          <a:avLst>
            <a:gd name="adj" fmla="val 2500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المرونة </a:t>
          </a:r>
          <a:endParaRPr lang="fr-FR" sz="3200" b="1" kern="1200" dirty="0">
            <a:cs typeface="+mj-cs"/>
          </a:endParaRPr>
        </a:p>
      </dsp:txBody>
      <dsp:txXfrm rot="-5400000">
        <a:off x="6883021" y="1227821"/>
        <a:ext cx="1911002" cy="805638"/>
      </dsp:txXfrm>
    </dsp:sp>
    <dsp:sp modelId="{FF710C44-2F3C-4D8B-8485-7FA6D2B91C8B}">
      <dsp:nvSpPr>
        <dsp:cNvPr id="0" name=""/>
        <dsp:cNvSpPr/>
      </dsp:nvSpPr>
      <dsp:spPr>
        <a:xfrm rot="5400000">
          <a:off x="5457820" y="1684246"/>
          <a:ext cx="1208456" cy="1944263"/>
        </a:xfrm>
        <a:prstGeom prst="hexagon">
          <a:avLst>
            <a:gd name="adj" fmla="val 25000"/>
            <a:gd name="vf" fmla="val 11547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اتخاذ قرارات</a:t>
          </a:r>
          <a:endParaRPr lang="fr-FR" sz="3200" b="1" kern="1200" dirty="0">
            <a:cs typeface="+mj-cs"/>
          </a:endParaRPr>
        </a:p>
      </dsp:txBody>
      <dsp:txXfrm rot="-5400000">
        <a:off x="5413961" y="2253558"/>
        <a:ext cx="1296175" cy="805638"/>
      </dsp:txXfrm>
    </dsp:sp>
    <dsp:sp modelId="{3C4DA07A-BEEB-45D6-AC05-A708459A54CA}">
      <dsp:nvSpPr>
        <dsp:cNvPr id="0" name=""/>
        <dsp:cNvSpPr/>
      </dsp:nvSpPr>
      <dsp:spPr>
        <a:xfrm>
          <a:off x="7285977" y="2293841"/>
          <a:ext cx="1348636" cy="72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rgbClr val="FFFF00"/>
              </a:solidFill>
              <a:cs typeface="+mj-cs"/>
            </a:rPr>
            <a:t>من أجل</a:t>
          </a:r>
          <a:endParaRPr lang="fr-FR" sz="2800" b="1" kern="1200" dirty="0">
            <a:solidFill>
              <a:srgbClr val="FFFF00"/>
            </a:solidFill>
            <a:cs typeface="+mj-cs"/>
          </a:endParaRPr>
        </a:p>
      </dsp:txBody>
      <dsp:txXfrm>
        <a:off x="7285977" y="2293841"/>
        <a:ext cx="1348636" cy="725073"/>
      </dsp:txXfrm>
    </dsp:sp>
    <dsp:sp modelId="{2DF06526-DAD9-4117-B578-FCE547B92C77}">
      <dsp:nvSpPr>
        <dsp:cNvPr id="0" name=""/>
        <dsp:cNvSpPr/>
      </dsp:nvSpPr>
      <dsp:spPr>
        <a:xfrm rot="5400000">
          <a:off x="2452674" y="1407003"/>
          <a:ext cx="1208456" cy="2498749"/>
        </a:xfrm>
        <a:prstGeom prst="hexagon">
          <a:avLst>
            <a:gd name="adj" fmla="val 25000"/>
            <a:gd name="vf" fmla="val 11547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المواقف التنظيمية</a:t>
          </a:r>
          <a:endParaRPr lang="fr-FR" sz="3200" b="1" kern="1200" dirty="0">
            <a:cs typeface="+mj-cs"/>
          </a:endParaRPr>
        </a:p>
      </dsp:txBody>
      <dsp:txXfrm rot="-5400000">
        <a:off x="2223986" y="2253558"/>
        <a:ext cx="1665833" cy="805638"/>
      </dsp:txXfrm>
    </dsp:sp>
    <dsp:sp modelId="{06357C43-F81F-4B0C-8073-0FE29C52F9AD}">
      <dsp:nvSpPr>
        <dsp:cNvPr id="0" name=""/>
        <dsp:cNvSpPr/>
      </dsp:nvSpPr>
      <dsp:spPr>
        <a:xfrm rot="5400000">
          <a:off x="1717087" y="2623586"/>
          <a:ext cx="1291525" cy="2202834"/>
        </a:xfrm>
        <a:prstGeom prst="hexagon">
          <a:avLst>
            <a:gd name="adj" fmla="val 25000"/>
            <a:gd name="vf" fmla="val 11547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b="1" kern="1200" dirty="0" smtClean="0"/>
            <a:t>بكفاءة وفعالية</a:t>
          </a:r>
          <a:endParaRPr lang="fr-FR" sz="2300" b="1" kern="1200" dirty="0"/>
        </a:p>
      </dsp:txBody>
      <dsp:txXfrm rot="-5400000">
        <a:off x="1628572" y="3294494"/>
        <a:ext cx="1468556" cy="861017"/>
      </dsp:txXfrm>
    </dsp:sp>
    <dsp:sp modelId="{6444FDFF-3893-4E95-806C-9FBD5A4A7B1C}">
      <dsp:nvSpPr>
        <dsp:cNvPr id="0" name=""/>
        <dsp:cNvSpPr/>
      </dsp:nvSpPr>
      <dsp:spPr>
        <a:xfrm>
          <a:off x="3617825" y="3361113"/>
          <a:ext cx="1305132" cy="725073"/>
        </a:xfrm>
        <a:prstGeom prst="rect">
          <a:avLst/>
        </a:prstGeom>
        <a:noFill/>
        <a:ln>
          <a:noFill/>
        </a:ln>
        <a:effectLst/>
      </dsp:spPr>
      <dsp:style>
        <a:lnRef idx="0">
          <a:scrgbClr r="0" g="0" b="0"/>
        </a:lnRef>
        <a:fillRef idx="0">
          <a:scrgbClr r="0" g="0" b="0"/>
        </a:fillRef>
        <a:effectRef idx="0">
          <a:scrgbClr r="0" g="0" b="0"/>
        </a:effectRef>
        <a:fontRef idx="minor"/>
      </dsp:style>
    </dsp:sp>
    <dsp:sp modelId="{FFEEEF22-213F-4690-B554-81DCE1D3BB14}">
      <dsp:nvSpPr>
        <dsp:cNvPr id="0" name=""/>
        <dsp:cNvSpPr/>
      </dsp:nvSpPr>
      <dsp:spPr>
        <a:xfrm rot="5400000">
          <a:off x="7280590" y="2711824"/>
          <a:ext cx="1208456" cy="2023651"/>
        </a:xfrm>
        <a:prstGeom prst="hexagon">
          <a:avLst>
            <a:gd name="adj" fmla="val 25000"/>
            <a:gd name="vf" fmla="val 11547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ar-DZ" sz="2600" b="1" kern="1200" dirty="0" smtClean="0">
              <a:cs typeface="+mj-cs"/>
            </a:rPr>
            <a:t>الإدارات العليا والقادة</a:t>
          </a:r>
          <a:endParaRPr lang="fr-FR" sz="2600" b="1" kern="1200" dirty="0">
            <a:cs typeface="+mj-cs"/>
          </a:endParaRPr>
        </a:p>
      </dsp:txBody>
      <dsp:txXfrm rot="-5400000">
        <a:off x="7210268" y="3320830"/>
        <a:ext cx="1349101" cy="805638"/>
      </dsp:txXfrm>
    </dsp:sp>
    <dsp:sp modelId="{201DAFB3-FF1E-4386-838B-8BA86A034733}">
      <dsp:nvSpPr>
        <dsp:cNvPr id="0" name=""/>
        <dsp:cNvSpPr/>
      </dsp:nvSpPr>
      <dsp:spPr>
        <a:xfrm rot="5400000">
          <a:off x="4152884" y="2764707"/>
          <a:ext cx="1303924" cy="2196336"/>
        </a:xfrm>
        <a:prstGeom prst="hexagon">
          <a:avLst>
            <a:gd name="adj" fmla="val 2500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t>تحقيق أهداف المنظمة</a:t>
          </a:r>
          <a:endParaRPr lang="fr-FR" sz="2200" b="1" kern="1200" dirty="0"/>
        </a:p>
      </dsp:txBody>
      <dsp:txXfrm rot="-5400000">
        <a:off x="4072734" y="3428234"/>
        <a:ext cx="1464224" cy="869282"/>
      </dsp:txXfrm>
    </dsp:sp>
    <dsp:sp modelId="{294EE826-1B2D-4E07-AAC1-5224612CA44F}">
      <dsp:nvSpPr>
        <dsp:cNvPr id="0" name=""/>
        <dsp:cNvSpPr/>
      </dsp:nvSpPr>
      <dsp:spPr>
        <a:xfrm>
          <a:off x="6619629" y="4476119"/>
          <a:ext cx="1348636" cy="725073"/>
        </a:xfrm>
        <a:prstGeom prst="rect">
          <a:avLst/>
        </a:prstGeom>
        <a:noFill/>
        <a:ln>
          <a:noFill/>
        </a:ln>
        <a:effectLst/>
      </dsp:spPr>
      <dsp:style>
        <a:lnRef idx="0">
          <a:scrgbClr r="0" g="0" b="0"/>
        </a:lnRef>
        <a:fillRef idx="0">
          <a:scrgbClr r="0" g="0" b="0"/>
        </a:fillRef>
        <a:effectRef idx="0">
          <a:scrgbClr r="0" g="0" b="0"/>
        </a:effectRef>
        <a:fontRef idx="minor"/>
      </dsp:style>
    </dsp:sp>
    <dsp:sp modelId="{CF65E23B-C383-4CEE-A562-A212EFEAC12B}">
      <dsp:nvSpPr>
        <dsp:cNvPr id="0" name=""/>
        <dsp:cNvSpPr/>
      </dsp:nvSpPr>
      <dsp:spPr>
        <a:xfrm rot="5400000">
          <a:off x="5579567" y="3826830"/>
          <a:ext cx="1208456" cy="2023651"/>
        </a:xfrm>
        <a:prstGeom prst="hexagon">
          <a:avLst>
            <a:gd name="adj" fmla="val 25000"/>
            <a:gd name="vf" fmla="val 11547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ar-DZ" sz="3100" b="1" kern="1200" dirty="0" smtClean="0">
              <a:cs typeface="+mj-cs"/>
            </a:rPr>
            <a:t>مع مراعاة</a:t>
          </a:r>
          <a:endParaRPr lang="fr-FR" sz="3100" b="1" kern="1200" dirty="0">
            <a:cs typeface="+mj-cs"/>
          </a:endParaRPr>
        </a:p>
      </dsp:txBody>
      <dsp:txXfrm rot="-5400000">
        <a:off x="5509245" y="4435836"/>
        <a:ext cx="1349101" cy="8056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0EFD7-D90C-4387-BC1A-276C2E0B798D}">
      <dsp:nvSpPr>
        <dsp:cNvPr id="0" name=""/>
        <dsp:cNvSpPr/>
      </dsp:nvSpPr>
      <dsp:spPr>
        <a:xfrm>
          <a:off x="4225713" y="1280538"/>
          <a:ext cx="3190113" cy="3190113"/>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ar-DZ" sz="3600" b="1" kern="1200" smtClean="0"/>
            <a:t>اليقظة الإستراتيجية</a:t>
          </a:r>
          <a:endParaRPr lang="fr-FR" sz="3600" b="1" kern="1200" dirty="0"/>
        </a:p>
      </dsp:txBody>
      <dsp:txXfrm>
        <a:off x="4692894" y="1747719"/>
        <a:ext cx="2255751" cy="2255751"/>
      </dsp:txXfrm>
    </dsp:sp>
    <dsp:sp modelId="{F5D2B9A8-7096-4D23-8BD2-ADD3B33047F4}">
      <dsp:nvSpPr>
        <dsp:cNvPr id="0" name=""/>
        <dsp:cNvSpPr/>
      </dsp:nvSpPr>
      <dsp:spPr>
        <a:xfrm>
          <a:off x="5023242" y="569"/>
          <a:ext cx="1595056" cy="1595056"/>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DZ" sz="3000" b="1" kern="1200" dirty="0" smtClean="0"/>
            <a:t>بيئة خارجية</a:t>
          </a:r>
          <a:endParaRPr lang="fr-FR" sz="3000" b="1" kern="1200" dirty="0"/>
        </a:p>
      </dsp:txBody>
      <dsp:txXfrm>
        <a:off x="5256833" y="234160"/>
        <a:ext cx="1127874" cy="1127874"/>
      </dsp:txXfrm>
    </dsp:sp>
    <dsp:sp modelId="{FFC2F936-91BD-42DE-83BF-522DE49CC9F6}">
      <dsp:nvSpPr>
        <dsp:cNvPr id="0" name=""/>
        <dsp:cNvSpPr/>
      </dsp:nvSpPr>
      <dsp:spPr>
        <a:xfrm>
          <a:off x="6822407" y="1039318"/>
          <a:ext cx="1595056" cy="1595056"/>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DZ" sz="2000" b="1" kern="1200" dirty="0" smtClean="0"/>
            <a:t>طابع استراتيجي</a:t>
          </a:r>
          <a:endParaRPr lang="fr-FR" sz="2000" b="1" kern="1200" dirty="0"/>
        </a:p>
      </dsp:txBody>
      <dsp:txXfrm>
        <a:off x="7055998" y="1272909"/>
        <a:ext cx="1127874" cy="1127874"/>
      </dsp:txXfrm>
    </dsp:sp>
    <dsp:sp modelId="{42A0ABAE-048F-4C06-8393-7A9C853219A7}">
      <dsp:nvSpPr>
        <dsp:cNvPr id="0" name=""/>
        <dsp:cNvSpPr/>
      </dsp:nvSpPr>
      <dsp:spPr>
        <a:xfrm>
          <a:off x="6822407" y="3116815"/>
          <a:ext cx="1595056" cy="1595056"/>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DZ" sz="3000" b="1" kern="1200" dirty="0" smtClean="0"/>
            <a:t>نشاط إرادي </a:t>
          </a:r>
          <a:endParaRPr lang="fr-FR" sz="3000" b="1" kern="1200" dirty="0"/>
        </a:p>
      </dsp:txBody>
      <dsp:txXfrm>
        <a:off x="7055998" y="3350406"/>
        <a:ext cx="1127874" cy="1127874"/>
      </dsp:txXfrm>
    </dsp:sp>
    <dsp:sp modelId="{94362F33-6820-4E4C-987A-145A750656A3}">
      <dsp:nvSpPr>
        <dsp:cNvPr id="0" name=""/>
        <dsp:cNvSpPr/>
      </dsp:nvSpPr>
      <dsp:spPr>
        <a:xfrm>
          <a:off x="5023242" y="4155564"/>
          <a:ext cx="1595056" cy="1595056"/>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DZ" sz="3000" b="1" kern="1200" dirty="0" smtClean="0"/>
            <a:t>مسار جماعي </a:t>
          </a:r>
          <a:endParaRPr lang="fr-FR" sz="3000" b="1" kern="1200" dirty="0"/>
        </a:p>
      </dsp:txBody>
      <dsp:txXfrm>
        <a:off x="5256833" y="4389155"/>
        <a:ext cx="1127874" cy="1127874"/>
      </dsp:txXfrm>
    </dsp:sp>
    <dsp:sp modelId="{C1B0E2B0-FB26-4EE8-9F93-4A58D15BC88C}">
      <dsp:nvSpPr>
        <dsp:cNvPr id="0" name=""/>
        <dsp:cNvSpPr/>
      </dsp:nvSpPr>
      <dsp:spPr>
        <a:xfrm>
          <a:off x="3224076" y="3116815"/>
          <a:ext cx="1595056" cy="1595056"/>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DZ" sz="3000" b="1" kern="1200" dirty="0" smtClean="0"/>
            <a:t>نشاط ابداعي </a:t>
          </a:r>
          <a:endParaRPr lang="fr-FR" sz="3000" b="1" kern="1200" dirty="0"/>
        </a:p>
      </dsp:txBody>
      <dsp:txXfrm>
        <a:off x="3457667" y="3350406"/>
        <a:ext cx="1127874" cy="1127874"/>
      </dsp:txXfrm>
    </dsp:sp>
    <dsp:sp modelId="{4B46F26A-60A2-46D5-B14C-F833AE393B7B}">
      <dsp:nvSpPr>
        <dsp:cNvPr id="0" name=""/>
        <dsp:cNvSpPr/>
      </dsp:nvSpPr>
      <dsp:spPr>
        <a:xfrm>
          <a:off x="3224063" y="1047383"/>
          <a:ext cx="1595056" cy="1595056"/>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DZ" sz="3000" b="1" kern="1200" dirty="0" smtClean="0"/>
            <a:t>نشاط استباقي </a:t>
          </a:r>
          <a:endParaRPr lang="fr-FR" sz="3000" b="1" kern="1200" dirty="0"/>
        </a:p>
      </dsp:txBody>
      <dsp:txXfrm>
        <a:off x="3457654" y="1280974"/>
        <a:ext cx="1127874" cy="1127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2D935-9EBC-48FA-ADB0-C75D951656AB}">
      <dsp:nvSpPr>
        <dsp:cNvPr id="0" name=""/>
        <dsp:cNvSpPr/>
      </dsp:nvSpPr>
      <dsp:spPr>
        <a:xfrm>
          <a:off x="6557734" y="286470"/>
          <a:ext cx="2107242" cy="174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ar-DZ" sz="3600" b="1" kern="1200" dirty="0" smtClean="0">
              <a:solidFill>
                <a:schemeClr val="accent1"/>
              </a:solidFill>
              <a:cs typeface="+mj-cs"/>
            </a:rPr>
            <a:t>وضع مخطط لليقظة</a:t>
          </a:r>
          <a:endParaRPr lang="fr-FR" sz="3600" b="1" kern="1200" dirty="0">
            <a:solidFill>
              <a:schemeClr val="accent1"/>
            </a:solidFill>
            <a:cs typeface="+mj-cs"/>
          </a:endParaRPr>
        </a:p>
      </dsp:txBody>
      <dsp:txXfrm>
        <a:off x="6557734" y="286470"/>
        <a:ext cx="2107242" cy="1746646"/>
      </dsp:txXfrm>
    </dsp:sp>
    <dsp:sp modelId="{213DB2BD-F226-4D22-82B0-2982D3AB1537}">
      <dsp:nvSpPr>
        <dsp:cNvPr id="0" name=""/>
        <dsp:cNvSpPr/>
      </dsp:nvSpPr>
      <dsp:spPr>
        <a:xfrm>
          <a:off x="3390860" y="-651635"/>
          <a:ext cx="4938780" cy="4938780"/>
        </a:xfrm>
        <a:prstGeom prst="circularArrow">
          <a:avLst>
            <a:gd name="adj1" fmla="val 6896"/>
            <a:gd name="adj2" fmla="val 464899"/>
            <a:gd name="adj3" fmla="val 1751498"/>
            <a:gd name="adj4" fmla="val 353105"/>
            <a:gd name="adj5" fmla="val 8046"/>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F78E52A-225F-4F7A-9F59-021F3AA98489}">
      <dsp:nvSpPr>
        <dsp:cNvPr id="0" name=""/>
        <dsp:cNvSpPr/>
      </dsp:nvSpPr>
      <dsp:spPr>
        <a:xfrm>
          <a:off x="6141621" y="3080055"/>
          <a:ext cx="1746646" cy="174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ar-DZ" sz="4000" b="1" kern="1200" dirty="0" smtClean="0">
              <a:solidFill>
                <a:srgbClr val="FFFF00"/>
              </a:solidFill>
              <a:cs typeface="+mj-cs"/>
            </a:rPr>
            <a:t>جمع المعلومات</a:t>
          </a:r>
          <a:endParaRPr lang="fr-FR" sz="4000" b="1" kern="1200" dirty="0">
            <a:solidFill>
              <a:srgbClr val="FFFF00"/>
            </a:solidFill>
            <a:cs typeface="+mj-cs"/>
          </a:endParaRPr>
        </a:p>
      </dsp:txBody>
      <dsp:txXfrm>
        <a:off x="6141621" y="3080055"/>
        <a:ext cx="1746646" cy="1746646"/>
      </dsp:txXfrm>
    </dsp:sp>
    <dsp:sp modelId="{40E833C1-AB5F-4DFA-858D-AC4715BF3AC5}">
      <dsp:nvSpPr>
        <dsp:cNvPr id="0" name=""/>
        <dsp:cNvSpPr/>
      </dsp:nvSpPr>
      <dsp:spPr>
        <a:xfrm>
          <a:off x="3060339" y="-1226"/>
          <a:ext cx="4938780" cy="4938780"/>
        </a:xfrm>
        <a:prstGeom prst="circularArrow">
          <a:avLst>
            <a:gd name="adj1" fmla="val 6896"/>
            <a:gd name="adj2" fmla="val 464899"/>
            <a:gd name="adj3" fmla="val 5502224"/>
            <a:gd name="adj4" fmla="val 4383780"/>
            <a:gd name="adj5" fmla="val 8046"/>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73898EB-617A-43F5-BD4E-A6CA66348460}">
      <dsp:nvSpPr>
        <dsp:cNvPr id="0" name=""/>
        <dsp:cNvSpPr/>
      </dsp:nvSpPr>
      <dsp:spPr>
        <a:xfrm>
          <a:off x="2904233" y="3080055"/>
          <a:ext cx="2280561" cy="174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ar-DZ" sz="4000" b="1" kern="1200" dirty="0" smtClean="0">
              <a:solidFill>
                <a:srgbClr val="FF0000"/>
              </a:solidFill>
              <a:cs typeface="+mj-cs"/>
            </a:rPr>
            <a:t>التحليل </a:t>
          </a:r>
          <a:r>
            <a:rPr lang="ar-DZ" sz="4000" b="1" kern="1200" dirty="0" err="1" smtClean="0">
              <a:solidFill>
                <a:srgbClr val="FF0000"/>
              </a:solidFill>
              <a:cs typeface="+mj-cs"/>
            </a:rPr>
            <a:t>والإستخلاص</a:t>
          </a:r>
          <a:endParaRPr lang="fr-FR" sz="4000" b="1" kern="1200" dirty="0">
            <a:solidFill>
              <a:srgbClr val="FF0000"/>
            </a:solidFill>
            <a:cs typeface="+mj-cs"/>
          </a:endParaRPr>
        </a:p>
      </dsp:txBody>
      <dsp:txXfrm>
        <a:off x="2904233" y="3080055"/>
        <a:ext cx="2280561" cy="1746646"/>
      </dsp:txXfrm>
    </dsp:sp>
    <dsp:sp modelId="{38BA6D17-8A86-405F-8992-052DA6C7BBE9}">
      <dsp:nvSpPr>
        <dsp:cNvPr id="0" name=""/>
        <dsp:cNvSpPr/>
      </dsp:nvSpPr>
      <dsp:spPr>
        <a:xfrm>
          <a:off x="3060339" y="-1226"/>
          <a:ext cx="4938780" cy="4938780"/>
        </a:xfrm>
        <a:prstGeom prst="circularArrow">
          <a:avLst>
            <a:gd name="adj1" fmla="val 6896"/>
            <a:gd name="adj2" fmla="val 464899"/>
            <a:gd name="adj3" fmla="val 11351320"/>
            <a:gd name="adj4" fmla="val 9783780"/>
            <a:gd name="adj5" fmla="val 8046"/>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2A7F8BF-61AA-47C9-B369-A9B15C669A12}">
      <dsp:nvSpPr>
        <dsp:cNvPr id="0" name=""/>
        <dsp:cNvSpPr/>
      </dsp:nvSpPr>
      <dsp:spPr>
        <a:xfrm>
          <a:off x="3171191" y="109625"/>
          <a:ext cx="1746646" cy="174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ar-DZ" sz="4000" b="1" kern="1200" dirty="0" smtClean="0">
              <a:solidFill>
                <a:srgbClr val="33CC33"/>
              </a:solidFill>
              <a:cs typeface="+mj-cs"/>
            </a:rPr>
            <a:t>نشر المعلومات</a:t>
          </a:r>
          <a:endParaRPr lang="fr-FR" sz="4000" b="1" kern="1200" dirty="0">
            <a:solidFill>
              <a:srgbClr val="33CC33"/>
            </a:solidFill>
            <a:cs typeface="+mj-cs"/>
          </a:endParaRPr>
        </a:p>
      </dsp:txBody>
      <dsp:txXfrm>
        <a:off x="3171191" y="109625"/>
        <a:ext cx="1746646" cy="1746646"/>
      </dsp:txXfrm>
    </dsp:sp>
    <dsp:sp modelId="{96D6DD8F-8A34-428E-9D60-AAE57F5D017F}">
      <dsp:nvSpPr>
        <dsp:cNvPr id="0" name=""/>
        <dsp:cNvSpPr/>
      </dsp:nvSpPr>
      <dsp:spPr>
        <a:xfrm>
          <a:off x="2152806" y="158074"/>
          <a:ext cx="7736106" cy="4938780"/>
        </a:xfrm>
        <a:prstGeom prst="circularArrow">
          <a:avLst>
            <a:gd name="adj1" fmla="val 6896"/>
            <a:gd name="adj2" fmla="val 464899"/>
            <a:gd name="adj3" fmla="val 16877500"/>
            <a:gd name="adj4" fmla="val 14380796"/>
            <a:gd name="adj5" fmla="val 8046"/>
          </a:avLst>
        </a:prstGeom>
        <a:solidFill>
          <a:schemeClr val="lt1">
            <a:hueOff val="0"/>
            <a:satOff val="0"/>
            <a:lumOff val="0"/>
            <a:alphaOff val="0"/>
          </a:schemeClr>
        </a:solidFill>
        <a:ln w="25400"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E0D26-E818-4233-A96A-AE7CA15C40F6}">
      <dsp:nvSpPr>
        <dsp:cNvPr id="0" name=""/>
        <dsp:cNvSpPr/>
      </dsp:nvSpPr>
      <dsp:spPr>
        <a:xfrm>
          <a:off x="4762519" y="2185007"/>
          <a:ext cx="2551899" cy="197619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DZ" sz="3200" b="1" kern="1200" dirty="0" smtClean="0">
              <a:solidFill>
                <a:schemeClr val="bg1"/>
              </a:solidFill>
            </a:rPr>
            <a:t>مفهوم ذكاء الأعمال</a:t>
          </a:r>
          <a:endParaRPr lang="fr-FR" sz="3200" b="1" kern="1200" dirty="0">
            <a:solidFill>
              <a:schemeClr val="bg1"/>
            </a:solidFill>
          </a:endParaRPr>
        </a:p>
      </dsp:txBody>
      <dsp:txXfrm>
        <a:off x="5136236" y="2474414"/>
        <a:ext cx="1804465" cy="1397379"/>
      </dsp:txXfrm>
    </dsp:sp>
    <dsp:sp modelId="{A0012EED-A10B-4F53-8A00-5657EF7E012E}">
      <dsp:nvSpPr>
        <dsp:cNvPr id="0" name=""/>
        <dsp:cNvSpPr/>
      </dsp:nvSpPr>
      <dsp:spPr>
        <a:xfrm rot="16200000">
          <a:off x="5782778" y="1458819"/>
          <a:ext cx="511380" cy="51645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a:off x="5859485" y="1638817"/>
        <a:ext cx="357966" cy="309871"/>
      </dsp:txXfrm>
    </dsp:sp>
    <dsp:sp modelId="{76D5ED02-32E6-4DD8-8177-3F89D292CE24}">
      <dsp:nvSpPr>
        <dsp:cNvPr id="0" name=""/>
        <dsp:cNvSpPr/>
      </dsp:nvSpPr>
      <dsp:spPr>
        <a:xfrm>
          <a:off x="5181302" y="4954"/>
          <a:ext cx="1714332" cy="1215183"/>
        </a:xfrm>
        <a:prstGeom prst="ellipse">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DZ" sz="3200" b="1" kern="1200" dirty="0" smtClean="0">
              <a:solidFill>
                <a:schemeClr val="bg1"/>
              </a:solidFill>
            </a:rPr>
            <a:t>عمليات </a:t>
          </a:r>
          <a:endParaRPr lang="fr-FR" sz="3200" b="1" kern="1200" dirty="0">
            <a:solidFill>
              <a:schemeClr val="bg1"/>
            </a:solidFill>
          </a:endParaRPr>
        </a:p>
      </dsp:txBody>
      <dsp:txXfrm>
        <a:off x="5432360" y="182913"/>
        <a:ext cx="1212216" cy="859265"/>
      </dsp:txXfrm>
    </dsp:sp>
    <dsp:sp modelId="{9B3CCF80-D348-4FA6-B565-2D6E22854798}">
      <dsp:nvSpPr>
        <dsp:cNvPr id="0" name=""/>
        <dsp:cNvSpPr/>
      </dsp:nvSpPr>
      <dsp:spPr>
        <a:xfrm rot="18360000">
          <a:off x="6681116" y="1721768"/>
          <a:ext cx="448394" cy="51645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a:off x="6708841" y="1879473"/>
        <a:ext cx="313876" cy="309871"/>
      </dsp:txXfrm>
    </dsp:sp>
    <dsp:sp modelId="{0E49B52A-2A68-4263-B61B-E303A10CC9FE}">
      <dsp:nvSpPr>
        <dsp:cNvPr id="0" name=""/>
        <dsp:cNvSpPr/>
      </dsp:nvSpPr>
      <dsp:spPr>
        <a:xfrm>
          <a:off x="6780415" y="493977"/>
          <a:ext cx="1526222" cy="1215183"/>
        </a:xfrm>
        <a:prstGeom prst="ellipse">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err="1" smtClean="0">
              <a:solidFill>
                <a:schemeClr val="bg1"/>
              </a:solidFill>
            </a:rPr>
            <a:t>تفارير</a:t>
          </a:r>
          <a:r>
            <a:rPr lang="ar-DZ" sz="3200" b="1" kern="1200" dirty="0" smtClean="0">
              <a:solidFill>
                <a:schemeClr val="bg1"/>
              </a:solidFill>
            </a:rPr>
            <a:t> </a:t>
          </a:r>
          <a:endParaRPr lang="fr-FR" sz="3200" b="1" kern="1200" dirty="0">
            <a:solidFill>
              <a:schemeClr val="bg1"/>
            </a:solidFill>
          </a:endParaRPr>
        </a:p>
      </dsp:txBody>
      <dsp:txXfrm>
        <a:off x="7003925" y="671936"/>
        <a:ext cx="1079202" cy="859265"/>
      </dsp:txXfrm>
    </dsp:sp>
    <dsp:sp modelId="{1902A32E-E37D-430B-9B59-9A8C43C71D15}">
      <dsp:nvSpPr>
        <dsp:cNvPr id="0" name=""/>
        <dsp:cNvSpPr/>
      </dsp:nvSpPr>
      <dsp:spPr>
        <a:xfrm rot="20520000">
          <a:off x="7318358" y="2453693"/>
          <a:ext cx="278982" cy="51645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a:off x="7320406" y="2569916"/>
        <a:ext cx="195287" cy="309871"/>
      </dsp:txXfrm>
    </dsp:sp>
    <dsp:sp modelId="{62B59160-4226-49B8-8123-67390258A53C}">
      <dsp:nvSpPr>
        <dsp:cNvPr id="0" name=""/>
        <dsp:cNvSpPr/>
      </dsp:nvSpPr>
      <dsp:spPr>
        <a:xfrm>
          <a:off x="7644480" y="1774256"/>
          <a:ext cx="1658446" cy="1215183"/>
        </a:xfrm>
        <a:prstGeom prst="ellipse">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تحليلات </a:t>
          </a:r>
          <a:endParaRPr lang="fr-FR" sz="3200" b="1" kern="1200" dirty="0">
            <a:solidFill>
              <a:schemeClr val="bg1"/>
            </a:solidFill>
          </a:endParaRPr>
        </a:p>
      </dsp:txBody>
      <dsp:txXfrm>
        <a:off x="7887354" y="1952215"/>
        <a:ext cx="1172698" cy="859265"/>
      </dsp:txXfrm>
    </dsp:sp>
    <dsp:sp modelId="{48AA0BB4-443B-4F04-B1AD-EA33B7D5C92D}">
      <dsp:nvSpPr>
        <dsp:cNvPr id="0" name=""/>
        <dsp:cNvSpPr/>
      </dsp:nvSpPr>
      <dsp:spPr>
        <a:xfrm rot="1080000">
          <a:off x="7313290" y="3372192"/>
          <a:ext cx="265295" cy="51645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a:off x="7315238" y="3463186"/>
        <a:ext cx="185707" cy="309871"/>
      </dsp:txXfrm>
    </dsp:sp>
    <dsp:sp modelId="{B8DD80D3-4F26-4C60-A285-CD0E6EE8E74D}">
      <dsp:nvSpPr>
        <dsp:cNvPr id="0" name=""/>
        <dsp:cNvSpPr/>
      </dsp:nvSpPr>
      <dsp:spPr>
        <a:xfrm>
          <a:off x="7612016" y="3356768"/>
          <a:ext cx="1723373" cy="1215183"/>
        </a:xfrm>
        <a:prstGeom prst="ellipse">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برمجيات</a:t>
          </a:r>
          <a:endParaRPr lang="fr-FR" sz="3200" b="1" kern="1200" dirty="0">
            <a:solidFill>
              <a:schemeClr val="bg1"/>
            </a:solidFill>
          </a:endParaRPr>
        </a:p>
      </dsp:txBody>
      <dsp:txXfrm>
        <a:off x="7864398" y="3534727"/>
        <a:ext cx="1218609" cy="859265"/>
      </dsp:txXfrm>
    </dsp:sp>
    <dsp:sp modelId="{E3777369-B21B-4C98-8D60-42F95E3FED8E}">
      <dsp:nvSpPr>
        <dsp:cNvPr id="0" name=""/>
        <dsp:cNvSpPr/>
      </dsp:nvSpPr>
      <dsp:spPr>
        <a:xfrm rot="3240000">
          <a:off x="6680899" y="4103757"/>
          <a:ext cx="442680" cy="51645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a:off x="6708271" y="4153328"/>
        <a:ext cx="309876" cy="309871"/>
      </dsp:txXfrm>
    </dsp:sp>
    <dsp:sp modelId="{A0D06F06-719C-4E6C-98D8-DE7218F2060E}">
      <dsp:nvSpPr>
        <dsp:cNvPr id="0" name=""/>
        <dsp:cNvSpPr/>
      </dsp:nvSpPr>
      <dsp:spPr>
        <a:xfrm>
          <a:off x="6725823" y="4637047"/>
          <a:ext cx="1635406" cy="1215183"/>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بيانات </a:t>
          </a:r>
          <a:endParaRPr lang="fr-FR" sz="3200" b="1" kern="1200" dirty="0">
            <a:solidFill>
              <a:schemeClr val="bg1"/>
            </a:solidFill>
          </a:endParaRPr>
        </a:p>
      </dsp:txBody>
      <dsp:txXfrm>
        <a:off x="6965323" y="4815006"/>
        <a:ext cx="1156406" cy="859265"/>
      </dsp:txXfrm>
    </dsp:sp>
    <dsp:sp modelId="{2F15132E-B1BC-4DC9-A5C2-8030D174D195}">
      <dsp:nvSpPr>
        <dsp:cNvPr id="0" name=""/>
        <dsp:cNvSpPr/>
      </dsp:nvSpPr>
      <dsp:spPr>
        <a:xfrm rot="5400000">
          <a:off x="5782778" y="4370936"/>
          <a:ext cx="511380" cy="51645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a:off x="5859485" y="4397520"/>
        <a:ext cx="357966" cy="309871"/>
      </dsp:txXfrm>
    </dsp:sp>
    <dsp:sp modelId="{CD5308DC-1518-44DB-9038-01F98A5E8A41}">
      <dsp:nvSpPr>
        <dsp:cNvPr id="0" name=""/>
        <dsp:cNvSpPr/>
      </dsp:nvSpPr>
      <dsp:spPr>
        <a:xfrm>
          <a:off x="5430876" y="5126070"/>
          <a:ext cx="1215183" cy="1215183"/>
        </a:xfrm>
        <a:prstGeom prst="ellipse">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نظام </a:t>
          </a:r>
          <a:endParaRPr lang="fr-FR" sz="3200" b="1" kern="1200" dirty="0">
            <a:solidFill>
              <a:schemeClr val="bg1"/>
            </a:solidFill>
          </a:endParaRPr>
        </a:p>
      </dsp:txBody>
      <dsp:txXfrm>
        <a:off x="5608835" y="5304029"/>
        <a:ext cx="859265" cy="859265"/>
      </dsp:txXfrm>
    </dsp:sp>
    <dsp:sp modelId="{1D91279B-564F-4892-A75C-4FCD6DC39008}">
      <dsp:nvSpPr>
        <dsp:cNvPr id="0" name=""/>
        <dsp:cNvSpPr/>
      </dsp:nvSpPr>
      <dsp:spPr>
        <a:xfrm rot="7560000">
          <a:off x="4924049" y="4124662"/>
          <a:ext cx="470917" cy="51645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rot="10800000">
        <a:off x="5036206" y="4170806"/>
        <a:ext cx="329642" cy="309871"/>
      </dsp:txXfrm>
    </dsp:sp>
    <dsp:sp modelId="{E8627D74-6861-4541-9845-4E4C20AD822D}">
      <dsp:nvSpPr>
        <dsp:cNvPr id="0" name=""/>
        <dsp:cNvSpPr/>
      </dsp:nvSpPr>
      <dsp:spPr>
        <a:xfrm>
          <a:off x="3925818" y="4637047"/>
          <a:ext cx="1215183" cy="1215183"/>
        </a:xfrm>
        <a:prstGeom prst="ellipse">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أفكار </a:t>
          </a:r>
          <a:endParaRPr lang="fr-FR" sz="3200" b="1" kern="1200" dirty="0">
            <a:solidFill>
              <a:schemeClr val="bg1"/>
            </a:solidFill>
          </a:endParaRPr>
        </a:p>
      </dsp:txBody>
      <dsp:txXfrm>
        <a:off x="4103777" y="4815006"/>
        <a:ext cx="859265" cy="859265"/>
      </dsp:txXfrm>
    </dsp:sp>
    <dsp:sp modelId="{74EA8863-58EC-474A-8694-ACFD9A124469}">
      <dsp:nvSpPr>
        <dsp:cNvPr id="0" name=""/>
        <dsp:cNvSpPr/>
      </dsp:nvSpPr>
      <dsp:spPr>
        <a:xfrm rot="9720000">
          <a:off x="4607466" y="3349675"/>
          <a:ext cx="185667" cy="51645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rot="10800000">
        <a:off x="4661803" y="3444360"/>
        <a:ext cx="129967" cy="309871"/>
      </dsp:txXfrm>
    </dsp:sp>
    <dsp:sp modelId="{DB2732A6-B039-42BF-AE69-176DA15C4775}">
      <dsp:nvSpPr>
        <dsp:cNvPr id="0" name=""/>
        <dsp:cNvSpPr/>
      </dsp:nvSpPr>
      <dsp:spPr>
        <a:xfrm>
          <a:off x="2538161" y="3356768"/>
          <a:ext cx="2130144" cy="1215183"/>
        </a:xfrm>
        <a:prstGeom prst="ellipse">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تكنولوجيا </a:t>
          </a:r>
          <a:endParaRPr lang="fr-FR" sz="3200" b="1" kern="1200" dirty="0">
            <a:solidFill>
              <a:schemeClr val="bg1"/>
            </a:solidFill>
          </a:endParaRPr>
        </a:p>
      </dsp:txBody>
      <dsp:txXfrm>
        <a:off x="2850113" y="3534727"/>
        <a:ext cx="1506240" cy="859265"/>
      </dsp:txXfrm>
    </dsp:sp>
    <dsp:sp modelId="{D4BE61C7-737B-4E24-864F-130C62B2B7AF}">
      <dsp:nvSpPr>
        <dsp:cNvPr id="0" name=""/>
        <dsp:cNvSpPr/>
      </dsp:nvSpPr>
      <dsp:spPr>
        <a:xfrm rot="11880000">
          <a:off x="4510860" y="2460144"/>
          <a:ext cx="256167" cy="51645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rot="10800000">
        <a:off x="4585829" y="2575309"/>
        <a:ext cx="179317" cy="309871"/>
      </dsp:txXfrm>
    </dsp:sp>
    <dsp:sp modelId="{18CE9E70-221E-4D8D-9D2D-6FAF46C7816D}">
      <dsp:nvSpPr>
        <dsp:cNvPr id="0" name=""/>
        <dsp:cNvSpPr/>
      </dsp:nvSpPr>
      <dsp:spPr>
        <a:xfrm>
          <a:off x="2719533" y="1774256"/>
          <a:ext cx="1767399" cy="1215183"/>
        </a:xfrm>
        <a:prstGeom prst="ellipse">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معلومات </a:t>
          </a:r>
          <a:endParaRPr lang="fr-FR" sz="3200" b="1" kern="1200" dirty="0">
            <a:solidFill>
              <a:schemeClr val="bg1"/>
            </a:solidFill>
          </a:endParaRPr>
        </a:p>
      </dsp:txBody>
      <dsp:txXfrm>
        <a:off x="2978363" y="1952215"/>
        <a:ext cx="1249739" cy="859265"/>
      </dsp:txXfrm>
    </dsp:sp>
    <dsp:sp modelId="{2DF76748-DB5B-4786-AEFC-8790916D6957}">
      <dsp:nvSpPr>
        <dsp:cNvPr id="0" name=""/>
        <dsp:cNvSpPr/>
      </dsp:nvSpPr>
      <dsp:spPr>
        <a:xfrm rot="14040000">
          <a:off x="4924049" y="1705093"/>
          <a:ext cx="470917" cy="51645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fr-FR" sz="3200" b="1" kern="1200">
            <a:solidFill>
              <a:schemeClr val="bg1"/>
            </a:solidFill>
          </a:endParaRPr>
        </a:p>
      </dsp:txBody>
      <dsp:txXfrm rot="10800000">
        <a:off x="5036206" y="1865531"/>
        <a:ext cx="329642" cy="309871"/>
      </dsp:txXfrm>
    </dsp:sp>
    <dsp:sp modelId="{4CF7E20E-1750-49E0-9A18-72FD3D6DD2D3}">
      <dsp:nvSpPr>
        <dsp:cNvPr id="0" name=""/>
        <dsp:cNvSpPr/>
      </dsp:nvSpPr>
      <dsp:spPr>
        <a:xfrm>
          <a:off x="3925818" y="493977"/>
          <a:ext cx="1215183" cy="1215183"/>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أدوات</a:t>
          </a:r>
          <a:endParaRPr lang="fr-FR" sz="3200" b="1" kern="1200" dirty="0">
            <a:solidFill>
              <a:schemeClr val="bg1"/>
            </a:solidFill>
          </a:endParaRPr>
        </a:p>
      </dsp:txBody>
      <dsp:txXfrm>
        <a:off x="4103777" y="671936"/>
        <a:ext cx="859265" cy="8592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CEE67-F99B-4392-B224-ED9624592D0E}">
      <dsp:nvSpPr>
        <dsp:cNvPr id="0" name=""/>
        <dsp:cNvSpPr/>
      </dsp:nvSpPr>
      <dsp:spPr>
        <a:xfrm>
          <a:off x="5849" y="1001620"/>
          <a:ext cx="1625084" cy="162508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DZ" sz="3500" b="1" kern="1200" dirty="0" smtClean="0"/>
            <a:t>جمع البيانات</a:t>
          </a:r>
          <a:endParaRPr lang="fr-FR" sz="3500" b="1" kern="1200" dirty="0"/>
        </a:p>
      </dsp:txBody>
      <dsp:txXfrm>
        <a:off x="243837" y="1239608"/>
        <a:ext cx="1149108" cy="1149108"/>
      </dsp:txXfrm>
    </dsp:sp>
    <dsp:sp modelId="{1DE4A0B0-61B1-48A3-936B-07BDA18FC3BB}">
      <dsp:nvSpPr>
        <dsp:cNvPr id="0" name=""/>
        <dsp:cNvSpPr/>
      </dsp:nvSpPr>
      <dsp:spPr>
        <a:xfrm>
          <a:off x="1762890" y="1342888"/>
          <a:ext cx="942549" cy="942549"/>
        </a:xfrm>
        <a:prstGeom prst="mathPlus">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r-FR" sz="1500" b="1" kern="1200"/>
        </a:p>
      </dsp:txBody>
      <dsp:txXfrm>
        <a:off x="1887825" y="1703319"/>
        <a:ext cx="692679" cy="221687"/>
      </dsp:txXfrm>
    </dsp:sp>
    <dsp:sp modelId="{372D8674-F7A0-4D73-A490-BC8CD0ED55B2}">
      <dsp:nvSpPr>
        <dsp:cNvPr id="0" name=""/>
        <dsp:cNvSpPr/>
      </dsp:nvSpPr>
      <dsp:spPr>
        <a:xfrm>
          <a:off x="2837396" y="1016441"/>
          <a:ext cx="1625084" cy="1595442"/>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DZ" sz="3500" b="1" kern="1200" dirty="0" smtClean="0"/>
            <a:t>عملية التحليل</a:t>
          </a:r>
          <a:endParaRPr lang="fr-FR" sz="3500" b="1" kern="1200" dirty="0"/>
        </a:p>
      </dsp:txBody>
      <dsp:txXfrm>
        <a:off x="3075384" y="1250088"/>
        <a:ext cx="1149108" cy="1128148"/>
      </dsp:txXfrm>
    </dsp:sp>
    <dsp:sp modelId="{2AE7F084-E89C-431F-AA60-67B1C72A6126}">
      <dsp:nvSpPr>
        <dsp:cNvPr id="0" name=""/>
        <dsp:cNvSpPr/>
      </dsp:nvSpPr>
      <dsp:spPr>
        <a:xfrm>
          <a:off x="4594437" y="1342888"/>
          <a:ext cx="942549" cy="942549"/>
        </a:xfrm>
        <a:prstGeom prst="mathPlus">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r-FR" sz="1500" b="1" kern="1200"/>
        </a:p>
      </dsp:txBody>
      <dsp:txXfrm>
        <a:off x="4719372" y="1703319"/>
        <a:ext cx="692679" cy="221687"/>
      </dsp:txXfrm>
    </dsp:sp>
    <dsp:sp modelId="{93AB5105-6C1B-4023-8089-8A8CE2E934A2}">
      <dsp:nvSpPr>
        <dsp:cNvPr id="0" name=""/>
        <dsp:cNvSpPr/>
      </dsp:nvSpPr>
      <dsp:spPr>
        <a:xfrm>
          <a:off x="5668943" y="1001620"/>
          <a:ext cx="1625084" cy="162508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DZ" sz="3500" b="1" kern="1200" dirty="0" smtClean="0"/>
            <a:t>إصدار تقارير</a:t>
          </a:r>
          <a:endParaRPr lang="fr-FR" sz="3500" b="1" kern="1200" dirty="0"/>
        </a:p>
      </dsp:txBody>
      <dsp:txXfrm>
        <a:off x="5906931" y="1239608"/>
        <a:ext cx="1149108" cy="1149108"/>
      </dsp:txXfrm>
    </dsp:sp>
    <dsp:sp modelId="{2F85F8CC-FFA5-4372-915B-AACB21D4452A}">
      <dsp:nvSpPr>
        <dsp:cNvPr id="0" name=""/>
        <dsp:cNvSpPr/>
      </dsp:nvSpPr>
      <dsp:spPr>
        <a:xfrm>
          <a:off x="7425985" y="1342888"/>
          <a:ext cx="942549" cy="942549"/>
        </a:xfrm>
        <a:prstGeom prst="mathEqual">
          <a:avLst/>
        </a:prstGeom>
        <a:gradFill rotWithShape="0">
          <a:gsLst>
            <a:gs pos="0">
              <a:schemeClr val="accent1">
                <a:tint val="60000"/>
                <a:hueOff val="0"/>
                <a:satOff val="0"/>
                <a:lumOff val="0"/>
                <a:alphaOff val="0"/>
                <a:tint val="98000"/>
                <a:lumMod val="100000"/>
              </a:schemeClr>
            </a:gs>
            <a:gs pos="100000">
              <a:schemeClr val="accent1">
                <a:tint val="6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fr-FR" sz="2800" b="1" kern="1200"/>
        </a:p>
      </dsp:txBody>
      <dsp:txXfrm>
        <a:off x="7550920" y="1537053"/>
        <a:ext cx="692679" cy="554219"/>
      </dsp:txXfrm>
    </dsp:sp>
    <dsp:sp modelId="{8F59A2FD-72AE-42C7-A09C-7ABC3B8D7296}">
      <dsp:nvSpPr>
        <dsp:cNvPr id="0" name=""/>
        <dsp:cNvSpPr/>
      </dsp:nvSpPr>
      <dsp:spPr>
        <a:xfrm>
          <a:off x="8506340" y="1025663"/>
          <a:ext cx="1625084" cy="165015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DZ" sz="3500" b="1" kern="1200" dirty="0" smtClean="0"/>
            <a:t>اتخاذ القرار</a:t>
          </a:r>
          <a:endParaRPr lang="fr-FR" sz="3500" b="1" kern="1200" dirty="0"/>
        </a:p>
      </dsp:txBody>
      <dsp:txXfrm>
        <a:off x="8744328" y="1267323"/>
        <a:ext cx="1149108" cy="11668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08266-2DFD-4EB6-8DE9-D09A05A4D603}">
      <dsp:nvSpPr>
        <dsp:cNvPr id="0" name=""/>
        <dsp:cNvSpPr/>
      </dsp:nvSpPr>
      <dsp:spPr>
        <a:xfrm>
          <a:off x="467111" y="797917"/>
          <a:ext cx="8326616" cy="75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rtl="1">
            <a:lnSpc>
              <a:spcPct val="90000"/>
            </a:lnSpc>
            <a:spcBef>
              <a:spcPct val="0"/>
            </a:spcBef>
            <a:spcAft>
              <a:spcPct val="35000"/>
            </a:spcAft>
          </a:pPr>
          <a:r>
            <a:rPr lang="ar-DZ" sz="4000" b="1" kern="1200" dirty="0" smtClean="0"/>
            <a:t>تحسين عملية صنع القرار</a:t>
          </a:r>
          <a:endParaRPr lang="fr-FR" sz="4000" b="1" kern="1200" dirty="0"/>
        </a:p>
      </dsp:txBody>
      <dsp:txXfrm>
        <a:off x="467111" y="797917"/>
        <a:ext cx="8326616" cy="756965"/>
      </dsp:txXfrm>
    </dsp:sp>
    <dsp:sp modelId="{1B95B574-73F8-4005-A18B-EF3AADDEBF4F}">
      <dsp:nvSpPr>
        <dsp:cNvPr id="0" name=""/>
        <dsp:cNvSpPr/>
      </dsp:nvSpPr>
      <dsp:spPr>
        <a:xfrm>
          <a:off x="467111" y="1554882"/>
          <a:ext cx="1110215" cy="185035"/>
        </a:xfrm>
        <a:prstGeom prst="parallelogram">
          <a:avLst>
            <a:gd name="adj" fmla="val 14084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5E9C10-FFD7-4AD7-BA1E-5B57FD43585F}">
      <dsp:nvSpPr>
        <dsp:cNvPr id="0" name=""/>
        <dsp:cNvSpPr/>
      </dsp:nvSpPr>
      <dsp:spPr>
        <a:xfrm>
          <a:off x="1642089" y="1554882"/>
          <a:ext cx="1110215" cy="185035"/>
        </a:xfrm>
        <a:prstGeom prst="parallelogram">
          <a:avLst>
            <a:gd name="adj" fmla="val 14084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977FCA-F8E5-421B-AC8F-327C47076541}">
      <dsp:nvSpPr>
        <dsp:cNvPr id="0" name=""/>
        <dsp:cNvSpPr/>
      </dsp:nvSpPr>
      <dsp:spPr>
        <a:xfrm>
          <a:off x="2817067" y="1554882"/>
          <a:ext cx="1110215" cy="185035"/>
        </a:xfrm>
        <a:prstGeom prst="parallelogram">
          <a:avLst>
            <a:gd name="adj" fmla="val 14084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D596DF1-3AE3-4939-9AEB-C8CE7881E6EA}">
      <dsp:nvSpPr>
        <dsp:cNvPr id="0" name=""/>
        <dsp:cNvSpPr/>
      </dsp:nvSpPr>
      <dsp:spPr>
        <a:xfrm>
          <a:off x="3992046" y="1554882"/>
          <a:ext cx="1110215" cy="185035"/>
        </a:xfrm>
        <a:prstGeom prst="parallelogram">
          <a:avLst>
            <a:gd name="adj" fmla="val 14084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B5FF4E-0424-47F2-8FD7-12538D3F1A9B}">
      <dsp:nvSpPr>
        <dsp:cNvPr id="0" name=""/>
        <dsp:cNvSpPr/>
      </dsp:nvSpPr>
      <dsp:spPr>
        <a:xfrm>
          <a:off x="5167024" y="1554882"/>
          <a:ext cx="1110215" cy="185035"/>
        </a:xfrm>
        <a:prstGeom prst="parallelogram">
          <a:avLst>
            <a:gd name="adj" fmla="val 14084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C450B4-2DC0-4569-B0FF-EB51F571FA18}">
      <dsp:nvSpPr>
        <dsp:cNvPr id="0" name=""/>
        <dsp:cNvSpPr/>
      </dsp:nvSpPr>
      <dsp:spPr>
        <a:xfrm>
          <a:off x="6342002" y="1554882"/>
          <a:ext cx="1110215" cy="185035"/>
        </a:xfrm>
        <a:prstGeom prst="parallelogram">
          <a:avLst>
            <a:gd name="adj" fmla="val 14084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50C6E1-884D-46CE-8267-E08EEA5F8E0B}">
      <dsp:nvSpPr>
        <dsp:cNvPr id="0" name=""/>
        <dsp:cNvSpPr/>
      </dsp:nvSpPr>
      <dsp:spPr>
        <a:xfrm>
          <a:off x="7516980" y="1554882"/>
          <a:ext cx="1110215" cy="185035"/>
        </a:xfrm>
        <a:prstGeom prst="parallelogram">
          <a:avLst>
            <a:gd name="adj" fmla="val 14084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B752C7-4631-4EAC-88A9-C10D76B73B37}">
      <dsp:nvSpPr>
        <dsp:cNvPr id="0" name=""/>
        <dsp:cNvSpPr/>
      </dsp:nvSpPr>
      <dsp:spPr>
        <a:xfrm>
          <a:off x="467111" y="1853924"/>
          <a:ext cx="8326616" cy="75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rtl="1">
            <a:lnSpc>
              <a:spcPct val="90000"/>
            </a:lnSpc>
            <a:spcBef>
              <a:spcPct val="0"/>
            </a:spcBef>
            <a:spcAft>
              <a:spcPct val="35000"/>
            </a:spcAft>
          </a:pPr>
          <a:r>
            <a:rPr lang="ar-DZ" sz="4000" b="1" kern="1200" dirty="0" smtClean="0"/>
            <a:t>تحسين الأداء والعمليات</a:t>
          </a:r>
          <a:endParaRPr lang="fr-FR" sz="4000" b="1" kern="1200" dirty="0"/>
        </a:p>
      </dsp:txBody>
      <dsp:txXfrm>
        <a:off x="467111" y="1853924"/>
        <a:ext cx="8326616" cy="756965"/>
      </dsp:txXfrm>
    </dsp:sp>
    <dsp:sp modelId="{A41C07C8-4D0F-4A31-8582-17E667502C42}">
      <dsp:nvSpPr>
        <dsp:cNvPr id="0" name=""/>
        <dsp:cNvSpPr/>
      </dsp:nvSpPr>
      <dsp:spPr>
        <a:xfrm>
          <a:off x="467111" y="2610889"/>
          <a:ext cx="1110215" cy="185035"/>
        </a:xfrm>
        <a:prstGeom prst="parallelogram">
          <a:avLst>
            <a:gd name="adj" fmla="val 14084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658F0B-A883-45DF-B797-828AC1AE37FB}">
      <dsp:nvSpPr>
        <dsp:cNvPr id="0" name=""/>
        <dsp:cNvSpPr/>
      </dsp:nvSpPr>
      <dsp:spPr>
        <a:xfrm>
          <a:off x="1642089" y="2610889"/>
          <a:ext cx="1110215" cy="185035"/>
        </a:xfrm>
        <a:prstGeom prst="parallelogram">
          <a:avLst>
            <a:gd name="adj" fmla="val 14084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A934B2-4A9A-4D03-ACFC-E2F0190D52D0}">
      <dsp:nvSpPr>
        <dsp:cNvPr id="0" name=""/>
        <dsp:cNvSpPr/>
      </dsp:nvSpPr>
      <dsp:spPr>
        <a:xfrm>
          <a:off x="2817067" y="2610889"/>
          <a:ext cx="1110215" cy="185035"/>
        </a:xfrm>
        <a:prstGeom prst="parallelogram">
          <a:avLst>
            <a:gd name="adj" fmla="val 14084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6E6832-0557-4881-ABB5-39C33E06EC72}">
      <dsp:nvSpPr>
        <dsp:cNvPr id="0" name=""/>
        <dsp:cNvSpPr/>
      </dsp:nvSpPr>
      <dsp:spPr>
        <a:xfrm>
          <a:off x="3992046" y="2610889"/>
          <a:ext cx="1110215" cy="185035"/>
        </a:xfrm>
        <a:prstGeom prst="parallelogram">
          <a:avLst>
            <a:gd name="adj" fmla="val 14084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118336-995C-4680-881C-1704A4B21E97}">
      <dsp:nvSpPr>
        <dsp:cNvPr id="0" name=""/>
        <dsp:cNvSpPr/>
      </dsp:nvSpPr>
      <dsp:spPr>
        <a:xfrm>
          <a:off x="5167024" y="2610889"/>
          <a:ext cx="1110215" cy="185035"/>
        </a:xfrm>
        <a:prstGeom prst="parallelogram">
          <a:avLst>
            <a:gd name="adj" fmla="val 14084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AC4FC7-6D43-47AC-A66D-E107C8254F56}">
      <dsp:nvSpPr>
        <dsp:cNvPr id="0" name=""/>
        <dsp:cNvSpPr/>
      </dsp:nvSpPr>
      <dsp:spPr>
        <a:xfrm>
          <a:off x="6342002" y="2610889"/>
          <a:ext cx="1110215" cy="185035"/>
        </a:xfrm>
        <a:prstGeom prst="parallelogram">
          <a:avLst>
            <a:gd name="adj" fmla="val 14084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0B6B8B-721C-4F47-B69B-6526662F0BAA}">
      <dsp:nvSpPr>
        <dsp:cNvPr id="0" name=""/>
        <dsp:cNvSpPr/>
      </dsp:nvSpPr>
      <dsp:spPr>
        <a:xfrm>
          <a:off x="7516980" y="2610889"/>
          <a:ext cx="1110215" cy="185035"/>
        </a:xfrm>
        <a:prstGeom prst="parallelogram">
          <a:avLst>
            <a:gd name="adj" fmla="val 14084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BE0CA4-6C77-4FBA-AEA0-FF55BFB98608}">
      <dsp:nvSpPr>
        <dsp:cNvPr id="0" name=""/>
        <dsp:cNvSpPr/>
      </dsp:nvSpPr>
      <dsp:spPr>
        <a:xfrm>
          <a:off x="467111" y="2909930"/>
          <a:ext cx="8326616" cy="75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rtl="1">
            <a:lnSpc>
              <a:spcPct val="90000"/>
            </a:lnSpc>
            <a:spcBef>
              <a:spcPct val="0"/>
            </a:spcBef>
            <a:spcAft>
              <a:spcPct val="35000"/>
            </a:spcAft>
          </a:pPr>
          <a:r>
            <a:rPr lang="ar-DZ" sz="4000" b="1" kern="1200" dirty="0" smtClean="0"/>
            <a:t>تحسين خدمة العملاء وتحقيق رضاهم وولائهم</a:t>
          </a:r>
          <a:endParaRPr lang="fr-FR" sz="4000" b="1" kern="1200" dirty="0"/>
        </a:p>
      </dsp:txBody>
      <dsp:txXfrm>
        <a:off x="467111" y="2909930"/>
        <a:ext cx="8326616" cy="756965"/>
      </dsp:txXfrm>
    </dsp:sp>
    <dsp:sp modelId="{67184F4C-99A5-4DAD-A69D-659AC5CCF9BE}">
      <dsp:nvSpPr>
        <dsp:cNvPr id="0" name=""/>
        <dsp:cNvSpPr/>
      </dsp:nvSpPr>
      <dsp:spPr>
        <a:xfrm>
          <a:off x="467111" y="3666895"/>
          <a:ext cx="1110215" cy="185035"/>
        </a:xfrm>
        <a:prstGeom prst="parallelogram">
          <a:avLst>
            <a:gd name="adj" fmla="val 14084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68D44B-601D-4850-B012-FBAFD1A06EE3}">
      <dsp:nvSpPr>
        <dsp:cNvPr id="0" name=""/>
        <dsp:cNvSpPr/>
      </dsp:nvSpPr>
      <dsp:spPr>
        <a:xfrm>
          <a:off x="1642089" y="3666895"/>
          <a:ext cx="1110215" cy="185035"/>
        </a:xfrm>
        <a:prstGeom prst="parallelogram">
          <a:avLst>
            <a:gd name="adj" fmla="val 14084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6B5CAD-CC4D-4948-83E8-4EB44627D550}">
      <dsp:nvSpPr>
        <dsp:cNvPr id="0" name=""/>
        <dsp:cNvSpPr/>
      </dsp:nvSpPr>
      <dsp:spPr>
        <a:xfrm>
          <a:off x="2817067" y="3666895"/>
          <a:ext cx="1110215" cy="185035"/>
        </a:xfrm>
        <a:prstGeom prst="parallelogram">
          <a:avLst>
            <a:gd name="adj" fmla="val 14084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EC454FE-3C16-406B-A8EE-98C4FCCE565B}">
      <dsp:nvSpPr>
        <dsp:cNvPr id="0" name=""/>
        <dsp:cNvSpPr/>
      </dsp:nvSpPr>
      <dsp:spPr>
        <a:xfrm>
          <a:off x="3992046" y="3666895"/>
          <a:ext cx="1110215" cy="185035"/>
        </a:xfrm>
        <a:prstGeom prst="parallelogram">
          <a:avLst>
            <a:gd name="adj" fmla="val 14084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61EC27-3F54-4AD0-8FCC-09E73A60D34A}">
      <dsp:nvSpPr>
        <dsp:cNvPr id="0" name=""/>
        <dsp:cNvSpPr/>
      </dsp:nvSpPr>
      <dsp:spPr>
        <a:xfrm>
          <a:off x="5167024" y="3666895"/>
          <a:ext cx="1110215" cy="185035"/>
        </a:xfrm>
        <a:prstGeom prst="parallelogram">
          <a:avLst>
            <a:gd name="adj" fmla="val 14084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DABBC4-85A3-451B-A69A-ACC8DD1B4FB4}">
      <dsp:nvSpPr>
        <dsp:cNvPr id="0" name=""/>
        <dsp:cNvSpPr/>
      </dsp:nvSpPr>
      <dsp:spPr>
        <a:xfrm>
          <a:off x="6342002" y="3666895"/>
          <a:ext cx="1110215" cy="185035"/>
        </a:xfrm>
        <a:prstGeom prst="parallelogram">
          <a:avLst>
            <a:gd name="adj" fmla="val 14084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6BC954-4E61-45E2-8AC0-15FBBCAE94F9}">
      <dsp:nvSpPr>
        <dsp:cNvPr id="0" name=""/>
        <dsp:cNvSpPr/>
      </dsp:nvSpPr>
      <dsp:spPr>
        <a:xfrm>
          <a:off x="7516980" y="3666895"/>
          <a:ext cx="1110215" cy="185035"/>
        </a:xfrm>
        <a:prstGeom prst="parallelogram">
          <a:avLst>
            <a:gd name="adj" fmla="val 14084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58D843-4CE2-447F-A607-6D49390DB38C}">
      <dsp:nvSpPr>
        <dsp:cNvPr id="0" name=""/>
        <dsp:cNvSpPr/>
      </dsp:nvSpPr>
      <dsp:spPr>
        <a:xfrm>
          <a:off x="467111" y="3965937"/>
          <a:ext cx="8326616" cy="75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rtl="1">
            <a:lnSpc>
              <a:spcPct val="90000"/>
            </a:lnSpc>
            <a:spcBef>
              <a:spcPct val="0"/>
            </a:spcBef>
            <a:spcAft>
              <a:spcPct val="35000"/>
            </a:spcAft>
          </a:pPr>
          <a:r>
            <a:rPr lang="ar-DZ" sz="4000" b="1" kern="1200" dirty="0" smtClean="0"/>
            <a:t>تحقيق ميزة تنافسية مستدامة </a:t>
          </a:r>
          <a:endParaRPr lang="fr-FR" sz="4000" b="1" kern="1200" dirty="0"/>
        </a:p>
      </dsp:txBody>
      <dsp:txXfrm>
        <a:off x="467111" y="3965937"/>
        <a:ext cx="8326616" cy="756965"/>
      </dsp:txXfrm>
    </dsp:sp>
    <dsp:sp modelId="{C22A698C-460D-41F4-99A0-DB90FED03837}">
      <dsp:nvSpPr>
        <dsp:cNvPr id="0" name=""/>
        <dsp:cNvSpPr/>
      </dsp:nvSpPr>
      <dsp:spPr>
        <a:xfrm>
          <a:off x="467111" y="4722902"/>
          <a:ext cx="1110215" cy="185035"/>
        </a:xfrm>
        <a:prstGeom prst="parallelogram">
          <a:avLst>
            <a:gd name="adj" fmla="val 14084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E1CFAF-8DBB-4BD8-A9DA-D20658997B2F}">
      <dsp:nvSpPr>
        <dsp:cNvPr id="0" name=""/>
        <dsp:cNvSpPr/>
      </dsp:nvSpPr>
      <dsp:spPr>
        <a:xfrm>
          <a:off x="1642089" y="4722902"/>
          <a:ext cx="1110215" cy="185035"/>
        </a:xfrm>
        <a:prstGeom prst="parallelogram">
          <a:avLst>
            <a:gd name="adj" fmla="val 14084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344153-F0A3-4F64-8CE7-9563BF4B7050}">
      <dsp:nvSpPr>
        <dsp:cNvPr id="0" name=""/>
        <dsp:cNvSpPr/>
      </dsp:nvSpPr>
      <dsp:spPr>
        <a:xfrm>
          <a:off x="2817067" y="4722902"/>
          <a:ext cx="1110215" cy="185035"/>
        </a:xfrm>
        <a:prstGeom prst="parallelogram">
          <a:avLst>
            <a:gd name="adj" fmla="val 14084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901FF73-0329-41F6-9A9B-B93495A89D20}">
      <dsp:nvSpPr>
        <dsp:cNvPr id="0" name=""/>
        <dsp:cNvSpPr/>
      </dsp:nvSpPr>
      <dsp:spPr>
        <a:xfrm>
          <a:off x="3992046" y="4722902"/>
          <a:ext cx="1110215" cy="185035"/>
        </a:xfrm>
        <a:prstGeom prst="parallelogram">
          <a:avLst>
            <a:gd name="adj" fmla="val 14084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9B7B0-75CB-4917-85DB-AEB2314B4A78}">
      <dsp:nvSpPr>
        <dsp:cNvPr id="0" name=""/>
        <dsp:cNvSpPr/>
      </dsp:nvSpPr>
      <dsp:spPr>
        <a:xfrm>
          <a:off x="5167024" y="4722902"/>
          <a:ext cx="1110215" cy="185035"/>
        </a:xfrm>
        <a:prstGeom prst="parallelogram">
          <a:avLst>
            <a:gd name="adj" fmla="val 14084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4DD776-9EAE-4856-887D-EB4259F7EF4A}">
      <dsp:nvSpPr>
        <dsp:cNvPr id="0" name=""/>
        <dsp:cNvSpPr/>
      </dsp:nvSpPr>
      <dsp:spPr>
        <a:xfrm>
          <a:off x="6342002" y="4722902"/>
          <a:ext cx="1110215" cy="185035"/>
        </a:xfrm>
        <a:prstGeom prst="parallelogram">
          <a:avLst>
            <a:gd name="adj" fmla="val 14084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65C8BF-B9E6-4587-A2A7-49AD3EA06174}">
      <dsp:nvSpPr>
        <dsp:cNvPr id="0" name=""/>
        <dsp:cNvSpPr/>
      </dsp:nvSpPr>
      <dsp:spPr>
        <a:xfrm>
          <a:off x="7516980" y="4722902"/>
          <a:ext cx="1110215" cy="185035"/>
        </a:xfrm>
        <a:prstGeom prst="parallelogram">
          <a:avLst>
            <a:gd name="adj" fmla="val 14084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95559-A7A3-499F-8CC3-695CA4C0E318}">
      <dsp:nvSpPr>
        <dsp:cNvPr id="0" name=""/>
        <dsp:cNvSpPr/>
      </dsp:nvSpPr>
      <dsp:spPr>
        <a:xfrm>
          <a:off x="0" y="-843323"/>
          <a:ext cx="11573301" cy="7877621"/>
        </a:xfrm>
        <a:prstGeom prst="leftRightRibbon">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548617A-C3AD-4C65-80A2-3F130D83091D}">
      <dsp:nvSpPr>
        <dsp:cNvPr id="0" name=""/>
        <dsp:cNvSpPr/>
      </dsp:nvSpPr>
      <dsp:spPr>
        <a:xfrm>
          <a:off x="270212" y="1590957"/>
          <a:ext cx="5112710" cy="2268366"/>
        </a:xfrm>
        <a:prstGeom prst="rect">
          <a:avLst/>
        </a:prstGeom>
        <a:noFill/>
        <a:ln>
          <a:noFill/>
        </a:ln>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149352" rIns="0" bIns="160020" numCol="1" spcCol="1270" anchor="ctr" anchorCtr="0">
          <a:noAutofit/>
        </a:bodyPr>
        <a:lstStyle/>
        <a:p>
          <a:pPr lvl="0" algn="r" defTabSz="1866900" rtl="1">
            <a:lnSpc>
              <a:spcPct val="90000"/>
            </a:lnSpc>
            <a:spcBef>
              <a:spcPct val="0"/>
            </a:spcBef>
            <a:spcAft>
              <a:spcPct val="35000"/>
            </a:spcAft>
          </a:pPr>
          <a:r>
            <a:rPr lang="ar-DZ" sz="4200" kern="1200" dirty="0" smtClean="0">
              <a:solidFill>
                <a:srgbClr val="FF0000"/>
              </a:solidFill>
              <a:cs typeface="+mj-cs"/>
            </a:rPr>
            <a:t>اليقظة هي الفعل ، بينما الذكاء هو رد الفعل</a:t>
          </a:r>
          <a:r>
            <a:rPr lang="ar-DZ" sz="4200" kern="1200" dirty="0" smtClean="0"/>
            <a:t> </a:t>
          </a:r>
          <a:endParaRPr lang="fr-FR" sz="4200" kern="1200" dirty="0"/>
        </a:p>
      </dsp:txBody>
      <dsp:txXfrm>
        <a:off x="270212" y="1590957"/>
        <a:ext cx="5112710" cy="2268366"/>
      </dsp:txXfrm>
    </dsp:sp>
    <dsp:sp modelId="{67E8F312-7501-4E3B-BA68-5DBD769E307D}">
      <dsp:nvSpPr>
        <dsp:cNvPr id="0" name=""/>
        <dsp:cNvSpPr/>
      </dsp:nvSpPr>
      <dsp:spPr>
        <a:xfrm>
          <a:off x="5484149" y="2329891"/>
          <a:ext cx="4513587" cy="3177914"/>
        </a:xfrm>
        <a:prstGeom prst="rect">
          <a:avLst/>
        </a:prstGeom>
        <a:noFill/>
        <a:ln>
          <a:noFill/>
        </a:ln>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lvl="0" algn="r" defTabSz="1066800" rtl="1">
            <a:lnSpc>
              <a:spcPct val="90000"/>
            </a:lnSpc>
            <a:spcBef>
              <a:spcPct val="0"/>
            </a:spcBef>
            <a:spcAft>
              <a:spcPct val="35000"/>
            </a:spcAft>
          </a:pPr>
          <a:r>
            <a:rPr lang="ar-DZ" sz="2400" b="1" kern="1200" dirty="0" smtClean="0"/>
            <a:t>اليقظة مرحلة من مراحل الذكاء الاقتصادي وتنتهي هاته العملية بتحصيل، تحليل ونشر المعلومات </a:t>
          </a:r>
        </a:p>
        <a:p>
          <a:pPr lvl="0" algn="r" defTabSz="1066800" rtl="1">
            <a:lnSpc>
              <a:spcPct val="90000"/>
            </a:lnSpc>
            <a:spcBef>
              <a:spcPct val="0"/>
            </a:spcBef>
            <a:spcAft>
              <a:spcPct val="35000"/>
            </a:spcAft>
          </a:pPr>
          <a:r>
            <a:rPr lang="ar-DZ" sz="2400" b="1" kern="1200" dirty="0" smtClean="0"/>
            <a:t>الذكاء أشمل من هذا المفهوم فهو يتجاوز اليقظة في توجيه المعلومات كمؤشرات لاتخاذ القرار </a:t>
          </a:r>
          <a:r>
            <a:rPr lang="ar-DZ" sz="2400" b="1" kern="1200" dirty="0" err="1" smtClean="0"/>
            <a:t>الإستراتيجي</a:t>
          </a:r>
          <a:r>
            <a:rPr lang="ar-DZ" sz="2400" b="1" kern="1200" dirty="0" smtClean="0"/>
            <a:t> بما يخدم أهداف المؤسسة والدولة</a:t>
          </a:r>
          <a:endParaRPr lang="fr-FR" sz="2400" b="1" kern="1200" dirty="0"/>
        </a:p>
      </dsp:txBody>
      <dsp:txXfrm>
        <a:off x="5484149" y="2329891"/>
        <a:ext cx="4513587" cy="31779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9417-03C0-4CD6-AC3E-9EA1CF635F9B}">
      <dsp:nvSpPr>
        <dsp:cNvPr id="0" name=""/>
        <dsp:cNvSpPr/>
      </dsp:nvSpPr>
      <dsp:spPr>
        <a:xfrm rot="5400000">
          <a:off x="-323109" y="247956"/>
          <a:ext cx="1622437" cy="113570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DZ" sz="2800" b="1" kern="1200" dirty="0" smtClean="0">
              <a:solidFill>
                <a:schemeClr val="accent3">
                  <a:lumMod val="20000"/>
                  <a:lumOff val="80000"/>
                </a:schemeClr>
              </a:solidFill>
              <a:cs typeface="+mj-cs"/>
            </a:rPr>
            <a:t>ذكاء السوق </a:t>
          </a:r>
          <a:endParaRPr lang="fr-FR" sz="2800" b="1" kern="1200" dirty="0">
            <a:solidFill>
              <a:schemeClr val="accent3">
                <a:lumMod val="20000"/>
                <a:lumOff val="80000"/>
              </a:schemeClr>
            </a:solidFill>
            <a:cs typeface="+mj-cs"/>
          </a:endParaRPr>
        </a:p>
      </dsp:txBody>
      <dsp:txXfrm rot="-5400000">
        <a:off x="-79743" y="572443"/>
        <a:ext cx="1135706" cy="486731"/>
      </dsp:txXfrm>
    </dsp:sp>
    <dsp:sp modelId="{055C78F7-F62F-4882-9F75-D2F528D9D4BC}">
      <dsp:nvSpPr>
        <dsp:cNvPr id="0" name=""/>
        <dsp:cNvSpPr/>
      </dsp:nvSpPr>
      <dsp:spPr>
        <a:xfrm rot="5400000">
          <a:off x="5508354" y="-4447801"/>
          <a:ext cx="1055138" cy="99599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b="1" kern="1200" dirty="0" smtClean="0">
              <a:cs typeface="+mj-cs"/>
            </a:rPr>
            <a:t>وضع خريطة للتوجهات الحالية والمستقبلية لحاجات وتفضيلات المستهلك ،الأسواق الجديدة، التسويق ، التوزيع ، تجزئة السوق ,,,</a:t>
          </a:r>
          <a:endParaRPr lang="fr-FR" sz="2400" b="1" kern="1200" dirty="0">
            <a:cs typeface="+mj-cs"/>
          </a:endParaRPr>
        </a:p>
      </dsp:txBody>
      <dsp:txXfrm rot="-5400000">
        <a:off x="1055962" y="56099"/>
        <a:ext cx="9908414" cy="952122"/>
      </dsp:txXfrm>
    </dsp:sp>
    <dsp:sp modelId="{35AE6373-8F4C-402E-81C8-339467D7282F}">
      <dsp:nvSpPr>
        <dsp:cNvPr id="0" name=""/>
        <dsp:cNvSpPr/>
      </dsp:nvSpPr>
      <dsp:spPr>
        <a:xfrm rot="5400000">
          <a:off x="-278810" y="1705337"/>
          <a:ext cx="1622437" cy="12243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ar-DZ" sz="2800" b="1" kern="1200" dirty="0" smtClean="0">
            <a:solidFill>
              <a:srgbClr val="FF0000"/>
            </a:solidFill>
            <a:cs typeface="+mj-cs"/>
          </a:endParaRPr>
        </a:p>
        <a:p>
          <a:pPr lvl="0" algn="ctr" defTabSz="1244600">
            <a:lnSpc>
              <a:spcPct val="90000"/>
            </a:lnSpc>
            <a:spcBef>
              <a:spcPct val="0"/>
            </a:spcBef>
            <a:spcAft>
              <a:spcPct val="35000"/>
            </a:spcAft>
          </a:pPr>
          <a:r>
            <a:rPr lang="ar-DZ" sz="2800" b="1" kern="1200" dirty="0" smtClean="0">
              <a:solidFill>
                <a:srgbClr val="FF0000"/>
              </a:solidFill>
              <a:cs typeface="+mj-cs"/>
            </a:rPr>
            <a:t>ذكاء المنافسين </a:t>
          </a:r>
          <a:endParaRPr lang="fr-FR" sz="2800" b="1" kern="1200" dirty="0">
            <a:solidFill>
              <a:srgbClr val="FF0000"/>
            </a:solidFill>
            <a:cs typeface="+mj-cs"/>
          </a:endParaRPr>
        </a:p>
      </dsp:txBody>
      <dsp:txXfrm rot="-5400000">
        <a:off x="-79742" y="2118420"/>
        <a:ext cx="1224302" cy="398135"/>
      </dsp:txXfrm>
    </dsp:sp>
    <dsp:sp modelId="{DC5901DC-A871-45E4-A411-62637E4BF868}">
      <dsp:nvSpPr>
        <dsp:cNvPr id="0" name=""/>
        <dsp:cNvSpPr/>
      </dsp:nvSpPr>
      <dsp:spPr>
        <a:xfrm rot="5400000">
          <a:off x="5552930" y="-2968837"/>
          <a:ext cx="1054584" cy="99599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b="1" kern="1200" dirty="0" smtClean="0">
              <a:cs typeface="+mj-cs"/>
            </a:rPr>
            <a:t>تقييم استراتيجية التنافس الحاصلة في هيكل المنافسين ، ظهور منتجات جديدة ، دخول منافسين جدد للصناعة,,,</a:t>
          </a:r>
          <a:endParaRPr lang="fr-FR" sz="2400" b="1" kern="1200" dirty="0">
            <a:cs typeface="+mj-cs"/>
          </a:endParaRPr>
        </a:p>
      </dsp:txBody>
      <dsp:txXfrm rot="-5400000">
        <a:off x="1100262" y="1535312"/>
        <a:ext cx="9908441" cy="951622"/>
      </dsp:txXfrm>
    </dsp:sp>
    <dsp:sp modelId="{181F95B9-9BB1-4857-A4E8-623EA0C918D9}">
      <dsp:nvSpPr>
        <dsp:cNvPr id="0" name=""/>
        <dsp:cNvSpPr/>
      </dsp:nvSpPr>
      <dsp:spPr>
        <a:xfrm rot="5400000">
          <a:off x="-323109" y="3159160"/>
          <a:ext cx="1622437" cy="113570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DZ" sz="2800" b="1" kern="1200" dirty="0" smtClean="0">
              <a:solidFill>
                <a:srgbClr val="FFFF00"/>
              </a:solidFill>
              <a:cs typeface="+mj-cs"/>
            </a:rPr>
            <a:t>ذكاء العميل </a:t>
          </a:r>
          <a:endParaRPr lang="fr-FR" sz="2800" b="1" kern="1200" dirty="0">
            <a:solidFill>
              <a:srgbClr val="FFFF00"/>
            </a:solidFill>
            <a:cs typeface="+mj-cs"/>
          </a:endParaRPr>
        </a:p>
      </dsp:txBody>
      <dsp:txXfrm rot="-5400000">
        <a:off x="-79743" y="3483647"/>
        <a:ext cx="1135706" cy="486731"/>
      </dsp:txXfrm>
    </dsp:sp>
    <dsp:sp modelId="{F99C86DD-19B9-4FAF-A024-50D2839D3F93}">
      <dsp:nvSpPr>
        <dsp:cNvPr id="0" name=""/>
        <dsp:cNvSpPr/>
      </dsp:nvSpPr>
      <dsp:spPr>
        <a:xfrm rot="5400000">
          <a:off x="5508631" y="-1489596"/>
          <a:ext cx="1054584" cy="99599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b="1" kern="1200" dirty="0" smtClean="0">
              <a:cs typeface="+mj-cs"/>
            </a:rPr>
            <a:t>هو عملية منهجية لجمع وتحليل وتطبيق المعلومات النوعية والكمية حول بيئة العملاء من خلال التركيز على متطلباتهم ورغباتهم الأساسية</a:t>
          </a:r>
          <a:endParaRPr lang="fr-FR" sz="2400" b="1" kern="1200" dirty="0">
            <a:cs typeface="+mj-cs"/>
          </a:endParaRPr>
        </a:p>
      </dsp:txBody>
      <dsp:txXfrm rot="-5400000">
        <a:off x="1055963" y="3014553"/>
        <a:ext cx="9908441" cy="951622"/>
      </dsp:txXfrm>
    </dsp:sp>
    <dsp:sp modelId="{3A8D699A-E50F-407C-B2E9-814BBD8EADC9}">
      <dsp:nvSpPr>
        <dsp:cNvPr id="0" name=""/>
        <dsp:cNvSpPr/>
      </dsp:nvSpPr>
      <dsp:spPr>
        <a:xfrm rot="5400000">
          <a:off x="-163621" y="4526192"/>
          <a:ext cx="1622437" cy="145468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DZ" sz="2800" b="1" kern="1200" dirty="0" smtClean="0">
              <a:solidFill>
                <a:srgbClr val="00FF00"/>
              </a:solidFill>
              <a:cs typeface="+mj-cs"/>
            </a:rPr>
            <a:t>الذكاء التكنولوجي </a:t>
          </a:r>
          <a:endParaRPr lang="fr-FR" sz="2800" b="1" kern="1200" dirty="0">
            <a:solidFill>
              <a:srgbClr val="00FF00"/>
            </a:solidFill>
            <a:cs typeface="+mj-cs"/>
          </a:endParaRPr>
        </a:p>
      </dsp:txBody>
      <dsp:txXfrm rot="-5400000">
        <a:off x="-79742" y="5169653"/>
        <a:ext cx="1454680" cy="167757"/>
      </dsp:txXfrm>
    </dsp:sp>
    <dsp:sp modelId="{6B26BA87-03D4-4602-95CE-CB4DB733FA5F}">
      <dsp:nvSpPr>
        <dsp:cNvPr id="0" name=""/>
        <dsp:cNvSpPr/>
      </dsp:nvSpPr>
      <dsp:spPr>
        <a:xfrm rot="5400000">
          <a:off x="5668119" y="-10355"/>
          <a:ext cx="1054584" cy="995992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DZ" sz="2400" b="1" kern="1200" dirty="0" smtClean="0">
              <a:cs typeface="+mj-cs"/>
            </a:rPr>
            <a:t>تحديد التكلفة والعائد للتكنولوجيا المستخدمة ، دراسة واقع الفجوة التكنولوجية بين المؤسسة ومثيلاتها في القطاع,</a:t>
          </a:r>
          <a:endParaRPr lang="fr-FR" sz="2400" b="1" kern="1200" dirty="0">
            <a:cs typeface="+mj-cs"/>
          </a:endParaRPr>
        </a:p>
      </dsp:txBody>
      <dsp:txXfrm rot="-5400000">
        <a:off x="1215451" y="4493795"/>
        <a:ext cx="9908441" cy="951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9C442-DD44-4E27-9B41-BD41D92903FD}">
      <dsp:nvSpPr>
        <dsp:cNvPr id="0" name=""/>
        <dsp:cNvSpPr/>
      </dsp:nvSpPr>
      <dsp:spPr>
        <a:xfrm rot="5400000">
          <a:off x="-267274" y="385693"/>
          <a:ext cx="1781831" cy="1247281"/>
        </a:xfrm>
        <a:prstGeom prst="chevron">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DZ" sz="2600" b="1" kern="1200" smtClean="0">
              <a:solidFill>
                <a:srgbClr val="FFFF00"/>
              </a:solidFill>
              <a:cs typeface="+mj-cs"/>
            </a:rPr>
            <a:t>العصور القديمة </a:t>
          </a:r>
          <a:endParaRPr lang="fr-FR" sz="2600" b="1" kern="1200" dirty="0">
            <a:solidFill>
              <a:srgbClr val="FFFF00"/>
            </a:solidFill>
            <a:cs typeface="+mj-cs"/>
          </a:endParaRPr>
        </a:p>
      </dsp:txBody>
      <dsp:txXfrm rot="-5400000">
        <a:off x="2" y="742059"/>
        <a:ext cx="1247281" cy="534550"/>
      </dsp:txXfrm>
    </dsp:sp>
    <dsp:sp modelId="{21AF1F1F-49EC-4C87-AA1E-1AE7039BBFB8}">
      <dsp:nvSpPr>
        <dsp:cNvPr id="0" name=""/>
        <dsp:cNvSpPr/>
      </dsp:nvSpPr>
      <dsp:spPr>
        <a:xfrm rot="5400000">
          <a:off x="5086297" y="-3731597"/>
          <a:ext cx="1454548" cy="8928997"/>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DZ" sz="2800" b="1" kern="1200" dirty="0" smtClean="0">
              <a:cs typeface="+mj-cs"/>
            </a:rPr>
            <a:t>المفكر سان تزو</a:t>
          </a:r>
          <a:endParaRPr lang="fr-FR" sz="2800" b="1" kern="1200" dirty="0">
            <a:cs typeface="+mj-cs"/>
          </a:endParaRPr>
        </a:p>
        <a:p>
          <a:pPr marL="285750" lvl="1" indent="-285750" algn="r" defTabSz="1244600" rtl="1">
            <a:lnSpc>
              <a:spcPct val="90000"/>
            </a:lnSpc>
            <a:spcBef>
              <a:spcPct val="0"/>
            </a:spcBef>
            <a:spcAft>
              <a:spcPct val="15000"/>
            </a:spcAft>
            <a:buChar char="••"/>
          </a:pPr>
          <a:r>
            <a:rPr lang="ar-DZ" sz="2800" b="1" kern="1200" dirty="0" smtClean="0">
              <a:cs typeface="+mj-cs"/>
            </a:rPr>
            <a:t>أول من أشار إلى الذكاء الاستراتيجي (ق4 </a:t>
          </a:r>
          <a:r>
            <a:rPr lang="ar-DZ" sz="2800" b="1" kern="1200" dirty="0" err="1" smtClean="0">
              <a:cs typeface="+mj-cs"/>
            </a:rPr>
            <a:t>ق,م</a:t>
          </a:r>
          <a:r>
            <a:rPr lang="ar-DZ" sz="2800" b="1" kern="1200" dirty="0" smtClean="0">
              <a:cs typeface="+mj-cs"/>
            </a:rPr>
            <a:t>)</a:t>
          </a:r>
          <a:endParaRPr lang="fr-FR" sz="2800" b="1" kern="1200" dirty="0">
            <a:cs typeface="+mj-cs"/>
          </a:endParaRPr>
        </a:p>
      </dsp:txBody>
      <dsp:txXfrm rot="-5400000">
        <a:off x="1349073" y="76632"/>
        <a:ext cx="8857992" cy="1312538"/>
      </dsp:txXfrm>
    </dsp:sp>
    <dsp:sp modelId="{96165B44-FB56-469C-954E-123EDC46227B}">
      <dsp:nvSpPr>
        <dsp:cNvPr id="0" name=""/>
        <dsp:cNvSpPr/>
      </dsp:nvSpPr>
      <dsp:spPr>
        <a:xfrm rot="5400000">
          <a:off x="-441359" y="2391532"/>
          <a:ext cx="2130001" cy="1247281"/>
        </a:xfrm>
        <a:prstGeom prst="chevron">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DZ" sz="2600" b="1" kern="1200" smtClean="0">
              <a:solidFill>
                <a:srgbClr val="FF0000"/>
              </a:solidFill>
              <a:cs typeface="+mj-cs"/>
            </a:rPr>
            <a:t>أواخر ق 19 وق 20</a:t>
          </a:r>
          <a:endParaRPr lang="fr-FR" sz="2600" b="1" kern="1200" dirty="0">
            <a:solidFill>
              <a:srgbClr val="FF0000"/>
            </a:solidFill>
            <a:cs typeface="+mj-cs"/>
          </a:endParaRPr>
        </a:p>
      </dsp:txBody>
      <dsp:txXfrm rot="-5400000">
        <a:off x="2" y="2573813"/>
        <a:ext cx="1247281" cy="882720"/>
      </dsp:txXfrm>
    </dsp:sp>
    <dsp:sp modelId="{B8658055-1099-4FD1-81DB-113665B78733}">
      <dsp:nvSpPr>
        <dsp:cNvPr id="0" name=""/>
        <dsp:cNvSpPr/>
      </dsp:nvSpPr>
      <dsp:spPr>
        <a:xfrm rot="5400000">
          <a:off x="5414579" y="-2384786"/>
          <a:ext cx="1841684" cy="10176279"/>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DZ" sz="2800" b="1" kern="1200" dirty="0" smtClean="0">
              <a:cs typeface="+mj-cs"/>
            </a:rPr>
            <a:t>وكالة </a:t>
          </a:r>
          <a:r>
            <a:rPr lang="ar-DZ" sz="2800" b="1" kern="1200" dirty="0" err="1" smtClean="0">
              <a:cs typeface="+mj-cs"/>
            </a:rPr>
            <a:t>الإستخبارات</a:t>
          </a:r>
          <a:r>
            <a:rPr lang="ar-DZ" sz="2800" b="1" kern="1200" dirty="0" smtClean="0">
              <a:cs typeface="+mj-cs"/>
            </a:rPr>
            <a:t> الأمريكية</a:t>
          </a:r>
          <a:r>
            <a:rPr lang="fr-FR" sz="2800" b="1" kern="1200" dirty="0" smtClean="0">
              <a:cs typeface="+mj-cs"/>
            </a:rPr>
            <a:t>CIA</a:t>
          </a:r>
          <a:r>
            <a:rPr lang="ar-DZ" sz="2800" b="1" kern="1200" dirty="0" smtClean="0">
              <a:cs typeface="+mj-cs"/>
            </a:rPr>
            <a:t> أول من استخدم المفهوم في ابرام اتفاقيات التسلح, </a:t>
          </a:r>
          <a:endParaRPr lang="fr-FR" sz="2800" b="1" kern="1200" dirty="0">
            <a:cs typeface="+mj-cs"/>
          </a:endParaRPr>
        </a:p>
        <a:p>
          <a:pPr marL="285750" lvl="1" indent="-285750" algn="r" defTabSz="1244600" rtl="1">
            <a:lnSpc>
              <a:spcPct val="90000"/>
            </a:lnSpc>
            <a:spcBef>
              <a:spcPct val="0"/>
            </a:spcBef>
            <a:spcAft>
              <a:spcPct val="15000"/>
            </a:spcAft>
            <a:buChar char="••"/>
          </a:pPr>
          <a:r>
            <a:rPr lang="ar-DZ" sz="2800" b="1" kern="1200" dirty="0" smtClean="0">
              <a:cs typeface="+mj-cs"/>
            </a:rPr>
            <a:t>وظف الكاتب </a:t>
          </a:r>
          <a:r>
            <a:rPr lang="fr-FR" sz="2800" b="1" kern="1200" dirty="0" smtClean="0">
              <a:cs typeface="+mj-cs"/>
            </a:rPr>
            <a:t>Kent Sherman </a:t>
          </a:r>
          <a:r>
            <a:rPr lang="ar-DZ" sz="2800" b="1" kern="1200" dirty="0" smtClean="0">
              <a:cs typeface="+mj-cs"/>
            </a:rPr>
            <a:t>العضو السابق في وكالة </a:t>
          </a:r>
          <a:r>
            <a:rPr lang="ar-DZ" sz="2800" b="1" kern="1200" dirty="0" err="1" smtClean="0">
              <a:cs typeface="+mj-cs"/>
            </a:rPr>
            <a:t>الإستخبارات</a:t>
          </a:r>
          <a:r>
            <a:rPr lang="ar-DZ" sz="2800" b="1" kern="1200" dirty="0" smtClean="0">
              <a:cs typeface="+mj-cs"/>
            </a:rPr>
            <a:t> الأمريكية العديد من الكتب التي تناولت دور الذكاء </a:t>
          </a:r>
          <a:r>
            <a:rPr lang="ar-DZ" sz="2800" b="1" kern="1200" dirty="0" err="1" smtClean="0">
              <a:cs typeface="+mj-cs"/>
            </a:rPr>
            <a:t>الإستراتيجي</a:t>
          </a:r>
          <a:r>
            <a:rPr lang="ar-DZ" sz="2800" b="1" kern="1200" dirty="0" smtClean="0">
              <a:cs typeface="+mj-cs"/>
            </a:rPr>
            <a:t> في تحقيق </a:t>
          </a:r>
          <a:r>
            <a:rPr lang="ar-DZ" sz="2800" b="1" kern="1200" dirty="0" err="1" smtClean="0">
              <a:cs typeface="+mj-cs"/>
            </a:rPr>
            <a:t>الإنتصار</a:t>
          </a:r>
          <a:r>
            <a:rPr lang="ar-DZ" sz="2800" b="1" kern="1200" dirty="0" smtClean="0">
              <a:cs typeface="+mj-cs"/>
            </a:rPr>
            <a:t> والتجسس وشن الحروب العسكرية,</a:t>
          </a:r>
          <a:endParaRPr lang="fr-FR" sz="2800" b="1" kern="1200" dirty="0">
            <a:cs typeface="+mj-cs"/>
          </a:endParaRPr>
        </a:p>
      </dsp:txBody>
      <dsp:txXfrm rot="-5400000">
        <a:off x="1247282" y="1872415"/>
        <a:ext cx="10086375" cy="1661876"/>
      </dsp:txXfrm>
    </dsp:sp>
    <dsp:sp modelId="{9B7E5787-386E-459A-B0BF-E530115AB2CD}">
      <dsp:nvSpPr>
        <dsp:cNvPr id="0" name=""/>
        <dsp:cNvSpPr/>
      </dsp:nvSpPr>
      <dsp:spPr>
        <a:xfrm rot="5400000">
          <a:off x="-378077" y="4602388"/>
          <a:ext cx="2003437" cy="1247281"/>
        </a:xfrm>
        <a:prstGeom prst="chevron">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lumMod val="95000"/>
                </a:schemeClr>
              </a:solidFill>
              <a:cs typeface="+mj-cs"/>
            </a:rPr>
            <a:t>القرن 20</a:t>
          </a:r>
          <a:endParaRPr lang="fr-FR" sz="2600" b="1" kern="1200" dirty="0">
            <a:solidFill>
              <a:schemeClr val="tx1">
                <a:lumMod val="95000"/>
              </a:schemeClr>
            </a:solidFill>
            <a:cs typeface="+mj-cs"/>
          </a:endParaRPr>
        </a:p>
      </dsp:txBody>
      <dsp:txXfrm rot="-5400000">
        <a:off x="2" y="4847951"/>
        <a:ext cx="1247281" cy="756156"/>
      </dsp:txXfrm>
    </dsp:sp>
    <dsp:sp modelId="{916E5A4C-AE06-4ED1-AD6D-63E863D465AE}">
      <dsp:nvSpPr>
        <dsp:cNvPr id="0" name=""/>
        <dsp:cNvSpPr/>
      </dsp:nvSpPr>
      <dsp:spPr>
        <a:xfrm rot="5400000">
          <a:off x="5348261" y="-173930"/>
          <a:ext cx="1974320" cy="10176279"/>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DZ" sz="2800" b="1" kern="1200" smtClean="0">
              <a:cs typeface="+mj-cs"/>
            </a:rPr>
            <a:t>وتوسع أفق استخدام </a:t>
          </a:r>
          <a:r>
            <a:rPr lang="fr-FR" sz="2800" b="1" kern="1200" smtClean="0">
              <a:cs typeface="+mj-cs"/>
            </a:rPr>
            <a:t>SI </a:t>
          </a:r>
          <a:r>
            <a:rPr lang="ar-DZ" sz="2800" b="1" kern="1200" smtClean="0">
              <a:cs typeface="+mj-cs"/>
            </a:rPr>
            <a:t> ليشمل عالم الأعمال والمنظمات التجارية حيث تم إنشاء مايسمى </a:t>
          </a:r>
          <a:r>
            <a:rPr lang="ar-DZ" sz="2800" b="1" kern="1200" smtClean="0">
              <a:solidFill>
                <a:srgbClr val="FF0000"/>
              </a:solidFill>
              <a:cs typeface="+mj-cs"/>
            </a:rPr>
            <a:t>بمجتمع الذكاء الإستراتيجي </a:t>
          </a:r>
          <a:r>
            <a:rPr lang="ar-DZ" sz="2800" b="1" kern="1200" smtClean="0">
              <a:cs typeface="+mj-cs"/>
            </a:rPr>
            <a:t>داخل العديد من المنظمات الكبرى في اوربا وأمريكا في بداية ق 21 بهدف توفير المعلومات للإدارات العليا وتدريب واكتشاف الكوادر في هذا المجال,</a:t>
          </a:r>
          <a:endParaRPr lang="fr-FR" sz="2800" b="1" kern="1200" dirty="0">
            <a:cs typeface="+mj-cs"/>
          </a:endParaRPr>
        </a:p>
      </dsp:txBody>
      <dsp:txXfrm rot="-5400000">
        <a:off x="1247282" y="4023427"/>
        <a:ext cx="10079901" cy="1781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C1A1-85DB-496A-A4A4-98A770895B28}">
      <dsp:nvSpPr>
        <dsp:cNvPr id="0" name=""/>
        <dsp:cNvSpPr/>
      </dsp:nvSpPr>
      <dsp:spPr>
        <a:xfrm rot="5400000">
          <a:off x="5542011" y="-335576"/>
          <a:ext cx="1056865" cy="1917775"/>
        </a:xfrm>
        <a:prstGeom prst="hexagon">
          <a:avLst>
            <a:gd name="adj" fmla="val 25000"/>
            <a:gd name="vf" fmla="val 11547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smtClean="0">
              <a:cs typeface="+mj-cs"/>
            </a:rPr>
            <a:t>الوسيلة</a:t>
          </a:r>
          <a:endParaRPr lang="fr-FR" sz="3200" b="1" kern="1200" dirty="0">
            <a:cs typeface="+mj-cs"/>
          </a:endParaRPr>
        </a:p>
      </dsp:txBody>
      <dsp:txXfrm rot="-5400000">
        <a:off x="5431185" y="271023"/>
        <a:ext cx="1278517" cy="704577"/>
      </dsp:txXfrm>
    </dsp:sp>
    <dsp:sp modelId="{14A45595-6A56-40AE-BE9F-35952D57397B}">
      <dsp:nvSpPr>
        <dsp:cNvPr id="0" name=""/>
        <dsp:cNvSpPr/>
      </dsp:nvSpPr>
      <dsp:spPr>
        <a:xfrm>
          <a:off x="7687081" y="249459"/>
          <a:ext cx="1390727" cy="747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DZ" sz="3200" b="1" kern="1200" dirty="0" smtClean="0">
              <a:solidFill>
                <a:srgbClr val="FFFF00"/>
              </a:solidFill>
              <a:cs typeface="+mj-cs"/>
            </a:rPr>
            <a:t>بصورة أفضل </a:t>
          </a:r>
          <a:endParaRPr lang="fr-FR" sz="3200" b="1" kern="1200" dirty="0">
            <a:solidFill>
              <a:srgbClr val="FFFF00"/>
            </a:solidFill>
            <a:cs typeface="+mj-cs"/>
          </a:endParaRPr>
        </a:p>
      </dsp:txBody>
      <dsp:txXfrm>
        <a:off x="7687081" y="249459"/>
        <a:ext cx="1390727" cy="747702"/>
      </dsp:txXfrm>
    </dsp:sp>
    <dsp:sp modelId="{2BC5E6BA-4BD6-4192-8466-3E366748E28A}">
      <dsp:nvSpPr>
        <dsp:cNvPr id="0" name=""/>
        <dsp:cNvSpPr/>
      </dsp:nvSpPr>
      <dsp:spPr>
        <a:xfrm rot="5400000">
          <a:off x="2525696" y="-173114"/>
          <a:ext cx="1246171" cy="1592850"/>
        </a:xfrm>
        <a:prstGeom prst="hexagon">
          <a:avLst>
            <a:gd name="adj" fmla="val 25000"/>
            <a:gd name="vf" fmla="val 11547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smtClean="0">
              <a:cs typeface="+mj-cs"/>
            </a:rPr>
            <a:t>أكمل وجه</a:t>
          </a:r>
          <a:endParaRPr lang="fr-FR" sz="3200" b="1" kern="1200" dirty="0">
            <a:cs typeface="+mj-cs"/>
          </a:endParaRPr>
        </a:p>
      </dsp:txBody>
      <dsp:txXfrm rot="-5400000">
        <a:off x="2617832" y="207920"/>
        <a:ext cx="1061900" cy="830781"/>
      </dsp:txXfrm>
    </dsp:sp>
    <dsp:sp modelId="{84213F8B-B2BB-4DE9-8AB8-49128069547C}">
      <dsp:nvSpPr>
        <dsp:cNvPr id="0" name=""/>
        <dsp:cNvSpPr/>
      </dsp:nvSpPr>
      <dsp:spPr>
        <a:xfrm rot="5400000">
          <a:off x="4335474" y="545269"/>
          <a:ext cx="1246171" cy="2271583"/>
        </a:xfrm>
        <a:prstGeom prst="hexagon">
          <a:avLst>
            <a:gd name="adj" fmla="val 25000"/>
            <a:gd name="vf" fmla="val 11547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cs typeface="+mj-cs"/>
            </a:rPr>
            <a:t>النجاح وأهداف المنظمة</a:t>
          </a:r>
          <a:endParaRPr lang="fr-FR" sz="2800" b="1" kern="1200" dirty="0">
            <a:cs typeface="+mj-cs"/>
          </a:endParaRPr>
        </a:p>
      </dsp:txBody>
      <dsp:txXfrm rot="-5400000">
        <a:off x="4201365" y="1265670"/>
        <a:ext cx="1514389" cy="830781"/>
      </dsp:txXfrm>
    </dsp:sp>
    <dsp:sp modelId="{55AEBB15-BFCA-4755-AE33-D29E9521F29C}">
      <dsp:nvSpPr>
        <dsp:cNvPr id="0" name=""/>
        <dsp:cNvSpPr/>
      </dsp:nvSpPr>
      <dsp:spPr>
        <a:xfrm>
          <a:off x="2050534" y="1307209"/>
          <a:ext cx="1345864" cy="747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DZ" sz="3200" b="1" kern="1200" dirty="0" smtClean="0">
              <a:solidFill>
                <a:srgbClr val="FFFF00"/>
              </a:solidFill>
              <a:cs typeface="+mj-cs"/>
            </a:rPr>
            <a:t>تمكن</a:t>
          </a:r>
          <a:endParaRPr lang="fr-FR" sz="3200" b="1" kern="1200" dirty="0">
            <a:solidFill>
              <a:srgbClr val="FFFF00"/>
            </a:solidFill>
            <a:cs typeface="+mj-cs"/>
          </a:endParaRPr>
        </a:p>
      </dsp:txBody>
      <dsp:txXfrm>
        <a:off x="2050534" y="1307209"/>
        <a:ext cx="1345864" cy="747702"/>
      </dsp:txXfrm>
    </dsp:sp>
    <dsp:sp modelId="{B4028529-23ED-47EA-BA9E-9996105BEB34}">
      <dsp:nvSpPr>
        <dsp:cNvPr id="0" name=""/>
        <dsp:cNvSpPr/>
      </dsp:nvSpPr>
      <dsp:spPr>
        <a:xfrm rot="5400000">
          <a:off x="7279275" y="203078"/>
          <a:ext cx="1246171" cy="2955964"/>
        </a:xfrm>
        <a:prstGeom prst="hexagon">
          <a:avLst>
            <a:gd name="adj" fmla="val 2500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الإدارات العليا والقادة</a:t>
          </a:r>
          <a:endParaRPr lang="fr-FR" sz="3200" b="1" kern="1200" dirty="0">
            <a:cs typeface="+mj-cs"/>
          </a:endParaRPr>
        </a:p>
      </dsp:txBody>
      <dsp:txXfrm rot="-5400000">
        <a:off x="6917040" y="1265669"/>
        <a:ext cx="1970642" cy="830781"/>
      </dsp:txXfrm>
    </dsp:sp>
    <dsp:sp modelId="{FF710C44-2F3C-4D8B-8485-7FA6D2B91C8B}">
      <dsp:nvSpPr>
        <dsp:cNvPr id="0" name=""/>
        <dsp:cNvSpPr/>
      </dsp:nvSpPr>
      <dsp:spPr>
        <a:xfrm rot="5400000">
          <a:off x="5602902" y="1736339"/>
          <a:ext cx="1246171" cy="2004942"/>
        </a:xfrm>
        <a:prstGeom prst="hexagon">
          <a:avLst>
            <a:gd name="adj" fmla="val 25000"/>
            <a:gd name="vf" fmla="val 11547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تحقيق الذات </a:t>
          </a:r>
          <a:endParaRPr lang="fr-FR" sz="3200" b="1" kern="1200" dirty="0">
            <a:cs typeface="+mj-cs"/>
          </a:endParaRPr>
        </a:p>
      </dsp:txBody>
      <dsp:txXfrm rot="-5400000">
        <a:off x="5557674" y="2323419"/>
        <a:ext cx="1336628" cy="830781"/>
      </dsp:txXfrm>
    </dsp:sp>
    <dsp:sp modelId="{3C4DA07A-BEEB-45D6-AC05-A708459A54CA}">
      <dsp:nvSpPr>
        <dsp:cNvPr id="0" name=""/>
        <dsp:cNvSpPr/>
      </dsp:nvSpPr>
      <dsp:spPr>
        <a:xfrm>
          <a:off x="7488115" y="2364959"/>
          <a:ext cx="1390727" cy="747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rgbClr val="FFFF00"/>
              </a:solidFill>
              <a:cs typeface="+mj-cs"/>
            </a:rPr>
            <a:t>بالإضافة إلى </a:t>
          </a:r>
          <a:endParaRPr lang="fr-FR" sz="2800" b="1" kern="1200" dirty="0">
            <a:solidFill>
              <a:srgbClr val="FFFF00"/>
            </a:solidFill>
            <a:cs typeface="+mj-cs"/>
          </a:endParaRPr>
        </a:p>
      </dsp:txBody>
      <dsp:txXfrm>
        <a:off x="7488115" y="2364959"/>
        <a:ext cx="1390727" cy="747702"/>
      </dsp:txXfrm>
    </dsp:sp>
    <dsp:sp modelId="{2DF06526-DAD9-4117-B578-FCE547B92C77}">
      <dsp:nvSpPr>
        <dsp:cNvPr id="0" name=""/>
        <dsp:cNvSpPr/>
      </dsp:nvSpPr>
      <dsp:spPr>
        <a:xfrm rot="5400000">
          <a:off x="2503968" y="1078119"/>
          <a:ext cx="1246171" cy="3321384"/>
        </a:xfrm>
        <a:prstGeom prst="hexagon">
          <a:avLst>
            <a:gd name="adj" fmla="val 25000"/>
            <a:gd name="vf" fmla="val 11547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الحصول على مراكز أعلى </a:t>
          </a:r>
          <a:endParaRPr lang="fr-FR" sz="3200" b="1" kern="1200" dirty="0">
            <a:cs typeface="+mj-cs"/>
          </a:endParaRPr>
        </a:p>
      </dsp:txBody>
      <dsp:txXfrm rot="-5400000">
        <a:off x="2019926" y="2323420"/>
        <a:ext cx="2214256" cy="830781"/>
      </dsp:txXfrm>
    </dsp:sp>
    <dsp:sp modelId="{38603280-F8A8-4C5E-8ED0-9E68834B306C}">
      <dsp:nvSpPr>
        <dsp:cNvPr id="0" name=""/>
        <dsp:cNvSpPr/>
      </dsp:nvSpPr>
      <dsp:spPr>
        <a:xfrm rot="5400000">
          <a:off x="3684650" y="2550374"/>
          <a:ext cx="1246171" cy="2492374"/>
        </a:xfrm>
        <a:prstGeom prst="hexagon">
          <a:avLst>
            <a:gd name="adj" fmla="val 25000"/>
            <a:gd name="vf" fmla="val 11547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cs typeface="+mj-cs"/>
            </a:rPr>
            <a:t>للقادة والمسؤولين</a:t>
          </a:r>
          <a:endParaRPr lang="fr-FR" sz="2800" b="1" kern="1200" dirty="0">
            <a:cs typeface="+mj-cs"/>
          </a:endParaRPr>
        </a:p>
      </dsp:txBody>
      <dsp:txXfrm rot="-5400000">
        <a:off x="3476945" y="3381170"/>
        <a:ext cx="1661582" cy="830781"/>
      </dsp:txXfrm>
    </dsp:sp>
    <dsp:sp modelId="{55EAB616-5B0D-4B1C-B68E-801D65968E7C}">
      <dsp:nvSpPr>
        <dsp:cNvPr id="0" name=""/>
        <dsp:cNvSpPr/>
      </dsp:nvSpPr>
      <dsp:spPr>
        <a:xfrm>
          <a:off x="3516262" y="3422710"/>
          <a:ext cx="1345864" cy="747702"/>
        </a:xfrm>
        <a:prstGeom prst="rect">
          <a:avLst/>
        </a:prstGeom>
        <a:noFill/>
        <a:ln>
          <a:noFill/>
        </a:ln>
        <a:effectLst/>
      </dsp:spPr>
      <dsp:style>
        <a:lnRef idx="0">
          <a:scrgbClr r="0" g="0" b="0"/>
        </a:lnRef>
        <a:fillRef idx="0">
          <a:scrgbClr r="0" g="0" b="0"/>
        </a:fillRef>
        <a:effectRef idx="0">
          <a:scrgbClr r="0" g="0" b="0"/>
        </a:effectRef>
        <a:fontRef idx="minor"/>
      </dsp:style>
    </dsp:sp>
    <dsp:sp modelId="{26EF6414-3346-4524-A801-D69D256D8182}">
      <dsp:nvSpPr>
        <dsp:cNvPr id="0" name=""/>
        <dsp:cNvSpPr/>
      </dsp:nvSpPr>
      <dsp:spPr>
        <a:xfrm rot="5400000">
          <a:off x="7692216" y="2346707"/>
          <a:ext cx="1246171" cy="2899707"/>
        </a:xfrm>
        <a:prstGeom prst="hexagon">
          <a:avLst>
            <a:gd name="adj" fmla="val 25000"/>
            <a:gd name="vf" fmla="val 11547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cs typeface="+mj-cs"/>
            </a:rPr>
            <a:t>على الصعيد الشخصي</a:t>
          </a:r>
          <a:endParaRPr lang="fr-FR" sz="3200" b="1" kern="1200" dirty="0">
            <a:cs typeface="+mj-cs"/>
          </a:endParaRPr>
        </a:p>
      </dsp:txBody>
      <dsp:txXfrm rot="-5400000">
        <a:off x="7348733" y="3381170"/>
        <a:ext cx="1933138" cy="830781"/>
      </dsp:txXfrm>
    </dsp:sp>
    <dsp:sp modelId="{06357C43-F81F-4B0C-8073-0FE29C52F9AD}">
      <dsp:nvSpPr>
        <dsp:cNvPr id="0" name=""/>
        <dsp:cNvSpPr/>
      </dsp:nvSpPr>
      <dsp:spPr>
        <a:xfrm rot="5400000">
          <a:off x="1050657" y="3130046"/>
          <a:ext cx="1259841" cy="2271583"/>
        </a:xfrm>
        <a:prstGeom prst="hexagon">
          <a:avLst>
            <a:gd name="adj" fmla="val 2500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t>المنافسين</a:t>
          </a:r>
          <a:endParaRPr lang="fr-FR" sz="3200" b="1" kern="1200" dirty="0"/>
        </a:p>
      </dsp:txBody>
      <dsp:txXfrm rot="-5400000">
        <a:off x="923384" y="3845891"/>
        <a:ext cx="1514389" cy="839894"/>
      </dsp:txXfrm>
    </dsp:sp>
    <dsp:sp modelId="{6444FDFF-3893-4E95-806C-9FBD5A4A7B1C}">
      <dsp:nvSpPr>
        <dsp:cNvPr id="0" name=""/>
        <dsp:cNvSpPr/>
      </dsp:nvSpPr>
      <dsp:spPr>
        <a:xfrm>
          <a:off x="6645427" y="4487295"/>
          <a:ext cx="1390727" cy="747702"/>
        </a:xfrm>
        <a:prstGeom prst="rect">
          <a:avLst/>
        </a:prstGeom>
        <a:noFill/>
        <a:ln>
          <a:noFill/>
        </a:ln>
        <a:effectLst/>
      </dsp:spPr>
      <dsp:style>
        <a:lnRef idx="0">
          <a:scrgbClr r="0" g="0" b="0"/>
        </a:lnRef>
        <a:fillRef idx="0">
          <a:scrgbClr r="0" g="0" b="0"/>
        </a:fillRef>
        <a:effectRef idx="0">
          <a:scrgbClr r="0" g="0" b="0"/>
        </a:effectRef>
        <a:fontRef idx="minor"/>
      </dsp:style>
    </dsp:sp>
    <dsp:sp modelId="{FFEEEF22-213F-4690-B554-81DCE1D3BB14}">
      <dsp:nvSpPr>
        <dsp:cNvPr id="0" name=""/>
        <dsp:cNvSpPr/>
      </dsp:nvSpPr>
      <dsp:spPr>
        <a:xfrm rot="5400000">
          <a:off x="5572904" y="3817742"/>
          <a:ext cx="1246171" cy="2086808"/>
        </a:xfrm>
        <a:prstGeom prst="hexagon">
          <a:avLst>
            <a:gd name="adj" fmla="val 25000"/>
            <a:gd name="vf" fmla="val 11547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ar-DZ" sz="2700" b="1" kern="1200" dirty="0" smtClean="0">
              <a:cs typeface="+mj-cs"/>
            </a:rPr>
            <a:t>الإدارات العليا والقادة</a:t>
          </a:r>
          <a:endParaRPr lang="fr-FR" sz="2700" b="1" kern="1200" dirty="0">
            <a:cs typeface="+mj-cs"/>
          </a:endParaRPr>
        </a:p>
      </dsp:txBody>
      <dsp:txXfrm rot="-5400000">
        <a:off x="5500387" y="4445755"/>
        <a:ext cx="1391206" cy="830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24D15-7B97-4F33-958D-D6918D380E87}">
      <dsp:nvSpPr>
        <dsp:cNvPr id="0" name=""/>
        <dsp:cNvSpPr/>
      </dsp:nvSpPr>
      <dsp:spPr>
        <a:xfrm>
          <a:off x="4737135" y="2479834"/>
          <a:ext cx="2136131" cy="130001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b="1" kern="1200" dirty="0" smtClean="0">
              <a:solidFill>
                <a:schemeClr val="tx1"/>
              </a:solidFill>
              <a:latin typeface="Times New Roman" panose="02020603050405020304" pitchFamily="18" charset="0"/>
              <a:cs typeface="Times New Roman" panose="02020603050405020304" pitchFamily="18" charset="0"/>
            </a:rPr>
            <a:t>C of SI</a:t>
          </a:r>
          <a:endParaRPr lang="fr-FR" sz="3600" b="1" kern="1200" dirty="0">
            <a:solidFill>
              <a:schemeClr val="tx1"/>
            </a:solidFill>
            <a:latin typeface="Times New Roman" panose="02020603050405020304" pitchFamily="18" charset="0"/>
            <a:cs typeface="Times New Roman" panose="02020603050405020304" pitchFamily="18" charset="0"/>
          </a:endParaRPr>
        </a:p>
      </dsp:txBody>
      <dsp:txXfrm>
        <a:off x="5049964" y="2670217"/>
        <a:ext cx="1510473" cy="919251"/>
      </dsp:txXfrm>
    </dsp:sp>
    <dsp:sp modelId="{BDDD5FC1-3321-436A-A59A-0C0E7970E642}">
      <dsp:nvSpPr>
        <dsp:cNvPr id="0" name=""/>
        <dsp:cNvSpPr/>
      </dsp:nvSpPr>
      <dsp:spPr>
        <a:xfrm rot="16200000">
          <a:off x="5536881" y="1739315"/>
          <a:ext cx="536640" cy="498883"/>
        </a:xfrm>
        <a:prstGeom prst="rightArrow">
          <a:avLst>
            <a:gd name="adj1" fmla="val 600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611714" y="1913925"/>
        <a:ext cx="386975" cy="299329"/>
      </dsp:txXfrm>
    </dsp:sp>
    <dsp:sp modelId="{A81F77B5-3BA2-4FB1-9FA6-41F38F4C738B}">
      <dsp:nvSpPr>
        <dsp:cNvPr id="0" name=""/>
        <dsp:cNvSpPr/>
      </dsp:nvSpPr>
      <dsp:spPr>
        <a:xfrm>
          <a:off x="4742153" y="0"/>
          <a:ext cx="2126095" cy="1467304"/>
        </a:xfrm>
        <a:prstGeom prst="ellips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tx1"/>
              </a:solidFill>
              <a:latin typeface="Times New Roman" panose="02020603050405020304" pitchFamily="18" charset="0"/>
              <a:cs typeface="Times New Roman" panose="02020603050405020304" pitchFamily="18" charset="0"/>
            </a:rPr>
            <a:t>Sensing</a:t>
          </a:r>
          <a:endParaRPr lang="fr-FR" sz="2800" b="1" kern="1200" dirty="0">
            <a:solidFill>
              <a:schemeClr val="tx1"/>
            </a:solidFill>
            <a:latin typeface="Times New Roman" panose="02020603050405020304" pitchFamily="18" charset="0"/>
            <a:cs typeface="Times New Roman" panose="02020603050405020304" pitchFamily="18" charset="0"/>
          </a:endParaRPr>
        </a:p>
      </dsp:txBody>
      <dsp:txXfrm>
        <a:off x="5053512" y="214882"/>
        <a:ext cx="1503377" cy="1037540"/>
      </dsp:txXfrm>
    </dsp:sp>
    <dsp:sp modelId="{EC8C98B4-674D-4485-984A-970ACDA50970}">
      <dsp:nvSpPr>
        <dsp:cNvPr id="0" name=""/>
        <dsp:cNvSpPr/>
      </dsp:nvSpPr>
      <dsp:spPr>
        <a:xfrm rot="19419520">
          <a:off x="6609096" y="2098013"/>
          <a:ext cx="519176" cy="498883"/>
        </a:xfrm>
        <a:prstGeom prst="rightArrow">
          <a:avLst>
            <a:gd name="adj1" fmla="val 600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623651" y="2242135"/>
        <a:ext cx="369511" cy="299329"/>
      </dsp:txXfrm>
    </dsp:sp>
    <dsp:sp modelId="{34C303E0-EC1E-41E3-AFE8-54A094A483AF}">
      <dsp:nvSpPr>
        <dsp:cNvPr id="0" name=""/>
        <dsp:cNvSpPr/>
      </dsp:nvSpPr>
      <dsp:spPr>
        <a:xfrm>
          <a:off x="6820106" y="745072"/>
          <a:ext cx="2458850" cy="1467304"/>
        </a:xfrm>
        <a:prstGeom prst="ellipse">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err="1" smtClean="0">
              <a:solidFill>
                <a:srgbClr val="002060"/>
              </a:solidFill>
              <a:latin typeface="Times New Roman" panose="02020603050405020304" pitchFamily="18" charset="0"/>
              <a:cs typeface="Times New Roman" panose="02020603050405020304" pitchFamily="18" charset="0"/>
            </a:rPr>
            <a:t>Collecting</a:t>
          </a:r>
          <a:endParaRPr lang="fr-FR" sz="2800" b="1" kern="1200" dirty="0">
            <a:solidFill>
              <a:srgbClr val="002060"/>
            </a:solidFill>
            <a:latin typeface="Times New Roman" panose="02020603050405020304" pitchFamily="18" charset="0"/>
            <a:cs typeface="Times New Roman" panose="02020603050405020304" pitchFamily="18" charset="0"/>
          </a:endParaRPr>
        </a:p>
      </dsp:txBody>
      <dsp:txXfrm>
        <a:off x="7180196" y="959954"/>
        <a:ext cx="1738670" cy="1037540"/>
      </dsp:txXfrm>
    </dsp:sp>
    <dsp:sp modelId="{838EF0C8-7A39-4BF9-9509-B83B4669B92B}">
      <dsp:nvSpPr>
        <dsp:cNvPr id="0" name=""/>
        <dsp:cNvSpPr/>
      </dsp:nvSpPr>
      <dsp:spPr>
        <a:xfrm rot="245419">
          <a:off x="7076377" y="2989531"/>
          <a:ext cx="509755" cy="498883"/>
        </a:xfrm>
        <a:prstGeom prst="rightArrow">
          <a:avLst>
            <a:gd name="adj1" fmla="val 600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7076568" y="3083970"/>
        <a:ext cx="360090" cy="299329"/>
      </dsp:txXfrm>
    </dsp:sp>
    <dsp:sp modelId="{33401A0B-B7A9-4EAE-B248-03FBD76FB575}">
      <dsp:nvSpPr>
        <dsp:cNvPr id="0" name=""/>
        <dsp:cNvSpPr/>
      </dsp:nvSpPr>
      <dsp:spPr>
        <a:xfrm>
          <a:off x="7815666" y="2630890"/>
          <a:ext cx="2543088" cy="1467304"/>
        </a:xfrm>
        <a:prstGeom prst="ellipse">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err="1" smtClean="0">
              <a:solidFill>
                <a:srgbClr val="000099"/>
              </a:solidFill>
              <a:latin typeface="Times New Roman" panose="02020603050405020304" pitchFamily="18" charset="0"/>
              <a:cs typeface="Times New Roman" panose="02020603050405020304" pitchFamily="18" charset="0"/>
            </a:rPr>
            <a:t>Organizing</a:t>
          </a:r>
          <a:endParaRPr lang="fr-FR" sz="2800" b="1" kern="1200" dirty="0">
            <a:solidFill>
              <a:srgbClr val="000099"/>
            </a:solidFill>
            <a:latin typeface="Times New Roman" panose="02020603050405020304" pitchFamily="18" charset="0"/>
            <a:cs typeface="Times New Roman" panose="02020603050405020304" pitchFamily="18" charset="0"/>
          </a:endParaRPr>
        </a:p>
      </dsp:txBody>
      <dsp:txXfrm>
        <a:off x="8188093" y="2845772"/>
        <a:ext cx="1798234" cy="1037540"/>
      </dsp:txXfrm>
    </dsp:sp>
    <dsp:sp modelId="{483DDA9F-AF37-496D-A343-EB3014ACA881}">
      <dsp:nvSpPr>
        <dsp:cNvPr id="0" name=""/>
        <dsp:cNvSpPr/>
      </dsp:nvSpPr>
      <dsp:spPr>
        <a:xfrm rot="9989287">
          <a:off x="4423576" y="3178842"/>
          <a:ext cx="279324" cy="498883"/>
        </a:xfrm>
        <a:prstGeom prst="rightArrow">
          <a:avLst>
            <a:gd name="adj1" fmla="val 600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4506213" y="3268830"/>
        <a:ext cx="195527" cy="299329"/>
      </dsp:txXfrm>
    </dsp:sp>
    <dsp:sp modelId="{937479E9-C557-4308-B3B5-59E2D2CE0985}">
      <dsp:nvSpPr>
        <dsp:cNvPr id="0" name=""/>
        <dsp:cNvSpPr/>
      </dsp:nvSpPr>
      <dsp:spPr>
        <a:xfrm>
          <a:off x="1533724" y="3073381"/>
          <a:ext cx="2906701" cy="1467304"/>
        </a:xfrm>
        <a:prstGeom prst="ellips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latin typeface="Times New Roman" panose="02020603050405020304" pitchFamily="18" charset="0"/>
              <a:cs typeface="Times New Roman" panose="02020603050405020304" pitchFamily="18" charset="0"/>
            </a:rPr>
            <a:t>Processing</a:t>
          </a:r>
          <a:endParaRPr lang="fr-FR" sz="2800" b="1" kern="1200" dirty="0">
            <a:solidFill>
              <a:schemeClr val="bg1"/>
            </a:solidFill>
            <a:latin typeface="Times New Roman" panose="02020603050405020304" pitchFamily="18" charset="0"/>
            <a:cs typeface="Times New Roman" panose="02020603050405020304" pitchFamily="18" charset="0"/>
          </a:endParaRPr>
        </a:p>
      </dsp:txBody>
      <dsp:txXfrm>
        <a:off x="1959401" y="3288263"/>
        <a:ext cx="2055347" cy="1037540"/>
      </dsp:txXfrm>
    </dsp:sp>
    <dsp:sp modelId="{F553FF3B-4CE0-45EC-AA29-030A63FAF312}">
      <dsp:nvSpPr>
        <dsp:cNvPr id="0" name=""/>
        <dsp:cNvSpPr/>
      </dsp:nvSpPr>
      <dsp:spPr>
        <a:xfrm rot="12272895">
          <a:off x="4042660" y="2231055"/>
          <a:ext cx="681707" cy="498883"/>
        </a:xfrm>
        <a:prstGeom prst="rightArrow">
          <a:avLst>
            <a:gd name="adj1" fmla="val 600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4185561" y="2361922"/>
        <a:ext cx="532042" cy="299329"/>
      </dsp:txXfrm>
    </dsp:sp>
    <dsp:sp modelId="{ABF563D2-104E-4331-8AA9-572808461CEA}">
      <dsp:nvSpPr>
        <dsp:cNvPr id="0" name=""/>
        <dsp:cNvSpPr/>
      </dsp:nvSpPr>
      <dsp:spPr>
        <a:xfrm>
          <a:off x="1981961" y="1092618"/>
          <a:ext cx="1938368" cy="1467304"/>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smtClean="0">
              <a:solidFill>
                <a:schemeClr val="tx1"/>
              </a:solidFill>
              <a:latin typeface="Times New Roman" panose="02020603050405020304" pitchFamily="18" charset="0"/>
              <a:cs typeface="Times New Roman" panose="02020603050405020304" pitchFamily="18" charset="0"/>
            </a:rPr>
            <a:t>Uses</a:t>
          </a:r>
          <a:endParaRPr lang="fr-FR" sz="2800" b="1" kern="1200" dirty="0">
            <a:solidFill>
              <a:schemeClr val="tx1"/>
            </a:solidFill>
            <a:latin typeface="Times New Roman" panose="02020603050405020304" pitchFamily="18" charset="0"/>
            <a:cs typeface="Times New Roman" panose="02020603050405020304" pitchFamily="18" charset="0"/>
          </a:endParaRPr>
        </a:p>
      </dsp:txBody>
      <dsp:txXfrm>
        <a:off x="2265828" y="1307500"/>
        <a:ext cx="1370634" cy="1037540"/>
      </dsp:txXfrm>
    </dsp:sp>
    <dsp:sp modelId="{650E0884-1FCB-4C0E-9B7E-0347F7995667}">
      <dsp:nvSpPr>
        <dsp:cNvPr id="0" name=""/>
        <dsp:cNvSpPr/>
      </dsp:nvSpPr>
      <dsp:spPr>
        <a:xfrm rot="5391161">
          <a:off x="5718725" y="3692497"/>
          <a:ext cx="177127" cy="498883"/>
        </a:xfrm>
        <a:prstGeom prst="rightArrow">
          <a:avLst>
            <a:gd name="adj1" fmla="val 600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5745226" y="3765705"/>
        <a:ext cx="123989" cy="299329"/>
      </dsp:txXfrm>
    </dsp:sp>
    <dsp:sp modelId="{B2C8D757-2E34-454E-8BFB-A13D4D9D820B}">
      <dsp:nvSpPr>
        <dsp:cNvPr id="0" name=""/>
        <dsp:cNvSpPr/>
      </dsp:nvSpPr>
      <dsp:spPr>
        <a:xfrm>
          <a:off x="4016381" y="4114052"/>
          <a:ext cx="3586474" cy="1467304"/>
        </a:xfrm>
        <a:prstGeom prst="ellips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latin typeface="Times New Roman" panose="02020603050405020304" pitchFamily="18" charset="0"/>
              <a:cs typeface="Times New Roman" panose="02020603050405020304" pitchFamily="18" charset="0"/>
            </a:rPr>
            <a:t>communication</a:t>
          </a:r>
          <a:endParaRPr lang="fr-FR" sz="2800" b="1" kern="1200" dirty="0">
            <a:latin typeface="Times New Roman" panose="02020603050405020304" pitchFamily="18" charset="0"/>
            <a:cs typeface="Times New Roman" panose="02020603050405020304" pitchFamily="18" charset="0"/>
          </a:endParaRPr>
        </a:p>
      </dsp:txBody>
      <dsp:txXfrm>
        <a:off x="4541608" y="4328934"/>
        <a:ext cx="2536020" cy="1037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D1F4-9BF2-42D6-8AD3-EE2FC48DC89A}">
      <dsp:nvSpPr>
        <dsp:cNvPr id="0" name=""/>
        <dsp:cNvSpPr/>
      </dsp:nvSpPr>
      <dsp:spPr>
        <a:xfrm>
          <a:off x="180217" y="0"/>
          <a:ext cx="3266611" cy="1122219"/>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r" defTabSz="1822450" rtl="1">
            <a:lnSpc>
              <a:spcPct val="90000"/>
            </a:lnSpc>
            <a:spcBef>
              <a:spcPct val="0"/>
            </a:spcBef>
            <a:spcAft>
              <a:spcPct val="15000"/>
            </a:spcAft>
            <a:buChar char="••"/>
          </a:pPr>
          <a:r>
            <a:rPr lang="ar-DZ" sz="4100" b="1" kern="1200" dirty="0" smtClean="0"/>
            <a:t>النظام الاجتماعي </a:t>
          </a:r>
          <a:endParaRPr lang="fr-FR" sz="4100" b="1" kern="1200" dirty="0"/>
        </a:p>
      </dsp:txBody>
      <dsp:txXfrm>
        <a:off x="206512" y="26295"/>
        <a:ext cx="3214021" cy="1095924"/>
      </dsp:txXfrm>
    </dsp:sp>
    <dsp:sp modelId="{9174F114-D6DD-4E0B-B174-DE75F9063840}">
      <dsp:nvSpPr>
        <dsp:cNvPr id="0" name=""/>
        <dsp:cNvSpPr/>
      </dsp:nvSpPr>
      <dsp:spPr>
        <a:xfrm>
          <a:off x="2015" y="1047966"/>
          <a:ext cx="3602691" cy="434358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r" defTabSz="1333500" rtl="1">
            <a:lnSpc>
              <a:spcPct val="90000"/>
            </a:lnSpc>
            <a:spcBef>
              <a:spcPct val="0"/>
            </a:spcBef>
            <a:spcAft>
              <a:spcPct val="35000"/>
            </a:spcAft>
          </a:pPr>
          <a:r>
            <a:rPr lang="ar-DZ" sz="3000" b="1" kern="1200" dirty="0" smtClean="0">
              <a:cs typeface="+mj-cs"/>
            </a:rPr>
            <a:t>العلاقات الإنسانية والتنظيمات الرسمية وغير الرسمية التي لها أهدافها الخاصة والمختلفة وعلى القائد الاهتمام بالتحفيز لتحقيق الهدف العام للمنظمة</a:t>
          </a:r>
          <a:endParaRPr lang="fr-FR" sz="3000" b="1" kern="1200" dirty="0">
            <a:cs typeface="+mj-cs"/>
          </a:endParaRPr>
        </a:p>
      </dsp:txBody>
      <dsp:txXfrm>
        <a:off x="2015" y="1047966"/>
        <a:ext cx="2537106" cy="4343582"/>
      </dsp:txXfrm>
    </dsp:sp>
    <dsp:sp modelId="{FBFB0B10-D946-41C6-8AEF-3CB227C6AE7F}">
      <dsp:nvSpPr>
        <dsp:cNvPr id="0" name=""/>
        <dsp:cNvSpPr/>
      </dsp:nvSpPr>
      <dsp:spPr>
        <a:xfrm>
          <a:off x="2557589" y="1430217"/>
          <a:ext cx="1066800" cy="30844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F89A7-4BC6-4BF4-B61F-31C63CE51E00}">
      <dsp:nvSpPr>
        <dsp:cNvPr id="0" name=""/>
        <dsp:cNvSpPr/>
      </dsp:nvSpPr>
      <dsp:spPr>
        <a:xfrm>
          <a:off x="3900944" y="0"/>
          <a:ext cx="3868312" cy="1001773"/>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r" defTabSz="1822450" rtl="1">
            <a:lnSpc>
              <a:spcPct val="90000"/>
            </a:lnSpc>
            <a:spcBef>
              <a:spcPct val="0"/>
            </a:spcBef>
            <a:spcAft>
              <a:spcPct val="15000"/>
            </a:spcAft>
            <a:buChar char="••"/>
          </a:pPr>
          <a:r>
            <a:rPr lang="ar-DZ" sz="4100" b="1" kern="1200" dirty="0" smtClean="0"/>
            <a:t>النظام العضوي</a:t>
          </a:r>
          <a:endParaRPr lang="fr-FR" sz="4100" b="1" kern="1200" dirty="0"/>
        </a:p>
      </dsp:txBody>
      <dsp:txXfrm>
        <a:off x="3924417" y="23473"/>
        <a:ext cx="3821366" cy="978300"/>
      </dsp:txXfrm>
    </dsp:sp>
    <dsp:sp modelId="{E4EDB022-F2D9-4268-8611-0CA4A524276E}">
      <dsp:nvSpPr>
        <dsp:cNvPr id="0" name=""/>
        <dsp:cNvSpPr/>
      </dsp:nvSpPr>
      <dsp:spPr>
        <a:xfrm>
          <a:off x="3792984" y="1031294"/>
          <a:ext cx="4084230" cy="4290849"/>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r" defTabSz="1333500" rtl="1">
            <a:lnSpc>
              <a:spcPct val="90000"/>
            </a:lnSpc>
            <a:spcBef>
              <a:spcPct val="0"/>
            </a:spcBef>
            <a:spcAft>
              <a:spcPct val="35000"/>
            </a:spcAft>
          </a:pPr>
          <a:r>
            <a:rPr lang="fr-FR" sz="3000" b="1" kern="1200" dirty="0" smtClean="0"/>
            <a:t>  </a:t>
          </a:r>
          <a:r>
            <a:rPr lang="ar-DZ" sz="3600" b="1" kern="1200" dirty="0" smtClean="0">
              <a:cs typeface="+mj-cs"/>
            </a:rPr>
            <a:t>النظام هنا</a:t>
          </a:r>
          <a:r>
            <a:rPr lang="fr-FR" sz="3600" b="1" kern="1200" dirty="0" smtClean="0">
              <a:cs typeface="+mj-cs"/>
            </a:rPr>
            <a:t> </a:t>
          </a:r>
          <a:r>
            <a:rPr lang="ar-DZ" sz="3600" b="1" kern="1200" dirty="0" smtClean="0">
              <a:cs typeface="+mj-cs"/>
            </a:rPr>
            <a:t>يظم </a:t>
          </a:r>
          <a:r>
            <a:rPr lang="fr-FR" sz="3600" b="1" kern="1200" dirty="0" smtClean="0">
              <a:cs typeface="+mj-cs"/>
            </a:rPr>
            <a:t>   </a:t>
          </a:r>
          <a:r>
            <a:rPr lang="ar-DZ" sz="3600" b="1" kern="1200" dirty="0" smtClean="0">
              <a:cs typeface="+mj-cs"/>
            </a:rPr>
            <a:t>    مجموعة من الأنظمة العضوية وإن كانت مستقلة إلا أنها تخدم النظام البشري ككل</a:t>
          </a:r>
          <a:r>
            <a:rPr lang="fr-FR" sz="3600" b="1" kern="1200" dirty="0" smtClean="0">
              <a:cs typeface="+mj-cs"/>
            </a:rPr>
            <a:t>,</a:t>
          </a:r>
          <a:endParaRPr lang="fr-FR" sz="3600" b="1" kern="1200" dirty="0">
            <a:cs typeface="+mj-cs"/>
          </a:endParaRPr>
        </a:p>
      </dsp:txBody>
      <dsp:txXfrm>
        <a:off x="3792984" y="1031294"/>
        <a:ext cx="2876218" cy="4290849"/>
      </dsp:txXfrm>
    </dsp:sp>
    <dsp:sp modelId="{BD444525-6024-45DF-9E56-3AE5113790CF}">
      <dsp:nvSpPr>
        <dsp:cNvPr id="0" name=""/>
        <dsp:cNvSpPr/>
      </dsp:nvSpPr>
      <dsp:spPr>
        <a:xfrm>
          <a:off x="6667818" y="1196561"/>
          <a:ext cx="1249481" cy="3551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3000" r="-53000"/>
          </a:stretch>
        </a:blip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0B773-4B40-428B-AA32-9B6964D18238}">
      <dsp:nvSpPr>
        <dsp:cNvPr id="0" name=""/>
        <dsp:cNvSpPr/>
      </dsp:nvSpPr>
      <dsp:spPr>
        <a:xfrm>
          <a:off x="8141338" y="0"/>
          <a:ext cx="3395046" cy="1083059"/>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r" defTabSz="1822450" rtl="1">
            <a:lnSpc>
              <a:spcPct val="90000"/>
            </a:lnSpc>
            <a:spcBef>
              <a:spcPct val="0"/>
            </a:spcBef>
            <a:spcAft>
              <a:spcPct val="15000"/>
            </a:spcAft>
            <a:buChar char="••"/>
          </a:pPr>
          <a:r>
            <a:rPr lang="ar-DZ" sz="4100" b="1" kern="1200" dirty="0" smtClean="0"/>
            <a:t>النظام الميكانيكي</a:t>
          </a:r>
          <a:endParaRPr lang="fr-FR" sz="4100" b="1" kern="1200" dirty="0"/>
        </a:p>
      </dsp:txBody>
      <dsp:txXfrm>
        <a:off x="8166715" y="25377"/>
        <a:ext cx="3344292" cy="1057682"/>
      </dsp:txXfrm>
    </dsp:sp>
    <dsp:sp modelId="{731B3CCC-C808-4570-8A98-7BD39679AB2E}">
      <dsp:nvSpPr>
        <dsp:cNvPr id="0" name=""/>
        <dsp:cNvSpPr/>
      </dsp:nvSpPr>
      <dsp:spPr>
        <a:xfrm>
          <a:off x="8065493" y="1013821"/>
          <a:ext cx="3546736" cy="43845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r" defTabSz="1600200" rtl="1">
            <a:lnSpc>
              <a:spcPct val="90000"/>
            </a:lnSpc>
            <a:spcBef>
              <a:spcPct val="0"/>
            </a:spcBef>
            <a:spcAft>
              <a:spcPct val="35000"/>
            </a:spcAft>
          </a:pPr>
          <a:r>
            <a:rPr lang="ar-DZ" sz="3600" b="1" kern="1200" dirty="0" smtClean="0">
              <a:cs typeface="+mj-cs"/>
            </a:rPr>
            <a:t>الأجزاء تتفاعل   مع بعضها بهدف تحقيق الهدف الأساسي </a:t>
          </a:r>
          <a:endParaRPr lang="fr-FR" sz="3600" b="1" kern="1200" dirty="0">
            <a:cs typeface="+mj-cs"/>
          </a:endParaRPr>
        </a:p>
      </dsp:txBody>
      <dsp:txXfrm>
        <a:off x="8065493" y="1013821"/>
        <a:ext cx="2497701" cy="4384508"/>
      </dsp:txXfrm>
    </dsp:sp>
    <dsp:sp modelId="{693BC6E6-19A3-4D59-9333-AF0031632C44}">
      <dsp:nvSpPr>
        <dsp:cNvPr id="0" name=""/>
        <dsp:cNvSpPr/>
      </dsp:nvSpPr>
      <dsp:spPr>
        <a:xfrm>
          <a:off x="10505590" y="1653253"/>
          <a:ext cx="1032700" cy="263841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CB444-0FD0-48AC-8FBE-9A02368E4CFA}">
      <dsp:nvSpPr>
        <dsp:cNvPr id="0" name=""/>
        <dsp:cNvSpPr/>
      </dsp:nvSpPr>
      <dsp:spPr>
        <a:xfrm>
          <a:off x="759856" y="0"/>
          <a:ext cx="8611711" cy="364661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68F44E0-F4C9-4094-A650-CD963AC6E14C}">
      <dsp:nvSpPr>
        <dsp:cNvPr id="0" name=""/>
        <dsp:cNvSpPr/>
      </dsp:nvSpPr>
      <dsp:spPr>
        <a:xfrm>
          <a:off x="5062" y="1093984"/>
          <a:ext cx="1881786" cy="1458645"/>
        </a:xfrm>
        <a:prstGeom prst="roundRect">
          <a:avLst/>
        </a:prstGeom>
        <a:gradFill rotWithShape="0">
          <a:gsLst>
            <a:gs pos="0">
              <a:schemeClr val="accent4">
                <a:hueOff val="0"/>
                <a:satOff val="0"/>
                <a:lumOff val="0"/>
                <a:alphaOff val="0"/>
                <a:tint val="70000"/>
                <a:lumMod val="110000"/>
              </a:schemeClr>
            </a:gs>
            <a:gs pos="100000">
              <a:schemeClr val="accent4">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DZ" sz="3300" b="1" kern="1200" dirty="0" smtClean="0"/>
            <a:t>تحديد نقاط القوة</a:t>
          </a:r>
          <a:endParaRPr lang="fr-FR" sz="3300" b="1" kern="1200" dirty="0"/>
        </a:p>
      </dsp:txBody>
      <dsp:txXfrm>
        <a:off x="76267" y="1165189"/>
        <a:ext cx="1739376" cy="1316235"/>
      </dsp:txXfrm>
    </dsp:sp>
    <dsp:sp modelId="{B366E37D-D22D-42F1-A65D-2485DEE54AA7}">
      <dsp:nvSpPr>
        <dsp:cNvPr id="0" name=""/>
        <dsp:cNvSpPr/>
      </dsp:nvSpPr>
      <dsp:spPr>
        <a:xfrm>
          <a:off x="2064941" y="1093984"/>
          <a:ext cx="1881786" cy="1458645"/>
        </a:xfrm>
        <a:prstGeom prst="roundRect">
          <a:avLst/>
        </a:prstGeom>
        <a:gradFill rotWithShape="0">
          <a:gsLst>
            <a:gs pos="0">
              <a:schemeClr val="accent4">
                <a:hueOff val="-2874091"/>
                <a:satOff val="2005"/>
                <a:lumOff val="6765"/>
                <a:alphaOff val="0"/>
                <a:tint val="70000"/>
                <a:lumMod val="110000"/>
              </a:schemeClr>
            </a:gs>
            <a:gs pos="100000">
              <a:schemeClr val="accent4">
                <a:hueOff val="-2874091"/>
                <a:satOff val="2005"/>
                <a:lumOff val="6765"/>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DZ" sz="3300" b="1" kern="1200" dirty="0" smtClean="0"/>
            <a:t>استراتيجية التكامل</a:t>
          </a:r>
          <a:endParaRPr lang="fr-FR" sz="3300" b="1" kern="1200" dirty="0"/>
        </a:p>
      </dsp:txBody>
      <dsp:txXfrm>
        <a:off x="2136146" y="1165189"/>
        <a:ext cx="1739376" cy="1316235"/>
      </dsp:txXfrm>
    </dsp:sp>
    <dsp:sp modelId="{1D0FD641-8F35-4CAA-B920-808EDE7DFCB5}">
      <dsp:nvSpPr>
        <dsp:cNvPr id="0" name=""/>
        <dsp:cNvSpPr/>
      </dsp:nvSpPr>
      <dsp:spPr>
        <a:xfrm>
          <a:off x="4124819" y="1093984"/>
          <a:ext cx="1881786" cy="1458645"/>
        </a:xfrm>
        <a:prstGeom prst="roundRect">
          <a:avLst/>
        </a:prstGeom>
        <a:gradFill rotWithShape="0">
          <a:gsLst>
            <a:gs pos="0">
              <a:schemeClr val="accent4">
                <a:hueOff val="-5748182"/>
                <a:satOff val="4011"/>
                <a:lumOff val="13530"/>
                <a:alphaOff val="0"/>
                <a:tint val="70000"/>
                <a:lumMod val="110000"/>
              </a:schemeClr>
            </a:gs>
            <a:gs pos="100000">
              <a:schemeClr val="accent4">
                <a:hueOff val="-5748182"/>
                <a:satOff val="4011"/>
                <a:lumOff val="1353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DZ" sz="3300" b="1" kern="1200" dirty="0" smtClean="0"/>
            <a:t>تغطية نقاط الضعف</a:t>
          </a:r>
          <a:endParaRPr lang="fr-FR" sz="3300" b="1" kern="1200" dirty="0"/>
        </a:p>
      </dsp:txBody>
      <dsp:txXfrm>
        <a:off x="4196024" y="1165189"/>
        <a:ext cx="1739376" cy="1316235"/>
      </dsp:txXfrm>
    </dsp:sp>
    <dsp:sp modelId="{46D953CF-6B59-4FCD-BC2D-55531D96F686}">
      <dsp:nvSpPr>
        <dsp:cNvPr id="0" name=""/>
        <dsp:cNvSpPr/>
      </dsp:nvSpPr>
      <dsp:spPr>
        <a:xfrm>
          <a:off x="6184697" y="1103129"/>
          <a:ext cx="1881786" cy="1458645"/>
        </a:xfrm>
        <a:prstGeom prst="roundRect">
          <a:avLst/>
        </a:prstGeom>
        <a:gradFill rotWithShape="0">
          <a:gsLst>
            <a:gs pos="0">
              <a:schemeClr val="accent4">
                <a:hueOff val="-8622274"/>
                <a:satOff val="6016"/>
                <a:lumOff val="20295"/>
                <a:alphaOff val="0"/>
                <a:tint val="70000"/>
                <a:lumMod val="110000"/>
              </a:schemeClr>
            </a:gs>
            <a:gs pos="100000">
              <a:schemeClr val="accent4">
                <a:hueOff val="-8622274"/>
                <a:satOff val="6016"/>
                <a:lumOff val="20295"/>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DZ" sz="3300" b="1" kern="1200" dirty="0" smtClean="0"/>
            <a:t>التعاون المشترك</a:t>
          </a:r>
          <a:endParaRPr lang="fr-FR" sz="3300" b="1" kern="1200" dirty="0"/>
        </a:p>
      </dsp:txBody>
      <dsp:txXfrm>
        <a:off x="6255902" y="1174334"/>
        <a:ext cx="1739376" cy="1316235"/>
      </dsp:txXfrm>
    </dsp:sp>
    <dsp:sp modelId="{5D763AA3-43D2-4073-9D5B-3718792564A1}">
      <dsp:nvSpPr>
        <dsp:cNvPr id="0" name=""/>
        <dsp:cNvSpPr/>
      </dsp:nvSpPr>
      <dsp:spPr>
        <a:xfrm>
          <a:off x="8244575" y="1093984"/>
          <a:ext cx="1881786" cy="1458645"/>
        </a:xfrm>
        <a:prstGeom prst="roundRect">
          <a:avLst/>
        </a:prstGeom>
        <a:gradFill rotWithShape="0">
          <a:gsLst>
            <a:gs pos="0">
              <a:schemeClr val="accent4">
                <a:hueOff val="-11496365"/>
                <a:satOff val="8022"/>
                <a:lumOff val="27060"/>
                <a:alphaOff val="0"/>
                <a:tint val="70000"/>
                <a:lumMod val="110000"/>
              </a:schemeClr>
            </a:gs>
            <a:gs pos="100000">
              <a:schemeClr val="accent4">
                <a:hueOff val="-11496365"/>
                <a:satOff val="8022"/>
                <a:lumOff val="2706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ar-DZ" sz="3300" b="1" kern="1200" dirty="0" smtClean="0"/>
            <a:t>تحقيق النمو</a:t>
          </a:r>
          <a:endParaRPr lang="fr-FR" sz="3300" b="1" kern="1200" dirty="0"/>
        </a:p>
      </dsp:txBody>
      <dsp:txXfrm>
        <a:off x="8315780" y="1165189"/>
        <a:ext cx="1739376" cy="1316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EE56-EE9B-488E-96EA-59E613D07BC9}">
      <dsp:nvSpPr>
        <dsp:cNvPr id="0" name=""/>
        <dsp:cNvSpPr/>
      </dsp:nvSpPr>
      <dsp:spPr>
        <a:xfrm>
          <a:off x="2947652" y="213043"/>
          <a:ext cx="5062881" cy="196267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E3E0D-3F91-492F-BE7E-0DE440D967E7}">
      <dsp:nvSpPr>
        <dsp:cNvPr id="0" name=""/>
        <dsp:cNvSpPr/>
      </dsp:nvSpPr>
      <dsp:spPr>
        <a:xfrm>
          <a:off x="5029736" y="4508770"/>
          <a:ext cx="913327" cy="584529"/>
        </a:xfrm>
        <a:prstGeom prst="downArrow">
          <a:avLst/>
        </a:prstGeom>
        <a:solidFill>
          <a:schemeClr val="accent3">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DB77D8-AF55-4AA7-A2A2-610101EAC6C8}">
      <dsp:nvSpPr>
        <dsp:cNvPr id="0" name=""/>
        <dsp:cNvSpPr/>
      </dsp:nvSpPr>
      <dsp:spPr>
        <a:xfrm>
          <a:off x="3294414" y="4851345"/>
          <a:ext cx="4383972" cy="1095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ar-DZ" sz="3800" b="1" kern="1200" dirty="0" smtClean="0">
              <a:solidFill>
                <a:srgbClr val="FFC000"/>
              </a:solidFill>
            </a:rPr>
            <a:t>الدافعية</a:t>
          </a:r>
          <a:endParaRPr lang="fr-FR" sz="3800" b="1" kern="1200" dirty="0">
            <a:solidFill>
              <a:srgbClr val="FFC000"/>
            </a:solidFill>
          </a:endParaRPr>
        </a:p>
      </dsp:txBody>
      <dsp:txXfrm>
        <a:off x="3294414" y="4851345"/>
        <a:ext cx="4383972" cy="1095993"/>
      </dsp:txXfrm>
    </dsp:sp>
    <dsp:sp modelId="{E6232E2E-B6D3-4E3D-8A8E-968E4FB53BAE}">
      <dsp:nvSpPr>
        <dsp:cNvPr id="0" name=""/>
        <dsp:cNvSpPr/>
      </dsp:nvSpPr>
      <dsp:spPr>
        <a:xfrm>
          <a:off x="4836110" y="2139128"/>
          <a:ext cx="1643989" cy="1643989"/>
        </a:xfrm>
        <a:prstGeom prst="ellipse">
          <a:avLst/>
        </a:prstGeom>
        <a:solidFill>
          <a:schemeClr val="accent3">
            <a:hueOff val="0"/>
            <a:satOff val="0"/>
            <a:lumOff val="0"/>
            <a:alphaOff val="0"/>
          </a:schemeClr>
        </a:solidFill>
        <a:ln w="571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الحاجات الفردية</a:t>
          </a:r>
          <a:endParaRPr lang="fr-FR" sz="3200" b="1" kern="1200" dirty="0">
            <a:solidFill>
              <a:schemeClr val="bg1"/>
            </a:solidFill>
          </a:endParaRPr>
        </a:p>
      </dsp:txBody>
      <dsp:txXfrm>
        <a:off x="5076867" y="2379885"/>
        <a:ext cx="1162475" cy="1162475"/>
      </dsp:txXfrm>
    </dsp:sp>
    <dsp:sp modelId="{BE5CE480-53C6-4A24-B005-75700BB3983E}">
      <dsp:nvSpPr>
        <dsp:cNvPr id="0" name=""/>
        <dsp:cNvSpPr/>
      </dsp:nvSpPr>
      <dsp:spPr>
        <a:xfrm>
          <a:off x="3181196" y="393043"/>
          <a:ext cx="2290110" cy="1643989"/>
        </a:xfrm>
        <a:prstGeom prst="ellipse">
          <a:avLst/>
        </a:prstGeom>
        <a:solidFill>
          <a:schemeClr val="accent3">
            <a:hueOff val="1911750"/>
            <a:satOff val="10049"/>
            <a:lumOff val="-11373"/>
            <a:alphaOff val="0"/>
          </a:schemeClr>
        </a:solidFill>
        <a:ln w="571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DZ" sz="2800" b="1" kern="1200" dirty="0" smtClean="0">
              <a:solidFill>
                <a:schemeClr val="bg1"/>
              </a:solidFill>
            </a:rPr>
            <a:t>الأهداف التنظيمية</a:t>
          </a:r>
          <a:endParaRPr lang="fr-FR" sz="2800" b="1" kern="1200" dirty="0">
            <a:solidFill>
              <a:schemeClr val="bg1"/>
            </a:solidFill>
          </a:endParaRPr>
        </a:p>
      </dsp:txBody>
      <dsp:txXfrm>
        <a:off x="3516575" y="633800"/>
        <a:ext cx="1619352" cy="1162475"/>
      </dsp:txXfrm>
    </dsp:sp>
    <dsp:sp modelId="{B761CDF8-FF61-483C-B2BA-7782A4CB209B}">
      <dsp:nvSpPr>
        <dsp:cNvPr id="0" name=""/>
        <dsp:cNvSpPr/>
      </dsp:nvSpPr>
      <dsp:spPr>
        <a:xfrm>
          <a:off x="4996903" y="508290"/>
          <a:ext cx="2330716" cy="1643989"/>
        </a:xfrm>
        <a:prstGeom prst="ellipse">
          <a:avLst/>
        </a:prstGeom>
        <a:solidFill>
          <a:schemeClr val="accent3">
            <a:hueOff val="3823499"/>
            <a:satOff val="20098"/>
            <a:lumOff val="-22747"/>
            <a:alphaOff val="0"/>
          </a:schemeClr>
        </a:solidFill>
        <a:ln w="571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bg1"/>
              </a:solidFill>
            </a:rPr>
            <a:t>الجهد </a:t>
          </a:r>
          <a:endParaRPr lang="fr-FR" sz="3200" b="1" kern="1200" dirty="0">
            <a:solidFill>
              <a:schemeClr val="bg1"/>
            </a:solidFill>
          </a:endParaRPr>
        </a:p>
      </dsp:txBody>
      <dsp:txXfrm>
        <a:off x="5338228" y="749047"/>
        <a:ext cx="1648066" cy="1162475"/>
      </dsp:txXfrm>
    </dsp:sp>
    <dsp:sp modelId="{05552C5B-AF65-484D-BEE9-7BB0C4AD94E7}">
      <dsp:nvSpPr>
        <dsp:cNvPr id="0" name=""/>
        <dsp:cNvSpPr/>
      </dsp:nvSpPr>
      <dsp:spPr>
        <a:xfrm>
          <a:off x="1755964" y="-102042"/>
          <a:ext cx="7482760" cy="4646010"/>
        </a:xfrm>
        <a:prstGeom prst="funnel">
          <a:avLst/>
        </a:prstGeom>
        <a:solidFill>
          <a:schemeClr val="lt1">
            <a:alpha val="40000"/>
            <a:hueOff val="0"/>
            <a:satOff val="0"/>
            <a:lumOff val="0"/>
            <a:alphaOff val="0"/>
          </a:schemeClr>
        </a:solidFill>
        <a:ln w="19050" cap="rnd" cmpd="sng" algn="ctr">
          <a:solidFill>
            <a:srgbClr val="FF0000"/>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B5D45-0FBF-483A-B551-F551BFB3F6D3}">
      <dsp:nvSpPr>
        <dsp:cNvPr id="0" name=""/>
        <dsp:cNvSpPr/>
      </dsp:nvSpPr>
      <dsp:spPr>
        <a:xfrm rot="5400000">
          <a:off x="1616425" y="844240"/>
          <a:ext cx="1456771" cy="2424034"/>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C8EAC-CCAB-4857-B4FD-92BB9AC8F97D}">
      <dsp:nvSpPr>
        <dsp:cNvPr id="0" name=""/>
        <dsp:cNvSpPr/>
      </dsp:nvSpPr>
      <dsp:spPr>
        <a:xfrm>
          <a:off x="1224298" y="1568504"/>
          <a:ext cx="2759459" cy="1918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b="1" kern="1200" dirty="0" smtClean="0"/>
            <a:t>Ansoff1975</a:t>
          </a:r>
          <a:endParaRPr lang="fr-FR" sz="3600" b="1" kern="1200" dirty="0"/>
        </a:p>
        <a:p>
          <a:pPr marL="285750" lvl="1" indent="-285750" algn="r" defTabSz="1600200" rtl="1">
            <a:lnSpc>
              <a:spcPct val="90000"/>
            </a:lnSpc>
            <a:spcBef>
              <a:spcPct val="0"/>
            </a:spcBef>
            <a:spcAft>
              <a:spcPct val="15000"/>
            </a:spcAft>
            <a:buChar char="••"/>
          </a:pPr>
          <a:r>
            <a:rPr lang="ar-DZ" sz="3600" b="1" kern="1200" dirty="0" smtClean="0"/>
            <a:t>المفاجآت </a:t>
          </a:r>
          <a:r>
            <a:rPr lang="ar-DZ" sz="3600" b="1" kern="1200" dirty="0" err="1" smtClean="0"/>
            <a:t>الإستراتيجية</a:t>
          </a:r>
          <a:endParaRPr lang="fr-FR" sz="3600" b="1" kern="1200" dirty="0"/>
        </a:p>
      </dsp:txBody>
      <dsp:txXfrm>
        <a:off x="1224298" y="1568504"/>
        <a:ext cx="2759459" cy="1918288"/>
      </dsp:txXfrm>
    </dsp:sp>
    <dsp:sp modelId="{73474A87-53AB-4099-A3DD-55CE7FD781D7}">
      <dsp:nvSpPr>
        <dsp:cNvPr id="0" name=""/>
        <dsp:cNvSpPr/>
      </dsp:nvSpPr>
      <dsp:spPr>
        <a:xfrm>
          <a:off x="3148773" y="665780"/>
          <a:ext cx="412911" cy="412911"/>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428E7-A534-42CC-8501-D39C52B7F2C8}">
      <dsp:nvSpPr>
        <dsp:cNvPr id="0" name=""/>
        <dsp:cNvSpPr/>
      </dsp:nvSpPr>
      <dsp:spPr>
        <a:xfrm rot="5400000">
          <a:off x="4793201" y="181302"/>
          <a:ext cx="1456771" cy="2424034"/>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0BF17-2181-4159-91B2-7FFE4FD2953F}">
      <dsp:nvSpPr>
        <dsp:cNvPr id="0" name=""/>
        <dsp:cNvSpPr/>
      </dsp:nvSpPr>
      <dsp:spPr>
        <a:xfrm>
          <a:off x="4418987" y="905566"/>
          <a:ext cx="3093742" cy="1918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b="1" kern="1200" smtClean="0"/>
            <a:t>Aguilar1967</a:t>
          </a:r>
          <a:endParaRPr lang="fr-FR" sz="3600" b="1" kern="1200" dirty="0"/>
        </a:p>
        <a:p>
          <a:pPr marL="285750" lvl="1" indent="-285750" algn="r" defTabSz="1600200" rtl="1">
            <a:lnSpc>
              <a:spcPct val="90000"/>
            </a:lnSpc>
            <a:spcBef>
              <a:spcPct val="0"/>
            </a:spcBef>
            <a:spcAft>
              <a:spcPct val="15000"/>
            </a:spcAft>
            <a:buChar char="••"/>
          </a:pPr>
          <a:r>
            <a:rPr lang="ar-DZ" sz="3600" b="1" kern="1200" dirty="0" smtClean="0"/>
            <a:t>مصطلح المسح البيئي</a:t>
          </a:r>
          <a:endParaRPr lang="fr-FR" sz="3600" b="1" kern="1200" dirty="0"/>
        </a:p>
      </dsp:txBody>
      <dsp:txXfrm>
        <a:off x="4418987" y="905566"/>
        <a:ext cx="3093742" cy="1918288"/>
      </dsp:txXfrm>
    </dsp:sp>
    <dsp:sp modelId="{E3456EF2-9C91-4447-9416-7D560A56D55E}">
      <dsp:nvSpPr>
        <dsp:cNvPr id="0" name=""/>
        <dsp:cNvSpPr/>
      </dsp:nvSpPr>
      <dsp:spPr>
        <a:xfrm>
          <a:off x="6325550" y="2842"/>
          <a:ext cx="412911" cy="412911"/>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6970F-AF29-4003-83C9-E45CF7A5A4F9}">
      <dsp:nvSpPr>
        <dsp:cNvPr id="0" name=""/>
        <dsp:cNvSpPr/>
      </dsp:nvSpPr>
      <dsp:spPr>
        <a:xfrm rot="5400000">
          <a:off x="7672286" y="-481635"/>
          <a:ext cx="1456771" cy="2424034"/>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F325E-8144-40D3-A952-9D859902E748}">
      <dsp:nvSpPr>
        <dsp:cNvPr id="0" name=""/>
        <dsp:cNvSpPr/>
      </dsp:nvSpPr>
      <dsp:spPr>
        <a:xfrm>
          <a:off x="7625668" y="242628"/>
          <a:ext cx="2832640" cy="1918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r-FR" sz="3600" b="1" kern="1200" smtClean="0">
              <a:cs typeface="+mj-cs"/>
            </a:rPr>
            <a:t>Luhn</a:t>
          </a:r>
          <a:r>
            <a:rPr lang="ar-DZ" sz="3600" b="1" kern="1200" smtClean="0">
              <a:cs typeface="+mj-cs"/>
            </a:rPr>
            <a:t>1958</a:t>
          </a:r>
          <a:endParaRPr lang="fr-FR" sz="3600" b="1" kern="1200" dirty="0">
            <a:cs typeface="+mj-cs"/>
          </a:endParaRPr>
        </a:p>
        <a:p>
          <a:pPr marL="285750" lvl="1" indent="-285750" algn="r" defTabSz="1422400" rtl="1">
            <a:lnSpc>
              <a:spcPct val="90000"/>
            </a:lnSpc>
            <a:spcBef>
              <a:spcPct val="0"/>
            </a:spcBef>
            <a:spcAft>
              <a:spcPct val="15000"/>
            </a:spcAft>
            <a:buChar char="••"/>
          </a:pPr>
          <a:r>
            <a:rPr lang="ar-DZ" sz="3200" b="1" kern="1200" dirty="0" smtClean="0"/>
            <a:t>مصطلح الذكاء وأهمية نشر المعلومة</a:t>
          </a:r>
          <a:endParaRPr lang="fr-FR" sz="3200" b="1" kern="1200" dirty="0"/>
        </a:p>
        <a:p>
          <a:pPr marL="228600" lvl="1" indent="-228600" algn="r" defTabSz="889000" rtl="1">
            <a:lnSpc>
              <a:spcPct val="90000"/>
            </a:lnSpc>
            <a:spcBef>
              <a:spcPct val="0"/>
            </a:spcBef>
            <a:spcAft>
              <a:spcPct val="15000"/>
            </a:spcAft>
            <a:buChar char="••"/>
          </a:pPr>
          <a:r>
            <a:rPr lang="fr-FR" sz="2000" b="1" kern="1200" dirty="0" smtClean="0"/>
            <a:t>Business </a:t>
          </a:r>
          <a:r>
            <a:rPr lang="fr-FR" sz="2000" b="1" kern="1200" dirty="0" err="1" smtClean="0"/>
            <a:t>Intelegence</a:t>
          </a:r>
          <a:r>
            <a:rPr lang="fr-FR" sz="2000" b="1" kern="1200" dirty="0" smtClean="0"/>
            <a:t> System</a:t>
          </a:r>
          <a:endParaRPr lang="fr-FR" sz="2000" b="1" kern="1200" dirty="0"/>
        </a:p>
      </dsp:txBody>
      <dsp:txXfrm>
        <a:off x="7625668" y="242628"/>
        <a:ext cx="2832640" cy="19182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4E071-4960-45C2-8EEA-52889420BDCF}">
      <dsp:nvSpPr>
        <dsp:cNvPr id="0" name=""/>
        <dsp:cNvSpPr/>
      </dsp:nvSpPr>
      <dsp:spPr>
        <a:xfrm rot="5400000">
          <a:off x="1582875" y="-206252"/>
          <a:ext cx="2039455" cy="4378365"/>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FD016-87D1-4974-9D71-76F92823056E}">
      <dsp:nvSpPr>
        <dsp:cNvPr id="0" name=""/>
        <dsp:cNvSpPr/>
      </dsp:nvSpPr>
      <dsp:spPr>
        <a:xfrm>
          <a:off x="799388" y="1319298"/>
          <a:ext cx="4451042" cy="264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r" defTabSz="1600200" rtl="1">
            <a:lnSpc>
              <a:spcPct val="90000"/>
            </a:lnSpc>
            <a:spcBef>
              <a:spcPct val="0"/>
            </a:spcBef>
            <a:spcAft>
              <a:spcPct val="35000"/>
            </a:spcAft>
          </a:pPr>
          <a:r>
            <a:rPr lang="ar-DZ" sz="3600" b="1" kern="1200" dirty="0" smtClean="0">
              <a:cs typeface="+mj-cs"/>
            </a:rPr>
            <a:t>منذ 1990- يومنا هذا</a:t>
          </a:r>
        </a:p>
        <a:p>
          <a:pPr lvl="0" algn="l" defTabSz="1600200" rtl="1">
            <a:lnSpc>
              <a:spcPct val="90000"/>
            </a:lnSpc>
            <a:spcBef>
              <a:spcPct val="0"/>
            </a:spcBef>
            <a:spcAft>
              <a:spcPct val="35000"/>
            </a:spcAft>
          </a:pPr>
          <a:r>
            <a:rPr lang="fr-FR" sz="3600" b="1" kern="1200" dirty="0" err="1" smtClean="0">
              <a:cs typeface="+mj-cs"/>
            </a:rPr>
            <a:t>Jacobiak</a:t>
          </a:r>
          <a:r>
            <a:rPr lang="fr-FR" sz="3600" b="1" kern="1200" dirty="0" smtClean="0">
              <a:cs typeface="+mj-cs"/>
            </a:rPr>
            <a:t>  and </a:t>
          </a:r>
          <a:r>
            <a:rPr lang="fr-FR" sz="3600" b="1" kern="1200" dirty="0" err="1" smtClean="0">
              <a:cs typeface="+mj-cs"/>
            </a:rPr>
            <a:t>Lesca</a:t>
          </a:r>
          <a:endParaRPr lang="fr-FR" sz="3600" b="1" kern="1200" dirty="0">
            <a:cs typeface="+mj-cs"/>
          </a:endParaRPr>
        </a:p>
        <a:p>
          <a:pPr marL="285750" lvl="1" indent="-285750" algn="r" defTabSz="1600200" rtl="1">
            <a:lnSpc>
              <a:spcPct val="90000"/>
            </a:lnSpc>
            <a:spcBef>
              <a:spcPct val="0"/>
            </a:spcBef>
            <a:spcAft>
              <a:spcPct val="15000"/>
            </a:spcAft>
            <a:buChar char="••"/>
          </a:pPr>
          <a:r>
            <a:rPr lang="ar-DZ" sz="3600" b="1" kern="1200" dirty="0" smtClean="0">
              <a:cs typeface="+mj-cs"/>
            </a:rPr>
            <a:t>اليقظة </a:t>
          </a:r>
          <a:r>
            <a:rPr lang="ar-DZ" sz="3600" b="1" kern="1200" dirty="0" err="1" smtClean="0">
              <a:cs typeface="+mj-cs"/>
            </a:rPr>
            <a:t>الإستراتيجية</a:t>
          </a:r>
          <a:r>
            <a:rPr lang="ar-DZ" sz="3600" b="1" kern="1200" dirty="0" smtClean="0">
              <a:cs typeface="+mj-cs"/>
            </a:rPr>
            <a:t>،</a:t>
          </a:r>
          <a:r>
            <a:rPr lang="fr-FR" sz="3600" b="1" kern="1200" dirty="0" smtClean="0">
              <a:cs typeface="+mj-cs"/>
            </a:rPr>
            <a:t> </a:t>
          </a:r>
          <a:r>
            <a:rPr lang="ar-DZ" sz="3600" b="1" kern="1200" dirty="0" smtClean="0">
              <a:cs typeface="+mj-cs"/>
            </a:rPr>
            <a:t>الذكاء الاقتصادي </a:t>
          </a:r>
          <a:endParaRPr lang="fr-FR" sz="3600" b="1" kern="1200" dirty="0">
            <a:cs typeface="+mj-cs"/>
          </a:endParaRPr>
        </a:p>
      </dsp:txBody>
      <dsp:txXfrm>
        <a:off x="799388" y="1319298"/>
        <a:ext cx="4451042" cy="2649451"/>
      </dsp:txXfrm>
    </dsp:sp>
    <dsp:sp modelId="{6E84F06C-3ABD-4E6C-ADD7-4A453D593B84}">
      <dsp:nvSpPr>
        <dsp:cNvPr id="0" name=""/>
        <dsp:cNvSpPr/>
      </dsp:nvSpPr>
      <dsp:spPr>
        <a:xfrm>
          <a:off x="3728138" y="36284"/>
          <a:ext cx="578069" cy="578069"/>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BE4B0-0A78-4D50-96F9-E00557EBA654}">
      <dsp:nvSpPr>
        <dsp:cNvPr id="0" name=""/>
        <dsp:cNvSpPr/>
      </dsp:nvSpPr>
      <dsp:spPr>
        <a:xfrm rot="5400000">
          <a:off x="7110947" y="-1588497"/>
          <a:ext cx="2039455" cy="5218758"/>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F56E1-7AA1-4700-97EE-F421AB8AF5AD}">
      <dsp:nvSpPr>
        <dsp:cNvPr id="0" name=""/>
        <dsp:cNvSpPr/>
      </dsp:nvSpPr>
      <dsp:spPr>
        <a:xfrm>
          <a:off x="5763508" y="304090"/>
          <a:ext cx="5904616" cy="275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fr-FR" sz="3200" b="1" kern="1200" smtClean="0"/>
            <a:t>    Porter 1980</a:t>
          </a:r>
          <a:endParaRPr lang="fr-FR" sz="3200" b="1" kern="1200" dirty="0"/>
        </a:p>
        <a:p>
          <a:pPr marL="285750" lvl="1" indent="-285750" algn="r" defTabSz="1778000" rtl="1">
            <a:lnSpc>
              <a:spcPct val="90000"/>
            </a:lnSpc>
            <a:spcBef>
              <a:spcPct val="0"/>
            </a:spcBef>
            <a:spcAft>
              <a:spcPct val="15000"/>
            </a:spcAft>
            <a:buChar char="••"/>
          </a:pPr>
          <a:r>
            <a:rPr lang="ar-DZ" sz="4000" b="1" kern="1200" dirty="0" smtClean="0"/>
            <a:t>تشخيص البيئة الخاصة </a:t>
          </a:r>
          <a:endParaRPr lang="fr-FR" sz="4000" b="1" kern="1200" dirty="0"/>
        </a:p>
      </dsp:txBody>
      <dsp:txXfrm>
        <a:off x="5763508" y="304090"/>
        <a:ext cx="5904616" cy="275346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F3220-4724-4975-A39F-FC8AE31C5C08}" type="datetimeFigureOut">
              <a:rPr lang="fr-FR" smtClean="0"/>
              <a:t>06/11/2025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5DB09-0A63-47BE-BC60-125BB2DF8375}" type="slidenum">
              <a:rPr lang="fr-FR" smtClean="0"/>
              <a:t>‹N°›</a:t>
            </a:fld>
            <a:endParaRPr lang="fr-FR"/>
          </a:p>
        </p:txBody>
      </p:sp>
    </p:spTree>
    <p:extLst>
      <p:ext uri="{BB962C8B-B14F-4D97-AF65-F5344CB8AC3E}">
        <p14:creationId xmlns:p14="http://schemas.microsoft.com/office/powerpoint/2010/main" val="112730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gle.com/search?q=%D8%BA%D9%88%D8%BA%D9%84&amp;sca_esv=408005786895665f&amp;rlz=1C1CHNY_enDZ1162DZ1162&amp;biw=1536&amp;bih=730&amp;ei=v1D9aOnrEPKqxc8P69e9IA&amp;ved=2ahUKEwiC9orktMCQAxWTRPEDHWHMBlEQgK4QegQIARAC&amp;uact=5&amp;oq=%D8%A7%D9%84%D8%B4%D8%B1%D8%A7%D9%83%D8%A9+%D8%A8%D9%8A%D9%86%D9%85%D8%A7%D9%8A%D9%83%D8%B1%D9%88%D8%B3%D9%88%D9%81%D8%AA+%D9%88%D9%8A%D8%A7%D9%87%D9%88%D9%88&amp;gs_lp=Egxnd3Mtd2l6LXNlcnAiNtin2YTYtNix2KfZg9ipINio2YrZhtmF2KfZitmD2LHZiNiz2YjZgdiqINmI2YrYp9mH2YjZiDIHECEYoAEYCjIHECEYoAEYCkjJKlCSDli0IHABeAGQAQCYAdQBoAHjCKoBBTAuNS4xuAEDyAEA-AEBmAIHoAK0CcICChAAGLADGNYEGEfCAgUQABjvBcICBRAhGJ8FmAMA4gMFEgExIECIBgGQBgiSBwUxLjMuM6AHmhmyBwUwLjMuM7gHognCBwUyLTUuMsgHLA&amp;sclient=gws-wiz-serp&amp;mstk=AUtExfBHjMX4TxpOnVo0I9R0cs97di2P6jaxDVXJHgPPlVnyJofuDfl3b7MMCx58h3Gyj_jE_VUo_fglkv3fY8J85qYcKKdcg5XKwIWcc9WXVS7WRDdlPNbGy94yUJetSPB5MPM&amp;csui=3"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google.com/search?q=Bing&amp;sca_esv=408005786895665f&amp;rlz=1C1CHNY_enDZ1162DZ1162&amp;biw=1536&amp;bih=730&amp;ei=v1D9aOnrEPKqxc8P69e9IA&amp;ved=2ahUKEwiC9orktMCQAxWTRPEDHWHMBlEQgK4QegQIARAD&amp;uact=5&amp;oq=%D8%A7%D9%84%D8%B4%D8%B1%D8%A7%D9%83%D8%A9+%D8%A8%D9%8A%D9%86%D9%85%D8%A7%D9%8A%D9%83%D8%B1%D9%88%D8%B3%D9%88%D9%81%D8%AA+%D9%88%D9%8A%D8%A7%D9%87%D9%88%D9%88&amp;gs_lp=Egxnd3Mtd2l6LXNlcnAiNtin2YTYtNix2KfZg9ipINio2YrZhtmF2KfZitmD2LHZiNiz2YjZgdiqINmI2YrYp9mH2YjZiDIHECEYoAEYCjIHECEYoAEYCkjJKlCSDli0IHABeAGQAQCYAdQBoAHjCKoBBTAuNS4xuAEDyAEA-AEBmAIHoAK0CcICChAAGLADGNYEGEfCAgUQABjvBcICBRAhGJ8FmAMA4gMFEgExIECIBgGQBgiSBwUxLjMuM6AHmhmyBwUwLjMuM7gHognCBwUyLTUuMsgHLA&amp;sclient=gws-wiz-serp&amp;mstk=AUtExfBHjMX4TxpOnVo0I9R0cs97di2P6jaxDVXJHgPPlVnyJofuDfl3b7MMCx58h3Gyj_jE_VUo_fglkv3fY8J85qYcKKdcg5XKwIWcc9WXVS7WRDdlPNbGy94yUJetSPB5MPM&amp;csui=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قامت شركة</a:t>
            </a:r>
            <a:r>
              <a:rPr lang="ar-DZ" baseline="0" dirty="0" smtClean="0"/>
              <a:t> روبرت </a:t>
            </a:r>
            <a:r>
              <a:rPr lang="ar-DZ" baseline="0" dirty="0" err="1" smtClean="0"/>
              <a:t>هالف</a:t>
            </a:r>
            <a:r>
              <a:rPr lang="ar-DZ" baseline="0" dirty="0" smtClean="0"/>
              <a:t> </a:t>
            </a:r>
            <a:r>
              <a:rPr lang="ar-DZ" baseline="0" dirty="0" err="1" smtClean="0"/>
              <a:t>مانجمنت</a:t>
            </a:r>
            <a:r>
              <a:rPr lang="ar-DZ" baseline="0" dirty="0" smtClean="0"/>
              <a:t> بسؤال أكثر من 2200 مدير مالي في </a:t>
            </a:r>
            <a:r>
              <a:rPr lang="ar-DZ" baseline="0" dirty="0" err="1" smtClean="0"/>
              <a:t>وم</a:t>
            </a:r>
            <a:r>
              <a:rPr lang="ar-DZ" baseline="0" dirty="0" smtClean="0"/>
              <a:t> أ حول أهمية مهارات التفكير الاستراتيجي 68بالمائة قالوا أنها </a:t>
            </a:r>
            <a:r>
              <a:rPr lang="ar-DZ" baseline="0" dirty="0" err="1" smtClean="0"/>
              <a:t>إزامية</a:t>
            </a:r>
            <a:r>
              <a:rPr lang="ar-DZ" baseline="0" dirty="0" smtClean="0"/>
              <a:t>,</a:t>
            </a:r>
            <a:endParaRPr lang="fr-FR" dirty="0"/>
          </a:p>
        </p:txBody>
      </p:sp>
      <p:sp>
        <p:nvSpPr>
          <p:cNvPr id="4" name="Espace réservé du numéro de diapositive 3"/>
          <p:cNvSpPr>
            <a:spLocks noGrp="1"/>
          </p:cNvSpPr>
          <p:nvPr>
            <p:ph type="sldNum" sz="quarter" idx="10"/>
          </p:nvPr>
        </p:nvSpPr>
        <p:spPr/>
        <p:txBody>
          <a:bodyPr/>
          <a:lstStyle/>
          <a:p>
            <a:fld id="{13D5DB09-0A63-47BE-BC60-125BB2DF8375}" type="slidenum">
              <a:rPr lang="fr-FR" smtClean="0"/>
              <a:t>17</a:t>
            </a:fld>
            <a:endParaRPr lang="fr-FR"/>
          </a:p>
        </p:txBody>
      </p:sp>
    </p:spTree>
    <p:extLst>
      <p:ext uri="{BB962C8B-B14F-4D97-AF65-F5344CB8AC3E}">
        <p14:creationId xmlns:p14="http://schemas.microsoft.com/office/powerpoint/2010/main" val="6568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D5DB09-0A63-47BE-BC60-125BB2DF8375}" type="slidenum">
              <a:rPr lang="fr-FR" smtClean="0"/>
              <a:t>83</a:t>
            </a:fld>
            <a:endParaRPr lang="fr-FR"/>
          </a:p>
        </p:txBody>
      </p:sp>
    </p:spTree>
    <p:extLst>
      <p:ext uri="{BB962C8B-B14F-4D97-AF65-F5344CB8AC3E}">
        <p14:creationId xmlns:p14="http://schemas.microsoft.com/office/powerpoint/2010/main" val="333821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قامت الشركة بإجراء مسح مس أكثر من 2200 مدير مالي في </a:t>
            </a:r>
            <a:r>
              <a:rPr lang="ar-DZ" dirty="0" err="1" smtClean="0"/>
              <a:t>و,م,أ</a:t>
            </a:r>
            <a:r>
              <a:rPr lang="ar-DZ" dirty="0" smtClean="0"/>
              <a:t> حول مدى أهمية مهارات التفكير الاستراتيجي للقادة</a:t>
            </a:r>
            <a:r>
              <a:rPr lang="ar-DZ" baseline="0" dirty="0" smtClean="0"/>
              <a:t> والمحاسبين الماليين ، وكانت النتائج أن 86 قالوا أنها إلزامية</a:t>
            </a:r>
          </a:p>
          <a:p>
            <a:endParaRPr lang="fr-FR" dirty="0"/>
          </a:p>
        </p:txBody>
      </p:sp>
      <p:sp>
        <p:nvSpPr>
          <p:cNvPr id="4" name="Espace réservé du numéro de diapositive 3"/>
          <p:cNvSpPr>
            <a:spLocks noGrp="1"/>
          </p:cNvSpPr>
          <p:nvPr>
            <p:ph type="sldNum" sz="quarter" idx="10"/>
          </p:nvPr>
        </p:nvSpPr>
        <p:spPr/>
        <p:txBody>
          <a:bodyPr/>
          <a:lstStyle/>
          <a:p>
            <a:fld id="{13D5DB09-0A63-47BE-BC60-125BB2DF8375}" type="slidenum">
              <a:rPr lang="fr-FR" smtClean="0"/>
              <a:t>18</a:t>
            </a:fld>
            <a:endParaRPr lang="fr-FR"/>
          </a:p>
        </p:txBody>
      </p:sp>
    </p:spTree>
    <p:extLst>
      <p:ext uri="{BB962C8B-B14F-4D97-AF65-F5344CB8AC3E}">
        <p14:creationId xmlns:p14="http://schemas.microsoft.com/office/powerpoint/2010/main" val="324841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هناك من يضيف النظام </a:t>
            </a:r>
            <a:endParaRPr lang="fr-FR" dirty="0"/>
          </a:p>
        </p:txBody>
      </p:sp>
      <p:sp>
        <p:nvSpPr>
          <p:cNvPr id="4" name="Espace réservé du numéro de diapositive 3"/>
          <p:cNvSpPr>
            <a:spLocks noGrp="1"/>
          </p:cNvSpPr>
          <p:nvPr>
            <p:ph type="sldNum" sz="quarter" idx="10"/>
          </p:nvPr>
        </p:nvSpPr>
        <p:spPr/>
        <p:txBody>
          <a:bodyPr/>
          <a:lstStyle/>
          <a:p>
            <a:fld id="{E192EE83-02CF-40D6-AD8D-FA305C2C21CB}" type="slidenum">
              <a:rPr lang="fr-FR" smtClean="0"/>
              <a:pPr/>
              <a:t>25</a:t>
            </a:fld>
            <a:endParaRPr lang="fr-FR"/>
          </a:p>
        </p:txBody>
      </p:sp>
    </p:spTree>
    <p:extLst>
      <p:ext uri="{BB962C8B-B14F-4D97-AF65-F5344CB8AC3E}">
        <p14:creationId xmlns:p14="http://schemas.microsoft.com/office/powerpoint/2010/main" val="317027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هناك من يضيف الحدس والإبداع</a:t>
            </a:r>
            <a:endParaRPr lang="fr-FR" dirty="0"/>
          </a:p>
        </p:txBody>
      </p:sp>
      <p:sp>
        <p:nvSpPr>
          <p:cNvPr id="4" name="Espace réservé du numéro de diapositive 3"/>
          <p:cNvSpPr>
            <a:spLocks noGrp="1"/>
          </p:cNvSpPr>
          <p:nvPr>
            <p:ph type="sldNum" sz="quarter" idx="10"/>
          </p:nvPr>
        </p:nvSpPr>
        <p:spPr/>
        <p:txBody>
          <a:bodyPr/>
          <a:lstStyle/>
          <a:p>
            <a:fld id="{E192EE83-02CF-40D6-AD8D-FA305C2C21CB}" type="slidenum">
              <a:rPr lang="fr-FR" smtClean="0"/>
              <a:pPr/>
              <a:t>26</a:t>
            </a:fld>
            <a:endParaRPr lang="fr-FR"/>
          </a:p>
        </p:txBody>
      </p:sp>
    </p:spTree>
    <p:extLst>
      <p:ext uri="{BB962C8B-B14F-4D97-AF65-F5344CB8AC3E}">
        <p14:creationId xmlns:p14="http://schemas.microsoft.com/office/powerpoint/2010/main" val="266588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err="1" smtClean="0"/>
              <a:t>الإستشعار،الجمع،التنظيم</a:t>
            </a:r>
            <a:r>
              <a:rPr lang="ar-DZ" dirty="0" smtClean="0"/>
              <a:t>،</a:t>
            </a:r>
            <a:r>
              <a:rPr lang="ar-DZ" baseline="0" dirty="0" smtClean="0"/>
              <a:t> المعالجة، </a:t>
            </a:r>
            <a:r>
              <a:rPr lang="ar-DZ" baseline="0" dirty="0" err="1" smtClean="0"/>
              <a:t>الإستخدام</a:t>
            </a:r>
            <a:endParaRPr lang="ar-DZ" baseline="0" dirty="0" smtClean="0"/>
          </a:p>
          <a:p>
            <a:r>
              <a:rPr lang="ar-DZ" baseline="0" dirty="0" smtClean="0"/>
              <a:t>هناك من يضيف مرحلة </a:t>
            </a:r>
            <a:r>
              <a:rPr lang="ar-DZ" baseline="0" dirty="0" err="1" smtClean="0"/>
              <a:t>الإتصال</a:t>
            </a:r>
            <a:r>
              <a:rPr lang="ar-DZ"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192EE83-02CF-40D6-AD8D-FA305C2C21CB}" type="slidenum">
              <a:rPr lang="fr-FR" smtClean="0"/>
              <a:pPr/>
              <a:t>30</a:t>
            </a:fld>
            <a:endParaRPr lang="fr-FR"/>
          </a:p>
        </p:txBody>
      </p:sp>
    </p:spTree>
    <p:extLst>
      <p:ext uri="{BB962C8B-B14F-4D97-AF65-F5344CB8AC3E}">
        <p14:creationId xmlns:p14="http://schemas.microsoft.com/office/powerpoint/2010/main" val="30902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DZ" dirty="0" smtClean="0"/>
              <a:t>كانت الشراكة بين مايكروسوفت وياهو في عام 2009 لإنشاء محرك بحث منافس لـ </a:t>
            </a:r>
            <a:r>
              <a:rPr lang="ar-DZ" dirty="0" smtClean="0">
                <a:effectLst/>
                <a:hlinkClick r:id="rId3"/>
              </a:rPr>
              <a:t>غوغل</a:t>
            </a:r>
            <a:r>
              <a:rPr lang="ar-DZ" sz="1200" b="0" i="0" kern="1200" dirty="0" smtClean="0">
                <a:solidFill>
                  <a:schemeClr val="tx1"/>
                </a:solidFill>
                <a:effectLst/>
                <a:latin typeface="+mn-lt"/>
                <a:ea typeface="+mn-ea"/>
                <a:cs typeface="+mn-cs"/>
              </a:rPr>
              <a:t>. نصت الاتفاقية على أن تستخدم ياهو محرك البحث </a:t>
            </a:r>
            <a:r>
              <a:rPr lang="fr-FR" sz="1200" b="0" i="0" kern="1200" dirty="0" smtClean="0">
                <a:solidFill>
                  <a:schemeClr val="tx1"/>
                </a:solidFill>
                <a:effectLst/>
                <a:latin typeface="+mn-lt"/>
                <a:ea typeface="+mn-ea"/>
                <a:cs typeface="+mn-cs"/>
                <a:hlinkClick r:id="rId4"/>
              </a:rPr>
              <a:t>Bing</a:t>
            </a:r>
            <a:r>
              <a:rPr lang="fr-FR" sz="1200" b="0" i="0" kern="1200" dirty="0" smtClean="0">
                <a:solidFill>
                  <a:schemeClr val="tx1"/>
                </a:solidFill>
                <a:effectLst/>
                <a:latin typeface="+mn-lt"/>
                <a:ea typeface="+mn-ea"/>
                <a:cs typeface="+mn-cs"/>
              </a:rPr>
              <a:t> </a:t>
            </a:r>
            <a:r>
              <a:rPr lang="ar-DZ" sz="1200" b="0" i="0" kern="1200" dirty="0" smtClean="0">
                <a:solidFill>
                  <a:schemeClr val="tx1"/>
                </a:solidFill>
                <a:effectLst/>
                <a:latin typeface="+mn-lt"/>
                <a:ea typeface="+mn-ea"/>
                <a:cs typeface="+mn-cs"/>
              </a:rPr>
              <a:t>الخاص بمايكروسوفت في عمليات البحث، بينما تتولى ياهو مسؤولية بيع الإعلانات. حصلت مايكروسوفت على تقنية البحث، وحصلت ياهو على 88% من إيرادات الإعلانات، مقابل 12% لمايكروسوفت في السنوات الخمس الأولى</a:t>
            </a:r>
            <a:endParaRPr lang="fr-FR" dirty="0"/>
          </a:p>
        </p:txBody>
      </p:sp>
      <p:sp>
        <p:nvSpPr>
          <p:cNvPr id="4" name="Espace réservé du numéro de diapositive 3"/>
          <p:cNvSpPr>
            <a:spLocks noGrp="1"/>
          </p:cNvSpPr>
          <p:nvPr>
            <p:ph type="sldNum" sz="quarter" idx="10"/>
          </p:nvPr>
        </p:nvSpPr>
        <p:spPr/>
        <p:txBody>
          <a:bodyPr/>
          <a:lstStyle/>
          <a:p>
            <a:fld id="{13D5DB09-0A63-47BE-BC60-125BB2DF8375}" type="slidenum">
              <a:rPr lang="fr-FR" smtClean="0"/>
              <a:t>46</a:t>
            </a:fld>
            <a:endParaRPr lang="fr-FR"/>
          </a:p>
        </p:txBody>
      </p:sp>
    </p:spTree>
    <p:extLst>
      <p:ext uri="{BB962C8B-B14F-4D97-AF65-F5344CB8AC3E}">
        <p14:creationId xmlns:p14="http://schemas.microsoft.com/office/powerpoint/2010/main" val="422551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DZ" dirty="0" smtClean="0"/>
              <a:t>لشراكة بين مايكروسوفت </a:t>
            </a:r>
            <a:r>
              <a:rPr lang="ar-DZ" dirty="0" err="1" smtClean="0"/>
              <a:t>وماينكرافت</a:t>
            </a:r>
            <a:r>
              <a:rPr lang="ar-DZ" dirty="0" smtClean="0"/>
              <a:t> هي علاقة استحواذ كامل، حيث قامت مايكروسوفت بشراء شركة </a:t>
            </a:r>
            <a:r>
              <a:rPr lang="ar-DZ" dirty="0" err="1" smtClean="0"/>
              <a:t>موجانغ</a:t>
            </a:r>
            <a:r>
              <a:rPr lang="ar-DZ" dirty="0" smtClean="0"/>
              <a:t>، الشركة المطورة للعبة </a:t>
            </a:r>
            <a:r>
              <a:rPr lang="ar-DZ" dirty="0" err="1" smtClean="0"/>
              <a:t>ماينكرافت</a:t>
            </a:r>
            <a:r>
              <a:rPr lang="ar-DZ" dirty="0" smtClean="0"/>
              <a:t>، في عام 2014 مقابل 2.5 مليار دولار</a:t>
            </a:r>
            <a:r>
              <a:rPr lang="ar-DZ" sz="1200" b="0" i="0" kern="1200" dirty="0" smtClean="0">
                <a:solidFill>
                  <a:schemeClr val="tx1"/>
                </a:solidFill>
                <a:effectLst/>
                <a:latin typeface="+mn-lt"/>
                <a:ea typeface="+mn-ea"/>
                <a:cs typeface="+mn-cs"/>
              </a:rPr>
              <a:t>. منذ ذلك الحين، تمتلك مايكروسوفت حقوق اللعبة بالكامل</a:t>
            </a:r>
          </a:p>
          <a:p>
            <a:pPr algn="r" rtl="1"/>
            <a:r>
              <a:rPr lang="ar-DZ" dirty="0" smtClean="0"/>
              <a:t>الشراكة بين مايكروسوفت </a:t>
            </a:r>
            <a:r>
              <a:rPr lang="ar-DZ" dirty="0" err="1" smtClean="0"/>
              <a:t>ولينكدان</a:t>
            </a:r>
            <a:r>
              <a:rPr lang="ar-DZ" dirty="0" smtClean="0"/>
              <a:t> بدأت بشكل فعلي بعد استحواذ مايكروسوفت على </a:t>
            </a:r>
            <a:r>
              <a:rPr lang="ar-DZ" dirty="0" err="1" smtClean="0"/>
              <a:t>لينكددان</a:t>
            </a:r>
            <a:r>
              <a:rPr lang="ar-DZ" dirty="0" smtClean="0"/>
              <a:t> في صفقة بقيمة 26.2 مليار دولار عام 2016</a:t>
            </a:r>
            <a:r>
              <a:rPr lang="ar-DZ" sz="1200" b="0" i="0" kern="1200" dirty="0" smtClean="0">
                <a:solidFill>
                  <a:schemeClr val="tx1"/>
                </a:solidFill>
                <a:effectLst/>
                <a:latin typeface="+mn-lt"/>
                <a:ea typeface="+mn-ea"/>
                <a:cs typeface="+mn-cs"/>
              </a:rPr>
              <a:t>. تهدف هذه الشراكة إلى دمج شبكة </a:t>
            </a:r>
            <a:r>
              <a:rPr lang="ar-DZ" sz="1200" b="0" i="0" kern="1200" dirty="0" err="1" smtClean="0">
                <a:solidFill>
                  <a:schemeClr val="tx1"/>
                </a:solidFill>
                <a:effectLst/>
                <a:latin typeface="+mn-lt"/>
                <a:ea typeface="+mn-ea"/>
                <a:cs typeface="+mn-cs"/>
              </a:rPr>
              <a:t>لينكددان</a:t>
            </a:r>
            <a:r>
              <a:rPr lang="ar-DZ" sz="1200" b="0" i="0" kern="1200" dirty="0" smtClean="0">
                <a:solidFill>
                  <a:schemeClr val="tx1"/>
                </a:solidFill>
                <a:effectLst/>
                <a:latin typeface="+mn-lt"/>
                <a:ea typeface="+mn-ea"/>
                <a:cs typeface="+mn-cs"/>
              </a:rPr>
              <a:t> المهنية في منتجات مايكروسوفت لتعزيز التعاون، مثل عرض معلومات </a:t>
            </a:r>
            <a:r>
              <a:rPr lang="fr-FR" sz="1200" b="0" i="0" kern="1200" dirty="0" smtClean="0">
                <a:solidFill>
                  <a:schemeClr val="tx1"/>
                </a:solidFill>
                <a:effectLst/>
                <a:latin typeface="+mn-lt"/>
                <a:ea typeface="+mn-ea"/>
                <a:cs typeface="+mn-cs"/>
              </a:rPr>
              <a:t>LinkedIn </a:t>
            </a:r>
            <a:r>
              <a:rPr lang="ar-DZ" sz="1200" b="0" i="0" kern="1200" dirty="0" smtClean="0">
                <a:solidFill>
                  <a:schemeClr val="tx1"/>
                </a:solidFill>
                <a:effectLst/>
                <a:latin typeface="+mn-lt"/>
                <a:ea typeface="+mn-ea"/>
                <a:cs typeface="+mn-cs"/>
              </a:rPr>
              <a:t>في بطاقات ملفات التعريف بـ </a:t>
            </a:r>
            <a:r>
              <a:rPr lang="fr-FR" sz="1200" b="0" i="0" kern="1200" dirty="0" smtClean="0">
                <a:solidFill>
                  <a:schemeClr val="tx1"/>
                </a:solidFill>
                <a:effectLst/>
                <a:latin typeface="+mn-lt"/>
                <a:ea typeface="+mn-ea"/>
                <a:cs typeface="+mn-cs"/>
              </a:rPr>
              <a:t>Outlook </a:t>
            </a:r>
            <a:r>
              <a:rPr lang="ar-DZ" sz="1200" b="0" i="0" kern="1200" dirty="0" smtClean="0">
                <a:solidFill>
                  <a:schemeClr val="tx1"/>
                </a:solidFill>
                <a:effectLst/>
                <a:latin typeface="+mn-lt"/>
                <a:ea typeface="+mn-ea"/>
                <a:cs typeface="+mn-cs"/>
              </a:rPr>
              <a:t>و</a:t>
            </a:r>
            <a:r>
              <a:rPr lang="fr-FR" sz="1200" b="0" i="0" kern="1200" dirty="0" smtClean="0">
                <a:solidFill>
                  <a:schemeClr val="tx1"/>
                </a:solidFill>
                <a:effectLst/>
                <a:latin typeface="+mn-lt"/>
                <a:ea typeface="+mn-ea"/>
                <a:cs typeface="+mn-cs"/>
              </a:rPr>
              <a:t>Teams. </a:t>
            </a:r>
            <a:r>
              <a:rPr lang="ar-DZ" sz="1200" b="0" i="0" kern="1200" dirty="0" smtClean="0">
                <a:solidFill>
                  <a:schemeClr val="tx1"/>
                </a:solidFill>
                <a:effectLst/>
                <a:latin typeface="+mn-lt"/>
                <a:ea typeface="+mn-ea"/>
                <a:cs typeface="+mn-cs"/>
              </a:rPr>
              <a:t>يتيح ربط الحسابين للمستخدمين رؤية معلومات زملاء العمل على </a:t>
            </a:r>
            <a:r>
              <a:rPr lang="fr-FR" sz="1200" b="0" i="0" kern="1200" dirty="0" smtClean="0">
                <a:solidFill>
                  <a:schemeClr val="tx1"/>
                </a:solidFill>
                <a:effectLst/>
                <a:latin typeface="+mn-lt"/>
                <a:ea typeface="+mn-ea"/>
                <a:cs typeface="+mn-cs"/>
              </a:rPr>
              <a:t>LinkedIn </a:t>
            </a:r>
            <a:r>
              <a:rPr lang="ar-DZ" sz="1200" b="0" i="0" kern="1200" dirty="0" smtClean="0">
                <a:solidFill>
                  <a:schemeClr val="tx1"/>
                </a:solidFill>
                <a:effectLst/>
                <a:latin typeface="+mn-lt"/>
                <a:ea typeface="+mn-ea"/>
                <a:cs typeface="+mn-cs"/>
              </a:rPr>
              <a:t>مباشرة في بيئة عمل مايكروسوفت</a:t>
            </a:r>
            <a:endParaRPr lang="fr-FR" dirty="0"/>
          </a:p>
        </p:txBody>
      </p:sp>
      <p:sp>
        <p:nvSpPr>
          <p:cNvPr id="4" name="Espace réservé du numéro de diapositive 3"/>
          <p:cNvSpPr>
            <a:spLocks noGrp="1"/>
          </p:cNvSpPr>
          <p:nvPr>
            <p:ph type="sldNum" sz="quarter" idx="10"/>
          </p:nvPr>
        </p:nvSpPr>
        <p:spPr/>
        <p:txBody>
          <a:bodyPr/>
          <a:lstStyle/>
          <a:p>
            <a:fld id="{13D5DB09-0A63-47BE-BC60-125BB2DF8375}" type="slidenum">
              <a:rPr lang="fr-FR" smtClean="0"/>
              <a:t>47</a:t>
            </a:fld>
            <a:endParaRPr lang="fr-FR"/>
          </a:p>
        </p:txBody>
      </p:sp>
    </p:spTree>
    <p:extLst>
      <p:ext uri="{BB962C8B-B14F-4D97-AF65-F5344CB8AC3E}">
        <p14:creationId xmlns:p14="http://schemas.microsoft.com/office/powerpoint/2010/main" val="308690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الدافعية هي رغبة الفرد في إظهار المجهود اللازم لتحقيق</a:t>
            </a:r>
            <a:r>
              <a:rPr lang="ar-DZ" baseline="0" dirty="0" smtClean="0"/>
              <a:t> الأهداف التنظيمية من خلال اشباع الحاجات الفردية</a:t>
            </a:r>
            <a:endParaRPr lang="fr-FR" dirty="0"/>
          </a:p>
        </p:txBody>
      </p:sp>
      <p:sp>
        <p:nvSpPr>
          <p:cNvPr id="4" name="Espace réservé du numéro de diapositive 3"/>
          <p:cNvSpPr>
            <a:spLocks noGrp="1"/>
          </p:cNvSpPr>
          <p:nvPr>
            <p:ph type="sldNum" sz="quarter" idx="10"/>
          </p:nvPr>
        </p:nvSpPr>
        <p:spPr/>
        <p:txBody>
          <a:bodyPr/>
          <a:lstStyle/>
          <a:p>
            <a:fld id="{E192EE83-02CF-40D6-AD8D-FA305C2C21CB}" type="slidenum">
              <a:rPr lang="fr-FR" smtClean="0"/>
              <a:pPr/>
              <a:t>55</a:t>
            </a:fld>
            <a:endParaRPr lang="fr-FR"/>
          </a:p>
        </p:txBody>
      </p:sp>
    </p:spTree>
    <p:extLst>
      <p:ext uri="{BB962C8B-B14F-4D97-AF65-F5344CB8AC3E}">
        <p14:creationId xmlns:p14="http://schemas.microsoft.com/office/powerpoint/2010/main" val="358497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1/</a:t>
            </a:r>
            <a:r>
              <a:rPr lang="ar-DZ" baseline="0" dirty="0" smtClean="0"/>
              <a:t> اتخاذ قرارات سريعة و الاعتماد على البيانات يقلل من العشوائية </a:t>
            </a:r>
          </a:p>
          <a:p>
            <a:r>
              <a:rPr lang="ar-DZ" baseline="0" dirty="0" smtClean="0"/>
              <a:t>2/ تحديد نقاط الضعف وتحسينها وزيادة الكفاءة والفعالية ومراقبة الأداء</a:t>
            </a:r>
            <a:endParaRPr lang="fr-FR" dirty="0"/>
          </a:p>
        </p:txBody>
      </p:sp>
      <p:sp>
        <p:nvSpPr>
          <p:cNvPr id="4" name="Espace réservé du numéro de diapositive 3"/>
          <p:cNvSpPr>
            <a:spLocks noGrp="1"/>
          </p:cNvSpPr>
          <p:nvPr>
            <p:ph type="sldNum" sz="quarter" idx="10"/>
          </p:nvPr>
        </p:nvSpPr>
        <p:spPr/>
        <p:txBody>
          <a:bodyPr/>
          <a:lstStyle/>
          <a:p>
            <a:fld id="{13D5DB09-0A63-47BE-BC60-125BB2DF8375}" type="slidenum">
              <a:rPr lang="fr-FR" smtClean="0"/>
              <a:t>79</a:t>
            </a:fld>
            <a:endParaRPr lang="fr-FR"/>
          </a:p>
        </p:txBody>
      </p:sp>
    </p:spTree>
    <p:extLst>
      <p:ext uri="{BB962C8B-B14F-4D97-AF65-F5344CB8AC3E}">
        <p14:creationId xmlns:p14="http://schemas.microsoft.com/office/powerpoint/2010/main" val="1847990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22233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3906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5369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3625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3945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40150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9088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8" name="Title 1"/>
          <p:cNvSpPr>
            <a:spLocks noGrp="1"/>
          </p:cNvSpPr>
          <p:nvPr>
            <p:ph type="title"/>
          </p:nvPr>
        </p:nvSpPr>
        <p:spPr>
          <a:xfrm>
            <a:off x="685801" y="609600"/>
            <a:ext cx="10131425" cy="1456267"/>
          </a:xfrm>
        </p:spPr>
        <p:txBody>
          <a:bodyPr/>
          <a:lstStyle/>
          <a:p>
            <a:r>
              <a:rPr lang="fr-FR" smtClean="0"/>
              <a:t>Modifiez le style du titre</a:t>
            </a:r>
            <a:endParaRPr lang="en-US" dirty="0"/>
          </a:p>
        </p:txBody>
      </p:sp>
    </p:spTree>
    <p:extLst>
      <p:ext uri="{BB962C8B-B14F-4D97-AF65-F5344CB8AC3E}">
        <p14:creationId xmlns:p14="http://schemas.microsoft.com/office/powerpoint/2010/main" val="922302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8631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9435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166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837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510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1725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362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521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60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11/6/2025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1731161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rshams.com/2022/10/blog-post_62.html" TargetMode="External"/><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4.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Layout" Target="../diagrams/layout8.xml"/><Relationship Id="rId7" Type="http://schemas.openxmlformats.org/officeDocument/2006/relationships/image" Target="../media/image5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59.jpeg"/></Relationships>
</file>

<file path=ppt/slides/_rels/slide6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61.jpe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7"/>
          <p:cNvSpPr>
            <a:spLocks noChangeArrowheads="1"/>
          </p:cNvSpPr>
          <p:nvPr/>
        </p:nvSpPr>
        <p:spPr bwMode="auto">
          <a:xfrm>
            <a:off x="128789" y="116632"/>
            <a:ext cx="1132499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rtl="1" eaLnBrk="0" fontAlgn="base" hangingPunct="0">
              <a:spcBef>
                <a:spcPct val="0"/>
              </a:spcBef>
              <a:spcAft>
                <a:spcPct val="0"/>
              </a:spcAft>
            </a:pPr>
            <a:r>
              <a:rPr lang="ar-DZ" sz="2400" b="1" i="1" dirty="0">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جــامعة محــمد </a:t>
            </a:r>
            <a:r>
              <a:rPr lang="ar-DZ" sz="2400" b="1" i="1" dirty="0" err="1">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خيضــر</a:t>
            </a:r>
            <a:r>
              <a:rPr lang="ar-DZ" sz="2400" b="1" i="1" dirty="0">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 – بسكرة</a:t>
            </a:r>
            <a:r>
              <a:rPr lang="en-US" sz="2400" b="1" i="1" dirty="0">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 </a:t>
            </a:r>
            <a:r>
              <a:rPr lang="en-US" sz="2400" b="1" i="1" dirty="0">
                <a:ln w="10541" cmpd="sng">
                  <a:solidFill>
                    <a:schemeClr val="accent1">
                      <a:shade val="88000"/>
                      <a:satMod val="110000"/>
                    </a:schemeClr>
                  </a:solidFill>
                  <a:prstDash val="solid"/>
                </a:ln>
                <a:solidFill>
                  <a:srgbClr val="FFFF00"/>
                </a:solidFill>
                <a:latin typeface="Calibri"/>
                <a:ea typeface="Times New Roman" pitchFamily="18" charset="0"/>
                <a:cs typeface="Arial" pitchFamily="34" charset="0"/>
              </a:rPr>
              <a:t>–</a:t>
            </a:r>
            <a:endParaRPr lang="fr-FR" sz="2400" b="1" dirty="0">
              <a:ln w="10541" cmpd="sng">
                <a:solidFill>
                  <a:schemeClr val="accent1">
                    <a:shade val="88000"/>
                    <a:satMod val="110000"/>
                  </a:schemeClr>
                </a:solidFill>
                <a:prstDash val="solid"/>
              </a:ln>
              <a:solidFill>
                <a:srgbClr val="FFFF00"/>
              </a:solidFill>
              <a:latin typeface="Arial" pitchFamily="34" charset="0"/>
              <a:cs typeface="Arial" pitchFamily="34" charset="0"/>
            </a:endParaRPr>
          </a:p>
          <a:p>
            <a:pPr algn="ctr" defTabSz="914400" rtl="1" eaLnBrk="0" fontAlgn="base" hangingPunct="0">
              <a:spcBef>
                <a:spcPct val="0"/>
              </a:spcBef>
              <a:spcAft>
                <a:spcPct val="0"/>
              </a:spcAft>
            </a:pPr>
            <a:r>
              <a:rPr lang="ar-DZ" sz="2400" b="1" i="1" dirty="0">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كــلية العلــوم الاقتصــادية، التجــارية </a:t>
            </a:r>
            <a:r>
              <a:rPr lang="ar-DZ" sz="2400" b="1" i="1" dirty="0" err="1">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و</a:t>
            </a:r>
            <a:r>
              <a:rPr lang="ar-DZ" sz="2400" b="1" i="1" dirty="0">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 علــوم التسييــر</a:t>
            </a:r>
            <a:endParaRPr lang="fr-FR" sz="2400" b="1" dirty="0">
              <a:ln w="10541" cmpd="sng">
                <a:solidFill>
                  <a:schemeClr val="accent1">
                    <a:shade val="88000"/>
                    <a:satMod val="110000"/>
                  </a:schemeClr>
                </a:solidFill>
                <a:prstDash val="solid"/>
              </a:ln>
              <a:solidFill>
                <a:srgbClr val="FFFF00"/>
              </a:solidFill>
              <a:latin typeface="Arial" pitchFamily="34" charset="0"/>
              <a:cs typeface="Arial" pitchFamily="34" charset="0"/>
            </a:endParaRPr>
          </a:p>
          <a:p>
            <a:pPr algn="ctr" defTabSz="914400" rtl="1" eaLnBrk="0" fontAlgn="base" hangingPunct="0">
              <a:spcBef>
                <a:spcPct val="0"/>
              </a:spcBef>
              <a:spcAft>
                <a:spcPct val="0"/>
              </a:spcAft>
            </a:pPr>
            <a:r>
              <a:rPr lang="ar-DZ" sz="2400" b="1" i="1" dirty="0">
                <a:ln w="10541" cmpd="sng">
                  <a:solidFill>
                    <a:schemeClr val="accent1">
                      <a:shade val="88000"/>
                      <a:satMod val="110000"/>
                    </a:schemeClr>
                  </a:solidFill>
                  <a:prstDash val="solid"/>
                </a:ln>
                <a:solidFill>
                  <a:srgbClr val="FFFF00"/>
                </a:solidFill>
                <a:latin typeface="Arabic Transparent" charset="0"/>
                <a:ea typeface="Times New Roman" pitchFamily="18" charset="0"/>
                <a:cs typeface="Arial" pitchFamily="34" charset="0"/>
              </a:rPr>
              <a:t>قســـم علوم التسيير</a:t>
            </a:r>
            <a:endParaRPr lang="fr-FR" sz="2400" b="1" dirty="0">
              <a:ln w="10541" cmpd="sng">
                <a:solidFill>
                  <a:schemeClr val="accent1">
                    <a:shade val="88000"/>
                    <a:satMod val="110000"/>
                  </a:schemeClr>
                </a:solidFill>
                <a:prstDash val="solid"/>
              </a:ln>
              <a:solidFill>
                <a:srgbClr val="FFFF00"/>
              </a:solidFill>
              <a:latin typeface="Arial" pitchFamily="34" charset="0"/>
              <a:cs typeface="Arial" pitchFamily="34" charset="0"/>
            </a:endParaRPr>
          </a:p>
          <a:p>
            <a:pPr algn="ctr" defTabSz="914400" rtl="1" eaLnBrk="0" fontAlgn="base" hangingPunct="0">
              <a:spcBef>
                <a:spcPct val="0"/>
              </a:spcBef>
              <a:spcAft>
                <a:spcPct val="0"/>
              </a:spcAft>
            </a:pPr>
            <a:endParaRPr lang="fr-FR" b="1" dirty="0">
              <a:ln w="10541" cmpd="sng">
                <a:solidFill>
                  <a:schemeClr val="accent1">
                    <a:shade val="88000"/>
                    <a:satMod val="110000"/>
                  </a:schemeClr>
                </a:solidFill>
                <a:prstDash val="solid"/>
              </a:ln>
              <a:solidFill>
                <a:srgbClr val="FFFF00"/>
              </a:solidFill>
              <a:latin typeface="Arial" pitchFamily="34" charset="0"/>
              <a:cs typeface="Arial" pitchFamily="34" charset="0"/>
            </a:endParaRPr>
          </a:p>
        </p:txBody>
      </p:sp>
      <p:grpSp>
        <p:nvGrpSpPr>
          <p:cNvPr id="14" name="Group 22"/>
          <p:cNvGrpSpPr>
            <a:grpSpLocks/>
          </p:cNvGrpSpPr>
          <p:nvPr/>
        </p:nvGrpSpPr>
        <p:grpSpPr bwMode="auto">
          <a:xfrm>
            <a:off x="931747" y="488936"/>
            <a:ext cx="611188" cy="654048"/>
            <a:chOff x="4041" y="5842"/>
            <a:chExt cx="1056" cy="1375"/>
          </a:xfrm>
        </p:grpSpPr>
        <p:sp>
          <p:nvSpPr>
            <p:cNvPr id="15" name="Oval 26"/>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6" name="Picture 25" descr="SigleUNI4"/>
            <p:cNvPicPr>
              <a:picLocks noChangeAspect="1" noChangeArrowheads="1"/>
            </p:cNvPicPr>
            <p:nvPr/>
          </p:nvPicPr>
          <p:blipFill>
            <a:blip r:embed="rId2" cstate="print"/>
            <a:srcRect l="2623" t="1465" r="1811"/>
            <a:stretch>
              <a:fillRect/>
            </a:stretch>
          </p:blipFill>
          <p:spPr bwMode="auto">
            <a:xfrm>
              <a:off x="4193" y="6073"/>
              <a:ext cx="742" cy="904"/>
            </a:xfrm>
            <a:prstGeom prst="rect">
              <a:avLst/>
            </a:prstGeom>
            <a:noFill/>
          </p:spPr>
        </p:pic>
        <p:sp>
          <p:nvSpPr>
            <p:cNvPr id="17" name="WordArt 24"/>
            <p:cNvSpPr>
              <a:spLocks noChangeArrowheads="1" noChangeShapeType="1" noTextEdit="1"/>
            </p:cNvSpPr>
            <p:nvPr/>
          </p:nvSpPr>
          <p:spPr bwMode="auto">
            <a:xfrm>
              <a:off x="4190" y="5978"/>
              <a:ext cx="733" cy="746"/>
            </a:xfrm>
            <a:prstGeom prst="rect">
              <a:avLst/>
            </a:prstGeom>
          </p:spPr>
          <p:txBody>
            <a:bodyPr wrap="none" fromWordArt="1">
              <a:prstTxWarp prst="textArchUp">
                <a:avLst>
                  <a:gd name="adj" fmla="val 10800000"/>
                </a:avLst>
              </a:prstTxWarp>
            </a:bodyPr>
            <a:lstStyle/>
            <a:p>
              <a:pPr algn="ctr" rtl="1"/>
              <a:r>
                <a:rPr lang="ar-DZ" sz="3600" kern="10">
                  <a:ln w="9525">
                    <a:noFill/>
                    <a:round/>
                    <a:headEnd/>
                    <a:tailEnd/>
                  </a:ln>
                  <a:solidFill>
                    <a:srgbClr val="000080"/>
                  </a:solidFill>
                  <a:latin typeface="AF_Aseer"/>
                </a:rPr>
                <a:t>جامعــــــة محمد خيضــــــــــــر</a:t>
              </a:r>
              <a:endParaRPr lang="fr-FR" sz="3600" kern="10">
                <a:ln w="9525">
                  <a:noFill/>
                  <a:round/>
                  <a:headEnd/>
                  <a:tailEnd/>
                </a:ln>
                <a:solidFill>
                  <a:srgbClr val="000080"/>
                </a:solidFill>
                <a:latin typeface="AF_Aseer"/>
              </a:endParaRPr>
            </a:p>
          </p:txBody>
        </p:sp>
        <p:sp>
          <p:nvSpPr>
            <p:cNvPr id="18" name="WordArt 23"/>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dirty="0">
                  <a:ln w="9525">
                    <a:noFill/>
                    <a:round/>
                    <a:headEnd/>
                    <a:tailEnd/>
                  </a:ln>
                  <a:solidFill>
                    <a:srgbClr val="000080"/>
                  </a:solidFill>
                  <a:latin typeface="AF_Aseer"/>
                </a:rPr>
                <a:t>بــســكــــــــــــرة</a:t>
              </a:r>
              <a:endParaRPr lang="fr-FR" sz="3600" kern="10" dirty="0">
                <a:ln w="9525">
                  <a:noFill/>
                  <a:round/>
                  <a:headEnd/>
                  <a:tailEnd/>
                </a:ln>
                <a:solidFill>
                  <a:srgbClr val="000080"/>
                </a:solidFill>
                <a:latin typeface="AF_Aseer"/>
              </a:endParaRPr>
            </a:p>
          </p:txBody>
        </p:sp>
      </p:grpSp>
      <p:grpSp>
        <p:nvGrpSpPr>
          <p:cNvPr id="19" name="Group 22"/>
          <p:cNvGrpSpPr>
            <a:grpSpLocks/>
          </p:cNvGrpSpPr>
          <p:nvPr/>
        </p:nvGrpSpPr>
        <p:grpSpPr bwMode="auto">
          <a:xfrm>
            <a:off x="10404368" y="417498"/>
            <a:ext cx="611188" cy="654048"/>
            <a:chOff x="4041" y="5842"/>
            <a:chExt cx="1056" cy="1375"/>
          </a:xfrm>
        </p:grpSpPr>
        <p:sp>
          <p:nvSpPr>
            <p:cNvPr id="20" name="Oval 26"/>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21" name="Picture 25" descr="SigleUNI4"/>
            <p:cNvPicPr>
              <a:picLocks noChangeAspect="1" noChangeArrowheads="1"/>
            </p:cNvPicPr>
            <p:nvPr/>
          </p:nvPicPr>
          <p:blipFill>
            <a:blip r:embed="rId2" cstate="print"/>
            <a:srcRect l="2623" t="1465" r="1811"/>
            <a:stretch>
              <a:fillRect/>
            </a:stretch>
          </p:blipFill>
          <p:spPr bwMode="auto">
            <a:xfrm>
              <a:off x="4193" y="6073"/>
              <a:ext cx="742" cy="904"/>
            </a:xfrm>
            <a:prstGeom prst="rect">
              <a:avLst/>
            </a:prstGeom>
            <a:noFill/>
          </p:spPr>
        </p:pic>
        <p:sp>
          <p:nvSpPr>
            <p:cNvPr id="22" name="WordArt 24"/>
            <p:cNvSpPr>
              <a:spLocks noChangeArrowheads="1" noChangeShapeType="1" noTextEdit="1"/>
            </p:cNvSpPr>
            <p:nvPr/>
          </p:nvSpPr>
          <p:spPr bwMode="auto">
            <a:xfrm>
              <a:off x="4190" y="5978"/>
              <a:ext cx="733" cy="746"/>
            </a:xfrm>
            <a:prstGeom prst="rect">
              <a:avLst/>
            </a:prstGeom>
          </p:spPr>
          <p:txBody>
            <a:bodyPr wrap="none" fromWordArt="1">
              <a:prstTxWarp prst="textArchUp">
                <a:avLst>
                  <a:gd name="adj" fmla="val 10800000"/>
                </a:avLst>
              </a:prstTxWarp>
            </a:bodyPr>
            <a:lstStyle/>
            <a:p>
              <a:pPr algn="ctr" rtl="1"/>
              <a:r>
                <a:rPr lang="ar-DZ" sz="3600" kern="10">
                  <a:ln w="9525">
                    <a:noFill/>
                    <a:round/>
                    <a:headEnd/>
                    <a:tailEnd/>
                  </a:ln>
                  <a:solidFill>
                    <a:srgbClr val="000080"/>
                  </a:solidFill>
                  <a:latin typeface="AF_Aseer"/>
                </a:rPr>
                <a:t>جامعــــــة محمد خيضــــــــــــر</a:t>
              </a:r>
              <a:endParaRPr lang="fr-FR" sz="3600" kern="10">
                <a:ln w="9525">
                  <a:noFill/>
                  <a:round/>
                  <a:headEnd/>
                  <a:tailEnd/>
                </a:ln>
                <a:solidFill>
                  <a:srgbClr val="000080"/>
                </a:solidFill>
                <a:latin typeface="AF_Aseer"/>
              </a:endParaRPr>
            </a:p>
          </p:txBody>
        </p:sp>
        <p:sp>
          <p:nvSpPr>
            <p:cNvPr id="23" name="WordArt 23"/>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kern="10" dirty="0">
                  <a:ln w="9525">
                    <a:noFill/>
                    <a:round/>
                    <a:headEnd/>
                    <a:tailEnd/>
                  </a:ln>
                  <a:solidFill>
                    <a:srgbClr val="000080"/>
                  </a:solidFill>
                  <a:latin typeface="AF_Aseer"/>
                </a:rPr>
                <a:t>بــســكــــــــــــرة</a:t>
              </a:r>
              <a:endParaRPr lang="fr-FR" sz="3600" kern="10" dirty="0">
                <a:ln w="9525">
                  <a:noFill/>
                  <a:round/>
                  <a:headEnd/>
                  <a:tailEnd/>
                </a:ln>
                <a:solidFill>
                  <a:srgbClr val="000080"/>
                </a:solidFill>
                <a:latin typeface="AF_Aseer"/>
              </a:endParaRPr>
            </a:p>
          </p:txBody>
        </p:sp>
      </p:grpSp>
      <p:sp>
        <p:nvSpPr>
          <p:cNvPr id="24" name="Rectangle à coins arrondis 23"/>
          <p:cNvSpPr/>
          <p:nvPr/>
        </p:nvSpPr>
        <p:spPr>
          <a:xfrm>
            <a:off x="2309785" y="1449965"/>
            <a:ext cx="9358473" cy="2670498"/>
          </a:xfrm>
          <a:prstGeom prst="roundRect">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dirty="0">
              <a:solidFill>
                <a:schemeClr val="bg1"/>
              </a:solidFill>
            </a:endParaRPr>
          </a:p>
        </p:txBody>
      </p:sp>
      <p:sp>
        <p:nvSpPr>
          <p:cNvPr id="71681" name="Rectangle 1"/>
          <p:cNvSpPr>
            <a:spLocks noChangeArrowheads="1"/>
          </p:cNvSpPr>
          <p:nvPr/>
        </p:nvSpPr>
        <p:spPr bwMode="auto">
          <a:xfrm>
            <a:off x="1738282" y="4078814"/>
            <a:ext cx="87154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rtl="1" fontAlgn="base">
              <a:spcBef>
                <a:spcPct val="0"/>
              </a:spcBef>
              <a:spcAft>
                <a:spcPct val="0"/>
              </a:spcAft>
            </a:pPr>
            <a:r>
              <a:rPr lang="ar-DZ" sz="4000" b="1" dirty="0">
                <a:solidFill>
                  <a:srgbClr val="FFFF00"/>
                </a:solidFill>
                <a:latin typeface="Sakkal Majalla" panose="02000000000000000000" pitchFamily="2" charset="-78"/>
                <a:ea typeface="Times New Roman" pitchFamily="18" charset="0"/>
                <a:cs typeface="Sakkal Majalla" panose="02000000000000000000" pitchFamily="2" charset="-78"/>
              </a:rPr>
              <a:t>مقدمة لطلبة السنة الأولى ماستر الإدارة </a:t>
            </a:r>
            <a:r>
              <a:rPr lang="ar-DZ" sz="4000" b="1" dirty="0" err="1">
                <a:solidFill>
                  <a:srgbClr val="FFFF00"/>
                </a:solidFill>
                <a:latin typeface="Sakkal Majalla" panose="02000000000000000000" pitchFamily="2" charset="-78"/>
                <a:ea typeface="Times New Roman" pitchFamily="18" charset="0"/>
                <a:cs typeface="Sakkal Majalla" panose="02000000000000000000" pitchFamily="2" charset="-78"/>
              </a:rPr>
              <a:t>الإستراتيجية</a:t>
            </a:r>
            <a:endParaRPr lang="fr-FR" sz="4000" b="1" dirty="0">
              <a:solidFill>
                <a:srgbClr val="FFFF00"/>
              </a:solidFill>
              <a:latin typeface="Sakkal Majalla" panose="02000000000000000000" pitchFamily="2" charset="-78"/>
              <a:cs typeface="Sakkal Majalla" panose="02000000000000000000" pitchFamily="2" charset="-78"/>
            </a:endParaRPr>
          </a:p>
        </p:txBody>
      </p:sp>
      <p:sp>
        <p:nvSpPr>
          <p:cNvPr id="26" name="Rectangle 2"/>
          <p:cNvSpPr>
            <a:spLocks noChangeArrowheads="1"/>
          </p:cNvSpPr>
          <p:nvPr/>
        </p:nvSpPr>
        <p:spPr bwMode="auto">
          <a:xfrm>
            <a:off x="1524000" y="4593981"/>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DZ" sz="2800" b="1" i="1" dirty="0">
                <a:latin typeface="Arabic Transparent"/>
                <a:ea typeface="Times New Roman" pitchFamily="18" charset="0"/>
                <a:cs typeface="Arial" pitchFamily="34" charset="0"/>
              </a:rPr>
              <a:t>إعـــــــداد وإشراف: أ / د</a:t>
            </a:r>
            <a:endParaRPr lang="fr-FR" sz="2800" b="1" dirty="0">
              <a:solidFill>
                <a:schemeClr val="bg1"/>
              </a:solidFill>
              <a:latin typeface="Arial" pitchFamily="34" charset="0"/>
              <a:cs typeface="Arial" pitchFamily="34" charset="0"/>
            </a:endParaRPr>
          </a:p>
          <a:p>
            <a:pPr algn="ctr" defTabSz="914400" rtl="1" eaLnBrk="0" fontAlgn="base" hangingPunct="0">
              <a:spcBef>
                <a:spcPct val="0"/>
              </a:spcBef>
              <a:spcAft>
                <a:spcPct val="0"/>
              </a:spcAft>
            </a:pPr>
            <a:r>
              <a:rPr lang="ar-DZ" sz="4000" b="1" dirty="0">
                <a:solidFill>
                  <a:srgbClr val="FFFF00"/>
                </a:solidFill>
                <a:latin typeface="Britannic Bold" panose="020B0903060703020204" pitchFamily="34" charset="0"/>
                <a:ea typeface="Times New Roman" pitchFamily="18" charset="0"/>
              </a:rPr>
              <a:t>ليـــلى بـــن عيـــــسى</a:t>
            </a:r>
            <a:endParaRPr lang="ar-DZ" sz="4000" b="1" dirty="0">
              <a:solidFill>
                <a:srgbClr val="FFFF00"/>
              </a:solidFill>
              <a:latin typeface="Britannic Bold" panose="020B0903060703020204" pitchFamily="34" charset="0"/>
            </a:endParaRPr>
          </a:p>
        </p:txBody>
      </p:sp>
      <p:sp>
        <p:nvSpPr>
          <p:cNvPr id="71683" name="WordArt 3"/>
          <p:cNvSpPr>
            <a:spLocks noChangeArrowheads="1" noChangeShapeType="1" noTextEdit="1"/>
          </p:cNvSpPr>
          <p:nvPr/>
        </p:nvSpPr>
        <p:spPr bwMode="auto">
          <a:xfrm>
            <a:off x="3881423" y="6072207"/>
            <a:ext cx="3929089" cy="323851"/>
          </a:xfrm>
          <a:prstGeom prst="rect">
            <a:avLst/>
          </a:prstGeom>
        </p:spPr>
        <p:txBody>
          <a:bodyPr wrap="none" fromWordArt="1">
            <a:prstTxWarp prst="textPlain">
              <a:avLst>
                <a:gd name="adj" fmla="val 50000"/>
              </a:avLst>
            </a:prstTxWarp>
          </a:bodyPr>
          <a:lstStyle/>
          <a:p>
            <a:pPr algn="ctr" rtl="1"/>
            <a:r>
              <a:rPr lang="ar-DZ" sz="1200" i="1" kern="10" dirty="0">
                <a:ln w="9525">
                  <a:noFill/>
                  <a:round/>
                  <a:headEnd/>
                  <a:tailEnd/>
                </a:ln>
                <a:effectLst>
                  <a:outerShdw dist="45791" dir="2021404" algn="ctr" rotWithShape="0">
                    <a:srgbClr val="B2B2B2">
                      <a:alpha val="80000"/>
                    </a:srgbClr>
                  </a:outerShdw>
                </a:effectLst>
                <a:latin typeface="Arabic Transparent"/>
              </a:rPr>
              <a:t>المـــوسم الجــامعي  </a:t>
            </a:r>
            <a:r>
              <a:rPr lang="ar-DZ" sz="1200" i="1" kern="10" dirty="0" smtClean="0">
                <a:ln w="9525">
                  <a:noFill/>
                  <a:round/>
                  <a:headEnd/>
                  <a:tailEnd/>
                </a:ln>
                <a:effectLst>
                  <a:outerShdw dist="45791" dir="2021404" algn="ctr" rotWithShape="0">
                    <a:srgbClr val="B2B2B2">
                      <a:alpha val="80000"/>
                    </a:srgbClr>
                  </a:outerShdw>
                </a:effectLst>
                <a:latin typeface="Arabic Transparent"/>
              </a:rPr>
              <a:t>2025-2026 </a:t>
            </a:r>
            <a:endParaRPr lang="fr-FR" sz="1200" i="1" kern="10" dirty="0">
              <a:ln w="9525">
                <a:noFill/>
                <a:round/>
                <a:headEnd/>
                <a:tailEnd/>
              </a:ln>
              <a:effectLst>
                <a:outerShdw dist="45791" dir="2021404" algn="ctr" rotWithShape="0">
                  <a:srgbClr val="B2B2B2">
                    <a:alpha val="80000"/>
                  </a:srgbClr>
                </a:outerShdw>
              </a:effectLst>
              <a:latin typeface="Arabic Transparent"/>
            </a:endParaRPr>
          </a:p>
        </p:txBody>
      </p:sp>
      <p:pic>
        <p:nvPicPr>
          <p:cNvPr id="2" name="Image 1"/>
          <p:cNvPicPr>
            <a:picLocks noChangeAspect="1"/>
          </p:cNvPicPr>
          <p:nvPr/>
        </p:nvPicPr>
        <p:blipFill>
          <a:blip r:embed="rId3"/>
          <a:stretch>
            <a:fillRect/>
          </a:stretch>
        </p:blipFill>
        <p:spPr>
          <a:xfrm>
            <a:off x="270456" y="1412776"/>
            <a:ext cx="6833657" cy="2778280"/>
          </a:xfrm>
          <a:prstGeom prst="rect">
            <a:avLst/>
          </a:prstGeom>
        </p:spPr>
      </p:pic>
      <p:sp>
        <p:nvSpPr>
          <p:cNvPr id="3" name="ZoneTexte 2"/>
          <p:cNvSpPr txBox="1"/>
          <p:nvPr/>
        </p:nvSpPr>
        <p:spPr>
          <a:xfrm>
            <a:off x="7104111" y="2148654"/>
            <a:ext cx="4349673" cy="1200329"/>
          </a:xfrm>
          <a:prstGeom prst="rect">
            <a:avLst/>
          </a:prstGeom>
          <a:noFill/>
        </p:spPr>
        <p:txBody>
          <a:bodyPr wrap="square" rtlCol="0">
            <a:spAutoFit/>
          </a:bodyPr>
          <a:lstStyle/>
          <a:p>
            <a:pPr algn="ctr" rtl="1"/>
            <a:r>
              <a:rPr lang="ar-DZ" sz="7200" b="1" dirty="0">
                <a:solidFill>
                  <a:schemeClr val="bg1"/>
                </a:solidFill>
                <a:latin typeface="Arabic Typesetting" panose="03020402040406030203" pitchFamily="66" charset="-78"/>
                <a:cs typeface="Arabic Typesetting" panose="03020402040406030203" pitchFamily="66" charset="-78"/>
              </a:rPr>
              <a:t>محاضرات في </a:t>
            </a:r>
            <a:r>
              <a:rPr lang="ar-DZ" sz="7200" b="1" dirty="0" smtClean="0">
                <a:solidFill>
                  <a:schemeClr val="bg1"/>
                </a:solidFill>
                <a:latin typeface="Arabic Typesetting" panose="03020402040406030203" pitchFamily="66" charset="-78"/>
                <a:cs typeface="Arabic Typesetting" panose="03020402040406030203" pitchFamily="66" charset="-78"/>
              </a:rPr>
              <a:t>مقياس </a:t>
            </a:r>
            <a:endParaRPr lang="fr-FR" sz="7200" b="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93438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789" y="2052926"/>
            <a:ext cx="11887200" cy="4805074"/>
          </a:xfrm>
        </p:spPr>
        <p:txBody>
          <a:bodyPr>
            <a:noAutofit/>
          </a:bodyPr>
          <a:lstStyle/>
          <a:p>
            <a:pPr marL="0" indent="0" algn="just" rtl="1">
              <a:buNone/>
            </a:pPr>
            <a:r>
              <a:rPr lang="fr-FR" sz="4400" b="1" dirty="0"/>
              <a:t>      </a:t>
            </a:r>
          </a:p>
        </p:txBody>
      </p:sp>
      <p:pic>
        <p:nvPicPr>
          <p:cNvPr id="2054" name="Picture 6" descr="ما هو تحليل PESTLE ؟ .. وأمثلة عليه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36" y="44624"/>
            <a:ext cx="3999576" cy="356584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89" y="44624"/>
            <a:ext cx="3637211" cy="3565842"/>
          </a:xfrm>
          <a:prstGeom prst="rect">
            <a:avLst/>
          </a:prstGeom>
        </p:spPr>
      </p:pic>
      <p:sp>
        <p:nvSpPr>
          <p:cNvPr id="7" name="Titre 1"/>
          <p:cNvSpPr txBox="1">
            <a:spLocks/>
          </p:cNvSpPr>
          <p:nvPr/>
        </p:nvSpPr>
        <p:spPr>
          <a:xfrm>
            <a:off x="423081" y="3801538"/>
            <a:ext cx="10140286" cy="194921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DZ" sz="7200" b="1" dirty="0" smtClean="0">
                <a:solidFill>
                  <a:srgbClr val="FFFF00"/>
                </a:solidFill>
              </a:rPr>
              <a:t>التشخيص</a:t>
            </a:r>
            <a:r>
              <a:rPr lang="fr-FR" sz="7200" b="1" dirty="0" smtClean="0">
                <a:solidFill>
                  <a:srgbClr val="FFFF00"/>
                </a:solidFill>
              </a:rPr>
              <a:t> </a:t>
            </a:r>
            <a:r>
              <a:rPr lang="ar-DZ" sz="7200" b="1" dirty="0" smtClean="0">
                <a:solidFill>
                  <a:srgbClr val="FFFF00"/>
                </a:solidFill>
              </a:rPr>
              <a:t>والتحليل </a:t>
            </a:r>
            <a:r>
              <a:rPr lang="ar-DZ" sz="7200" b="1" dirty="0" err="1" smtClean="0">
                <a:solidFill>
                  <a:srgbClr val="FFFF00"/>
                </a:solidFill>
              </a:rPr>
              <a:t>الإستراتيجي</a:t>
            </a:r>
            <a:endParaRPr lang="fr-FR" sz="7200" b="1" dirty="0">
              <a:solidFill>
                <a:srgbClr val="FFFF00"/>
              </a:solidFill>
            </a:endParaRPr>
          </a:p>
        </p:txBody>
      </p:sp>
      <p:pic>
        <p:nvPicPr>
          <p:cNvPr id="1030" name="Picture 6" descr="En quoi consiste notre mission de diagnostic stratégique d'entrep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591" y="27309"/>
            <a:ext cx="3776789" cy="35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92118" y="528034"/>
            <a:ext cx="5085233" cy="1388799"/>
          </a:xfrm>
        </p:spPr>
        <p:txBody>
          <a:bodyPr>
            <a:noAutofit/>
          </a:bodyPr>
          <a:lstStyle/>
          <a:p>
            <a:pPr algn="ctr" rtl="1"/>
            <a:r>
              <a:rPr lang="ar-DZ" sz="6600" b="1" dirty="0">
                <a:solidFill>
                  <a:srgbClr val="FF9966"/>
                </a:solidFill>
              </a:rPr>
              <a:t>الخيار </a:t>
            </a:r>
            <a:r>
              <a:rPr lang="ar-DZ" sz="6600" b="1" dirty="0" err="1">
                <a:solidFill>
                  <a:srgbClr val="FF9966"/>
                </a:solidFill>
              </a:rPr>
              <a:t>الإستراتيجي</a:t>
            </a:r>
            <a:r>
              <a:rPr lang="ar-DZ" sz="6600" b="1" dirty="0">
                <a:solidFill>
                  <a:srgbClr val="FF9966"/>
                </a:solidFill>
              </a:rPr>
              <a:t>:</a:t>
            </a:r>
            <a:endParaRPr lang="fr-FR" sz="6600" b="1" dirty="0">
              <a:solidFill>
                <a:srgbClr val="FF9966"/>
              </a:solidFill>
            </a:endParaRPr>
          </a:p>
        </p:txBody>
      </p:sp>
      <p:sp>
        <p:nvSpPr>
          <p:cNvPr id="3" name="Sous-titre 2"/>
          <p:cNvSpPr>
            <a:spLocks noGrp="1"/>
          </p:cNvSpPr>
          <p:nvPr>
            <p:ph type="subTitle" idx="1"/>
          </p:nvPr>
        </p:nvSpPr>
        <p:spPr>
          <a:xfrm>
            <a:off x="141668" y="2060848"/>
            <a:ext cx="11719774" cy="4653136"/>
          </a:xfrm>
        </p:spPr>
        <p:txBody>
          <a:bodyPr>
            <a:noAutofit/>
          </a:bodyPr>
          <a:lstStyle/>
          <a:p>
            <a:pPr algn="just" rtl="1"/>
            <a:r>
              <a:rPr lang="ar-DZ" sz="6000" b="1" dirty="0"/>
              <a:t>يمثل البديل الأمثل الذي يتم انتقاؤه من مجموعة من البدائل المتاحة والممكنة التنفيذ أمام </a:t>
            </a:r>
            <a:r>
              <a:rPr lang="ar-DZ" sz="6000" b="1" dirty="0" smtClean="0"/>
              <a:t>المؤسسة، </a:t>
            </a:r>
            <a:r>
              <a:rPr lang="ar-DZ" sz="6000" b="1" dirty="0"/>
              <a:t>وهو أفضل بديل يسمح بتحقيق اهداف المنظمة باقتناص الفرص المتاحة ووفقا لإمكانياتها لضمان نجاحها المستقبلي ,</a:t>
            </a:r>
            <a:endParaRPr lang="fr-FR" sz="6000" b="1" dirty="0"/>
          </a:p>
        </p:txBody>
      </p:sp>
      <p:pic>
        <p:nvPicPr>
          <p:cNvPr id="3074" name="Picture 2" descr="الخيارات الاستراتيجية للمؤسسة - دفاتر أستا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4" y="141738"/>
            <a:ext cx="348498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stratégie : choix stratégiques - Source de Cré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374" y="155479"/>
            <a:ext cx="3848669" cy="201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88702" y="332656"/>
            <a:ext cx="3995530" cy="1076624"/>
          </a:xfrm>
        </p:spPr>
        <p:txBody>
          <a:bodyPr>
            <a:normAutofit/>
          </a:bodyPr>
          <a:lstStyle/>
          <a:p>
            <a:pPr algn="r" rtl="1"/>
            <a:r>
              <a:rPr lang="ar-DZ" sz="6000" b="1" dirty="0">
                <a:solidFill>
                  <a:srgbClr val="FFFF00"/>
                </a:solidFill>
              </a:rPr>
              <a:t>الميزة التنافسية</a:t>
            </a:r>
            <a:endParaRPr lang="fr-FR" sz="6000" b="1" dirty="0">
              <a:solidFill>
                <a:srgbClr val="FFFF00"/>
              </a:solidFill>
            </a:endParaRPr>
          </a:p>
        </p:txBody>
      </p:sp>
      <p:pic>
        <p:nvPicPr>
          <p:cNvPr id="4098" name="Picture 2" descr="أنواع الميزات التنافسية - البوابة التعليمية التفاعل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4" y="116632"/>
            <a:ext cx="4008398" cy="22567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83334" y="2373359"/>
            <a:ext cx="11745533" cy="378565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defTabSz="914400" rtl="1"/>
            <a:r>
              <a:rPr lang="fr-FR" altLang="fr-FR" sz="6000" b="1" dirty="0">
                <a:latin typeface="Tajawal"/>
                <a:cs typeface="+mj-cs"/>
              </a:rPr>
              <a:t> </a:t>
            </a:r>
            <a:r>
              <a:rPr lang="ar-DZ" altLang="fr-FR" sz="6000" b="1" dirty="0" smtClean="0">
                <a:latin typeface="Tajawal"/>
                <a:cs typeface="+mj-cs"/>
              </a:rPr>
              <a:t>- </a:t>
            </a:r>
            <a:r>
              <a:rPr lang="ar-SA" altLang="fr-FR" sz="6000" b="1" dirty="0" smtClean="0">
                <a:latin typeface="Tajawal"/>
                <a:cs typeface="+mj-cs"/>
              </a:rPr>
              <a:t>يشير </a:t>
            </a:r>
            <a:r>
              <a:rPr lang="ar-SA" altLang="fr-FR" sz="6000" b="1" dirty="0">
                <a:latin typeface="Tajawal"/>
                <a:cs typeface="+mj-cs"/>
              </a:rPr>
              <a:t>مفهوم الميزة التنافسية إلى قدرة المنظمة علي صياغة وتطبيق الاستراتيجيات التي تجعلها في </a:t>
            </a:r>
            <a:r>
              <a:rPr lang="ar-SA" altLang="fr-FR" sz="6000" b="1" dirty="0">
                <a:solidFill>
                  <a:schemeClr val="accent1">
                    <a:lumMod val="60000"/>
                    <a:lumOff val="40000"/>
                  </a:schemeClr>
                </a:solidFill>
                <a:latin typeface="Tajawal"/>
                <a:cs typeface="+mj-cs"/>
              </a:rPr>
              <a:t>مركز أفضل </a:t>
            </a:r>
            <a:r>
              <a:rPr lang="ar-SA" altLang="fr-FR" sz="6000" b="1" dirty="0">
                <a:latin typeface="Tajawal"/>
                <a:cs typeface="+mj-cs"/>
              </a:rPr>
              <a:t>بالنسبة </a:t>
            </a:r>
            <a:r>
              <a:rPr lang="ar-SA" altLang="fr-FR" sz="6000" b="1" dirty="0">
                <a:solidFill>
                  <a:schemeClr val="accent1">
                    <a:lumMod val="60000"/>
                    <a:lumOff val="40000"/>
                  </a:schemeClr>
                </a:solidFill>
                <a:latin typeface="Tajawal"/>
                <a:cs typeface="+mj-cs"/>
              </a:rPr>
              <a:t>للمنظمات الأخرى </a:t>
            </a:r>
            <a:r>
              <a:rPr lang="ar-SA" altLang="fr-FR" sz="6000" b="1" dirty="0">
                <a:latin typeface="Tajawal"/>
                <a:cs typeface="+mj-cs"/>
              </a:rPr>
              <a:t>العاملة في نفس</a:t>
            </a:r>
            <a:r>
              <a:rPr lang="fr-FR" altLang="fr-FR" sz="6000" b="1" dirty="0">
                <a:solidFill>
                  <a:schemeClr val="bg1"/>
                </a:solidFill>
                <a:latin typeface="Tajawal"/>
                <a:cs typeface="+mj-cs"/>
              </a:rPr>
              <a:t> </a:t>
            </a:r>
            <a:r>
              <a:rPr lang="ar-SA" altLang="fr-FR" sz="6000" b="1" u="sng" dirty="0">
                <a:solidFill>
                  <a:schemeClr val="bg1"/>
                </a:solidFill>
                <a:latin typeface="Tajawal"/>
                <a:cs typeface="+mj-cs"/>
                <a:hlinkClick r:id="rId3"/>
              </a:rPr>
              <a:t>النشاط</a:t>
            </a:r>
            <a:r>
              <a:rPr lang="fr-FR" altLang="fr-FR" sz="6000" b="1" dirty="0">
                <a:solidFill>
                  <a:schemeClr val="bg1"/>
                </a:solidFill>
                <a:latin typeface="Tajawal"/>
                <a:cs typeface="+mj-cs"/>
              </a:rPr>
              <a:t> .</a:t>
            </a:r>
            <a:r>
              <a:rPr lang="ar-DZ" altLang="fr-FR" sz="6000" b="1" dirty="0">
                <a:solidFill>
                  <a:schemeClr val="bg1"/>
                </a:solidFill>
                <a:latin typeface="Tajawal"/>
                <a:cs typeface="+mj-cs"/>
              </a:rPr>
              <a:t> </a:t>
            </a:r>
            <a:endParaRPr lang="fr-FR" altLang="fr-FR" sz="6000" b="1" dirty="0">
              <a:solidFill>
                <a:schemeClr val="bg1"/>
              </a:solidFill>
              <a:cs typeface="+mj-cs"/>
            </a:endParaRPr>
          </a:p>
        </p:txBody>
      </p:sp>
      <p:pic>
        <p:nvPicPr>
          <p:cNvPr id="3078" name="Picture 6" descr="Competitive Advantage - SM Ins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3" y="116632"/>
            <a:ext cx="3916643" cy="239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2457" y="258301"/>
            <a:ext cx="7057622" cy="895120"/>
          </a:xfrm>
        </p:spPr>
        <p:txBody>
          <a:bodyPr>
            <a:noAutofit/>
          </a:bodyPr>
          <a:lstStyle/>
          <a:p>
            <a:pPr algn="r" rtl="1"/>
            <a:r>
              <a:rPr lang="ar-DZ" sz="7200" b="1" dirty="0" smtClean="0">
                <a:solidFill>
                  <a:srgbClr val="FF00FF"/>
                </a:solidFill>
              </a:rPr>
              <a:t> مفهوم </a:t>
            </a:r>
            <a:r>
              <a:rPr lang="ar-DZ" sz="7200" b="1" dirty="0">
                <a:solidFill>
                  <a:srgbClr val="FF00FF"/>
                </a:solidFill>
              </a:rPr>
              <a:t>الذكاء</a:t>
            </a:r>
            <a:endParaRPr lang="fr-FR" sz="7200" b="1" dirty="0">
              <a:solidFill>
                <a:srgbClr val="FF00FF"/>
              </a:solidFill>
            </a:endParaRPr>
          </a:p>
        </p:txBody>
      </p:sp>
      <p:sp>
        <p:nvSpPr>
          <p:cNvPr id="3" name="Espace réservé du contenu 2"/>
          <p:cNvSpPr>
            <a:spLocks noGrp="1"/>
          </p:cNvSpPr>
          <p:nvPr>
            <p:ph idx="1"/>
          </p:nvPr>
        </p:nvSpPr>
        <p:spPr>
          <a:xfrm>
            <a:off x="1" y="1707211"/>
            <a:ext cx="11900078" cy="5688632"/>
          </a:xfrm>
        </p:spPr>
        <p:txBody>
          <a:bodyPr>
            <a:noAutofit/>
          </a:bodyPr>
          <a:lstStyle/>
          <a:p>
            <a:pPr algn="just" rtl="1"/>
            <a:r>
              <a:rPr lang="ar-DZ" sz="6500" b="1" dirty="0">
                <a:solidFill>
                  <a:srgbClr val="00FF00"/>
                </a:solidFill>
                <a:cs typeface="+mj-cs"/>
              </a:rPr>
              <a:t>الذكاء</a:t>
            </a:r>
            <a:r>
              <a:rPr lang="ar-DZ" sz="6500" b="1" dirty="0">
                <a:cs typeface="+mj-cs"/>
              </a:rPr>
              <a:t> عموما هو قدرة فطرية تساعد على الفهم والإدراك واكتساب الخبرة والمعرفة بكل العناصر المتعلقة بالمشاكل المحيطة بالفرد </a:t>
            </a:r>
            <a:r>
              <a:rPr lang="ar-DZ" sz="6500" b="1" dirty="0" smtClean="0">
                <a:cs typeface="+mj-cs"/>
              </a:rPr>
              <a:t>,</a:t>
            </a:r>
            <a:endParaRPr lang="ar-DZ" sz="6500" b="1" dirty="0">
              <a:cs typeface="+mj-cs"/>
            </a:endParaRPr>
          </a:p>
        </p:txBody>
      </p:sp>
      <p:sp>
        <p:nvSpPr>
          <p:cNvPr id="4" name="ZoneTexte 3"/>
          <p:cNvSpPr txBox="1"/>
          <p:nvPr/>
        </p:nvSpPr>
        <p:spPr>
          <a:xfrm>
            <a:off x="5183833" y="10260468"/>
            <a:ext cx="223278" cy="369332"/>
          </a:xfrm>
          <a:prstGeom prst="rect">
            <a:avLst/>
          </a:prstGeom>
          <a:noFill/>
        </p:spPr>
        <p:txBody>
          <a:bodyPr wrap="square" rtlCol="0">
            <a:spAutoFit/>
          </a:bodyPr>
          <a:lstStyle/>
          <a:p>
            <a:endParaRPr lang="fr-FR" dirty="0"/>
          </a:p>
        </p:txBody>
      </p:sp>
      <p:pic>
        <p:nvPicPr>
          <p:cNvPr id="1026" name="Picture 2" descr="Intelligence or Inteligence ~ How to Spell it Correc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03" y="116631"/>
            <a:ext cx="4584566" cy="242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52401"/>
            <a:ext cx="10131425" cy="601014"/>
          </a:xfrm>
        </p:spPr>
        <p:txBody>
          <a:bodyPr>
            <a:noAutofit/>
          </a:bodyPr>
          <a:lstStyle/>
          <a:p>
            <a:pPr algn="ctr" rtl="1"/>
            <a:r>
              <a:rPr lang="ar-DZ" sz="6000" b="1" dirty="0" smtClean="0"/>
              <a:t>في مجال الإدارة: </a:t>
            </a:r>
            <a:r>
              <a:rPr lang="ar-DZ" sz="4400" b="1" dirty="0" smtClean="0"/>
              <a:t>الذكاء هو</a:t>
            </a:r>
            <a:endParaRPr lang="fr-FR" sz="44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08097535"/>
              </p:ext>
            </p:extLst>
          </p:nvPr>
        </p:nvGraphicFramePr>
        <p:xfrm>
          <a:off x="502276" y="1115568"/>
          <a:ext cx="11586092" cy="5491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844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6698" y="141668"/>
            <a:ext cx="6812925" cy="4906849"/>
          </a:xfrm>
        </p:spPr>
        <p:txBody>
          <a:bodyPr>
            <a:noAutofit/>
          </a:bodyPr>
          <a:lstStyle/>
          <a:p>
            <a:pPr algn="r" rtl="1"/>
            <a:r>
              <a:rPr lang="ar-DZ" sz="7200" b="1" dirty="0" smtClean="0"/>
              <a:t>لمحة عن نشأة مفهوم الذكاء </a:t>
            </a:r>
            <a:r>
              <a:rPr lang="ar-DZ" sz="7200" b="1" dirty="0" err="1" smtClean="0"/>
              <a:t>الإستراتيجي</a:t>
            </a:r>
            <a:endParaRPr lang="fr-FR" sz="7200" b="1" dirty="0"/>
          </a:p>
        </p:txBody>
      </p:sp>
      <p:pic>
        <p:nvPicPr>
          <p:cNvPr id="2050" name="Picture 2" descr="CFO Study: Strategic Intelligence | I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6215"/>
            <a:ext cx="481567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6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41593543"/>
              </p:ext>
            </p:extLst>
          </p:nvPr>
        </p:nvGraphicFramePr>
        <p:xfrm>
          <a:off x="360608" y="489397"/>
          <a:ext cx="11423561" cy="623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263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ww.sgambato.fr/images/imagecache/1000x4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8056" y="3140968"/>
            <a:ext cx="354169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ert Half: Job Search &amp; More - التطبيقات على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7983" y="3140969"/>
            <a:ext cx="3686035" cy="316835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104112" y="1916832"/>
            <a:ext cx="2808312" cy="369332"/>
          </a:xfrm>
          <a:prstGeom prst="rect">
            <a:avLst/>
          </a:prstGeom>
          <a:noFill/>
        </p:spPr>
        <p:txBody>
          <a:bodyPr wrap="square" rtlCol="0">
            <a:spAutoFit/>
          </a:bodyPr>
          <a:lstStyle/>
          <a:p>
            <a:endParaRPr lang="fr-FR" dirty="0"/>
          </a:p>
        </p:txBody>
      </p:sp>
      <p:sp>
        <p:nvSpPr>
          <p:cNvPr id="6" name="ZoneTexte 5"/>
          <p:cNvSpPr txBox="1"/>
          <p:nvPr/>
        </p:nvSpPr>
        <p:spPr>
          <a:xfrm>
            <a:off x="3734874" y="739519"/>
            <a:ext cx="3850782" cy="2123658"/>
          </a:xfrm>
          <a:prstGeom prst="rect">
            <a:avLst/>
          </a:prstGeom>
          <a:noFill/>
        </p:spPr>
        <p:txBody>
          <a:bodyPr wrap="square" rtlCol="0">
            <a:spAutoFit/>
          </a:bodyPr>
          <a:lstStyle/>
          <a:p>
            <a:pPr algn="r" rtl="1"/>
            <a:r>
              <a:rPr lang="ar-DZ" sz="4400" b="1" dirty="0">
                <a:solidFill>
                  <a:srgbClr val="FF0000"/>
                </a:solidFill>
                <a:cs typeface="+mj-cs"/>
              </a:rPr>
              <a:t>أولى الشركات التي قدمت خدمات الذكاء </a:t>
            </a:r>
            <a:r>
              <a:rPr lang="ar-DZ" sz="4400" b="1" dirty="0" err="1">
                <a:solidFill>
                  <a:srgbClr val="FF0000"/>
                </a:solidFill>
                <a:cs typeface="+mj-cs"/>
              </a:rPr>
              <a:t>الإستراتيجي</a:t>
            </a:r>
            <a:endParaRPr lang="fr-FR" sz="4400" b="1" dirty="0">
              <a:solidFill>
                <a:srgbClr val="FF0000"/>
              </a:solidFill>
              <a:cs typeface="+mj-cs"/>
            </a:endParaRPr>
          </a:p>
        </p:txBody>
      </p:sp>
      <p:sp>
        <p:nvSpPr>
          <p:cNvPr id="8" name="ZoneTexte 7"/>
          <p:cNvSpPr txBox="1"/>
          <p:nvPr/>
        </p:nvSpPr>
        <p:spPr>
          <a:xfrm>
            <a:off x="7892070" y="350229"/>
            <a:ext cx="4111039" cy="2800767"/>
          </a:xfrm>
          <a:prstGeom prst="rect">
            <a:avLst/>
          </a:prstGeom>
          <a:noFill/>
        </p:spPr>
        <p:txBody>
          <a:bodyPr wrap="square" rtlCol="0">
            <a:spAutoFit/>
          </a:bodyPr>
          <a:lstStyle/>
          <a:p>
            <a:pPr algn="just" rtl="1"/>
            <a:r>
              <a:rPr lang="ar-DZ" sz="4400" b="1" dirty="0">
                <a:cs typeface="+mj-cs"/>
              </a:rPr>
              <a:t>قامت شركة روبرت </a:t>
            </a:r>
            <a:r>
              <a:rPr lang="ar-DZ" sz="4400" b="1" dirty="0" err="1">
                <a:cs typeface="+mj-cs"/>
              </a:rPr>
              <a:t>هالف</a:t>
            </a:r>
            <a:r>
              <a:rPr lang="ar-DZ" sz="4400" b="1" dirty="0">
                <a:cs typeface="+mj-cs"/>
              </a:rPr>
              <a:t> بدراسات أكدت على أهمية الذكاء في اختيار القادة,</a:t>
            </a:r>
            <a:endParaRPr lang="fr-FR" sz="4400" b="1" dirty="0">
              <a:cs typeface="+mj-cs"/>
            </a:endParaRPr>
          </a:p>
        </p:txBody>
      </p:sp>
      <p:pic>
        <p:nvPicPr>
          <p:cNvPr id="1028" name="Picture 4" descr="Ross O'Brien - Director at Logiq | The O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73" y="3039219"/>
            <a:ext cx="3202769" cy="337185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44700" y="373894"/>
            <a:ext cx="3693556" cy="2554545"/>
          </a:xfrm>
          <a:prstGeom prst="rect">
            <a:avLst/>
          </a:prstGeom>
          <a:noFill/>
        </p:spPr>
        <p:txBody>
          <a:bodyPr wrap="square" rtlCol="0">
            <a:spAutoFit/>
          </a:bodyPr>
          <a:lstStyle/>
          <a:p>
            <a:pPr algn="just" rtl="1"/>
            <a:r>
              <a:rPr lang="ar-DZ" sz="4000" b="1" dirty="0" smtClean="0">
                <a:solidFill>
                  <a:srgbClr val="00FF00"/>
                </a:solidFill>
                <a:cs typeface="+mj-cs"/>
              </a:rPr>
              <a:t>مدير </a:t>
            </a:r>
            <a:r>
              <a:rPr lang="ar-DZ" sz="4000" b="1" dirty="0">
                <a:solidFill>
                  <a:srgbClr val="00FF00"/>
                </a:solidFill>
                <a:cs typeface="+mj-cs"/>
              </a:rPr>
              <a:t>أبحاث </a:t>
            </a:r>
            <a:r>
              <a:rPr lang="ar-DZ" sz="4000" b="1" dirty="0" smtClean="0">
                <a:solidFill>
                  <a:srgbClr val="00FF00"/>
                </a:solidFill>
                <a:cs typeface="+mj-cs"/>
              </a:rPr>
              <a:t>طور في </a:t>
            </a:r>
            <a:r>
              <a:rPr lang="ar-DZ" sz="4000" b="1" dirty="0">
                <a:solidFill>
                  <a:srgbClr val="00FF00"/>
                </a:solidFill>
                <a:cs typeface="+mj-cs"/>
              </a:rPr>
              <a:t>الذكاء </a:t>
            </a:r>
            <a:r>
              <a:rPr lang="ar-DZ" sz="4000" b="1" dirty="0" err="1">
                <a:solidFill>
                  <a:srgbClr val="00FF00"/>
                </a:solidFill>
                <a:cs typeface="+mj-cs"/>
              </a:rPr>
              <a:t>الإستراتيجي</a:t>
            </a:r>
            <a:r>
              <a:rPr lang="ar-DZ" sz="4000" b="1" dirty="0">
                <a:solidFill>
                  <a:srgbClr val="00FF00"/>
                </a:solidFill>
                <a:cs typeface="+mj-cs"/>
              </a:rPr>
              <a:t> في قارة آسيا </a:t>
            </a:r>
          </a:p>
          <a:p>
            <a:pPr algn="just" rtl="1"/>
            <a:r>
              <a:rPr lang="fr-FR" sz="4000" b="1" dirty="0">
                <a:solidFill>
                  <a:srgbClr val="00FF00"/>
                </a:solidFill>
                <a:cs typeface="+mj-cs"/>
              </a:rPr>
              <a:t>Ross O’brien</a:t>
            </a:r>
          </a:p>
        </p:txBody>
      </p:sp>
    </p:spTree>
    <p:extLst>
      <p:ext uri="{BB962C8B-B14F-4D97-AF65-F5344CB8AC3E}">
        <p14:creationId xmlns:p14="http://schemas.microsoft.com/office/powerpoint/2010/main" val="253871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882" y="1194405"/>
            <a:ext cx="11269014" cy="5616624"/>
          </a:xfrm>
        </p:spPr>
        <p:txBody>
          <a:bodyPr>
            <a:noAutofit/>
          </a:bodyPr>
          <a:lstStyle/>
          <a:p>
            <a:pPr marL="82550" indent="0" algn="just" rtl="1">
              <a:buNone/>
              <a:defRPr/>
            </a:pPr>
            <a:r>
              <a:rPr lang="ar-SA" sz="4400" b="1" dirty="0">
                <a:cs typeface="+mj-cs"/>
              </a:rPr>
              <a:t>بدأت المنظمات تدرك اهمية الذكاء</a:t>
            </a:r>
            <a:r>
              <a:rPr lang="ar-DZ" sz="4400" b="1" dirty="0">
                <a:cs typeface="+mj-cs"/>
              </a:rPr>
              <a:t> </a:t>
            </a:r>
            <a:r>
              <a:rPr lang="ar-SA" sz="4400" b="1" dirty="0">
                <a:cs typeface="+mj-cs"/>
              </a:rPr>
              <a:t>الاستراتيجي (</a:t>
            </a:r>
            <a:r>
              <a:rPr lang="en-US" sz="4400" b="1" dirty="0">
                <a:cs typeface="+mj-cs"/>
              </a:rPr>
              <a:t>Strategic Intelligence</a:t>
            </a:r>
            <a:r>
              <a:rPr lang="ar-SA" sz="4400" b="1" dirty="0" smtClean="0">
                <a:cs typeface="+mj-cs"/>
              </a:rPr>
              <a:t>)</a:t>
            </a:r>
            <a:r>
              <a:rPr lang="ar-DZ" sz="4400" b="1" dirty="0" smtClean="0">
                <a:cs typeface="+mj-cs"/>
              </a:rPr>
              <a:t> </a:t>
            </a:r>
            <a:r>
              <a:rPr lang="ar-SA" sz="4400" b="1" dirty="0" smtClean="0">
                <a:cs typeface="+mj-cs"/>
              </a:rPr>
              <a:t>برغم </a:t>
            </a:r>
            <a:r>
              <a:rPr lang="ar-SA" sz="4400" b="1" dirty="0">
                <a:cs typeface="+mj-cs"/>
              </a:rPr>
              <a:t>تطبيقاته القليلة، حيث بدأت في تدريب قياداتها على تنمية عناصره  وإدارته بفاعلية.</a:t>
            </a:r>
          </a:p>
          <a:p>
            <a:pPr marL="82550" indent="0" algn="ctr" rtl="1">
              <a:buNone/>
              <a:defRPr/>
            </a:pPr>
            <a:r>
              <a:rPr lang="ar-DZ" sz="4400" b="1" dirty="0" smtClean="0">
                <a:solidFill>
                  <a:srgbClr val="FFFF00"/>
                </a:solidFill>
                <a:cs typeface="+mj-cs"/>
              </a:rPr>
              <a:t>       </a:t>
            </a:r>
            <a:r>
              <a:rPr lang="ar-SA" sz="4400" b="1" dirty="0" smtClean="0">
                <a:solidFill>
                  <a:srgbClr val="FFFF00"/>
                </a:solidFill>
                <a:cs typeface="+mj-cs"/>
              </a:rPr>
              <a:t>فماذا </a:t>
            </a:r>
            <a:r>
              <a:rPr lang="ar-SA" sz="4400" b="1" dirty="0">
                <a:solidFill>
                  <a:srgbClr val="FFFF00"/>
                </a:solidFill>
                <a:cs typeface="+mj-cs"/>
              </a:rPr>
              <a:t>يقصد بالذكاء الاستراتيجي</a:t>
            </a:r>
            <a:r>
              <a:rPr lang="ar-DZ" sz="4400" b="1" dirty="0">
                <a:solidFill>
                  <a:srgbClr val="FFFF00"/>
                </a:solidFill>
                <a:cs typeface="+mj-cs"/>
              </a:rPr>
              <a:t>؟</a:t>
            </a:r>
            <a:r>
              <a:rPr lang="ar-SA" sz="4400" b="1" dirty="0">
                <a:solidFill>
                  <a:srgbClr val="FFFF00"/>
                </a:solidFill>
                <a:cs typeface="+mj-cs"/>
              </a:rPr>
              <a:t> </a:t>
            </a:r>
            <a:r>
              <a:rPr lang="ar-DZ" sz="4400" b="1" dirty="0">
                <a:solidFill>
                  <a:srgbClr val="FFFF00"/>
                </a:solidFill>
                <a:cs typeface="+mj-cs"/>
              </a:rPr>
              <a:t>   </a:t>
            </a:r>
            <a:endParaRPr lang="ar-DZ" sz="4400" b="1" dirty="0" smtClean="0">
              <a:solidFill>
                <a:srgbClr val="FFFF00"/>
              </a:solidFill>
              <a:cs typeface="+mj-cs"/>
            </a:endParaRPr>
          </a:p>
          <a:p>
            <a:pPr marL="82550" indent="0" algn="ctr" rtl="1">
              <a:buNone/>
              <a:defRPr/>
            </a:pPr>
            <a:r>
              <a:rPr lang="ar-DZ" sz="4400" b="1" dirty="0" smtClean="0">
                <a:solidFill>
                  <a:srgbClr val="FFFF00"/>
                </a:solidFill>
                <a:cs typeface="+mj-cs"/>
              </a:rPr>
              <a:t>          </a:t>
            </a:r>
            <a:r>
              <a:rPr lang="ar-SA" sz="4400" b="1" dirty="0">
                <a:solidFill>
                  <a:schemeClr val="accent1">
                    <a:lumMod val="40000"/>
                    <a:lumOff val="60000"/>
                  </a:schemeClr>
                </a:solidFill>
                <a:cs typeface="+mj-cs"/>
              </a:rPr>
              <a:t>ما هي اهدافه وعناصره</a:t>
            </a:r>
            <a:r>
              <a:rPr lang="ar-DZ" sz="4400" b="1" dirty="0">
                <a:solidFill>
                  <a:schemeClr val="accent1">
                    <a:lumMod val="40000"/>
                    <a:lumOff val="60000"/>
                  </a:schemeClr>
                </a:solidFill>
                <a:cs typeface="+mj-cs"/>
              </a:rPr>
              <a:t>؟</a:t>
            </a:r>
            <a:r>
              <a:rPr lang="ar-SA" sz="4400" b="1" dirty="0">
                <a:solidFill>
                  <a:schemeClr val="accent1">
                    <a:lumMod val="40000"/>
                    <a:lumOff val="60000"/>
                  </a:schemeClr>
                </a:solidFill>
                <a:cs typeface="+mj-cs"/>
              </a:rPr>
              <a:t> </a:t>
            </a:r>
            <a:r>
              <a:rPr lang="ar-DZ" sz="4400" b="1" dirty="0">
                <a:solidFill>
                  <a:schemeClr val="accent1">
                    <a:lumMod val="40000"/>
                    <a:lumOff val="60000"/>
                  </a:schemeClr>
                </a:solidFill>
                <a:cs typeface="+mj-cs"/>
              </a:rPr>
              <a:t> </a:t>
            </a:r>
          </a:p>
          <a:p>
            <a:pPr marL="82550" indent="0" algn="ctr" rtl="1">
              <a:buNone/>
              <a:defRPr/>
            </a:pPr>
            <a:r>
              <a:rPr lang="ar-DZ" sz="4400" b="1" dirty="0" smtClean="0">
                <a:solidFill>
                  <a:schemeClr val="accent1">
                    <a:lumMod val="40000"/>
                    <a:lumOff val="60000"/>
                  </a:schemeClr>
                </a:solidFill>
                <a:cs typeface="+mj-cs"/>
              </a:rPr>
              <a:t>                     </a:t>
            </a:r>
            <a:r>
              <a:rPr lang="ar-DZ" sz="4400" b="1" dirty="0">
                <a:solidFill>
                  <a:srgbClr val="00FF00"/>
                </a:solidFill>
                <a:cs typeface="+mj-cs"/>
              </a:rPr>
              <a:t>و</a:t>
            </a:r>
            <a:r>
              <a:rPr lang="ar-SA" sz="4400" b="1" dirty="0">
                <a:solidFill>
                  <a:srgbClr val="00FF00"/>
                </a:solidFill>
                <a:cs typeface="+mj-cs"/>
              </a:rPr>
              <a:t>ما هي خصائص القائد الذكي استراتيجيا</a:t>
            </a:r>
            <a:r>
              <a:rPr lang="ar-DZ" sz="4400" b="1" dirty="0">
                <a:solidFill>
                  <a:srgbClr val="00FF00"/>
                </a:solidFill>
                <a:cs typeface="+mj-cs"/>
              </a:rPr>
              <a:t>؟</a:t>
            </a:r>
            <a:endParaRPr lang="en-US" sz="4400" b="1" dirty="0">
              <a:solidFill>
                <a:srgbClr val="00FF00"/>
              </a:solidFill>
              <a:cs typeface="+mj-cs"/>
            </a:endParaRPr>
          </a:p>
          <a:p>
            <a:pPr algn="r" rtl="1"/>
            <a:endParaRPr lang="fr-FR" sz="4400" b="1" dirty="0">
              <a:solidFill>
                <a:srgbClr val="00FF00"/>
              </a:solidFill>
              <a:cs typeface="+mj-cs"/>
            </a:endParaRPr>
          </a:p>
        </p:txBody>
      </p:sp>
      <p:sp>
        <p:nvSpPr>
          <p:cNvPr id="4" name="Titre 3"/>
          <p:cNvSpPr txBox="1">
            <a:spLocks/>
          </p:cNvSpPr>
          <p:nvPr/>
        </p:nvSpPr>
        <p:spPr>
          <a:xfrm>
            <a:off x="1703512" y="44625"/>
            <a:ext cx="8568952" cy="7570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6000" b="1" dirty="0" smtClean="0">
                <a:solidFill>
                  <a:srgbClr val="FF0000"/>
                </a:solidFill>
              </a:rPr>
              <a:t>مفهوم </a:t>
            </a:r>
            <a:r>
              <a:rPr lang="ar-DZ" sz="6000" b="1" dirty="0">
                <a:solidFill>
                  <a:srgbClr val="FF0000"/>
                </a:solidFill>
              </a:rPr>
              <a:t>وأهمية الذكاء </a:t>
            </a:r>
            <a:r>
              <a:rPr lang="ar-DZ" sz="6000" b="1" dirty="0" err="1">
                <a:solidFill>
                  <a:srgbClr val="FF0000"/>
                </a:solidFill>
              </a:rPr>
              <a:t>الإستراتيجي</a:t>
            </a:r>
            <a:endParaRPr lang="fr-FR" sz="6000" b="1" dirty="0">
              <a:solidFill>
                <a:srgbClr val="FF0000"/>
              </a:solidFill>
            </a:endParaRPr>
          </a:p>
        </p:txBody>
      </p:sp>
    </p:spTree>
    <p:extLst>
      <p:ext uri="{BB962C8B-B14F-4D97-AF65-F5344CB8AC3E}">
        <p14:creationId xmlns:p14="http://schemas.microsoft.com/office/powerpoint/2010/main" val="72254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84101" y="-64367"/>
            <a:ext cx="7427309" cy="829071"/>
          </a:xfrm>
        </p:spPr>
        <p:txBody>
          <a:bodyPr>
            <a:noAutofit/>
          </a:bodyPr>
          <a:lstStyle/>
          <a:p>
            <a:pPr algn="r" rtl="1"/>
            <a:r>
              <a:rPr lang="ar-DZ" sz="4400" b="1" dirty="0">
                <a:solidFill>
                  <a:srgbClr val="FF0000"/>
                </a:solidFill>
              </a:rPr>
              <a:t>تعاريف مختلفة للذكاء </a:t>
            </a:r>
            <a:r>
              <a:rPr lang="ar-DZ" sz="4400" b="1" dirty="0" err="1">
                <a:solidFill>
                  <a:srgbClr val="FF0000"/>
                </a:solidFill>
              </a:rPr>
              <a:t>الإستراتيجي</a:t>
            </a:r>
            <a:endParaRPr lang="fr-FR" sz="4400" b="1"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184224397"/>
              </p:ext>
            </p:extLst>
          </p:nvPr>
        </p:nvGraphicFramePr>
        <p:xfrm>
          <a:off x="399245" y="847244"/>
          <a:ext cx="11346287" cy="5754874"/>
        </p:xfrm>
        <a:graphic>
          <a:graphicData uri="http://schemas.openxmlformats.org/drawingml/2006/table">
            <a:tbl>
              <a:tblPr firstRow="1" bandRow="1">
                <a:tableStyleId>{5C22544A-7EE6-4342-B048-85BDC9FD1C3A}</a:tableStyleId>
              </a:tblPr>
              <a:tblGrid>
                <a:gridCol w="8875725"/>
                <a:gridCol w="2470562"/>
              </a:tblGrid>
              <a:tr h="664861">
                <a:tc>
                  <a:txBody>
                    <a:bodyPr/>
                    <a:lstStyle/>
                    <a:p>
                      <a:pPr algn="just" rtl="1"/>
                      <a:r>
                        <a:rPr lang="ar-DZ" sz="2800" b="1" dirty="0" smtClean="0">
                          <a:cs typeface="+mj-cs"/>
                        </a:rPr>
                        <a:t>التعريف</a:t>
                      </a:r>
                      <a:endParaRPr lang="fr-FR" sz="2800" b="1" dirty="0">
                        <a:cs typeface="+mj-cs"/>
                      </a:endParaRPr>
                    </a:p>
                  </a:txBody>
                  <a:tcPr/>
                </a:tc>
                <a:tc>
                  <a:txBody>
                    <a:bodyPr/>
                    <a:lstStyle/>
                    <a:p>
                      <a:pPr algn="r" rtl="1"/>
                      <a:r>
                        <a:rPr lang="ar-DZ" sz="2800" b="1" dirty="0" err="1" smtClean="0">
                          <a:cs typeface="+mj-cs"/>
                        </a:rPr>
                        <a:t>إسم</a:t>
                      </a:r>
                      <a:r>
                        <a:rPr lang="ar-DZ" sz="2800" b="1" baseline="0" dirty="0" smtClean="0">
                          <a:cs typeface="+mj-cs"/>
                        </a:rPr>
                        <a:t> الباحث</a:t>
                      </a:r>
                      <a:endParaRPr lang="fr-FR" sz="2800" b="1" dirty="0">
                        <a:cs typeface="+mj-cs"/>
                      </a:endParaRPr>
                    </a:p>
                  </a:txBody>
                  <a:tcPr/>
                </a:tc>
              </a:tr>
              <a:tr h="1662151">
                <a:tc>
                  <a:txBody>
                    <a:bodyPr/>
                    <a:lstStyle/>
                    <a:p>
                      <a:pPr algn="just" rtl="1"/>
                      <a:r>
                        <a:rPr lang="ar-DZ" sz="2800" b="1" kern="1200" dirty="0" smtClean="0">
                          <a:effectLst/>
                          <a:cs typeface="+mj-cs"/>
                        </a:rPr>
                        <a:t>هو نظام يوفر </a:t>
                      </a:r>
                      <a:r>
                        <a:rPr lang="ar-SA" sz="2800" b="1" kern="1200" dirty="0" smtClean="0">
                          <a:effectLst/>
                          <a:cs typeface="+mj-cs"/>
                        </a:rPr>
                        <a:t>المع</a:t>
                      </a:r>
                      <a:r>
                        <a:rPr lang="ar-DZ" sz="2800" b="1" kern="1200" dirty="0" smtClean="0">
                          <a:effectLst/>
                          <a:cs typeface="+mj-cs"/>
                        </a:rPr>
                        <a:t>ل</a:t>
                      </a:r>
                      <a:r>
                        <a:rPr lang="ar-SA" sz="2800" b="1" kern="1200" dirty="0" smtClean="0">
                          <a:effectLst/>
                          <a:cs typeface="+mj-cs"/>
                        </a:rPr>
                        <a:t>ومات التي تفيد المنظّمة حول بيئة العمل</a:t>
                      </a:r>
                      <a:r>
                        <a:rPr lang="ar-DZ" sz="2800" b="1" kern="1200" dirty="0" smtClean="0">
                          <a:effectLst/>
                          <a:cs typeface="+mj-cs"/>
                        </a:rPr>
                        <a:t> المحيطة بهدف رصد التوقعات ،وتصميم </a:t>
                      </a:r>
                      <a:r>
                        <a:rPr lang="ar-DZ" sz="2800" b="1" kern="1200" dirty="0" err="1" smtClean="0">
                          <a:effectLst/>
                          <a:cs typeface="+mj-cs"/>
                        </a:rPr>
                        <a:t>الإستراتيجيات</a:t>
                      </a:r>
                      <a:r>
                        <a:rPr lang="ar-DZ" sz="2800" b="1" kern="1200" dirty="0" smtClean="0">
                          <a:effectLst/>
                          <a:cs typeface="+mj-cs"/>
                        </a:rPr>
                        <a:t> المناسبة التي توفر قيمة مضافة للعملاء وزيادة في الأرباح ,</a:t>
                      </a:r>
                      <a:endParaRPr lang="fr-FR" sz="2800" b="1" dirty="0">
                        <a:cs typeface="+mj-cs"/>
                      </a:endParaRPr>
                    </a:p>
                  </a:txBody>
                  <a:tcPr/>
                </a:tc>
                <a:tc>
                  <a:txBody>
                    <a:bodyPr/>
                    <a:lstStyle/>
                    <a:p>
                      <a:pPr algn="r" rtl="1"/>
                      <a:r>
                        <a:rPr lang="fr-FR" sz="2000" b="1" kern="1200" dirty="0" smtClean="0">
                          <a:effectLst/>
                          <a:cs typeface="+mj-cs"/>
                        </a:rPr>
                        <a:t>(1999) </a:t>
                      </a:r>
                      <a:r>
                        <a:rPr lang="fr-FR" sz="2000" b="1" kern="1200" dirty="0" err="1" smtClean="0">
                          <a:effectLst/>
                          <a:cs typeface="+mj-cs"/>
                        </a:rPr>
                        <a:t>McGonagle</a:t>
                      </a:r>
                      <a:r>
                        <a:rPr lang="fr-FR" sz="2000" b="1" kern="1200" dirty="0" smtClean="0">
                          <a:effectLst/>
                          <a:cs typeface="+mj-cs"/>
                        </a:rPr>
                        <a:t>) </a:t>
                      </a:r>
                      <a:r>
                        <a:rPr lang="fr-FR" sz="2000" b="1" kern="1200" dirty="0" err="1" smtClean="0">
                          <a:effectLst/>
                          <a:cs typeface="+mj-cs"/>
                        </a:rPr>
                        <a:t>and,Vella</a:t>
                      </a:r>
                      <a:endParaRPr lang="fr-FR" sz="2000" b="1" dirty="0">
                        <a:cs typeface="+mj-cs"/>
                      </a:endParaRPr>
                    </a:p>
                  </a:txBody>
                  <a:tcPr/>
                </a:tc>
              </a:tr>
              <a:tr h="1547846">
                <a:tc>
                  <a:txBody>
                    <a:bodyPr/>
                    <a:lstStyle/>
                    <a:p>
                      <a:pPr algn="just" rtl="1"/>
                      <a:r>
                        <a:rPr lang="ar-DZ" sz="2800" b="1" dirty="0" smtClean="0">
                          <a:cs typeface="+mj-cs"/>
                        </a:rPr>
                        <a:t>وظيفة مختصة بدراسة المنافسين وتحليل</a:t>
                      </a:r>
                      <a:r>
                        <a:rPr lang="ar-DZ" sz="2800" b="1" baseline="0" dirty="0" smtClean="0">
                          <a:cs typeface="+mj-cs"/>
                        </a:rPr>
                        <a:t> أهدافهم واستراتيجياتهم الحالية والمستقبلية والفرضيات التي يطبقونها على أنفسهم وفهم قدراتهم الإنتاجية </a:t>
                      </a:r>
                      <a:r>
                        <a:rPr lang="ar-DZ" sz="2800" b="1" dirty="0" smtClean="0">
                          <a:cs typeface="+mj-cs"/>
                        </a:rPr>
                        <a:t> </a:t>
                      </a:r>
                      <a:endParaRPr lang="fr-FR" sz="2800" b="1" dirty="0">
                        <a:cs typeface="+mj-cs"/>
                      </a:endParaRPr>
                    </a:p>
                  </a:txBody>
                  <a:tcPr/>
                </a:tc>
                <a:tc>
                  <a:txBody>
                    <a:bodyPr/>
                    <a:lstStyle/>
                    <a:p>
                      <a:pPr algn="just" rtl="1"/>
                      <a:r>
                        <a:rPr lang="fr-FR" sz="2000" b="1" dirty="0" smtClean="0">
                          <a:cs typeface="+mj-cs"/>
                        </a:rPr>
                        <a:t>Johnson, 2000</a:t>
                      </a:r>
                      <a:endParaRPr lang="fr-FR" sz="2000" b="1" dirty="0">
                        <a:cs typeface="+mj-cs"/>
                      </a:endParaRPr>
                    </a:p>
                  </a:txBody>
                  <a:tcPr/>
                </a:tc>
              </a:tr>
              <a:tr h="1880016">
                <a:tc>
                  <a:txBody>
                    <a:bodyPr/>
                    <a:lstStyle/>
                    <a:p>
                      <a:pPr algn="just" rtl="1"/>
                      <a:r>
                        <a:rPr lang="ar-DZ" sz="2800" b="1" dirty="0" smtClean="0">
                          <a:cs typeface="+mj-cs"/>
                        </a:rPr>
                        <a:t>"المعلومات التي تحتاجها المنظمة للتعرف على البيئة المحيطة مثل الزبائن، الخدمات، الأسعار، المصادر، الأسواق</a:t>
                      </a:r>
                      <a:r>
                        <a:rPr lang="ar-DZ" sz="2800" b="1" baseline="0" dirty="0" smtClean="0">
                          <a:cs typeface="+mj-cs"/>
                        </a:rPr>
                        <a:t> )</a:t>
                      </a:r>
                      <a:r>
                        <a:rPr lang="ar-DZ" sz="2800" b="1" dirty="0" smtClean="0">
                          <a:cs typeface="+mj-cs"/>
                        </a:rPr>
                        <a:t>لوضع تصور للوضع الحالي واستباق التغييرات التي ستحصل، وتحسين الربحية ولإرضاء</a:t>
                      </a:r>
                      <a:r>
                        <a:rPr lang="ar-DZ" sz="2800" b="1" baseline="0" dirty="0" smtClean="0">
                          <a:cs typeface="+mj-cs"/>
                        </a:rPr>
                        <a:t> الزبائن,</a:t>
                      </a:r>
                      <a:endParaRPr lang="fr-FR" sz="2800" b="1" dirty="0">
                        <a:cs typeface="+mj-cs"/>
                      </a:endParaRPr>
                    </a:p>
                  </a:txBody>
                  <a:tcPr/>
                </a:tc>
                <a:tc>
                  <a:txBody>
                    <a:bodyPr/>
                    <a:lstStyle/>
                    <a:p>
                      <a:pPr algn="just" rtl="1"/>
                      <a:r>
                        <a:rPr lang="fr-FR" sz="2000" b="1" dirty="0" smtClean="0">
                          <a:cs typeface="+mj-cs"/>
                        </a:rPr>
                        <a:t>(</a:t>
                      </a:r>
                      <a:r>
                        <a:rPr lang="fr-FR" sz="2000" b="1" dirty="0" err="1" smtClean="0">
                          <a:cs typeface="+mj-cs"/>
                        </a:rPr>
                        <a:t>Tham</a:t>
                      </a:r>
                      <a:r>
                        <a:rPr lang="fr-FR" sz="2000" b="1" dirty="0" smtClean="0">
                          <a:cs typeface="+mj-cs"/>
                        </a:rPr>
                        <a:t> &amp; Kim)2002</a:t>
                      </a:r>
                      <a:endParaRPr lang="fr-FR" sz="2000" b="1" dirty="0">
                        <a:cs typeface="+mj-cs"/>
                      </a:endParaRPr>
                    </a:p>
                  </a:txBody>
                  <a:tcPr/>
                </a:tc>
              </a:tr>
            </a:tbl>
          </a:graphicData>
        </a:graphic>
      </p:graphicFrame>
    </p:spTree>
    <p:extLst>
      <p:ext uri="{BB962C8B-B14F-4D97-AF65-F5344CB8AC3E}">
        <p14:creationId xmlns:p14="http://schemas.microsoft.com/office/powerpoint/2010/main" val="46414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0304" y="4777380"/>
            <a:ext cx="11655381" cy="861420"/>
          </a:xfrm>
        </p:spPr>
        <p:txBody>
          <a:bodyPr>
            <a:noAutofit/>
          </a:bodyPr>
          <a:lstStyle/>
          <a:p>
            <a:r>
              <a:rPr lang="fr-FR" sz="2800" b="1" dirty="0" smtClean="0">
                <a:solidFill>
                  <a:srgbClr val="FF0000"/>
                </a:solidFill>
                <a:latin typeface="Times New Roman" panose="02020603050405020304" pitchFamily="18" charset="0"/>
                <a:cs typeface="Times New Roman" panose="02020603050405020304" pitchFamily="18" charset="0"/>
              </a:rPr>
              <a:t>M,PORTER</a:t>
            </a:r>
            <a:r>
              <a:rPr lang="fr-FR" sz="2000" b="1" dirty="0">
                <a:solidFill>
                  <a:srgbClr val="FF0000"/>
                </a:solidFill>
                <a:latin typeface="Times New Roman" panose="02020603050405020304" pitchFamily="18" charset="0"/>
                <a:cs typeface="Times New Roman" panose="02020603050405020304" pitchFamily="18" charset="0"/>
              </a:rPr>
              <a:t> </a:t>
            </a:r>
            <a:r>
              <a:rPr lang="fr-FR" sz="2000" b="1" dirty="0">
                <a:solidFill>
                  <a:srgbClr val="FFFF00"/>
                </a:solidFill>
                <a:latin typeface="Times New Roman" panose="02020603050405020304" pitchFamily="18" charset="0"/>
                <a:cs typeface="Times New Roman" panose="02020603050405020304" pitchFamily="18" charset="0"/>
              </a:rPr>
              <a:t>              </a:t>
            </a:r>
            <a:r>
              <a:rPr lang="fr-FR" sz="2800" b="1" dirty="0" smtClean="0">
                <a:solidFill>
                  <a:srgbClr val="FFFF00"/>
                </a:solidFill>
                <a:latin typeface="Times New Roman" panose="02020603050405020304" pitchFamily="18" charset="0"/>
                <a:cs typeface="Times New Roman" panose="02020603050405020304" pitchFamily="18" charset="0"/>
              </a:rPr>
              <a:t>A,CHANDLER   </a:t>
            </a:r>
            <a:r>
              <a:rPr lang="fr-FR" sz="2000" b="1" dirty="0">
                <a:solidFill>
                  <a:srgbClr val="FFFF00"/>
                </a:solidFill>
                <a:latin typeface="Times New Roman" panose="02020603050405020304" pitchFamily="18" charset="0"/>
                <a:cs typeface="Times New Roman" panose="02020603050405020304" pitchFamily="18" charset="0"/>
              </a:rPr>
              <a:t> </a:t>
            </a:r>
            <a:r>
              <a:rPr lang="ar-DZ" sz="2000" b="1" dirty="0">
                <a:solidFill>
                  <a:srgbClr val="FFFF00"/>
                </a:solidFill>
                <a:latin typeface="Times New Roman" panose="02020603050405020304" pitchFamily="18" charset="0"/>
                <a:cs typeface="Times New Roman" panose="02020603050405020304" pitchFamily="18" charset="0"/>
              </a:rPr>
              <a:t>  </a:t>
            </a:r>
            <a:r>
              <a:rPr lang="ar-DZ" sz="2000" b="1"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R,A THIIETAT   </a:t>
            </a:r>
            <a:r>
              <a:rPr lang="ar-DZ" sz="2800" b="1" dirty="0" smtClean="0">
                <a:latin typeface="Times New Roman" panose="02020603050405020304" pitchFamily="18" charset="0"/>
                <a:cs typeface="Times New Roman" panose="02020603050405020304" pitchFamily="18" charset="0"/>
              </a:rPr>
              <a:t>   </a:t>
            </a:r>
            <a:r>
              <a:rPr lang="fr-FR" sz="2800" b="1" dirty="0" smtClean="0">
                <a:solidFill>
                  <a:srgbClr val="00FF00"/>
                </a:solidFill>
                <a:latin typeface="Times New Roman" panose="02020603050405020304" pitchFamily="18" charset="0"/>
                <a:cs typeface="Times New Roman" panose="02020603050405020304" pitchFamily="18" charset="0"/>
              </a:rPr>
              <a:t>IGOR</a:t>
            </a:r>
            <a:r>
              <a:rPr lang="ar-DZ" sz="2800" b="1" dirty="0" smtClean="0">
                <a:solidFill>
                  <a:srgbClr val="00FF00"/>
                </a:solidFill>
                <a:latin typeface="Times New Roman" panose="02020603050405020304" pitchFamily="18" charset="0"/>
                <a:cs typeface="Times New Roman" panose="02020603050405020304" pitchFamily="18" charset="0"/>
              </a:rPr>
              <a:t> </a:t>
            </a:r>
            <a:r>
              <a:rPr lang="fr-FR" sz="2800" b="1" dirty="0" smtClean="0">
                <a:solidFill>
                  <a:srgbClr val="00FF00"/>
                </a:solidFill>
                <a:latin typeface="Times New Roman" panose="02020603050405020304" pitchFamily="18" charset="0"/>
                <a:cs typeface="Times New Roman" panose="02020603050405020304" pitchFamily="18" charset="0"/>
              </a:rPr>
              <a:t>,</a:t>
            </a:r>
            <a:r>
              <a:rPr lang="fr-FR" sz="2800" b="1" dirty="0" err="1" smtClean="0">
                <a:solidFill>
                  <a:srgbClr val="00FF00"/>
                </a:solidFill>
                <a:latin typeface="Times New Roman" panose="02020603050405020304" pitchFamily="18" charset="0"/>
                <a:cs typeface="Times New Roman" panose="02020603050405020304" pitchFamily="18" charset="0"/>
              </a:rPr>
              <a:t>Ansoff</a:t>
            </a:r>
            <a:r>
              <a:rPr lang="fr-FR" sz="2800" b="1" dirty="0" smtClean="0">
                <a:solidFill>
                  <a:srgbClr val="00FF00"/>
                </a:solidFill>
                <a:latin typeface="Times New Roman" panose="02020603050405020304" pitchFamily="18" charset="0"/>
                <a:cs typeface="Times New Roman" panose="02020603050405020304" pitchFamily="18" charset="0"/>
              </a:rPr>
              <a:t> </a:t>
            </a:r>
            <a:endParaRPr lang="fr-FR" sz="2800" b="1" dirty="0">
              <a:solidFill>
                <a:srgbClr val="00FF00"/>
              </a:solidFill>
              <a:latin typeface="Times New Roman" panose="02020603050405020304" pitchFamily="18" charset="0"/>
              <a:cs typeface="Times New Roman" panose="02020603050405020304" pitchFamily="18" charset="0"/>
            </a:endParaRPr>
          </a:p>
        </p:txBody>
      </p:sp>
      <p:pic>
        <p:nvPicPr>
          <p:cNvPr id="5122" name="Picture 2" descr="موقع الدكتور محمد المحمد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4" y="1390918"/>
            <a:ext cx="2833352" cy="29741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lfred D. Chandler Jr. Remembered - Alumni - Harva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02" y="1390918"/>
            <a:ext cx="2768959" cy="29021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aymond-Alain Thietart - Academia.e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586" y="1390918"/>
            <a:ext cx="2884868" cy="28301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1/1b/Igor_Ansoff%2C_19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6557" y="1390918"/>
            <a:ext cx="2839432" cy="300403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35560" y="229624"/>
            <a:ext cx="6480720" cy="923330"/>
          </a:xfrm>
          <a:prstGeom prst="rect">
            <a:avLst/>
          </a:prstGeom>
          <a:noFill/>
        </p:spPr>
        <p:txBody>
          <a:bodyPr wrap="square" rtlCol="0">
            <a:spAutoFit/>
          </a:bodyPr>
          <a:lstStyle/>
          <a:p>
            <a:pPr algn="r" rtl="1"/>
            <a:r>
              <a:rPr lang="ar-DZ" sz="5400" b="1" dirty="0">
                <a:solidFill>
                  <a:schemeClr val="tx1">
                    <a:lumMod val="95000"/>
                  </a:schemeClr>
                </a:solidFill>
              </a:rPr>
              <a:t>أهم رواد الفكر </a:t>
            </a:r>
            <a:r>
              <a:rPr lang="ar-DZ" sz="5400" b="1" dirty="0" err="1">
                <a:solidFill>
                  <a:schemeClr val="tx1">
                    <a:lumMod val="95000"/>
                  </a:schemeClr>
                </a:solidFill>
              </a:rPr>
              <a:t>الإستراتيجي</a:t>
            </a:r>
            <a:endParaRPr lang="fr-FR" sz="5400" b="1" dirty="0">
              <a:solidFill>
                <a:schemeClr val="tx1">
                  <a:lumMod val="95000"/>
                </a:schemeClr>
              </a:solidFill>
            </a:endParaRPr>
          </a:p>
        </p:txBody>
      </p:sp>
    </p:spTree>
    <p:extLst>
      <p:ext uri="{BB962C8B-B14F-4D97-AF65-F5344CB8AC3E}">
        <p14:creationId xmlns:p14="http://schemas.microsoft.com/office/powerpoint/2010/main" val="2237810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599624794"/>
              </p:ext>
            </p:extLst>
          </p:nvPr>
        </p:nvGraphicFramePr>
        <p:xfrm>
          <a:off x="206062" y="692697"/>
          <a:ext cx="11822806" cy="5888406"/>
        </p:xfrm>
        <a:graphic>
          <a:graphicData uri="http://schemas.openxmlformats.org/drawingml/2006/table">
            <a:tbl>
              <a:tblPr firstRow="1" bandRow="1">
                <a:tableStyleId>{5C22544A-7EE6-4342-B048-85BDC9FD1C3A}</a:tableStyleId>
              </a:tblPr>
              <a:tblGrid>
                <a:gridCol w="8707565"/>
                <a:gridCol w="3115241"/>
              </a:tblGrid>
              <a:tr h="626024">
                <a:tc>
                  <a:txBody>
                    <a:bodyPr/>
                    <a:lstStyle/>
                    <a:p>
                      <a:pPr algn="just" rtl="1"/>
                      <a:r>
                        <a:rPr lang="ar-DZ" sz="2600" b="1" dirty="0" smtClean="0">
                          <a:cs typeface="+mj-cs"/>
                        </a:rPr>
                        <a:t>التعريف</a:t>
                      </a:r>
                      <a:endParaRPr lang="fr-FR" sz="2600" b="1" dirty="0">
                        <a:cs typeface="+mj-cs"/>
                      </a:endParaRPr>
                    </a:p>
                  </a:txBody>
                  <a:tcPr/>
                </a:tc>
                <a:tc>
                  <a:txBody>
                    <a:bodyPr/>
                    <a:lstStyle/>
                    <a:p>
                      <a:pPr algn="r" rtl="1"/>
                      <a:r>
                        <a:rPr lang="ar-DZ" sz="2600" b="1" dirty="0" err="1" smtClean="0">
                          <a:cs typeface="+mj-cs"/>
                        </a:rPr>
                        <a:t>إسم</a:t>
                      </a:r>
                      <a:r>
                        <a:rPr lang="ar-DZ" sz="2600" b="1" baseline="0" dirty="0" smtClean="0">
                          <a:cs typeface="+mj-cs"/>
                        </a:rPr>
                        <a:t> الباحث</a:t>
                      </a:r>
                      <a:endParaRPr lang="fr-FR" sz="2600" b="1" dirty="0">
                        <a:cs typeface="+mj-cs"/>
                      </a:endParaRPr>
                    </a:p>
                  </a:txBody>
                  <a:tcPr/>
                </a:tc>
              </a:tr>
              <a:tr h="1643314">
                <a:tc>
                  <a:txBody>
                    <a:bodyPr/>
                    <a:lstStyle/>
                    <a:p>
                      <a:pPr algn="just" rtl="1"/>
                      <a:r>
                        <a:rPr lang="ar-DZ" sz="2600" b="1" dirty="0" smtClean="0">
                          <a:cs typeface="+mj-cs"/>
                        </a:rPr>
                        <a:t>هو</a:t>
                      </a:r>
                      <a:r>
                        <a:rPr lang="ar-DZ" sz="2600" b="1" baseline="0" dirty="0" smtClean="0">
                          <a:cs typeface="+mj-cs"/>
                        </a:rPr>
                        <a:t> ذكاء يتصف به قادة منظمات الأعمال ويتكون من 5 عناصر أساسية (</a:t>
                      </a:r>
                      <a:r>
                        <a:rPr lang="ar-DZ" sz="2600" b="1" baseline="0" dirty="0" err="1" smtClean="0">
                          <a:cs typeface="+mj-cs"/>
                        </a:rPr>
                        <a:t>الإستشراف،الدافعية،تفكير</a:t>
                      </a:r>
                      <a:r>
                        <a:rPr lang="ar-DZ" sz="2600" b="1" baseline="0" dirty="0" smtClean="0">
                          <a:cs typeface="+mj-cs"/>
                        </a:rPr>
                        <a:t> النظم ،الرؤية </a:t>
                      </a:r>
                      <a:r>
                        <a:rPr lang="ar-DZ" sz="2600" b="1" baseline="0" dirty="0" err="1" smtClean="0">
                          <a:cs typeface="+mj-cs"/>
                        </a:rPr>
                        <a:t>المستقبلية،الشراكة</a:t>
                      </a:r>
                      <a:r>
                        <a:rPr lang="ar-DZ" sz="2600" b="1" baseline="0" dirty="0" smtClean="0">
                          <a:cs typeface="+mj-cs"/>
                        </a:rPr>
                        <a:t>)تمكن القائد من فهم وتصور مستقبل المؤسسة</a:t>
                      </a:r>
                      <a:endParaRPr lang="fr-FR" sz="2600" b="1" dirty="0">
                        <a:cs typeface="+mj-cs"/>
                      </a:endParaRPr>
                    </a:p>
                  </a:txBody>
                  <a:tcPr/>
                </a:tc>
                <a:tc>
                  <a:txBody>
                    <a:bodyPr/>
                    <a:lstStyle/>
                    <a:p>
                      <a:pPr algn="r" rtl="1"/>
                      <a:r>
                        <a:rPr lang="fr-FR" sz="2400" b="1" dirty="0" smtClean="0">
                          <a:cs typeface="+mj-cs"/>
                        </a:rPr>
                        <a:t>(</a:t>
                      </a:r>
                      <a:r>
                        <a:rPr lang="fr-FR" sz="2400" b="1" dirty="0" err="1" smtClean="0">
                          <a:cs typeface="+mj-cs"/>
                        </a:rPr>
                        <a:t>Maccoby</a:t>
                      </a:r>
                      <a:r>
                        <a:rPr lang="fr-FR" sz="2400" b="1" dirty="0" smtClean="0">
                          <a:cs typeface="+mj-cs"/>
                        </a:rPr>
                        <a:t>, 2001) &amp; (Maccoby,2004</a:t>
                      </a:r>
                      <a:endParaRPr lang="fr-FR" sz="2400" b="1" dirty="0">
                        <a:cs typeface="+mj-cs"/>
                      </a:endParaRPr>
                    </a:p>
                  </a:txBody>
                  <a:tcPr/>
                </a:tc>
              </a:tr>
              <a:tr h="1206356">
                <a:tc>
                  <a:txBody>
                    <a:bodyPr/>
                    <a:lstStyle/>
                    <a:p>
                      <a:pPr algn="just" rtl="1"/>
                      <a:r>
                        <a:rPr lang="ar-DZ" sz="2600" b="1" dirty="0" smtClean="0">
                          <a:cs typeface="+mj-cs"/>
                        </a:rPr>
                        <a:t>هو</a:t>
                      </a:r>
                      <a:r>
                        <a:rPr lang="ar-DZ" sz="2600" b="1" baseline="0" dirty="0" smtClean="0">
                          <a:cs typeface="+mj-cs"/>
                        </a:rPr>
                        <a:t> عملية متواصلة من انتاج المعلومات الضرورية ذات الأهمية </a:t>
                      </a:r>
                      <a:r>
                        <a:rPr lang="ar-DZ" sz="2600" b="1" baseline="0" dirty="0" err="1" smtClean="0">
                          <a:cs typeface="+mj-cs"/>
                        </a:rPr>
                        <a:t>الإستراتيجية</a:t>
                      </a:r>
                      <a:r>
                        <a:rPr lang="ar-DZ" sz="2600" b="1" baseline="0" dirty="0" smtClean="0">
                          <a:cs typeface="+mj-cs"/>
                        </a:rPr>
                        <a:t> في شكل قابل للتطبيق وذلك بهدف تسهيل اتخاذ القرارات على المدى الطويل,</a:t>
                      </a:r>
                      <a:endParaRPr lang="fr-FR" sz="2600" b="1" dirty="0">
                        <a:cs typeface="+mj-cs"/>
                      </a:endParaRPr>
                    </a:p>
                  </a:txBody>
                  <a:tcPr/>
                </a:tc>
                <a:tc>
                  <a:txBody>
                    <a:bodyPr/>
                    <a:lstStyle/>
                    <a:p>
                      <a:pPr algn="just" rtl="1"/>
                      <a:r>
                        <a:rPr lang="da-DK" sz="2400" b="1" dirty="0" smtClean="0">
                          <a:cs typeface="+mj-cs"/>
                        </a:rPr>
                        <a:t>(F</a:t>
                      </a:r>
                      <a:r>
                        <a:rPr lang="fr-FR" sz="2400" b="1" dirty="0" err="1" smtClean="0">
                          <a:cs typeface="+mj-cs"/>
                        </a:rPr>
                        <a:t>inland</a:t>
                      </a:r>
                      <a:r>
                        <a:rPr lang="fr-FR" sz="2400" b="1" dirty="0" smtClean="0">
                          <a:cs typeface="+mj-cs"/>
                        </a:rPr>
                        <a:t> et al 2005)</a:t>
                      </a:r>
                      <a:endParaRPr lang="fr-FR" sz="2400" b="1" dirty="0">
                        <a:cs typeface="+mj-cs"/>
                      </a:endParaRPr>
                    </a:p>
                  </a:txBody>
                  <a:tcPr/>
                </a:tc>
              </a:tr>
              <a:tr h="1206356">
                <a:tc>
                  <a:txBody>
                    <a:bodyPr/>
                    <a:lstStyle/>
                    <a:p>
                      <a:pPr algn="r" rtl="1"/>
                      <a:r>
                        <a:rPr lang="ar-DZ" sz="2600" b="1" dirty="0" smtClean="0">
                          <a:cs typeface="+mj-cs"/>
                        </a:rPr>
                        <a:t>منهجية</a:t>
                      </a:r>
                      <a:r>
                        <a:rPr lang="ar-DZ" sz="2600" b="1" baseline="0" dirty="0" smtClean="0">
                          <a:cs typeface="+mj-cs"/>
                        </a:rPr>
                        <a:t> توفير المعلومات والمعرفة اللازمة لاتخاذ القرارات </a:t>
                      </a:r>
                      <a:r>
                        <a:rPr lang="ar-DZ" sz="2600" b="1" baseline="0" dirty="0" err="1" smtClean="0">
                          <a:cs typeface="+mj-cs"/>
                        </a:rPr>
                        <a:t>الإستراتيجية</a:t>
                      </a:r>
                      <a:r>
                        <a:rPr lang="ar-DZ" sz="2600" b="1" baseline="0" dirty="0" smtClean="0">
                          <a:cs typeface="+mj-cs"/>
                        </a:rPr>
                        <a:t> في المنظمة,</a:t>
                      </a:r>
                      <a:endParaRPr lang="fr-FR" sz="2600" b="1" dirty="0">
                        <a:cs typeface="+mj-cs"/>
                      </a:endParaRPr>
                    </a:p>
                  </a:txBody>
                  <a:tcPr/>
                </a:tc>
                <a:tc>
                  <a:txBody>
                    <a:bodyPr/>
                    <a:lstStyle/>
                    <a:p>
                      <a:pPr algn="r" rtl="1"/>
                      <a:r>
                        <a:rPr lang="fr-FR" sz="2400" b="1" dirty="0" err="1" smtClean="0">
                          <a:cs typeface="+mj-cs"/>
                        </a:rPr>
                        <a:t>Liebowitz</a:t>
                      </a:r>
                      <a:r>
                        <a:rPr lang="fr-FR" sz="2400" b="1" dirty="0" smtClean="0">
                          <a:cs typeface="+mj-cs"/>
                        </a:rPr>
                        <a:t> 2006</a:t>
                      </a:r>
                      <a:endParaRPr lang="fr-FR" sz="2400" b="1" dirty="0">
                        <a:cs typeface="+mj-cs"/>
                      </a:endParaRPr>
                    </a:p>
                  </a:txBody>
                  <a:tcPr/>
                </a:tc>
              </a:tr>
              <a:tr h="1206356">
                <a:tc>
                  <a:txBody>
                    <a:bodyPr/>
                    <a:lstStyle/>
                    <a:p>
                      <a:pPr algn="r" rtl="1"/>
                      <a:r>
                        <a:rPr lang="ar-DZ" sz="2600" b="1" dirty="0" smtClean="0">
                          <a:cs typeface="+mj-cs"/>
                        </a:rPr>
                        <a:t>هو وصول المعلومة الصحيحة إلى الأشخاص المناسبين في الوقت المناسب من أجل اتخاذ القرار</a:t>
                      </a:r>
                      <a:r>
                        <a:rPr lang="ar-DZ" sz="2600" b="1" baseline="0" dirty="0" smtClean="0">
                          <a:cs typeface="+mj-cs"/>
                        </a:rPr>
                        <a:t>ات المناسبة حول مستقبل المنظمة</a:t>
                      </a:r>
                      <a:endParaRPr lang="fr-FR" sz="2600" b="1" dirty="0">
                        <a:cs typeface="+mj-cs"/>
                      </a:endParaRPr>
                    </a:p>
                  </a:txBody>
                  <a:tcPr/>
                </a:tc>
                <a:tc>
                  <a:txBody>
                    <a:bodyPr/>
                    <a:lstStyle/>
                    <a:p>
                      <a:pPr algn="r" rtl="1"/>
                      <a:r>
                        <a:rPr lang="fr-FR" sz="2400" b="1" dirty="0" smtClean="0">
                          <a:cs typeface="+mj-cs"/>
                        </a:rPr>
                        <a:t>Xu 2007</a:t>
                      </a:r>
                      <a:endParaRPr lang="fr-FR" sz="2400" b="1" dirty="0">
                        <a:cs typeface="+mj-cs"/>
                      </a:endParaRPr>
                    </a:p>
                  </a:txBody>
                  <a:tcPr/>
                </a:tc>
              </a:tr>
            </a:tbl>
          </a:graphicData>
        </a:graphic>
      </p:graphicFrame>
    </p:spTree>
    <p:extLst>
      <p:ext uri="{BB962C8B-B14F-4D97-AF65-F5344CB8AC3E}">
        <p14:creationId xmlns:p14="http://schemas.microsoft.com/office/powerpoint/2010/main" val="3314259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546" y="283337"/>
            <a:ext cx="11719775" cy="6292975"/>
          </a:xfrm>
        </p:spPr>
        <p:txBody>
          <a:bodyPr/>
          <a:lstStyle/>
          <a:p>
            <a:pPr algn="ctr" rtl="1"/>
            <a:r>
              <a:rPr lang="ar-DZ" sz="7200" b="1" dirty="0" err="1">
                <a:solidFill>
                  <a:srgbClr val="FFFF00"/>
                </a:solidFill>
              </a:rPr>
              <a:t>الإتجاهات</a:t>
            </a:r>
            <a:r>
              <a:rPr lang="ar-DZ" sz="7200" b="1" dirty="0">
                <a:solidFill>
                  <a:srgbClr val="FFFF00"/>
                </a:solidFill>
              </a:rPr>
              <a:t> الفكرية في تفسير</a:t>
            </a:r>
            <a:br>
              <a:rPr lang="ar-DZ" sz="7200" b="1" dirty="0">
                <a:solidFill>
                  <a:srgbClr val="FFFF00"/>
                </a:solidFill>
              </a:rPr>
            </a:br>
            <a:r>
              <a:rPr lang="ar-DZ" sz="7200" b="1" dirty="0">
                <a:solidFill>
                  <a:srgbClr val="FFFF00"/>
                </a:solidFill>
              </a:rPr>
              <a:t/>
            </a:r>
            <a:br>
              <a:rPr lang="ar-DZ" sz="7200" b="1" dirty="0">
                <a:solidFill>
                  <a:srgbClr val="FFFF00"/>
                </a:solidFill>
              </a:rPr>
            </a:br>
            <a:r>
              <a:rPr lang="ar-DZ" sz="7200" b="1" dirty="0" smtClean="0">
                <a:solidFill>
                  <a:srgbClr val="FFFF00"/>
                </a:solidFill>
              </a:rPr>
              <a:t/>
            </a:r>
            <a:br>
              <a:rPr lang="ar-DZ" sz="7200" b="1" dirty="0" smtClean="0">
                <a:solidFill>
                  <a:srgbClr val="FFFF00"/>
                </a:solidFill>
              </a:rPr>
            </a:br>
            <a:r>
              <a:rPr lang="ar-DZ" sz="7200" b="1" dirty="0">
                <a:solidFill>
                  <a:srgbClr val="FFFF00"/>
                </a:solidFill>
              </a:rPr>
              <a:t/>
            </a:r>
            <a:br>
              <a:rPr lang="ar-DZ" sz="7200" b="1" dirty="0">
                <a:solidFill>
                  <a:srgbClr val="FFFF00"/>
                </a:solidFill>
              </a:rPr>
            </a:br>
            <a:r>
              <a:rPr lang="ar-DZ" sz="7200" b="1" dirty="0">
                <a:solidFill>
                  <a:srgbClr val="FFFF00"/>
                </a:solidFill>
              </a:rPr>
              <a:t> مفهوم الذكاء </a:t>
            </a:r>
            <a:r>
              <a:rPr lang="ar-DZ" sz="7200" b="1" dirty="0" err="1">
                <a:solidFill>
                  <a:srgbClr val="FFFF00"/>
                </a:solidFill>
              </a:rPr>
              <a:t>الإستراتيجي</a:t>
            </a:r>
            <a:endParaRPr lang="fr-FR" sz="7200" b="1" dirty="0">
              <a:solidFill>
                <a:srgbClr val="FFFF00"/>
              </a:solidFill>
            </a:endParaRPr>
          </a:p>
        </p:txBody>
      </p:sp>
      <p:pic>
        <p:nvPicPr>
          <p:cNvPr id="7" name="Picture 2" descr="ما هو التعريف الدقيق للتفكير الاستراتيجي التنظيمي؟ - موقع بنك المعلوم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25" y="1893194"/>
            <a:ext cx="9195514" cy="320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0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2012" y="428604"/>
            <a:ext cx="11327642" cy="714380"/>
          </a:xfrm>
        </p:spPr>
        <p:txBody>
          <a:bodyPr>
            <a:noAutofit/>
          </a:bodyPr>
          <a:lstStyle/>
          <a:p>
            <a:pPr algn="ctr" rtl="1"/>
            <a:r>
              <a:rPr lang="ar-DZ" sz="5400" b="1" dirty="0" err="1" smtClean="0"/>
              <a:t>الإتجاهات</a:t>
            </a:r>
            <a:r>
              <a:rPr lang="ar-DZ" sz="5400" b="1" dirty="0" smtClean="0"/>
              <a:t> </a:t>
            </a:r>
            <a:r>
              <a:rPr lang="ar-DZ" sz="5400" b="1" dirty="0"/>
              <a:t>الفكرية للذكاء </a:t>
            </a:r>
            <a:r>
              <a:rPr lang="ar-DZ" sz="5400" b="1" dirty="0" err="1"/>
              <a:t>الإستراتيجي</a:t>
            </a:r>
            <a:r>
              <a:rPr lang="ar-DZ" sz="5400" b="1" dirty="0"/>
              <a:t> </a:t>
            </a:r>
            <a:endParaRPr lang="fr-FR" sz="5400" b="1" dirty="0"/>
          </a:p>
        </p:txBody>
      </p:sp>
      <p:sp>
        <p:nvSpPr>
          <p:cNvPr id="4" name="Flèche vers le bas 3"/>
          <p:cNvSpPr/>
          <p:nvPr/>
        </p:nvSpPr>
        <p:spPr>
          <a:xfrm rot="2010838">
            <a:off x="3222443" y="1163468"/>
            <a:ext cx="951170" cy="1414105"/>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5447928" y="1268760"/>
            <a:ext cx="1005262" cy="1023679"/>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rot="7376935" flipV="1">
            <a:off x="7773027" y="1076521"/>
            <a:ext cx="1053528" cy="1809018"/>
          </a:xfrm>
          <a:prstGeom prst="downArrow">
            <a:avLst>
              <a:gd name="adj1" fmla="val 45907"/>
              <a:gd name="adj2" fmla="val 50000"/>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067100" y="2721799"/>
            <a:ext cx="3999906" cy="1323439"/>
          </a:xfrm>
          <a:prstGeom prst="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3500000" scaled="1"/>
            <a:tileRect/>
          </a:gradFill>
        </p:spPr>
        <p:txBody>
          <a:bodyPr wrap="square" rtlCol="0">
            <a:spAutoFit/>
          </a:bodyPr>
          <a:lstStyle/>
          <a:p>
            <a:pPr algn="ctr" rtl="1"/>
            <a:r>
              <a:rPr lang="ar-DZ" sz="4000" b="1" dirty="0">
                <a:solidFill>
                  <a:srgbClr val="FF9966"/>
                </a:solidFill>
              </a:rPr>
              <a:t>أداة أو منهجية  لجمع المعلومات</a:t>
            </a:r>
            <a:endParaRPr lang="fr-FR" sz="4000" b="1" dirty="0">
              <a:solidFill>
                <a:srgbClr val="FF9966"/>
              </a:solidFill>
            </a:endParaRPr>
          </a:p>
        </p:txBody>
      </p:sp>
      <p:sp>
        <p:nvSpPr>
          <p:cNvPr id="8" name="ZoneTexte 7"/>
          <p:cNvSpPr txBox="1"/>
          <p:nvPr/>
        </p:nvSpPr>
        <p:spPr>
          <a:xfrm>
            <a:off x="4018208" y="2655058"/>
            <a:ext cx="3981280" cy="1200329"/>
          </a:xfrm>
          <a:prstGeom prst="rect">
            <a:avLst/>
          </a:prstGeom>
          <a:gradFill flip="none" rotWithShape="1">
            <a:gsLst>
              <a:gs pos="0">
                <a:schemeClr val="bg1">
                  <a:lumMod val="50000"/>
                  <a:lumOff val="50000"/>
                  <a:tint val="66000"/>
                  <a:satMod val="160000"/>
                </a:schemeClr>
              </a:gs>
              <a:gs pos="50000">
                <a:schemeClr val="bg1">
                  <a:lumMod val="50000"/>
                  <a:lumOff val="50000"/>
                  <a:tint val="44500"/>
                  <a:satMod val="160000"/>
                </a:schemeClr>
              </a:gs>
              <a:gs pos="100000">
                <a:schemeClr val="bg1">
                  <a:lumMod val="50000"/>
                  <a:lumOff val="50000"/>
                  <a:tint val="23500"/>
                  <a:satMod val="160000"/>
                </a:schemeClr>
              </a:gs>
            </a:gsLst>
            <a:path path="circle">
              <a:fillToRect l="50000" t="50000" r="50000" b="50000"/>
            </a:path>
            <a:tileRect/>
          </a:gradFill>
        </p:spPr>
        <p:txBody>
          <a:bodyPr wrap="square" rtlCol="0">
            <a:spAutoFit/>
          </a:bodyPr>
          <a:lstStyle/>
          <a:p>
            <a:pPr algn="ctr" rtl="1"/>
            <a:r>
              <a:rPr lang="ar-SA" sz="7200" b="1" dirty="0" smtClean="0">
                <a:solidFill>
                  <a:schemeClr val="bg1"/>
                </a:solidFill>
                <a:cs typeface="+mj-cs"/>
              </a:rPr>
              <a:t>وظيفة</a:t>
            </a:r>
            <a:endParaRPr lang="fr-FR" sz="7200" b="1" dirty="0">
              <a:solidFill>
                <a:schemeClr val="bg1"/>
              </a:solidFill>
              <a:cs typeface="+mj-cs"/>
            </a:endParaRPr>
          </a:p>
        </p:txBody>
      </p:sp>
      <p:sp>
        <p:nvSpPr>
          <p:cNvPr id="9" name="ZoneTexte 8"/>
          <p:cNvSpPr txBox="1"/>
          <p:nvPr/>
        </p:nvSpPr>
        <p:spPr>
          <a:xfrm>
            <a:off x="97446" y="2509172"/>
            <a:ext cx="3794526" cy="144655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p:spPr>
        <p:txBody>
          <a:bodyPr wrap="square" rtlCol="0">
            <a:spAutoFit/>
          </a:bodyPr>
          <a:lstStyle/>
          <a:p>
            <a:pPr algn="ctr" rtl="1"/>
            <a:r>
              <a:rPr lang="ar-DZ" sz="4400" b="1">
                <a:solidFill>
                  <a:srgbClr val="FFFF00"/>
                </a:solidFill>
              </a:rPr>
              <a:t>جزء من سمات القادة</a:t>
            </a:r>
            <a:endParaRPr lang="fr-FR" sz="4400" b="1" dirty="0">
              <a:solidFill>
                <a:srgbClr val="FFFF00"/>
              </a:solidFill>
            </a:endParaRPr>
          </a:p>
        </p:txBody>
      </p:sp>
      <p:sp>
        <p:nvSpPr>
          <p:cNvPr id="12" name="ZoneTexte 11"/>
          <p:cNvSpPr txBox="1"/>
          <p:nvPr/>
        </p:nvSpPr>
        <p:spPr>
          <a:xfrm>
            <a:off x="2306469" y="4884752"/>
            <a:ext cx="7315200" cy="1015663"/>
          </a:xfrm>
          <a:prstGeom prst="rect">
            <a:avLst/>
          </a:prstGeom>
          <a:solidFill>
            <a:srgbClr val="FFC000"/>
          </a:solidFill>
        </p:spPr>
        <p:txBody>
          <a:bodyPr wrap="square" rtlCol="0">
            <a:spAutoFit/>
          </a:bodyPr>
          <a:lstStyle/>
          <a:p>
            <a:pPr algn="ctr" rtl="1"/>
            <a:r>
              <a:rPr lang="ar-DZ" sz="6000" b="1" dirty="0">
                <a:solidFill>
                  <a:srgbClr val="FF0000"/>
                </a:solidFill>
                <a:cs typeface="+mj-cs"/>
              </a:rPr>
              <a:t>اتجاه رابع يشمل كل </a:t>
            </a:r>
            <a:r>
              <a:rPr lang="ar-DZ" sz="6000" b="1" dirty="0" err="1">
                <a:solidFill>
                  <a:srgbClr val="FF0000"/>
                </a:solidFill>
                <a:cs typeface="+mj-cs"/>
              </a:rPr>
              <a:t>ماسبق</a:t>
            </a:r>
            <a:endParaRPr lang="fr-FR" sz="6000" b="1" dirty="0">
              <a:solidFill>
                <a:srgbClr val="FF0000"/>
              </a:solidFill>
              <a:cs typeface="+mj-cs"/>
            </a:endParaRPr>
          </a:p>
        </p:txBody>
      </p:sp>
    </p:spTree>
    <p:extLst>
      <p:ext uri="{BB962C8B-B14F-4D97-AF65-F5344CB8AC3E}">
        <p14:creationId xmlns:p14="http://schemas.microsoft.com/office/powerpoint/2010/main" val="400925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52401"/>
            <a:ext cx="10131425" cy="601014"/>
          </a:xfrm>
        </p:spPr>
        <p:txBody>
          <a:bodyPr>
            <a:noAutofit/>
          </a:bodyPr>
          <a:lstStyle/>
          <a:p>
            <a:pPr algn="ctr" rtl="1"/>
            <a:r>
              <a:rPr lang="ar-DZ" sz="6000" b="1" dirty="0" smtClean="0"/>
              <a:t>في مجال الإدارة </a:t>
            </a:r>
            <a:r>
              <a:rPr lang="ar-DZ" sz="6000" b="1" dirty="0" err="1" smtClean="0"/>
              <a:t>الإستراتيجية</a:t>
            </a:r>
            <a:r>
              <a:rPr lang="ar-DZ" sz="6000" b="1" dirty="0" smtClean="0"/>
              <a:t>: </a:t>
            </a:r>
            <a:r>
              <a:rPr lang="ar-DZ" sz="4400" b="1" dirty="0" smtClean="0"/>
              <a:t>الذكاء هو</a:t>
            </a:r>
            <a:endParaRPr lang="fr-FR" sz="44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70512073"/>
              </p:ext>
            </p:extLst>
          </p:nvPr>
        </p:nvGraphicFramePr>
        <p:xfrm>
          <a:off x="502276" y="1115568"/>
          <a:ext cx="11586092" cy="5491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569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3464" y="1737360"/>
            <a:ext cx="10876661" cy="3919387"/>
          </a:xfrm>
        </p:spPr>
        <p:txBody>
          <a:bodyPr>
            <a:noAutofit/>
          </a:bodyPr>
          <a:lstStyle/>
          <a:p>
            <a:pPr algn="just" rtl="1"/>
            <a:r>
              <a:rPr lang="ar-DZ" sz="5400" b="1" dirty="0" smtClean="0"/>
              <a:t>الذكاء الاستراتيجي هو : الوسيلة التي تمكن الإدارة العليا والقادة من تحقيق النجاح وأهداف المنظمة  للحصول على مراكز أعلى بصورة أفضل من المنافسين بالإضافة إلى تحقيق الذات للقادة والمسؤولين على الصعيد </a:t>
            </a:r>
            <a:r>
              <a:rPr lang="ar-DZ" sz="5400" b="1" dirty="0" err="1" smtClean="0"/>
              <a:t>الشحصي</a:t>
            </a:r>
            <a:r>
              <a:rPr lang="ar-DZ" sz="5400" b="1" dirty="0" smtClean="0"/>
              <a:t> على أكمل وجه</a:t>
            </a:r>
            <a:endParaRPr lang="fr-FR" sz="5400" b="1" dirty="0"/>
          </a:p>
        </p:txBody>
      </p:sp>
    </p:spTree>
    <p:extLst>
      <p:ext uri="{BB962C8B-B14F-4D97-AF65-F5344CB8AC3E}">
        <p14:creationId xmlns:p14="http://schemas.microsoft.com/office/powerpoint/2010/main" val="1325824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2580" y="-27384"/>
            <a:ext cx="10380372" cy="1295151"/>
          </a:xfrm>
        </p:spPr>
        <p:txBody>
          <a:bodyPr>
            <a:noAutofit/>
          </a:bodyPr>
          <a:lstStyle/>
          <a:p>
            <a:pPr algn="ctr" rtl="1"/>
            <a:r>
              <a:rPr lang="ar-DZ" sz="4400" b="1" dirty="0">
                <a:solidFill>
                  <a:srgbClr val="FFFF00"/>
                </a:solidFill>
              </a:rPr>
              <a:t>كلمات مفتاحية في تحديد مفهوم </a:t>
            </a:r>
            <a:br>
              <a:rPr lang="ar-DZ" sz="4400" b="1" dirty="0">
                <a:solidFill>
                  <a:srgbClr val="FFFF00"/>
                </a:solidFill>
              </a:rPr>
            </a:br>
            <a:r>
              <a:rPr lang="ar-DZ" sz="4400" b="1" dirty="0">
                <a:solidFill>
                  <a:srgbClr val="FFFF00"/>
                </a:solidFill>
              </a:rPr>
              <a:t>الذكاء </a:t>
            </a:r>
            <a:r>
              <a:rPr lang="ar-DZ" sz="4400" b="1" dirty="0" err="1">
                <a:solidFill>
                  <a:srgbClr val="FFFF00"/>
                </a:solidFill>
              </a:rPr>
              <a:t>الإستراتيجي</a:t>
            </a:r>
            <a:endParaRPr lang="fr-FR" sz="4400" b="1" dirty="0">
              <a:solidFill>
                <a:srgbClr val="FFFF00"/>
              </a:solidFill>
            </a:endParaRPr>
          </a:p>
        </p:txBody>
      </p:sp>
      <p:sp>
        <p:nvSpPr>
          <p:cNvPr id="4" name="Espace réservé du contenu 2"/>
          <p:cNvSpPr txBox="1">
            <a:spLocks/>
          </p:cNvSpPr>
          <p:nvPr/>
        </p:nvSpPr>
        <p:spPr>
          <a:xfrm>
            <a:off x="1524000" y="4789230"/>
            <a:ext cx="3146866" cy="14480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endParaRPr lang="fr-FR" sz="3200" b="1" dirty="0"/>
          </a:p>
        </p:txBody>
      </p:sp>
      <p:sp>
        <p:nvSpPr>
          <p:cNvPr id="5" name="Espace réservé du contenu 2"/>
          <p:cNvSpPr txBox="1">
            <a:spLocks/>
          </p:cNvSpPr>
          <p:nvPr/>
        </p:nvSpPr>
        <p:spPr>
          <a:xfrm>
            <a:off x="1703512" y="1988841"/>
            <a:ext cx="2247274" cy="14480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r" rtl="1">
              <a:buNone/>
            </a:pPr>
            <a:endParaRPr lang="fr-FR" sz="4000" b="1" dirty="0"/>
          </a:p>
        </p:txBody>
      </p:sp>
      <p:sp>
        <p:nvSpPr>
          <p:cNvPr id="7" name="Espace réservé du contenu 2"/>
          <p:cNvSpPr txBox="1">
            <a:spLocks/>
          </p:cNvSpPr>
          <p:nvPr/>
        </p:nvSpPr>
        <p:spPr>
          <a:xfrm>
            <a:off x="4784830" y="1700809"/>
            <a:ext cx="2247274" cy="1448083"/>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endParaRPr lang="fr-FR" sz="4000" b="1" dirty="0">
              <a:solidFill>
                <a:schemeClr val="bg1"/>
              </a:solidFill>
            </a:endParaRPr>
          </a:p>
        </p:txBody>
      </p:sp>
      <p:sp>
        <p:nvSpPr>
          <p:cNvPr id="9" name="Espace réservé du contenu 2"/>
          <p:cNvSpPr txBox="1">
            <a:spLocks/>
          </p:cNvSpPr>
          <p:nvPr/>
        </p:nvSpPr>
        <p:spPr>
          <a:xfrm>
            <a:off x="551384" y="3861049"/>
            <a:ext cx="4536504" cy="9281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r" rtl="1">
              <a:buNone/>
            </a:pPr>
            <a:endParaRPr lang="fr-FR" sz="3200" b="1" dirty="0"/>
          </a:p>
        </p:txBody>
      </p:sp>
      <p:sp>
        <p:nvSpPr>
          <p:cNvPr id="10" name="Ellipse 9"/>
          <p:cNvSpPr/>
          <p:nvPr/>
        </p:nvSpPr>
        <p:spPr>
          <a:xfrm>
            <a:off x="4784830" y="1484785"/>
            <a:ext cx="1887234" cy="1448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solidFill>
                  <a:schemeClr val="bg1"/>
                </a:solidFill>
              </a:rPr>
              <a:t>القدرات الشخصية</a:t>
            </a:r>
            <a:endParaRPr lang="fr-FR" sz="2800" b="1" dirty="0">
              <a:solidFill>
                <a:schemeClr val="bg1"/>
              </a:solidFill>
            </a:endParaRPr>
          </a:p>
        </p:txBody>
      </p:sp>
      <p:sp>
        <p:nvSpPr>
          <p:cNvPr id="11" name="Ellipse 10"/>
          <p:cNvSpPr/>
          <p:nvPr/>
        </p:nvSpPr>
        <p:spPr>
          <a:xfrm>
            <a:off x="2135560" y="1708961"/>
            <a:ext cx="1527194" cy="14317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3600" b="1" dirty="0"/>
              <a:t>أداة</a:t>
            </a:r>
            <a:endParaRPr lang="fr-FR" sz="3600" b="1" dirty="0">
              <a:solidFill>
                <a:schemeClr val="bg1"/>
              </a:solidFill>
            </a:endParaRPr>
          </a:p>
        </p:txBody>
      </p:sp>
      <p:sp>
        <p:nvSpPr>
          <p:cNvPr id="12" name="Ellipse 11"/>
          <p:cNvSpPr/>
          <p:nvPr/>
        </p:nvSpPr>
        <p:spPr>
          <a:xfrm>
            <a:off x="5519936" y="5017692"/>
            <a:ext cx="2490228" cy="1448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ar-DZ" sz="2800" b="1"/>
              <a:t>اتخاذ القرارت</a:t>
            </a:r>
            <a:endParaRPr lang="fr-FR" sz="2800" b="1" dirty="0"/>
          </a:p>
        </p:txBody>
      </p:sp>
      <p:sp>
        <p:nvSpPr>
          <p:cNvPr id="13" name="Ellipse 12"/>
          <p:cNvSpPr/>
          <p:nvPr/>
        </p:nvSpPr>
        <p:spPr>
          <a:xfrm>
            <a:off x="1487488" y="5013177"/>
            <a:ext cx="3384376" cy="1448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t>تحليل البيئة الخارجية والداخلية</a:t>
            </a:r>
            <a:endParaRPr lang="fr-FR" sz="2800" b="1" dirty="0"/>
          </a:p>
        </p:txBody>
      </p:sp>
      <p:sp>
        <p:nvSpPr>
          <p:cNvPr id="14" name="Ellipse 13"/>
          <p:cNvSpPr/>
          <p:nvPr/>
        </p:nvSpPr>
        <p:spPr>
          <a:xfrm>
            <a:off x="1537023" y="3436923"/>
            <a:ext cx="2580252" cy="1448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t>تحقيق التفوق التنافسي</a:t>
            </a:r>
            <a:endParaRPr lang="fr-FR" sz="2800" b="1" dirty="0"/>
          </a:p>
        </p:txBody>
      </p:sp>
      <p:sp>
        <p:nvSpPr>
          <p:cNvPr id="15" name="Ellipse 14"/>
          <p:cNvSpPr/>
          <p:nvPr/>
        </p:nvSpPr>
        <p:spPr>
          <a:xfrm>
            <a:off x="8206824" y="5017692"/>
            <a:ext cx="2478324" cy="1448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t>تحقيق أهداف المنظمة</a:t>
            </a:r>
            <a:endParaRPr lang="fr-FR" sz="2800" b="1" dirty="0"/>
          </a:p>
        </p:txBody>
      </p:sp>
      <p:sp>
        <p:nvSpPr>
          <p:cNvPr id="16" name="Ellipse 15"/>
          <p:cNvSpPr/>
          <p:nvPr/>
        </p:nvSpPr>
        <p:spPr>
          <a:xfrm>
            <a:off x="7977193" y="1763901"/>
            <a:ext cx="2262300" cy="14480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ar-DZ" sz="2800" b="1" dirty="0"/>
              <a:t>جمع وتحليل المعلومات</a:t>
            </a:r>
            <a:endParaRPr lang="fr-FR" sz="2800" b="1" dirty="0"/>
          </a:p>
        </p:txBody>
      </p:sp>
      <p:sp>
        <p:nvSpPr>
          <p:cNvPr id="19" name="ZoneTexte 18"/>
          <p:cNvSpPr txBox="1"/>
          <p:nvPr/>
        </p:nvSpPr>
        <p:spPr>
          <a:xfrm>
            <a:off x="4583832" y="3140737"/>
            <a:ext cx="2880320" cy="1446550"/>
          </a:xfrm>
          <a:prstGeom prst="rect">
            <a:avLst/>
          </a:prstGeom>
          <a:solidFill>
            <a:srgbClr val="00FF00"/>
          </a:solidFill>
          <a:ln w="76200">
            <a:solidFill>
              <a:srgbClr val="000099"/>
            </a:solidFill>
          </a:ln>
        </p:spPr>
        <p:txBody>
          <a:bodyPr wrap="square" rtlCol="0">
            <a:spAutoFit/>
          </a:bodyPr>
          <a:lstStyle/>
          <a:p>
            <a:pPr algn="ctr"/>
            <a:r>
              <a:rPr lang="ar-DZ" sz="4400" b="1" dirty="0">
                <a:solidFill>
                  <a:schemeClr val="bg1"/>
                </a:solidFill>
                <a:latin typeface="Monotype Corsiva" panose="03010101010201010101" pitchFamily="66" charset="0"/>
              </a:rPr>
              <a:t>الذكاء </a:t>
            </a:r>
            <a:r>
              <a:rPr lang="ar-DZ" sz="4400" b="1" dirty="0" err="1">
                <a:solidFill>
                  <a:schemeClr val="bg1"/>
                </a:solidFill>
                <a:latin typeface="Monotype Corsiva" panose="03010101010201010101" pitchFamily="66" charset="0"/>
              </a:rPr>
              <a:t>الإستراتيجي</a:t>
            </a:r>
            <a:r>
              <a:rPr lang="ar-DZ" sz="4400" b="1" dirty="0">
                <a:solidFill>
                  <a:schemeClr val="bg1"/>
                </a:solidFill>
                <a:latin typeface="Monotype Corsiva" panose="03010101010201010101" pitchFamily="66" charset="0"/>
              </a:rPr>
              <a:t> </a:t>
            </a:r>
            <a:endParaRPr lang="fr-FR" sz="4400" b="1" dirty="0">
              <a:solidFill>
                <a:schemeClr val="bg1"/>
              </a:solidFill>
              <a:latin typeface="Monotype Corsiva" panose="03010101010201010101" pitchFamily="66" charset="0"/>
            </a:endParaRPr>
          </a:p>
        </p:txBody>
      </p:sp>
      <p:sp>
        <p:nvSpPr>
          <p:cNvPr id="20" name="Ellipse 19"/>
          <p:cNvSpPr/>
          <p:nvPr/>
        </p:nvSpPr>
        <p:spPr>
          <a:xfrm>
            <a:off x="8010165" y="3365376"/>
            <a:ext cx="2229329" cy="14317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3200" b="1" dirty="0"/>
              <a:t>القادة الإداريين</a:t>
            </a:r>
            <a:endParaRPr lang="fr-FR" sz="3200" b="1" dirty="0">
              <a:solidFill>
                <a:schemeClr val="bg1"/>
              </a:solidFill>
            </a:endParaRPr>
          </a:p>
        </p:txBody>
      </p:sp>
    </p:spTree>
    <p:extLst>
      <p:ext uri="{BB962C8B-B14F-4D97-AF65-F5344CB8AC3E}">
        <p14:creationId xmlns:p14="http://schemas.microsoft.com/office/powerpoint/2010/main" val="3747829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p:cNvGrpSpPr/>
          <p:nvPr/>
        </p:nvGrpSpPr>
        <p:grpSpPr>
          <a:xfrm>
            <a:off x="309093" y="304800"/>
            <a:ext cx="11153103" cy="6405100"/>
            <a:chOff x="323528" y="304800"/>
            <a:chExt cx="7315200" cy="6040774"/>
          </a:xfrm>
        </p:grpSpPr>
        <p:sp>
          <p:nvSpPr>
            <p:cNvPr id="5" name="مستطيل 1"/>
            <p:cNvSpPr/>
            <p:nvPr/>
          </p:nvSpPr>
          <p:spPr>
            <a:xfrm>
              <a:off x="6230274" y="304800"/>
              <a:ext cx="1408454" cy="762000"/>
            </a:xfrm>
            <a:prstGeom prst="rect">
              <a:avLst/>
            </a:prstGeom>
            <a:solidFill>
              <a:srgbClr val="00FF00"/>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hangingPunct="1">
                <a:defRPr/>
              </a:pPr>
              <a:r>
                <a:rPr lang="ar-SA" sz="2800" b="1" dirty="0"/>
                <a:t>عوامل وراثية</a:t>
              </a:r>
            </a:p>
          </p:txBody>
        </p:sp>
        <p:sp>
          <p:nvSpPr>
            <p:cNvPr id="6" name="مستطيل 2"/>
            <p:cNvSpPr/>
            <p:nvPr/>
          </p:nvSpPr>
          <p:spPr>
            <a:xfrm>
              <a:off x="3186384" y="367197"/>
              <a:ext cx="1828800" cy="762000"/>
            </a:xfrm>
            <a:prstGeom prst="rect">
              <a:avLst/>
            </a:prstGeom>
            <a:solidFill>
              <a:srgbClr val="D3FDE4"/>
            </a:solidFill>
          </p:spPr>
          <p:style>
            <a:lnRef idx="1">
              <a:schemeClr val="accent3"/>
            </a:lnRef>
            <a:fillRef idx="2">
              <a:schemeClr val="accent3"/>
            </a:fillRef>
            <a:effectRef idx="1">
              <a:schemeClr val="accent3"/>
            </a:effectRef>
            <a:fontRef idx="minor">
              <a:schemeClr val="dk1"/>
            </a:fontRef>
          </p:style>
          <p:txBody>
            <a:bodyPr rtlCol="1" anchor="ctr"/>
            <a:lstStyle/>
            <a:p>
              <a:pPr algn="ctr" rtl="1" eaLnBrk="1" hangingPunct="1">
                <a:defRPr/>
              </a:pPr>
              <a:r>
                <a:rPr lang="ar-SA" sz="2800" b="1" dirty="0"/>
                <a:t>عوامل بيئية</a:t>
              </a:r>
            </a:p>
          </p:txBody>
        </p:sp>
        <p:sp>
          <p:nvSpPr>
            <p:cNvPr id="7" name="مستطيل 3"/>
            <p:cNvSpPr/>
            <p:nvPr/>
          </p:nvSpPr>
          <p:spPr>
            <a:xfrm>
              <a:off x="1847527" y="4847193"/>
              <a:ext cx="2129681" cy="95807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2800" b="1" dirty="0"/>
                <a:t>صناعة قرارات فاعلة</a:t>
              </a:r>
            </a:p>
          </p:txBody>
        </p:sp>
        <p:sp>
          <p:nvSpPr>
            <p:cNvPr id="8" name="مستطيل 4"/>
            <p:cNvSpPr/>
            <p:nvPr/>
          </p:nvSpPr>
          <p:spPr>
            <a:xfrm>
              <a:off x="323528" y="1828800"/>
              <a:ext cx="1520079" cy="31242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eaLnBrk="1" hangingPunct="1">
                <a:defRPr/>
              </a:pPr>
              <a:r>
                <a:rPr lang="ar-SA" sz="3600" b="1" dirty="0">
                  <a:cs typeface="+mj-cs"/>
                </a:rPr>
                <a:t>نظام المعلومات</a:t>
              </a:r>
            </a:p>
          </p:txBody>
        </p:sp>
        <p:sp>
          <p:nvSpPr>
            <p:cNvPr id="9" name="مستطيل 5"/>
            <p:cNvSpPr/>
            <p:nvPr/>
          </p:nvSpPr>
          <p:spPr>
            <a:xfrm>
              <a:off x="3981128" y="1484784"/>
              <a:ext cx="3581400" cy="378708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eaLnBrk="1" hangingPunct="1">
                <a:defRPr/>
              </a:pPr>
              <a:r>
                <a:rPr lang="ar-SA" sz="2000" b="1"/>
                <a:t> </a:t>
              </a:r>
            </a:p>
          </p:txBody>
        </p:sp>
        <p:sp>
          <p:nvSpPr>
            <p:cNvPr id="10" name="مستطيل 7"/>
            <p:cNvSpPr/>
            <p:nvPr/>
          </p:nvSpPr>
          <p:spPr>
            <a:xfrm>
              <a:off x="4283968" y="2561718"/>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DZ" sz="3200" b="1" dirty="0"/>
                <a:t>الدافعية/التحفيز</a:t>
              </a:r>
              <a:endParaRPr lang="ar-SA" sz="3200" b="1" dirty="0"/>
            </a:p>
          </p:txBody>
        </p:sp>
        <p:sp>
          <p:nvSpPr>
            <p:cNvPr id="11" name="مستطيل 8"/>
            <p:cNvSpPr/>
            <p:nvPr/>
          </p:nvSpPr>
          <p:spPr>
            <a:xfrm>
              <a:off x="4285928" y="3200400"/>
              <a:ext cx="2971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DZ" sz="3200" b="1" dirty="0"/>
                <a:t>الحدس</a:t>
              </a:r>
              <a:endParaRPr lang="ar-SA" sz="3200" b="1" dirty="0"/>
            </a:p>
          </p:txBody>
        </p:sp>
        <p:sp>
          <p:nvSpPr>
            <p:cNvPr id="12" name="مستطيل 9"/>
            <p:cNvSpPr/>
            <p:nvPr/>
          </p:nvSpPr>
          <p:spPr>
            <a:xfrm>
              <a:off x="4285928" y="3662798"/>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DZ" sz="3200" b="1" dirty="0" err="1"/>
                <a:t>تفكيرالنظم</a:t>
              </a:r>
              <a:endParaRPr lang="ar-SA" sz="3200" b="1" dirty="0"/>
            </a:p>
          </p:txBody>
        </p:sp>
        <p:sp>
          <p:nvSpPr>
            <p:cNvPr id="13" name="مستطيل 10"/>
            <p:cNvSpPr/>
            <p:nvPr/>
          </p:nvSpPr>
          <p:spPr>
            <a:xfrm>
              <a:off x="4285928" y="2006614"/>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DZ" sz="3200" b="1" dirty="0"/>
                <a:t>الشراكة</a:t>
              </a:r>
              <a:endParaRPr lang="ar-SA" sz="3200" b="1" dirty="0"/>
            </a:p>
          </p:txBody>
        </p:sp>
        <p:sp>
          <p:nvSpPr>
            <p:cNvPr id="14" name="مستطيل 12"/>
            <p:cNvSpPr/>
            <p:nvPr/>
          </p:nvSpPr>
          <p:spPr>
            <a:xfrm>
              <a:off x="4285928" y="4293096"/>
              <a:ext cx="2971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b="1" dirty="0"/>
                <a:t>ا</a:t>
              </a:r>
              <a:r>
                <a:rPr lang="ar-DZ" sz="3200" b="1" dirty="0"/>
                <a:t>لرؤية المستقبلية</a:t>
              </a:r>
              <a:endParaRPr lang="ar-SA" sz="3200" b="1" dirty="0"/>
            </a:p>
          </p:txBody>
        </p:sp>
        <p:sp>
          <p:nvSpPr>
            <p:cNvPr id="15" name="سهم إلى الأعلى والأسفل 13"/>
            <p:cNvSpPr/>
            <p:nvPr/>
          </p:nvSpPr>
          <p:spPr>
            <a:xfrm rot="5400000">
              <a:off x="2266628" y="1790700"/>
              <a:ext cx="1143000" cy="1981200"/>
            </a:xfrm>
            <a:prstGeom prst="upDownArrow">
              <a:avLst/>
            </a:prstGeom>
          </p:spPr>
          <p:style>
            <a:lnRef idx="1">
              <a:schemeClr val="dk1"/>
            </a:lnRef>
            <a:fillRef idx="2">
              <a:schemeClr val="dk1"/>
            </a:fillRef>
            <a:effectRef idx="1">
              <a:schemeClr val="dk1"/>
            </a:effectRef>
            <a:fontRef idx="minor">
              <a:schemeClr val="dk1"/>
            </a:fontRef>
          </p:style>
          <p:txBody>
            <a:bodyPr rtlCol="1" anchor="ctr"/>
            <a:lstStyle/>
            <a:p>
              <a:pPr algn="ctr" rtl="1" eaLnBrk="1" hangingPunct="1">
                <a:defRPr/>
              </a:pPr>
              <a:endParaRPr lang="ar-SA" sz="2800" b="1"/>
            </a:p>
          </p:txBody>
        </p:sp>
        <p:sp>
          <p:nvSpPr>
            <p:cNvPr id="16" name="سهم للأسفل 14"/>
            <p:cNvSpPr/>
            <p:nvPr/>
          </p:nvSpPr>
          <p:spPr>
            <a:xfrm>
              <a:off x="2304728" y="3124200"/>
              <a:ext cx="990600" cy="1676400"/>
            </a:xfrm>
            <a:prstGeom prst="down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eaLnBrk="1" hangingPunct="1">
                <a:defRPr/>
              </a:pPr>
              <a:endParaRPr lang="ar-SA" sz="2800" b="1"/>
            </a:p>
          </p:txBody>
        </p:sp>
        <p:sp>
          <p:nvSpPr>
            <p:cNvPr id="17" name="سهم إلى الأعلى والأسفل 15"/>
            <p:cNvSpPr/>
            <p:nvPr/>
          </p:nvSpPr>
          <p:spPr>
            <a:xfrm rot="5400000">
              <a:off x="5281945" y="108012"/>
              <a:ext cx="685800" cy="1231776"/>
            </a:xfrm>
            <a:prstGeom prst="upDown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eaLnBrk="1" hangingPunct="1">
                <a:defRPr/>
              </a:pPr>
              <a:endParaRPr lang="ar-SA" sz="2800" b="1"/>
            </a:p>
          </p:txBody>
        </p:sp>
        <p:sp>
          <p:nvSpPr>
            <p:cNvPr id="18" name="سهم للأسفل 16"/>
            <p:cNvSpPr/>
            <p:nvPr/>
          </p:nvSpPr>
          <p:spPr>
            <a:xfrm>
              <a:off x="5380627" y="912168"/>
              <a:ext cx="484205" cy="572616"/>
            </a:xfrm>
            <a:prstGeom prst="down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eaLnBrk="1" hangingPunct="1">
                <a:defRPr/>
              </a:pPr>
              <a:endParaRPr lang="ar-SA" sz="2800" b="1"/>
            </a:p>
          </p:txBody>
        </p:sp>
        <p:sp>
          <p:nvSpPr>
            <p:cNvPr id="19" name="مستطيل 17"/>
            <p:cNvSpPr/>
            <p:nvPr/>
          </p:nvSpPr>
          <p:spPr>
            <a:xfrm>
              <a:off x="755576" y="5888374"/>
              <a:ext cx="4216152" cy="4572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ar-SA" sz="2800" b="1" dirty="0">
                  <a:solidFill>
                    <a:srgbClr val="FF0000"/>
                  </a:solidFill>
                </a:rPr>
                <a:t>مكونات مفهوم الذكاء الاستراتيجي</a:t>
              </a:r>
            </a:p>
          </p:txBody>
        </p:sp>
        <p:sp>
          <p:nvSpPr>
            <p:cNvPr id="36" name="مستطيل 10"/>
            <p:cNvSpPr/>
            <p:nvPr/>
          </p:nvSpPr>
          <p:spPr>
            <a:xfrm>
              <a:off x="4264496" y="1502558"/>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3200" b="1" dirty="0"/>
                <a:t>ال</a:t>
              </a:r>
              <a:r>
                <a:rPr lang="ar-DZ" sz="3200" b="1" dirty="0" err="1"/>
                <a:t>إستشراف</a:t>
              </a:r>
              <a:endParaRPr lang="ar-SA" sz="3200" b="1" dirty="0"/>
            </a:p>
          </p:txBody>
        </p:sp>
        <p:sp>
          <p:nvSpPr>
            <p:cNvPr id="37" name="مستطيل 10"/>
            <p:cNvSpPr/>
            <p:nvPr/>
          </p:nvSpPr>
          <p:spPr>
            <a:xfrm>
              <a:off x="4283968" y="47720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DZ" sz="3200" b="1" dirty="0"/>
                <a:t>الإبداع</a:t>
              </a:r>
              <a:endParaRPr lang="ar-SA" sz="3200" b="1" dirty="0"/>
            </a:p>
          </p:txBody>
        </p:sp>
      </p:grpSp>
    </p:spTree>
    <p:extLst>
      <p:ext uri="{BB962C8B-B14F-4D97-AF65-F5344CB8AC3E}">
        <p14:creationId xmlns:p14="http://schemas.microsoft.com/office/powerpoint/2010/main" val="3388990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287625"/>
            <a:ext cx="10789275" cy="1456267"/>
          </a:xfrm>
        </p:spPr>
        <p:txBody>
          <a:bodyPr>
            <a:noAutofit/>
          </a:bodyPr>
          <a:lstStyle/>
          <a:p>
            <a:pPr algn="r" rtl="1"/>
            <a:r>
              <a:rPr lang="ar-DZ" sz="6600" b="1" dirty="0" smtClean="0">
                <a:solidFill>
                  <a:srgbClr val="FF0000"/>
                </a:solidFill>
              </a:rPr>
              <a:t>أهمية الذكاء الاستراتيجي: </a:t>
            </a:r>
            <a:r>
              <a:rPr lang="ar-DZ" sz="4400" b="1" dirty="0" smtClean="0"/>
              <a:t>له دور في :</a:t>
            </a:r>
            <a:r>
              <a:rPr lang="ar-DZ" sz="6600" b="1" dirty="0" smtClean="0"/>
              <a:t> </a:t>
            </a:r>
            <a:endParaRPr lang="fr-FR" sz="6600" b="1" dirty="0"/>
          </a:p>
        </p:txBody>
      </p:sp>
      <p:sp>
        <p:nvSpPr>
          <p:cNvPr id="3" name="Espace réservé du contenu 2"/>
          <p:cNvSpPr>
            <a:spLocks noGrp="1"/>
          </p:cNvSpPr>
          <p:nvPr>
            <p:ph idx="1"/>
          </p:nvPr>
        </p:nvSpPr>
        <p:spPr>
          <a:xfrm>
            <a:off x="685801" y="2645413"/>
            <a:ext cx="11046853" cy="4047308"/>
          </a:xfrm>
          <a:ln w="38100">
            <a:solidFill>
              <a:schemeClr val="tx1"/>
            </a:solidFill>
          </a:ln>
        </p:spPr>
        <p:txBody>
          <a:bodyPr>
            <a:noAutofit/>
          </a:bodyPr>
          <a:lstStyle/>
          <a:p>
            <a:pPr algn="ctr" rtl="1">
              <a:buFontTx/>
              <a:buChar char="-"/>
            </a:pPr>
            <a:r>
              <a:rPr lang="ar-DZ" sz="6000" b="1" dirty="0" smtClean="0">
                <a:cs typeface="+mj-cs"/>
              </a:rPr>
              <a:t>ترسيخ السمات القيادية,</a:t>
            </a:r>
          </a:p>
          <a:p>
            <a:pPr algn="ctr" rtl="1">
              <a:buFontTx/>
              <a:buChar char="-"/>
            </a:pPr>
            <a:r>
              <a:rPr lang="ar-DZ" sz="6000" b="1" dirty="0" smtClean="0">
                <a:cs typeface="+mj-cs"/>
              </a:rPr>
              <a:t>عمليات التغيير,</a:t>
            </a:r>
          </a:p>
          <a:p>
            <a:pPr algn="ctr" rtl="1">
              <a:buFontTx/>
              <a:buChar char="-"/>
            </a:pPr>
            <a:r>
              <a:rPr lang="ar-DZ" sz="6000" b="1" dirty="0" smtClean="0">
                <a:cs typeface="+mj-cs"/>
              </a:rPr>
              <a:t>كسلاح تنافسي</a:t>
            </a:r>
          </a:p>
          <a:p>
            <a:pPr algn="ctr" rtl="1">
              <a:buFontTx/>
              <a:buChar char="-"/>
            </a:pPr>
            <a:r>
              <a:rPr lang="ar-DZ" sz="6000" b="1" dirty="0" smtClean="0">
                <a:cs typeface="+mj-cs"/>
              </a:rPr>
              <a:t>في دعم صنع القرار</a:t>
            </a:r>
            <a:endParaRPr lang="fr-FR" sz="6000" b="1" dirty="0">
              <a:cs typeface="+mj-cs"/>
            </a:endParaRPr>
          </a:p>
        </p:txBody>
      </p:sp>
      <p:sp>
        <p:nvSpPr>
          <p:cNvPr id="4" name="Flèche vers le bas 3"/>
          <p:cNvSpPr/>
          <p:nvPr/>
        </p:nvSpPr>
        <p:spPr>
          <a:xfrm>
            <a:off x="4868214" y="1584101"/>
            <a:ext cx="1146220" cy="991674"/>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5166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9536" y="2297807"/>
            <a:ext cx="8496944" cy="3329581"/>
          </a:xfrm>
        </p:spPr>
        <p:txBody>
          <a:bodyPr/>
          <a:lstStyle/>
          <a:p>
            <a:pPr algn="ctr"/>
            <a:r>
              <a:rPr lang="ar-DZ" sz="8800" b="1" dirty="0">
                <a:solidFill>
                  <a:srgbClr val="FF0000"/>
                </a:solidFill>
              </a:rPr>
              <a:t>ما هي أهداف الذكاء </a:t>
            </a:r>
            <a:r>
              <a:rPr lang="ar-DZ" sz="8800" b="1" dirty="0" err="1">
                <a:solidFill>
                  <a:srgbClr val="FF0000"/>
                </a:solidFill>
              </a:rPr>
              <a:t>الإستراتيجي</a:t>
            </a:r>
            <a:r>
              <a:rPr lang="ar-DZ" sz="8800" b="1" dirty="0">
                <a:solidFill>
                  <a:srgbClr val="FF0000"/>
                </a:solidFill>
              </a:rPr>
              <a:t>؟</a:t>
            </a:r>
            <a:endParaRPr lang="fr-FR" sz="8800" b="1" dirty="0">
              <a:solidFill>
                <a:srgbClr val="FF0000"/>
              </a:solidFill>
            </a:endParaRPr>
          </a:p>
        </p:txBody>
      </p:sp>
      <p:sp>
        <p:nvSpPr>
          <p:cNvPr id="4" name="ZoneTexte 3"/>
          <p:cNvSpPr txBox="1"/>
          <p:nvPr/>
        </p:nvSpPr>
        <p:spPr>
          <a:xfrm>
            <a:off x="2927648" y="1816594"/>
            <a:ext cx="1800200" cy="369332"/>
          </a:xfrm>
          <a:prstGeom prst="rect">
            <a:avLst/>
          </a:prstGeom>
          <a:noFill/>
        </p:spPr>
        <p:txBody>
          <a:bodyPr wrap="square" rtlCol="0">
            <a:spAutoFit/>
          </a:bodyPr>
          <a:lstStyle/>
          <a:p>
            <a:endParaRPr lang="fr-FR" dirty="0"/>
          </a:p>
        </p:txBody>
      </p:sp>
      <p:pic>
        <p:nvPicPr>
          <p:cNvPr id="3074" name="Picture 2" descr="تاثيرالتخطيط الاستراتيجي في الذكاء الاصطناعي في حيات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4" y="116633"/>
            <a:ext cx="6130344" cy="254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172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خصائص الاتصال - موض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88" y="2132856"/>
            <a:ext cx="5146450" cy="433233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3"/>
          <p:cNvSpPr txBox="1">
            <a:spLocks/>
          </p:cNvSpPr>
          <p:nvPr/>
        </p:nvSpPr>
        <p:spPr>
          <a:xfrm>
            <a:off x="0" y="116632"/>
            <a:ext cx="12191999" cy="163489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6000" b="1" dirty="0" smtClean="0">
                <a:solidFill>
                  <a:srgbClr val="FFFF00"/>
                </a:solidFill>
              </a:rPr>
              <a:t> مراحل وأبعاد الذكاء </a:t>
            </a:r>
            <a:r>
              <a:rPr lang="ar-DZ" sz="6000" b="1" dirty="0" err="1">
                <a:solidFill>
                  <a:srgbClr val="FFFF00"/>
                </a:solidFill>
              </a:rPr>
              <a:t>الإستراتيجي</a:t>
            </a:r>
            <a:endParaRPr lang="fr-FR" sz="6000" b="1" dirty="0">
              <a:solidFill>
                <a:srgbClr val="FFFF00"/>
              </a:solidFill>
            </a:endParaRPr>
          </a:p>
        </p:txBody>
      </p:sp>
      <p:sp>
        <p:nvSpPr>
          <p:cNvPr id="4" name="ZoneTexte 3"/>
          <p:cNvSpPr txBox="1"/>
          <p:nvPr/>
        </p:nvSpPr>
        <p:spPr>
          <a:xfrm>
            <a:off x="10440417" y="6278712"/>
            <a:ext cx="1842493" cy="369332"/>
          </a:xfrm>
          <a:prstGeom prst="rect">
            <a:avLst/>
          </a:prstGeom>
          <a:noFill/>
        </p:spPr>
        <p:txBody>
          <a:bodyPr wrap="square" rtlCol="0">
            <a:spAutoFit/>
          </a:bodyPr>
          <a:lstStyle/>
          <a:p>
            <a:endParaRPr lang="fr-FR" dirty="0"/>
          </a:p>
        </p:txBody>
      </p:sp>
      <p:pic>
        <p:nvPicPr>
          <p:cNvPr id="2052" name="Picture 4" descr="التخطيط الاستراتيجي الأرشيف - مهاراتنا ... مستقبلن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2132856"/>
            <a:ext cx="5808776" cy="433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92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390442" y="147657"/>
            <a:ext cx="7882022" cy="757063"/>
          </a:xfrm>
        </p:spPr>
        <p:txBody>
          <a:bodyPr>
            <a:noAutofit/>
          </a:bodyPr>
          <a:lstStyle/>
          <a:p>
            <a:pPr algn="r" rtl="1"/>
            <a:r>
              <a:rPr lang="ar-DZ" sz="5400" b="1" dirty="0" smtClean="0"/>
              <a:t> </a:t>
            </a:r>
            <a:r>
              <a:rPr lang="ar-DZ" sz="5400" b="1" dirty="0" err="1" smtClean="0"/>
              <a:t>الإستراتيجية</a:t>
            </a:r>
            <a:r>
              <a:rPr lang="ar-DZ" sz="5400" b="1" dirty="0" smtClean="0"/>
              <a:t> والذكاء إ </a:t>
            </a:r>
            <a:r>
              <a:rPr lang="fr-FR" sz="5400" b="1" dirty="0" smtClean="0"/>
              <a:t>-1-</a:t>
            </a:r>
            <a:endParaRPr lang="fr-FR" sz="5400" b="1" dirty="0"/>
          </a:p>
        </p:txBody>
      </p:sp>
      <p:sp>
        <p:nvSpPr>
          <p:cNvPr id="3" name="Sous-titre 2"/>
          <p:cNvSpPr>
            <a:spLocks noGrp="1"/>
          </p:cNvSpPr>
          <p:nvPr>
            <p:ph type="subTitle" idx="1"/>
          </p:nvPr>
        </p:nvSpPr>
        <p:spPr>
          <a:xfrm>
            <a:off x="3377765" y="1066868"/>
            <a:ext cx="8643824" cy="1042577"/>
          </a:xfrm>
        </p:spPr>
        <p:txBody>
          <a:bodyPr>
            <a:noAutofit/>
          </a:bodyPr>
          <a:lstStyle/>
          <a:p>
            <a:pPr algn="r" rtl="1"/>
            <a:r>
              <a:rPr lang="ar-DZ" sz="6000" b="1" dirty="0" err="1">
                <a:solidFill>
                  <a:srgbClr val="FF0000"/>
                </a:solidFill>
              </a:rPr>
              <a:t>الإستراتيجية</a:t>
            </a:r>
            <a:r>
              <a:rPr lang="ar-DZ" sz="6000" b="1" dirty="0">
                <a:solidFill>
                  <a:srgbClr val="FF0000"/>
                </a:solidFill>
              </a:rPr>
              <a:t>:</a:t>
            </a:r>
          </a:p>
        </p:txBody>
      </p:sp>
      <p:sp>
        <p:nvSpPr>
          <p:cNvPr id="8" name="AutoShape 2" descr="تعريف الاستراتيجية - موضوع"/>
          <p:cNvSpPr>
            <a:spLocks noChangeAspect="1" noChangeArrowheads="1"/>
          </p:cNvSpPr>
          <p:nvPr/>
        </p:nvSpPr>
        <p:spPr bwMode="auto">
          <a:xfrm>
            <a:off x="1898463" y="2729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31819" y="2121818"/>
            <a:ext cx="11616743" cy="4401205"/>
          </a:xfrm>
          <a:prstGeom prst="rect">
            <a:avLst/>
          </a:prstGeom>
        </p:spPr>
        <p:txBody>
          <a:bodyPr wrap="square">
            <a:spAutoFit/>
          </a:bodyPr>
          <a:lstStyle/>
          <a:p>
            <a:pPr algn="justLow" rtl="1"/>
            <a:r>
              <a:rPr lang="fr-FR" sz="4000" b="1" dirty="0">
                <a:solidFill>
                  <a:srgbClr val="FFFF00"/>
                </a:solidFill>
                <a:latin typeface="Times New Roman" panose="02020603050405020304" pitchFamily="18" charset="0"/>
                <a:cs typeface="Times New Roman" panose="02020603050405020304" pitchFamily="18" charset="0"/>
              </a:rPr>
              <a:t>ALFRED CHANDLER</a:t>
            </a:r>
            <a:r>
              <a:rPr lang="ar-SA" sz="4000" dirty="0"/>
              <a:t>:</a:t>
            </a:r>
            <a:endParaRPr lang="fr-FR" sz="4000" dirty="0"/>
          </a:p>
          <a:p>
            <a:pPr algn="justLow" rtl="1"/>
            <a:r>
              <a:rPr lang="ar-SA" sz="4000" b="1" dirty="0">
                <a:latin typeface="Times New Roman" panose="02020603050405020304" pitchFamily="18" charset="0"/>
                <a:ea typeface="Times New Roman" panose="02020603050405020304" pitchFamily="18" charset="0"/>
              </a:rPr>
              <a:t>" إعداد الأهداف والغايات الأساسية للمؤسسة أو اختيار خطط العمل وتخصيص الموارد الضرورية لبلوغ الغايات".</a:t>
            </a:r>
            <a:endParaRPr lang="fr-FR" sz="4000" b="1" dirty="0">
              <a:latin typeface="Times New Roman" panose="02020603050405020304" pitchFamily="18" charset="0"/>
              <a:ea typeface="Times New Roman" panose="02020603050405020304" pitchFamily="18" charset="0"/>
            </a:endParaRPr>
          </a:p>
          <a:p>
            <a:pPr algn="justLow" rtl="1"/>
            <a:r>
              <a:rPr lang="ar-SA" sz="4000" b="1" dirty="0"/>
              <a:t> </a:t>
            </a:r>
            <a:r>
              <a:rPr lang="fr-FR" sz="4000" b="1" dirty="0">
                <a:solidFill>
                  <a:srgbClr val="FFFF00"/>
                </a:solidFill>
                <a:latin typeface="Times New Roman" panose="02020603050405020304" pitchFamily="18" charset="0"/>
                <a:cs typeface="Times New Roman" panose="02020603050405020304" pitchFamily="18" charset="0"/>
              </a:rPr>
              <a:t>R.A.THIETART</a:t>
            </a:r>
            <a:r>
              <a:rPr lang="ar-SA" sz="4000" b="1" dirty="0"/>
              <a:t>: "هي مجموعة القرارات والحركات المرتبطة باختيار الوسائل و</a:t>
            </a:r>
            <a:r>
              <a:rPr lang="ar-DZ" sz="4000" b="1" dirty="0"/>
              <a:t>تحديد</a:t>
            </a:r>
            <a:r>
              <a:rPr lang="ar-SA" sz="4000" b="1" dirty="0"/>
              <a:t> الموارد من أجل الوصول إلى الأهداف".</a:t>
            </a:r>
            <a:endParaRPr lang="fr-FR" sz="4000" b="1" dirty="0"/>
          </a:p>
          <a:p>
            <a:pPr algn="justLow" rtl="1"/>
            <a:r>
              <a:rPr lang="fr-FR" sz="4000" b="1" dirty="0">
                <a:solidFill>
                  <a:srgbClr val="FFFF00"/>
                </a:solidFill>
                <a:latin typeface="Times New Roman" panose="02020603050405020304" pitchFamily="18" charset="0"/>
                <a:cs typeface="Times New Roman" panose="02020603050405020304" pitchFamily="18" charset="0"/>
              </a:rPr>
              <a:t>PORTER</a:t>
            </a:r>
            <a:r>
              <a:rPr lang="ar-SA" sz="4000" b="1" dirty="0"/>
              <a:t>: "بناء وإقامة دفاعات ضد القوى التنافسية، أو إيجاد موقع في الصناعة حيث تكون القوى أضعف".</a:t>
            </a:r>
            <a:endParaRPr lang="fr-FR" sz="4000" b="1" dirty="0">
              <a:latin typeface="Times New Roman" panose="02020603050405020304" pitchFamily="18" charset="0"/>
              <a:ea typeface="Times New Roman" panose="02020603050405020304" pitchFamily="18" charset="0"/>
            </a:endParaRPr>
          </a:p>
        </p:txBody>
      </p:sp>
      <p:sp>
        <p:nvSpPr>
          <p:cNvPr id="15" name="ZoneTexte 14"/>
          <p:cNvSpPr txBox="1"/>
          <p:nvPr/>
        </p:nvSpPr>
        <p:spPr>
          <a:xfrm>
            <a:off x="1703512" y="2276872"/>
            <a:ext cx="1440160" cy="369332"/>
          </a:xfrm>
          <a:prstGeom prst="rect">
            <a:avLst/>
          </a:prstGeom>
          <a:noFill/>
        </p:spPr>
        <p:txBody>
          <a:bodyPr wrap="square" rtlCol="0">
            <a:spAutoFit/>
          </a:bodyPr>
          <a:lstStyle/>
          <a:p>
            <a:endParaRPr lang="fr-FR" dirty="0"/>
          </a:p>
        </p:txBody>
      </p:sp>
      <p:pic>
        <p:nvPicPr>
          <p:cNvPr id="1030" name="Picture 6" descr="الإدارة الاستراتيج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19" y="908720"/>
            <a:ext cx="591140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61375" y="116632"/>
            <a:ext cx="7350035" cy="861420"/>
          </a:xfrm>
        </p:spPr>
        <p:txBody>
          <a:bodyPr>
            <a:noAutofit/>
          </a:bodyPr>
          <a:lstStyle/>
          <a:p>
            <a:pPr algn="r" rtl="1"/>
            <a:r>
              <a:rPr lang="ar-DZ" sz="4800" b="1" dirty="0">
                <a:solidFill>
                  <a:srgbClr val="FFFF00"/>
                </a:solidFill>
                <a:cs typeface="+mj-cs"/>
              </a:rPr>
              <a:t>أولا / </a:t>
            </a:r>
            <a:r>
              <a:rPr lang="ar-DZ" sz="4800" b="1" dirty="0" smtClean="0">
                <a:solidFill>
                  <a:srgbClr val="FFFF00"/>
                </a:solidFill>
                <a:cs typeface="+mj-cs"/>
              </a:rPr>
              <a:t>مراحل </a:t>
            </a:r>
            <a:r>
              <a:rPr lang="ar-DZ" sz="4800" b="1" dirty="0">
                <a:solidFill>
                  <a:srgbClr val="FFFF00"/>
                </a:solidFill>
                <a:cs typeface="+mj-cs"/>
              </a:rPr>
              <a:t>الذكاء </a:t>
            </a:r>
            <a:r>
              <a:rPr lang="ar-DZ" sz="4800" b="1" dirty="0" err="1">
                <a:solidFill>
                  <a:srgbClr val="FFFF00"/>
                </a:solidFill>
                <a:cs typeface="+mj-cs"/>
              </a:rPr>
              <a:t>الإستراتيجي</a:t>
            </a:r>
            <a:endParaRPr lang="fr-FR" sz="4800" b="1" dirty="0">
              <a:solidFill>
                <a:srgbClr val="FFFF00"/>
              </a:solidFill>
              <a:cs typeface="+mj-cs"/>
            </a:endParaRPr>
          </a:p>
        </p:txBody>
      </p:sp>
      <p:graphicFrame>
        <p:nvGraphicFramePr>
          <p:cNvPr id="5" name="Diagramme 4"/>
          <p:cNvGraphicFramePr/>
          <p:nvPr>
            <p:extLst>
              <p:ext uri="{D42A27DB-BD31-4B8C-83A1-F6EECF244321}">
                <p14:modId xmlns:p14="http://schemas.microsoft.com/office/powerpoint/2010/main" val="3153801837"/>
              </p:ext>
            </p:extLst>
          </p:nvPr>
        </p:nvGraphicFramePr>
        <p:xfrm>
          <a:off x="569746" y="1119694"/>
          <a:ext cx="11088710" cy="5581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1847528" y="1554116"/>
            <a:ext cx="2952328" cy="400110"/>
          </a:xfrm>
          <a:prstGeom prst="rect">
            <a:avLst/>
          </a:prstGeom>
          <a:noFill/>
        </p:spPr>
        <p:txBody>
          <a:bodyPr wrap="square" rtlCol="0">
            <a:spAutoFit/>
          </a:bodyPr>
          <a:lstStyle/>
          <a:p>
            <a:r>
              <a:rPr lang="fr-FR" sz="2000" b="1" dirty="0"/>
              <a:t>(</a:t>
            </a:r>
            <a:r>
              <a:rPr lang="fr-FR" sz="2000" b="1" dirty="0" err="1"/>
              <a:t>Tham</a:t>
            </a:r>
            <a:r>
              <a:rPr lang="fr-FR" sz="2000" b="1" dirty="0"/>
              <a:t> and Kim 2002)</a:t>
            </a:r>
          </a:p>
        </p:txBody>
      </p:sp>
    </p:spTree>
    <p:extLst>
      <p:ext uri="{BB962C8B-B14F-4D97-AF65-F5344CB8AC3E}">
        <p14:creationId xmlns:p14="http://schemas.microsoft.com/office/powerpoint/2010/main" val="756245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23991" y="188640"/>
            <a:ext cx="5811693" cy="6552728"/>
          </a:xfrm>
        </p:spPr>
        <p:txBody>
          <a:bodyPr>
            <a:noAutofit/>
          </a:bodyPr>
          <a:lstStyle/>
          <a:p>
            <a:pPr marL="0" indent="0" algn="just" rtl="1">
              <a:buNone/>
            </a:pPr>
            <a:r>
              <a:rPr lang="ar-DZ" sz="3400" b="1" dirty="0"/>
              <a:t>1- </a:t>
            </a:r>
            <a:r>
              <a:rPr lang="ar-DZ" sz="3400" b="1" dirty="0" err="1"/>
              <a:t>الإستشعار</a:t>
            </a:r>
            <a:r>
              <a:rPr lang="ar-DZ" sz="3400" b="1" dirty="0"/>
              <a:t> بمؤشرات التغيرات داخليا وخارجيا وتشخيصها,</a:t>
            </a:r>
          </a:p>
          <a:p>
            <a:pPr marL="0" indent="0" algn="just" rtl="1">
              <a:buNone/>
            </a:pPr>
            <a:r>
              <a:rPr lang="ar-DZ" sz="3400" b="1" dirty="0"/>
              <a:t>2- الجمع للبيانات ذات الأهمية من المنظور العملي,</a:t>
            </a:r>
          </a:p>
          <a:p>
            <a:pPr marL="0" indent="0" algn="just" rtl="1">
              <a:buNone/>
            </a:pPr>
            <a:r>
              <a:rPr lang="ar-DZ" sz="3400" b="1" dirty="0"/>
              <a:t>3-هيكلة البيانات في شكل مصادر للمعلومات,</a:t>
            </a:r>
          </a:p>
          <a:p>
            <a:pPr marL="0" indent="0" algn="just" rtl="1">
              <a:buNone/>
            </a:pPr>
            <a:r>
              <a:rPr lang="ar-DZ" sz="3400" b="1" dirty="0"/>
              <a:t>4- تحويل البيانات إلى معلومات </a:t>
            </a:r>
            <a:endParaRPr lang="ar-DZ" sz="3400" b="1" dirty="0" smtClean="0"/>
          </a:p>
          <a:p>
            <a:pPr marL="0" indent="0" algn="just" rtl="1">
              <a:buNone/>
            </a:pPr>
            <a:r>
              <a:rPr lang="ar-DZ" sz="3400" b="1" dirty="0" smtClean="0"/>
              <a:t>5- </a:t>
            </a:r>
            <a:r>
              <a:rPr lang="ar-DZ" sz="3400" b="1" dirty="0" err="1" smtClean="0"/>
              <a:t>الإتصال</a:t>
            </a:r>
            <a:r>
              <a:rPr lang="ar-DZ" sz="3400" b="1" dirty="0" smtClean="0"/>
              <a:t> وايصال المعلمة للمستخدمين</a:t>
            </a:r>
            <a:endParaRPr lang="ar-DZ" sz="3400" b="1" dirty="0"/>
          </a:p>
          <a:p>
            <a:pPr marL="0" indent="0" algn="just" rtl="1">
              <a:buNone/>
            </a:pPr>
            <a:r>
              <a:rPr lang="ar-DZ" sz="3400" b="1" dirty="0" smtClean="0"/>
              <a:t>6- </a:t>
            </a:r>
            <a:r>
              <a:rPr lang="ar-DZ" sz="3400" b="1" dirty="0"/>
              <a:t>استخدام المعلومات في صنع القرارات وتحديد إجراءات ومراحل تنفيذ الخطط ,</a:t>
            </a:r>
            <a:endParaRPr lang="fr-FR" sz="3400" b="1" dirty="0"/>
          </a:p>
        </p:txBody>
      </p:sp>
      <p:sp>
        <p:nvSpPr>
          <p:cNvPr id="6" name="Organigramme : Stockage à accès séquentiel 5"/>
          <p:cNvSpPr/>
          <p:nvPr/>
        </p:nvSpPr>
        <p:spPr>
          <a:xfrm>
            <a:off x="566669" y="188640"/>
            <a:ext cx="5048519" cy="2664296"/>
          </a:xfrm>
          <a:prstGeom prst="flowChartMagneticTape">
            <a:avLst/>
          </a:prstGeom>
          <a:solidFill>
            <a:srgbClr val="D3FDE4"/>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2">
                    <a:lumMod val="75000"/>
                  </a:schemeClr>
                </a:solidFill>
                <a:latin typeface="Sakkal Majalla" panose="02000000000000000000" pitchFamily="2" charset="-78"/>
                <a:cs typeface="+mj-cs"/>
              </a:rPr>
              <a:t>الفرق بين المعلومات والبيانات؟</a:t>
            </a:r>
            <a:endParaRPr lang="fr-FR" sz="4400" b="1" dirty="0">
              <a:solidFill>
                <a:schemeClr val="bg2">
                  <a:lumMod val="75000"/>
                </a:schemeClr>
              </a:solidFill>
              <a:latin typeface="Sakkal Majalla" panose="02000000000000000000" pitchFamily="2" charset="-78"/>
              <a:cs typeface="+mj-cs"/>
            </a:endParaRPr>
          </a:p>
        </p:txBody>
      </p:sp>
      <p:sp>
        <p:nvSpPr>
          <p:cNvPr id="7" name="Organigramme : Stockage à accès séquentiel 6"/>
          <p:cNvSpPr/>
          <p:nvPr/>
        </p:nvSpPr>
        <p:spPr>
          <a:xfrm>
            <a:off x="841420" y="3501008"/>
            <a:ext cx="5005588" cy="2664296"/>
          </a:xfrm>
          <a:prstGeom prst="flowChartMagneticTape">
            <a:avLst/>
          </a:prstGeom>
          <a:solidFill>
            <a:srgbClr val="00B0F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C00000"/>
                </a:solidFill>
                <a:latin typeface="Sakkal Majalla" panose="02000000000000000000" pitchFamily="2" charset="-78"/>
                <a:cs typeface="+mj-cs"/>
              </a:rPr>
              <a:t>من يسبق الآخر,,,, الخطة ام اتخاذ القرار؟</a:t>
            </a:r>
            <a:endParaRPr lang="fr-FR" sz="4000" b="1" dirty="0">
              <a:solidFill>
                <a:srgbClr val="C00000"/>
              </a:solidFill>
              <a:latin typeface="Sakkal Majalla" panose="02000000000000000000" pitchFamily="2" charset="-78"/>
              <a:cs typeface="+mj-cs"/>
            </a:endParaRPr>
          </a:p>
        </p:txBody>
      </p:sp>
    </p:spTree>
    <p:extLst>
      <p:ext uri="{BB962C8B-B14F-4D97-AF65-F5344CB8AC3E}">
        <p14:creationId xmlns:p14="http://schemas.microsoft.com/office/powerpoint/2010/main" val="1988880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674254" y="42630"/>
            <a:ext cx="8541348" cy="682718"/>
          </a:xfrm>
        </p:spPr>
        <p:txBody>
          <a:bodyPr>
            <a:noAutofit/>
          </a:bodyPr>
          <a:lstStyle/>
          <a:p>
            <a:pPr algn="r" rtl="1"/>
            <a:r>
              <a:rPr lang="ar-DZ" sz="5400" b="1" dirty="0">
                <a:solidFill>
                  <a:srgbClr val="FF0000"/>
                </a:solidFill>
                <a:cs typeface="+mj-cs"/>
              </a:rPr>
              <a:t>ثانيا/ أبعاد الذكاء </a:t>
            </a:r>
            <a:r>
              <a:rPr lang="ar-DZ" sz="5400" b="1" dirty="0" err="1">
                <a:solidFill>
                  <a:srgbClr val="FF0000"/>
                </a:solidFill>
                <a:cs typeface="+mj-cs"/>
              </a:rPr>
              <a:t>الإستراتيجي</a:t>
            </a:r>
            <a:r>
              <a:rPr lang="ar-DZ" sz="5400" b="1" dirty="0">
                <a:solidFill>
                  <a:srgbClr val="FF0000"/>
                </a:solidFill>
                <a:cs typeface="+mj-cs"/>
              </a:rPr>
              <a:t> </a:t>
            </a:r>
            <a:endParaRPr lang="fr-FR" sz="5400" b="1" dirty="0">
              <a:solidFill>
                <a:srgbClr val="FF0000"/>
              </a:solidFill>
              <a:cs typeface="+mj-cs"/>
            </a:endParaRPr>
          </a:p>
        </p:txBody>
      </p:sp>
      <p:grpSp>
        <p:nvGrpSpPr>
          <p:cNvPr id="5" name="Groupe 4"/>
          <p:cNvGrpSpPr/>
          <p:nvPr/>
        </p:nvGrpSpPr>
        <p:grpSpPr>
          <a:xfrm>
            <a:off x="4275786" y="2667240"/>
            <a:ext cx="3408945" cy="2221842"/>
            <a:chOff x="3876087" y="1943338"/>
            <a:chExt cx="1741661" cy="1741661"/>
          </a:xfrm>
          <a:scene3d>
            <a:camera prst="orthographicFront"/>
            <a:lightRig rig="flat" dir="t"/>
          </a:scene3d>
        </p:grpSpPr>
        <p:sp>
          <p:nvSpPr>
            <p:cNvPr id="27" name="Ellipse 26"/>
            <p:cNvSpPr/>
            <p:nvPr/>
          </p:nvSpPr>
          <p:spPr>
            <a:xfrm>
              <a:off x="3876087" y="1943338"/>
              <a:ext cx="1741661" cy="1741661"/>
            </a:xfrm>
            <a:prstGeom prst="ellipse">
              <a:avLst/>
            </a:prstGeom>
            <a:gradFill flip="none" rotWithShape="1">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18900000" scaled="1"/>
              <a:tileRect/>
            </a:gra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Ellipse 5"/>
            <p:cNvSpPr/>
            <p:nvPr/>
          </p:nvSpPr>
          <p:spPr>
            <a:xfrm>
              <a:off x="4074921" y="2198398"/>
              <a:ext cx="1441566" cy="12315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DZ" sz="4400" b="1" dirty="0">
                  <a:solidFill>
                    <a:schemeClr val="bg1"/>
                  </a:solidFill>
                  <a:cs typeface="+mj-cs"/>
                </a:rPr>
                <a:t>أبعاد</a:t>
              </a:r>
              <a:r>
                <a:rPr lang="ar-SA" sz="4400" b="1" dirty="0">
                  <a:solidFill>
                    <a:schemeClr val="bg1"/>
                  </a:solidFill>
                  <a:cs typeface="+mj-cs"/>
                </a:rPr>
                <a:t> الذكاء الاستراتيجي</a:t>
              </a:r>
              <a:endParaRPr lang="en-US" sz="4400" b="1" dirty="0">
                <a:solidFill>
                  <a:schemeClr val="bg1"/>
                </a:solidFill>
                <a:cs typeface="+mj-cs"/>
              </a:endParaRPr>
            </a:p>
          </p:txBody>
        </p:sp>
      </p:grpSp>
      <p:grpSp>
        <p:nvGrpSpPr>
          <p:cNvPr id="6" name="Groupe 5"/>
          <p:cNvGrpSpPr/>
          <p:nvPr/>
        </p:nvGrpSpPr>
        <p:grpSpPr>
          <a:xfrm>
            <a:off x="5076217" y="944705"/>
            <a:ext cx="1651882" cy="1219162"/>
            <a:chOff x="4137336" y="1861"/>
            <a:chExt cx="1219162" cy="1219162"/>
          </a:xfrm>
          <a:scene3d>
            <a:camera prst="orthographicFront"/>
            <a:lightRig rig="flat" dir="t"/>
          </a:scene3d>
        </p:grpSpPr>
        <p:sp>
          <p:nvSpPr>
            <p:cNvPr id="25" name="Ellipse 24"/>
            <p:cNvSpPr/>
            <p:nvPr/>
          </p:nvSpPr>
          <p:spPr>
            <a:xfrm>
              <a:off x="4137336" y="1861"/>
              <a:ext cx="1219162"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Ellipse 7"/>
            <p:cNvSpPr/>
            <p:nvPr/>
          </p:nvSpPr>
          <p:spPr>
            <a:xfrm>
              <a:off x="4222230" y="180403"/>
              <a:ext cx="1006226" cy="8620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DZ" sz="2800" b="1" dirty="0" err="1">
                  <a:solidFill>
                    <a:schemeClr val="tx1"/>
                  </a:solidFill>
                </a:rPr>
                <a:t>الإستشراف</a:t>
              </a:r>
              <a:endParaRPr lang="en-US" sz="2800" b="1" dirty="0">
                <a:solidFill>
                  <a:schemeClr val="tx1"/>
                </a:solidFill>
              </a:endParaRPr>
            </a:p>
          </p:txBody>
        </p:sp>
      </p:grpSp>
      <p:grpSp>
        <p:nvGrpSpPr>
          <p:cNvPr id="7" name="Groupe 6"/>
          <p:cNvGrpSpPr/>
          <p:nvPr/>
        </p:nvGrpSpPr>
        <p:grpSpPr>
          <a:xfrm>
            <a:off x="8400331" y="4289763"/>
            <a:ext cx="1815271" cy="1219162"/>
            <a:chOff x="5752838" y="831210"/>
            <a:chExt cx="1432479" cy="1219162"/>
          </a:xfrm>
          <a:scene3d>
            <a:camera prst="orthographicFront"/>
            <a:lightRig rig="flat" dir="t"/>
          </a:scene3d>
        </p:grpSpPr>
        <p:sp>
          <p:nvSpPr>
            <p:cNvPr id="23" name="Ellipse 22"/>
            <p:cNvSpPr/>
            <p:nvPr/>
          </p:nvSpPr>
          <p:spPr>
            <a:xfrm>
              <a:off x="5752838" y="831210"/>
              <a:ext cx="1432479"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4" name="Ellipse 9"/>
            <p:cNvSpPr/>
            <p:nvPr/>
          </p:nvSpPr>
          <p:spPr>
            <a:xfrm>
              <a:off x="5962620" y="1009752"/>
              <a:ext cx="1012915" cy="8620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DZ" sz="2800" b="1" dirty="0">
                  <a:solidFill>
                    <a:schemeClr val="tx1"/>
                  </a:solidFill>
                </a:rPr>
                <a:t>الإبداع</a:t>
              </a:r>
              <a:endParaRPr lang="en-US" sz="2800" b="1" dirty="0">
                <a:solidFill>
                  <a:schemeClr val="tx1"/>
                </a:solidFill>
              </a:endParaRPr>
            </a:p>
          </p:txBody>
        </p:sp>
      </p:grpSp>
      <p:grpSp>
        <p:nvGrpSpPr>
          <p:cNvPr id="8" name="Groupe 7"/>
          <p:cNvGrpSpPr/>
          <p:nvPr/>
        </p:nvGrpSpPr>
        <p:grpSpPr>
          <a:xfrm>
            <a:off x="7996168" y="1801354"/>
            <a:ext cx="2126626" cy="1494435"/>
            <a:chOff x="6222512" y="2694740"/>
            <a:chExt cx="1343809" cy="1219162"/>
          </a:xfrm>
          <a:scene3d>
            <a:camera prst="orthographicFront"/>
            <a:lightRig rig="flat" dir="t"/>
          </a:scene3d>
        </p:grpSpPr>
        <p:sp>
          <p:nvSpPr>
            <p:cNvPr id="21" name="Ellipse 20"/>
            <p:cNvSpPr/>
            <p:nvPr/>
          </p:nvSpPr>
          <p:spPr>
            <a:xfrm>
              <a:off x="6222512" y="2694740"/>
              <a:ext cx="1343809"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2" name="Ellipse 11"/>
            <p:cNvSpPr/>
            <p:nvPr/>
          </p:nvSpPr>
          <p:spPr>
            <a:xfrm>
              <a:off x="6419308" y="2873282"/>
              <a:ext cx="950217" cy="8620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SA" sz="2800" b="1" dirty="0">
                  <a:solidFill>
                    <a:schemeClr val="tx1"/>
                  </a:solidFill>
                </a:rPr>
                <a:t>التفكير بمنطق النظم</a:t>
              </a:r>
              <a:endParaRPr lang="en-US" sz="2800" b="1" dirty="0">
                <a:solidFill>
                  <a:schemeClr val="tx1"/>
                </a:solidFill>
              </a:endParaRPr>
            </a:p>
          </p:txBody>
        </p:sp>
      </p:grpSp>
      <p:grpSp>
        <p:nvGrpSpPr>
          <p:cNvPr id="9" name="Groupe 8"/>
          <p:cNvGrpSpPr/>
          <p:nvPr/>
        </p:nvGrpSpPr>
        <p:grpSpPr>
          <a:xfrm>
            <a:off x="5511631" y="5067624"/>
            <a:ext cx="2173100" cy="1487722"/>
            <a:chOff x="5093063" y="4189175"/>
            <a:chExt cx="1219162" cy="1219162"/>
          </a:xfrm>
          <a:scene3d>
            <a:camera prst="orthographicFront"/>
            <a:lightRig rig="flat" dir="t"/>
          </a:scene3d>
        </p:grpSpPr>
        <p:sp>
          <p:nvSpPr>
            <p:cNvPr id="19" name="Ellipse 18"/>
            <p:cNvSpPr/>
            <p:nvPr/>
          </p:nvSpPr>
          <p:spPr>
            <a:xfrm>
              <a:off x="5093063" y="4189175"/>
              <a:ext cx="1219162"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Ellipse 13"/>
            <p:cNvSpPr/>
            <p:nvPr/>
          </p:nvSpPr>
          <p:spPr>
            <a:xfrm>
              <a:off x="5144458" y="4328775"/>
              <a:ext cx="1083769" cy="10406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SA" sz="2800" b="1" dirty="0">
                  <a:solidFill>
                    <a:schemeClr val="tx1"/>
                  </a:solidFill>
                </a:rPr>
                <a:t>الرؤية المستقبلية</a:t>
              </a:r>
              <a:endParaRPr lang="en-US" sz="2800" b="1" dirty="0">
                <a:solidFill>
                  <a:schemeClr val="tx1"/>
                </a:solidFill>
              </a:endParaRPr>
            </a:p>
          </p:txBody>
        </p:sp>
      </p:grpSp>
      <p:grpSp>
        <p:nvGrpSpPr>
          <p:cNvPr id="10" name="Groupe 9"/>
          <p:cNvGrpSpPr/>
          <p:nvPr/>
        </p:nvGrpSpPr>
        <p:grpSpPr>
          <a:xfrm>
            <a:off x="2477531" y="5196414"/>
            <a:ext cx="1620588" cy="1219162"/>
            <a:chOff x="3181609" y="4189175"/>
            <a:chExt cx="1219162" cy="1219162"/>
          </a:xfrm>
          <a:scene3d>
            <a:camera prst="orthographicFront"/>
            <a:lightRig rig="flat" dir="t"/>
          </a:scene3d>
        </p:grpSpPr>
        <p:sp>
          <p:nvSpPr>
            <p:cNvPr id="17" name="Ellipse 16"/>
            <p:cNvSpPr/>
            <p:nvPr/>
          </p:nvSpPr>
          <p:spPr>
            <a:xfrm>
              <a:off x="3181609" y="4189175"/>
              <a:ext cx="1219162"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8" name="Ellipse 15"/>
            <p:cNvSpPr/>
            <p:nvPr/>
          </p:nvSpPr>
          <p:spPr>
            <a:xfrm>
              <a:off x="3360151" y="4367717"/>
              <a:ext cx="862078" cy="8620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SA" sz="2800" b="1" dirty="0">
                  <a:solidFill>
                    <a:schemeClr val="tx1"/>
                  </a:solidFill>
                </a:rPr>
                <a:t>الشراكة</a:t>
              </a:r>
              <a:endParaRPr lang="en-US" sz="2800" b="1" dirty="0">
                <a:solidFill>
                  <a:schemeClr val="tx1"/>
                </a:solidFill>
              </a:endParaRPr>
            </a:p>
          </p:txBody>
        </p:sp>
      </p:grpSp>
      <p:grpSp>
        <p:nvGrpSpPr>
          <p:cNvPr id="11" name="Groupe 10"/>
          <p:cNvGrpSpPr/>
          <p:nvPr/>
        </p:nvGrpSpPr>
        <p:grpSpPr>
          <a:xfrm>
            <a:off x="1904954" y="3418641"/>
            <a:ext cx="1688303" cy="1219162"/>
            <a:chOff x="1882477" y="2694740"/>
            <a:chExt cx="1433881" cy="1219162"/>
          </a:xfrm>
          <a:scene3d>
            <a:camera prst="orthographicFront"/>
            <a:lightRig rig="flat" dir="t"/>
          </a:scene3d>
        </p:grpSpPr>
        <p:sp>
          <p:nvSpPr>
            <p:cNvPr id="15" name="Ellipse 14"/>
            <p:cNvSpPr/>
            <p:nvPr/>
          </p:nvSpPr>
          <p:spPr>
            <a:xfrm>
              <a:off x="1882477" y="2694740"/>
              <a:ext cx="1433881"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Ellipse 17"/>
            <p:cNvSpPr/>
            <p:nvPr/>
          </p:nvSpPr>
          <p:spPr>
            <a:xfrm>
              <a:off x="2092464" y="2873282"/>
              <a:ext cx="1013907" cy="8620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SA" sz="2800" b="1" dirty="0">
                  <a:solidFill>
                    <a:schemeClr val="tx1"/>
                  </a:solidFill>
                </a:rPr>
                <a:t>الدافعية</a:t>
              </a:r>
              <a:endParaRPr lang="en-US" sz="2800" b="1" dirty="0">
                <a:solidFill>
                  <a:schemeClr val="tx1"/>
                </a:solidFill>
              </a:endParaRPr>
            </a:p>
          </p:txBody>
        </p:sp>
      </p:grpSp>
      <p:grpSp>
        <p:nvGrpSpPr>
          <p:cNvPr id="12" name="Groupe 11"/>
          <p:cNvGrpSpPr/>
          <p:nvPr/>
        </p:nvGrpSpPr>
        <p:grpSpPr>
          <a:xfrm>
            <a:off x="2130940" y="1555111"/>
            <a:ext cx="1680893" cy="1219162"/>
            <a:chOff x="2308517" y="831210"/>
            <a:chExt cx="1432479" cy="1219162"/>
          </a:xfrm>
          <a:scene3d>
            <a:camera prst="orthographicFront"/>
            <a:lightRig rig="flat" dir="t"/>
          </a:scene3d>
        </p:grpSpPr>
        <p:sp>
          <p:nvSpPr>
            <p:cNvPr id="13" name="Ellipse 12"/>
            <p:cNvSpPr/>
            <p:nvPr/>
          </p:nvSpPr>
          <p:spPr>
            <a:xfrm>
              <a:off x="2308517" y="831210"/>
              <a:ext cx="1432479" cy="121916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Ellipse 19"/>
            <p:cNvSpPr/>
            <p:nvPr/>
          </p:nvSpPr>
          <p:spPr>
            <a:xfrm>
              <a:off x="2518299" y="1009752"/>
              <a:ext cx="1012915" cy="8620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ar-SA" sz="2800" b="1" dirty="0">
                  <a:solidFill>
                    <a:schemeClr val="tx1"/>
                  </a:solidFill>
                </a:rPr>
                <a:t>الحدس</a:t>
              </a:r>
              <a:endParaRPr lang="en-US" sz="2800" b="1" dirty="0">
                <a:solidFill>
                  <a:schemeClr val="tx1"/>
                </a:solidFill>
              </a:endParaRPr>
            </a:p>
          </p:txBody>
        </p:sp>
      </p:grpSp>
    </p:spTree>
    <p:extLst>
      <p:ext uri="{BB962C8B-B14F-4D97-AF65-F5344CB8AC3E}">
        <p14:creationId xmlns:p14="http://schemas.microsoft.com/office/powerpoint/2010/main" val="295329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82616" y="567394"/>
            <a:ext cx="5746714" cy="1583379"/>
          </a:xfrm>
        </p:spPr>
        <p:txBody>
          <a:bodyPr>
            <a:normAutofit/>
          </a:bodyPr>
          <a:lstStyle/>
          <a:p>
            <a:pPr algn="r" rtl="1"/>
            <a:r>
              <a:rPr lang="ar-DZ" sz="6600" b="1" dirty="0" err="1">
                <a:solidFill>
                  <a:srgbClr val="FFFF00"/>
                </a:solidFill>
                <a:cs typeface="+mj-cs"/>
              </a:rPr>
              <a:t>الإستشراف</a:t>
            </a:r>
            <a:r>
              <a:rPr lang="ar-DZ" sz="6600" b="1" dirty="0">
                <a:solidFill>
                  <a:srgbClr val="FFFF00"/>
                </a:solidFill>
                <a:cs typeface="+mj-cs"/>
              </a:rPr>
              <a:t>:</a:t>
            </a:r>
            <a:endParaRPr lang="fr-FR" sz="6600" b="1" dirty="0">
              <a:solidFill>
                <a:srgbClr val="FFFF00"/>
              </a:solidFill>
              <a:cs typeface="+mj-cs"/>
            </a:endParaRPr>
          </a:p>
          <a:p>
            <a:pPr marL="0" indent="0" algn="r" rtl="1">
              <a:buNone/>
            </a:pPr>
            <a:endParaRPr lang="ar-DZ" sz="6600" b="1" dirty="0">
              <a:solidFill>
                <a:srgbClr val="FFFF00"/>
              </a:solidFill>
              <a:cs typeface="+mj-cs"/>
            </a:endParaRPr>
          </a:p>
        </p:txBody>
      </p:sp>
      <p:pic>
        <p:nvPicPr>
          <p:cNvPr id="1026" name="Picture 2" descr="الاستشراف الاستراتيجي له دور أساسي في التخطيط واتخاذ القرا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93" y="1196752"/>
            <a:ext cx="4706788" cy="548370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231904" y="1389367"/>
            <a:ext cx="6681054" cy="4832092"/>
          </a:xfrm>
          <a:prstGeom prst="rect">
            <a:avLst/>
          </a:prstGeom>
          <a:noFill/>
        </p:spPr>
        <p:txBody>
          <a:bodyPr wrap="square" rtlCol="0">
            <a:spAutoFit/>
          </a:bodyPr>
          <a:lstStyle/>
          <a:p>
            <a:pPr algn="just" rtl="1"/>
            <a:r>
              <a:rPr lang="ar-DZ" sz="4400" b="1" dirty="0">
                <a:cs typeface="+mj-cs"/>
              </a:rPr>
              <a:t>* </a:t>
            </a:r>
            <a:r>
              <a:rPr lang="ar-DZ" sz="4400" b="1" dirty="0">
                <a:solidFill>
                  <a:schemeClr val="tx1">
                    <a:lumMod val="85000"/>
                  </a:schemeClr>
                </a:solidFill>
                <a:cs typeface="+mj-cs"/>
              </a:rPr>
              <a:t>القدرة على اسقاط حالة العالم الراهنة على المستقبل بإبصار تطوره مستقبلا وتمييز ما يمكن تجنبه والتأثير فيه والسيطرة </a:t>
            </a:r>
            <a:r>
              <a:rPr lang="ar-DZ" sz="4400" b="1" dirty="0" smtClean="0">
                <a:solidFill>
                  <a:schemeClr val="tx1">
                    <a:lumMod val="85000"/>
                  </a:schemeClr>
                </a:solidFill>
                <a:cs typeface="+mj-cs"/>
              </a:rPr>
              <a:t>عليه,</a:t>
            </a:r>
            <a:endParaRPr lang="ar-DZ" sz="4400" b="1" dirty="0">
              <a:solidFill>
                <a:schemeClr val="tx1">
                  <a:lumMod val="85000"/>
                </a:schemeClr>
              </a:solidFill>
              <a:cs typeface="+mj-cs"/>
            </a:endParaRPr>
          </a:p>
          <a:p>
            <a:pPr algn="just" rtl="1"/>
            <a:r>
              <a:rPr lang="ar-DZ" sz="4400" b="1" dirty="0">
                <a:cs typeface="+mj-cs"/>
              </a:rPr>
              <a:t>* قابلية متخذ القرار على رؤية </a:t>
            </a:r>
            <a:r>
              <a:rPr lang="ar-DZ" sz="4400" b="1" dirty="0" err="1">
                <a:cs typeface="+mj-cs"/>
              </a:rPr>
              <a:t>الإتجاهات</a:t>
            </a:r>
            <a:r>
              <a:rPr lang="ar-DZ" sz="4400" b="1" dirty="0">
                <a:cs typeface="+mj-cs"/>
              </a:rPr>
              <a:t> المستقبلية وتجنيد </a:t>
            </a:r>
            <a:r>
              <a:rPr lang="ar-DZ" sz="4400" b="1" dirty="0" smtClean="0">
                <a:cs typeface="+mj-cs"/>
              </a:rPr>
              <a:t>ح</a:t>
            </a:r>
            <a:r>
              <a:rPr lang="ar-DZ" sz="4400" b="1" dirty="0">
                <a:cs typeface="+mj-cs"/>
              </a:rPr>
              <a:t>ن</a:t>
            </a:r>
            <a:r>
              <a:rPr lang="ar-DZ" sz="4400" b="1" dirty="0" smtClean="0">
                <a:cs typeface="+mj-cs"/>
              </a:rPr>
              <a:t>كته </a:t>
            </a:r>
            <a:r>
              <a:rPr lang="ar-DZ" sz="4400" b="1" dirty="0">
                <a:cs typeface="+mj-cs"/>
              </a:rPr>
              <a:t>وبصيرته لاتخاذ ما يلزم من قرارات </a:t>
            </a:r>
            <a:endParaRPr lang="fr-FR" sz="4400" b="1" dirty="0">
              <a:cs typeface="+mj-cs"/>
            </a:endParaRPr>
          </a:p>
        </p:txBody>
      </p:sp>
    </p:spTree>
    <p:extLst>
      <p:ext uri="{BB962C8B-B14F-4D97-AF65-F5344CB8AC3E}">
        <p14:creationId xmlns:p14="http://schemas.microsoft.com/office/powerpoint/2010/main" val="123807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17731" y="456749"/>
            <a:ext cx="6620968" cy="861420"/>
          </a:xfrm>
        </p:spPr>
        <p:txBody>
          <a:bodyPr>
            <a:noAutofit/>
          </a:bodyPr>
          <a:lstStyle/>
          <a:p>
            <a:pPr algn="r" rtl="1"/>
            <a:r>
              <a:rPr lang="ar-DZ" sz="6600" b="1" dirty="0">
                <a:solidFill>
                  <a:srgbClr val="FFFF00"/>
                </a:solidFill>
                <a:cs typeface="+mj-cs"/>
              </a:rPr>
              <a:t>أهمية </a:t>
            </a:r>
            <a:r>
              <a:rPr lang="ar-DZ" sz="6600" b="1" dirty="0" err="1">
                <a:solidFill>
                  <a:srgbClr val="FFFF00"/>
                </a:solidFill>
                <a:cs typeface="+mj-cs"/>
              </a:rPr>
              <a:t>الإستشراف</a:t>
            </a:r>
            <a:endParaRPr lang="fr-FR" sz="6600" b="1" dirty="0">
              <a:solidFill>
                <a:srgbClr val="FFFF00"/>
              </a:solidFill>
              <a:cs typeface="+mj-cs"/>
            </a:endParaRPr>
          </a:p>
        </p:txBody>
      </p:sp>
      <p:pic>
        <p:nvPicPr>
          <p:cNvPr id="4" name="Picture 4" descr="أهمية &quot;صناعة&quot; المؤشّرات في الاستشراف الإستراتيجي: مدخل معرفي منهج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9" y="188641"/>
            <a:ext cx="5419253" cy="182342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 y="2012062"/>
            <a:ext cx="12054624" cy="4770537"/>
          </a:xfrm>
          <a:prstGeom prst="rect">
            <a:avLst/>
          </a:prstGeom>
          <a:noFill/>
        </p:spPr>
        <p:txBody>
          <a:bodyPr wrap="square" rtlCol="0">
            <a:spAutoFit/>
          </a:bodyPr>
          <a:lstStyle/>
          <a:p>
            <a:pPr marL="285750" indent="-285750" algn="r" rtl="1">
              <a:buFont typeface="Arial" panose="020B0604020202020204" pitchFamily="34" charset="0"/>
              <a:buChar char="•"/>
            </a:pPr>
            <a:r>
              <a:rPr lang="ar-DZ" sz="3800" b="1" dirty="0">
                <a:cs typeface="+mj-cs"/>
              </a:rPr>
              <a:t>يساعد القادة في التنبؤ بالفرص والمخاطر المحيطة بالمنظمة والمؤثرة على نشاطها,</a:t>
            </a:r>
          </a:p>
          <a:p>
            <a:pPr marL="285750" indent="-285750" algn="r" rtl="1">
              <a:buFont typeface="Arial" panose="020B0604020202020204" pitchFamily="34" charset="0"/>
              <a:buChar char="•"/>
            </a:pPr>
            <a:r>
              <a:rPr lang="ar-DZ" sz="3800" b="1" dirty="0">
                <a:cs typeface="+mj-cs"/>
              </a:rPr>
              <a:t>تنسيق وتطوير القدرات العقلية للقادة من خلال توسيع آفاق تحليلهم وربط الماضي بالحاضر لتحديد معالم المستقبل من خلال اعداد السيناريوهات المحتملة,</a:t>
            </a:r>
          </a:p>
          <a:p>
            <a:pPr marL="285750" indent="-285750" algn="r" rtl="1">
              <a:buFont typeface="Arial" panose="020B0604020202020204" pitchFamily="34" charset="0"/>
              <a:buChar char="•"/>
            </a:pPr>
            <a:r>
              <a:rPr lang="ar-DZ" sz="3800" b="1" dirty="0">
                <a:cs typeface="+mj-cs"/>
              </a:rPr>
              <a:t>توفير معلومات استراتيجية للمدراء قد يصعب الحصول عليها ,</a:t>
            </a:r>
          </a:p>
          <a:p>
            <a:pPr marL="285750" indent="-285750" algn="r" rtl="1">
              <a:buFont typeface="Arial" panose="020B0604020202020204" pitchFamily="34" charset="0"/>
              <a:buChar char="•"/>
            </a:pPr>
            <a:r>
              <a:rPr lang="ar-SA" sz="3800" b="1" dirty="0">
                <a:cs typeface="+mj-cs"/>
              </a:rPr>
              <a:t>اعتماد التوقع في ادارة التغييرات البيئية بأسلوب هادئ ومنتظم.</a:t>
            </a:r>
          </a:p>
          <a:p>
            <a:pPr marL="285750" indent="-285750" algn="r" rtl="1">
              <a:buFont typeface="Arial" panose="020B0604020202020204" pitchFamily="34" charset="0"/>
              <a:buChar char="•"/>
            </a:pPr>
            <a:endParaRPr lang="fr-FR" sz="3800" b="1" dirty="0">
              <a:cs typeface="+mj-cs"/>
            </a:endParaRPr>
          </a:p>
        </p:txBody>
      </p:sp>
    </p:spTree>
    <p:extLst>
      <p:ext uri="{BB962C8B-B14F-4D97-AF65-F5344CB8AC3E}">
        <p14:creationId xmlns:p14="http://schemas.microsoft.com/office/powerpoint/2010/main" val="1278059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81566"/>
            <a:ext cx="10131425" cy="1051775"/>
          </a:xfrm>
        </p:spPr>
        <p:txBody>
          <a:bodyPr>
            <a:normAutofit/>
          </a:bodyPr>
          <a:lstStyle/>
          <a:p>
            <a:pPr algn="ctr" rtl="1"/>
            <a:r>
              <a:rPr lang="ar-DZ" sz="5400" b="1" dirty="0" err="1" smtClean="0">
                <a:solidFill>
                  <a:srgbClr val="FFFF00"/>
                </a:solidFill>
              </a:rPr>
              <a:t>الإستشراف</a:t>
            </a:r>
            <a:r>
              <a:rPr lang="ar-DZ" sz="5400" b="1" dirty="0" smtClean="0">
                <a:solidFill>
                  <a:srgbClr val="FFFF00"/>
                </a:solidFill>
              </a:rPr>
              <a:t> في شركة علي بابا</a:t>
            </a:r>
            <a:endParaRPr lang="fr-FR" sz="5400" b="1" dirty="0">
              <a:solidFill>
                <a:srgbClr val="FFFF00"/>
              </a:solidFill>
            </a:endParaRPr>
          </a:p>
        </p:txBody>
      </p:sp>
      <p:pic>
        <p:nvPicPr>
          <p:cNvPr id="4" name="Picture 2" descr="https://argaamplus.s3.amazonaws.com/48f87ba2-e0fe-46b0-a284-3fe8039262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128" y="2199481"/>
            <a:ext cx="5264241" cy="45973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argaamplus.s3.amazonaws.com/e7aa5769-5b92-4225-85fc-2defecf347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45" y="2199481"/>
            <a:ext cx="6027314" cy="45973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56068" y="1006578"/>
            <a:ext cx="10715222" cy="1200329"/>
          </a:xfrm>
          <a:prstGeom prst="rect">
            <a:avLst/>
          </a:prstGeom>
        </p:spPr>
        <p:txBody>
          <a:bodyPr wrap="square">
            <a:spAutoFit/>
          </a:bodyPr>
          <a:lstStyle/>
          <a:p>
            <a:pPr algn="just" rtl="1"/>
            <a:r>
              <a:rPr lang="ar-DZ" sz="3600" b="1" dirty="0">
                <a:latin typeface="times new roman" panose="02020603050405020304" pitchFamily="18" charset="0"/>
                <a:cs typeface="+mj-cs"/>
              </a:rPr>
              <a:t> "جاك ما" </a:t>
            </a:r>
            <a:r>
              <a:rPr lang="ar-DZ" sz="3600" b="1" dirty="0" smtClean="0">
                <a:latin typeface="times new roman" panose="02020603050405020304" pitchFamily="18" charset="0"/>
                <a:cs typeface="+mj-cs"/>
              </a:rPr>
              <a:t>: </a:t>
            </a:r>
            <a:r>
              <a:rPr lang="ar-DZ" sz="3600" b="1" dirty="0">
                <a:latin typeface="times new roman" panose="02020603050405020304" pitchFamily="18" charset="0"/>
                <a:cs typeface="+mj-cs"/>
              </a:rPr>
              <a:t>إذا كان هناك تغيير قادم، فمن الأفضل الاستعداد له مبكراً.</a:t>
            </a:r>
            <a:endParaRPr lang="ar-DZ" sz="3600" b="1" dirty="0">
              <a:latin typeface="ArgaamPlus"/>
              <a:cs typeface="+mj-cs"/>
            </a:endParaRPr>
          </a:p>
          <a:p>
            <a:pPr algn="just" rtl="1"/>
            <a:r>
              <a:rPr lang="ar-DZ" sz="3600" b="1" dirty="0">
                <a:latin typeface="ArgaamPlus"/>
                <a:cs typeface="+mj-cs"/>
              </a:rPr>
              <a:t> </a:t>
            </a:r>
            <a:endParaRPr lang="ar-DZ" sz="3600" b="1" i="0" dirty="0">
              <a:effectLst/>
              <a:latin typeface="ArgaamPlus"/>
              <a:cs typeface="+mj-cs"/>
            </a:endParaRPr>
          </a:p>
        </p:txBody>
      </p:sp>
    </p:spTree>
    <p:extLst>
      <p:ext uri="{BB962C8B-B14F-4D97-AF65-F5344CB8AC3E}">
        <p14:creationId xmlns:p14="http://schemas.microsoft.com/office/powerpoint/2010/main" val="32789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كيفية الشراء من موقع ايباي Eb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51" y="2141537"/>
            <a:ext cx="4949403" cy="45629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التسوق الإلكتروني on X: &quot;من المواقع الصينية المشهورة موقع تاوباو  https://t.co/xfzm93SzNc يضم ملايين المنتجات وأسعار رخيصة يتوفر تطبيق خاص  للأجهزة الذكية تحتاج ترجمة الموقع من الصينية إلى العربية تحتاج برنامج تحويل  العمل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225" y="2176534"/>
            <a:ext cx="5151551" cy="4527945"/>
          </a:xfrm>
          <a:prstGeom prst="rect">
            <a:avLst/>
          </a:prstGeom>
          <a:noFill/>
          <a:extLst>
            <a:ext uri="{909E8E84-426E-40DD-AFC4-6F175D3DCCD1}">
              <a14:hiddenFill xmlns:a14="http://schemas.microsoft.com/office/drawing/2010/main">
                <a:solidFill>
                  <a:srgbClr val="FFFFFF"/>
                </a:solidFill>
              </a14:hiddenFill>
            </a:ext>
          </a:extLst>
        </p:spPr>
      </p:pic>
      <p:sp>
        <p:nvSpPr>
          <p:cNvPr id="7" name="Double flèche horizontale 6"/>
          <p:cNvSpPr/>
          <p:nvPr/>
        </p:nvSpPr>
        <p:spPr>
          <a:xfrm>
            <a:off x="5087153" y="4159875"/>
            <a:ext cx="1481071" cy="11075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7218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90441" y="17328"/>
            <a:ext cx="7968209" cy="861420"/>
          </a:xfrm>
        </p:spPr>
        <p:txBody>
          <a:bodyPr>
            <a:noAutofit/>
          </a:bodyPr>
          <a:lstStyle/>
          <a:p>
            <a:pPr algn="ctr" rtl="1"/>
            <a:r>
              <a:rPr lang="ar-DZ" sz="6000" b="1" dirty="0" smtClean="0">
                <a:solidFill>
                  <a:srgbClr val="FFFF00"/>
                </a:solidFill>
                <a:cs typeface="+mj-cs"/>
              </a:rPr>
              <a:t> التفكير </a:t>
            </a:r>
            <a:r>
              <a:rPr lang="ar-DZ" sz="6000" b="1" dirty="0">
                <a:solidFill>
                  <a:srgbClr val="FFFF00"/>
                </a:solidFill>
                <a:cs typeface="+mj-cs"/>
              </a:rPr>
              <a:t>بمنطق النظم </a:t>
            </a:r>
            <a:endParaRPr lang="fr-FR" sz="6000" b="1" dirty="0">
              <a:solidFill>
                <a:srgbClr val="FFFF00"/>
              </a:solidFill>
              <a:cs typeface="+mj-cs"/>
            </a:endParaRPr>
          </a:p>
        </p:txBody>
      </p:sp>
      <p:sp>
        <p:nvSpPr>
          <p:cNvPr id="4" name="ZoneTexte 3"/>
          <p:cNvSpPr txBox="1"/>
          <p:nvPr/>
        </p:nvSpPr>
        <p:spPr>
          <a:xfrm>
            <a:off x="4706664" y="980728"/>
            <a:ext cx="7289720" cy="5632311"/>
          </a:xfrm>
          <a:prstGeom prst="rect">
            <a:avLst/>
          </a:prstGeom>
          <a:noFill/>
        </p:spPr>
        <p:txBody>
          <a:bodyPr wrap="square" rtlCol="0">
            <a:spAutoFit/>
          </a:bodyPr>
          <a:lstStyle/>
          <a:p>
            <a:pPr marL="457200" indent="-457200" algn="just" rtl="1">
              <a:buFont typeface="Wingdings" pitchFamily="2" charset="2"/>
              <a:buChar char="v"/>
              <a:defRPr/>
            </a:pPr>
            <a:r>
              <a:rPr lang="ar-SA" sz="3600" b="1" dirty="0"/>
              <a:t>يعبر عن القدرة على توليف ودمج العناصر اكثر من فصلها الى اجزاء ثم تحليلها. </a:t>
            </a:r>
          </a:p>
          <a:p>
            <a:pPr marL="457200" indent="-457200" algn="just" rtl="1">
              <a:buFont typeface="Wingdings" pitchFamily="2" charset="2"/>
              <a:buChar char="v"/>
              <a:defRPr/>
            </a:pPr>
            <a:r>
              <a:rPr lang="ar-SA" sz="3600" b="1" dirty="0"/>
              <a:t>هو دراسة الاجزاء من حيث علاقتها بالكل، والتركيز على اسلوب تفاعلها مع بعضها ثم تقييمها من حيث نجاحها في خدمة اهداف النظام. </a:t>
            </a:r>
            <a:endParaRPr lang="ar-DZ" sz="3600" b="1" dirty="0"/>
          </a:p>
          <a:p>
            <a:pPr marL="457200" indent="-457200" algn="just" rtl="1">
              <a:buFont typeface="Wingdings" pitchFamily="2" charset="2"/>
              <a:buChar char="v"/>
              <a:defRPr/>
            </a:pPr>
            <a:r>
              <a:rPr lang="ar-DZ" sz="3600" b="1" dirty="0"/>
              <a:t>حسب </a:t>
            </a:r>
            <a:r>
              <a:rPr lang="fr-FR" sz="3600" b="1" dirty="0" err="1"/>
              <a:t>maccoby</a:t>
            </a:r>
            <a:r>
              <a:rPr lang="ar-DZ" sz="3600" b="1" dirty="0"/>
              <a:t>النظام يعمل حسب الطريقة التي تتفاعل بها أجزاؤه مع بعضها البعض وليس بالطريقة التي يتعامل بها كل جزء على حدى </a:t>
            </a:r>
            <a:endParaRPr lang="ar-SA" sz="3600" b="1" dirty="0"/>
          </a:p>
        </p:txBody>
      </p:sp>
      <p:sp>
        <p:nvSpPr>
          <p:cNvPr id="6" name="AutoShape 2" descr="لمحة عامة عن التفكير المنظومي"/>
          <p:cNvSpPr>
            <a:spLocks noChangeAspect="1" noChangeArrowheads="1"/>
          </p:cNvSpPr>
          <p:nvPr/>
        </p:nvSpPr>
        <p:spPr bwMode="auto">
          <a:xfrm>
            <a:off x="1679574" y="-144464"/>
            <a:ext cx="1968154" cy="19681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1991544" y="2204864"/>
            <a:ext cx="248222" cy="369332"/>
          </a:xfrm>
          <a:prstGeom prst="rect">
            <a:avLst/>
          </a:prstGeom>
          <a:noFill/>
        </p:spPr>
        <p:txBody>
          <a:bodyPr wrap="square" rtlCol="0">
            <a:spAutoFit/>
          </a:bodyPr>
          <a:lstStyle/>
          <a:p>
            <a:endParaRPr lang="fr-FR" dirty="0"/>
          </a:p>
        </p:txBody>
      </p:sp>
      <p:pic>
        <p:nvPicPr>
          <p:cNvPr id="1028" name="Picture 4" descr="لمحة عامة عن التفكير المنظوم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6044"/>
            <a:ext cx="4583833" cy="583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75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127171670"/>
              </p:ext>
            </p:extLst>
          </p:nvPr>
        </p:nvGraphicFramePr>
        <p:xfrm>
          <a:off x="163773" y="876767"/>
          <a:ext cx="11614245" cy="5660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363556" y="127937"/>
            <a:ext cx="8871981" cy="769441"/>
          </a:xfrm>
          <a:prstGeom prst="rect">
            <a:avLst/>
          </a:prstGeom>
        </p:spPr>
        <p:txBody>
          <a:bodyPr wrap="none">
            <a:spAutoFit/>
          </a:bodyPr>
          <a:lstStyle/>
          <a:p>
            <a:pPr algn="ctr" rtl="1"/>
            <a:r>
              <a:rPr lang="ar-DZ" sz="4400" b="1" dirty="0">
                <a:solidFill>
                  <a:srgbClr val="FFFF00"/>
                </a:solidFill>
                <a:cs typeface="+mj-cs"/>
              </a:rPr>
              <a:t>حسب </a:t>
            </a:r>
            <a:r>
              <a:rPr lang="fr-FR" sz="4400" b="1" dirty="0" err="1">
                <a:solidFill>
                  <a:srgbClr val="FFFF00"/>
                </a:solidFill>
                <a:cs typeface="+mj-cs"/>
              </a:rPr>
              <a:t>maccoby</a:t>
            </a:r>
            <a:r>
              <a:rPr lang="fr-FR" sz="4400" b="1" dirty="0">
                <a:solidFill>
                  <a:srgbClr val="FFFF00"/>
                </a:solidFill>
                <a:cs typeface="+mj-cs"/>
              </a:rPr>
              <a:t> </a:t>
            </a:r>
            <a:r>
              <a:rPr lang="ar-DZ" sz="4400" b="1" dirty="0">
                <a:solidFill>
                  <a:srgbClr val="FFFF00"/>
                </a:solidFill>
                <a:cs typeface="+mj-cs"/>
              </a:rPr>
              <a:t> هناك ثلاث أنواع من الأنظمة </a:t>
            </a:r>
            <a:endParaRPr lang="fr-FR" sz="4400" b="1" dirty="0">
              <a:solidFill>
                <a:srgbClr val="FFFF00"/>
              </a:solidFill>
              <a:cs typeface="+mj-cs"/>
            </a:endParaRPr>
          </a:p>
        </p:txBody>
      </p:sp>
    </p:spTree>
    <p:extLst>
      <p:ext uri="{BB962C8B-B14F-4D97-AF65-F5344CB8AC3E}">
        <p14:creationId xmlns:p14="http://schemas.microsoft.com/office/powerpoint/2010/main" val="2785544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810512"/>
            <a:ext cx="12137408" cy="5365959"/>
          </a:xfrm>
        </p:spPr>
        <p:txBody>
          <a:bodyPr>
            <a:noAutofit/>
          </a:bodyPr>
          <a:lstStyle/>
          <a:p>
            <a:pPr algn="r" rtl="1"/>
            <a:r>
              <a:rPr lang="ar-DZ" sz="4200" b="1" dirty="0">
                <a:cs typeface="+mj-cs"/>
              </a:rPr>
              <a:t>القدرة على إدراك الترابط بين أجزاء النظام وعلاقتها </a:t>
            </a:r>
            <a:r>
              <a:rPr lang="ar-DZ" sz="4200" b="1" dirty="0" smtClean="0">
                <a:cs typeface="+mj-cs"/>
              </a:rPr>
              <a:t>ببعضها, </a:t>
            </a:r>
            <a:r>
              <a:rPr lang="ar-DZ" sz="4200" b="1" dirty="0">
                <a:cs typeface="+mj-cs"/>
              </a:rPr>
              <a:t>البعض، مما يساعد على تشخيص الأسباب الحقيقية لأي مشكلة,</a:t>
            </a:r>
          </a:p>
          <a:p>
            <a:pPr algn="r" rtl="1"/>
            <a:r>
              <a:rPr lang="ar-DZ" sz="4200" b="1" dirty="0">
                <a:cs typeface="+mj-cs"/>
              </a:rPr>
              <a:t>يسمح بتكريس مبدأ المشاركة (الأفراد/فرق العمل)في تحليل جذور المشكلات في المنظمة ,</a:t>
            </a:r>
          </a:p>
          <a:p>
            <a:pPr algn="r" rtl="1"/>
            <a:r>
              <a:rPr lang="ar-DZ" sz="4200" b="1" dirty="0">
                <a:cs typeface="+mj-cs"/>
              </a:rPr>
              <a:t>يساعد على تفعيل </a:t>
            </a:r>
            <a:r>
              <a:rPr lang="ar-DZ" sz="4200" b="1" dirty="0" err="1">
                <a:cs typeface="+mj-cs"/>
              </a:rPr>
              <a:t>الإتصال</a:t>
            </a:r>
            <a:r>
              <a:rPr lang="ar-DZ" sz="4200" b="1" dirty="0">
                <a:cs typeface="+mj-cs"/>
              </a:rPr>
              <a:t> بين القادة والمرؤوسين وتكريس التحاور,</a:t>
            </a:r>
          </a:p>
          <a:p>
            <a:pPr algn="just" rtl="1">
              <a:defRPr/>
            </a:pPr>
            <a:r>
              <a:rPr lang="ar-SA" sz="4200" b="1" dirty="0">
                <a:cs typeface="+mj-cs"/>
              </a:rPr>
              <a:t>اطار للتفكير الاستراتيجي وأسلوب لمجابهة تعقيدات البيئة</a:t>
            </a:r>
            <a:r>
              <a:rPr lang="ar-SA" sz="4200" b="1" dirty="0" smtClean="0">
                <a:cs typeface="+mj-cs"/>
              </a:rPr>
              <a:t>.</a:t>
            </a:r>
            <a:endParaRPr lang="ar-DZ" sz="4200" b="1" dirty="0" smtClean="0">
              <a:cs typeface="+mj-cs"/>
            </a:endParaRPr>
          </a:p>
          <a:p>
            <a:pPr marL="0" indent="0" algn="just" rtl="1">
              <a:buNone/>
              <a:defRPr/>
            </a:pPr>
            <a:r>
              <a:rPr lang="ar-SA" sz="4200" b="1" dirty="0" smtClean="0">
                <a:cs typeface="+mj-cs"/>
              </a:rPr>
              <a:t>طريقة </a:t>
            </a:r>
            <a:r>
              <a:rPr lang="ar-SA" sz="4200" b="1" dirty="0">
                <a:cs typeface="+mj-cs"/>
              </a:rPr>
              <a:t>للتعلم  واكتساب المعرفة.</a:t>
            </a:r>
          </a:p>
          <a:p>
            <a:pPr marL="0" indent="0" algn="r" rtl="1">
              <a:buNone/>
            </a:pPr>
            <a:endParaRPr lang="ar-DZ" sz="4200" b="1" dirty="0">
              <a:cs typeface="+mj-cs"/>
            </a:endParaRPr>
          </a:p>
          <a:p>
            <a:pPr algn="r" rtl="1"/>
            <a:endParaRPr lang="fr-FR" sz="4200" b="1" dirty="0">
              <a:cs typeface="+mj-cs"/>
            </a:endParaRPr>
          </a:p>
        </p:txBody>
      </p:sp>
      <p:sp>
        <p:nvSpPr>
          <p:cNvPr id="4" name="ZoneTexte 3"/>
          <p:cNvSpPr txBox="1"/>
          <p:nvPr/>
        </p:nvSpPr>
        <p:spPr>
          <a:xfrm>
            <a:off x="2715904" y="196177"/>
            <a:ext cx="5396320" cy="1015663"/>
          </a:xfrm>
          <a:prstGeom prst="rect">
            <a:avLst/>
          </a:prstGeom>
          <a:noFill/>
        </p:spPr>
        <p:txBody>
          <a:bodyPr wrap="square" rtlCol="0">
            <a:spAutoFit/>
          </a:bodyPr>
          <a:lstStyle/>
          <a:p>
            <a:pPr algn="ctr" rtl="1"/>
            <a:r>
              <a:rPr lang="ar-DZ" sz="6000" b="1" dirty="0">
                <a:solidFill>
                  <a:srgbClr val="FFFF00"/>
                </a:solidFill>
                <a:cs typeface="+mj-cs"/>
              </a:rPr>
              <a:t>أهمية تفكير النظم</a:t>
            </a:r>
            <a:endParaRPr lang="fr-FR" sz="6000" b="1" dirty="0">
              <a:solidFill>
                <a:srgbClr val="FFFF00"/>
              </a:solidFill>
              <a:cs typeface="+mj-cs"/>
            </a:endParaRPr>
          </a:p>
        </p:txBody>
      </p:sp>
    </p:spTree>
    <p:extLst>
      <p:ext uri="{BB962C8B-B14F-4D97-AF65-F5344CB8AC3E}">
        <p14:creationId xmlns:p14="http://schemas.microsoft.com/office/powerpoint/2010/main" val="182768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1821" y="-218940"/>
            <a:ext cx="11694016" cy="6677543"/>
          </a:xfrm>
        </p:spPr>
        <p:txBody>
          <a:bodyPr>
            <a:noAutofit/>
          </a:bodyPr>
          <a:lstStyle/>
          <a:p>
            <a:pPr algn="just" rtl="1"/>
            <a:r>
              <a:rPr lang="ar-DZ" sz="6200" b="1" dirty="0">
                <a:solidFill>
                  <a:srgbClr val="FFFF00"/>
                </a:solidFill>
              </a:rPr>
              <a:t>نقصد بصياغة </a:t>
            </a:r>
            <a:r>
              <a:rPr lang="ar-DZ" sz="6200" b="1" dirty="0" err="1">
                <a:solidFill>
                  <a:srgbClr val="FFFF00"/>
                </a:solidFill>
              </a:rPr>
              <a:t>الإستراتيجية</a:t>
            </a:r>
            <a:r>
              <a:rPr lang="ar-DZ" sz="6200" b="1" dirty="0">
                <a:solidFill>
                  <a:srgbClr val="FFFF00"/>
                </a:solidFill>
              </a:rPr>
              <a:t> </a:t>
            </a:r>
            <a:r>
              <a:rPr lang="ar-DZ" sz="6200" b="1" dirty="0"/>
              <a:t>وضع خطة طويلة الأجل لتمكين الإدارة العليا من إدارة الفرص والتهديدات ونقاط القوة والضعف بأسلوب فعال من أجل تحديد </a:t>
            </a:r>
            <a:r>
              <a:rPr lang="ar-DZ" sz="6200" b="1" dirty="0" err="1"/>
              <a:t>الإستراتيجيات</a:t>
            </a:r>
            <a:r>
              <a:rPr lang="ar-DZ" sz="6200" b="1" dirty="0"/>
              <a:t> المناسبة</a:t>
            </a:r>
            <a:r>
              <a:rPr lang="ar-DZ" sz="6200" b="1" dirty="0">
                <a:solidFill>
                  <a:srgbClr val="FFFF00"/>
                </a:solidFill>
              </a:rPr>
              <a:t>، وتتضمن عملية الصياغة </a:t>
            </a:r>
            <a:r>
              <a:rPr lang="ar-DZ" sz="6200" b="1" dirty="0" err="1">
                <a:solidFill>
                  <a:srgbClr val="FFFF00"/>
                </a:solidFill>
              </a:rPr>
              <a:t>الإستراتيجية</a:t>
            </a:r>
            <a:r>
              <a:rPr lang="ar-DZ" sz="6200" b="1" dirty="0">
                <a:solidFill>
                  <a:srgbClr val="FFFF00"/>
                </a:solidFill>
              </a:rPr>
              <a:t> التحديد الدقيق لكل من المجالات التالية : </a:t>
            </a:r>
            <a:endParaRPr lang="fr-FR" sz="6200" b="1" dirty="0"/>
          </a:p>
        </p:txBody>
      </p:sp>
    </p:spTree>
    <p:extLst>
      <p:ext uri="{BB962C8B-B14F-4D97-AF65-F5344CB8AC3E}">
        <p14:creationId xmlns:p14="http://schemas.microsoft.com/office/powerpoint/2010/main" val="437511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3081" y="1844824"/>
            <a:ext cx="11518710" cy="4752528"/>
          </a:xfrm>
        </p:spPr>
        <p:txBody>
          <a:bodyPr>
            <a:noAutofit/>
          </a:bodyPr>
          <a:lstStyle/>
          <a:p>
            <a:pPr algn="ctr" rtl="1"/>
            <a:r>
              <a:rPr lang="ar-DZ" sz="8000" b="1" dirty="0">
                <a:solidFill>
                  <a:srgbClr val="FF0000"/>
                </a:solidFill>
                <a:cs typeface="+mj-cs"/>
              </a:rPr>
              <a:t>ماهي المجالات التي </a:t>
            </a:r>
            <a:r>
              <a:rPr lang="ar-DZ" sz="8000" b="1" dirty="0" smtClean="0">
                <a:solidFill>
                  <a:srgbClr val="FF0000"/>
                </a:solidFill>
                <a:cs typeface="+mj-cs"/>
              </a:rPr>
              <a:t>يمسها تفكير </a:t>
            </a:r>
            <a:r>
              <a:rPr lang="ar-DZ" sz="8000" b="1" dirty="0">
                <a:solidFill>
                  <a:srgbClr val="FF0000"/>
                </a:solidFill>
                <a:cs typeface="+mj-cs"/>
              </a:rPr>
              <a:t>النظم </a:t>
            </a:r>
            <a:r>
              <a:rPr lang="ar-DZ" sz="8000" b="1" dirty="0" smtClean="0">
                <a:solidFill>
                  <a:srgbClr val="FF0000"/>
                </a:solidFill>
                <a:cs typeface="+mj-cs"/>
              </a:rPr>
              <a:t>وتستفيد من العمل به</a:t>
            </a:r>
            <a:endParaRPr lang="fr-FR" sz="8000" b="1" dirty="0">
              <a:solidFill>
                <a:srgbClr val="FF0000"/>
              </a:solidFill>
              <a:cs typeface="+mj-cs"/>
            </a:endParaRPr>
          </a:p>
        </p:txBody>
      </p:sp>
    </p:spTree>
    <p:extLst>
      <p:ext uri="{BB962C8B-B14F-4D97-AF65-F5344CB8AC3E}">
        <p14:creationId xmlns:p14="http://schemas.microsoft.com/office/powerpoint/2010/main" val="2107462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47528" y="260648"/>
            <a:ext cx="8280920" cy="6597352"/>
          </a:xfrm>
        </p:spPr>
        <p:txBody>
          <a:bodyPr>
            <a:noAutofit/>
          </a:bodyPr>
          <a:lstStyle/>
          <a:p>
            <a:pPr algn="ctr" rtl="1"/>
            <a:r>
              <a:rPr lang="ar-DZ" sz="8000" b="1" dirty="0">
                <a:solidFill>
                  <a:srgbClr val="FFFF00"/>
                </a:solidFill>
              </a:rPr>
              <a:t>العمليات ,</a:t>
            </a:r>
          </a:p>
          <a:p>
            <a:pPr algn="ctr" rtl="1"/>
            <a:r>
              <a:rPr lang="ar-DZ" sz="8000" b="1" dirty="0">
                <a:solidFill>
                  <a:srgbClr val="FFFF00"/>
                </a:solidFill>
              </a:rPr>
              <a:t>المساهمون,</a:t>
            </a:r>
          </a:p>
          <a:p>
            <a:pPr algn="ctr" rtl="1"/>
            <a:r>
              <a:rPr lang="ar-DZ" sz="8000" b="1" dirty="0">
                <a:solidFill>
                  <a:srgbClr val="FFFF00"/>
                </a:solidFill>
              </a:rPr>
              <a:t>التكنولوجيا,</a:t>
            </a:r>
          </a:p>
          <a:p>
            <a:pPr algn="ctr" rtl="1"/>
            <a:r>
              <a:rPr lang="ar-DZ" sz="8000" b="1" dirty="0">
                <a:solidFill>
                  <a:srgbClr val="FFFF00"/>
                </a:solidFill>
              </a:rPr>
              <a:t>الهيكل التنظيمي</a:t>
            </a:r>
          </a:p>
          <a:p>
            <a:pPr algn="ctr" rtl="1"/>
            <a:r>
              <a:rPr lang="ar-DZ" sz="8000" b="1" dirty="0">
                <a:solidFill>
                  <a:srgbClr val="FFFF00"/>
                </a:solidFill>
              </a:rPr>
              <a:t>المعلومات </a:t>
            </a:r>
            <a:endParaRPr lang="fr-FR" sz="8000" b="1" dirty="0">
              <a:solidFill>
                <a:srgbClr val="FFFF00"/>
              </a:solidFill>
            </a:endParaRPr>
          </a:p>
        </p:txBody>
      </p:sp>
    </p:spTree>
    <p:extLst>
      <p:ext uri="{BB962C8B-B14F-4D97-AF65-F5344CB8AC3E}">
        <p14:creationId xmlns:p14="http://schemas.microsoft.com/office/powerpoint/2010/main" val="1776001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710" y="518618"/>
            <a:ext cx="7055380" cy="1023583"/>
          </a:xfrm>
        </p:spPr>
        <p:txBody>
          <a:bodyPr>
            <a:noAutofit/>
          </a:bodyPr>
          <a:lstStyle/>
          <a:p>
            <a:pPr algn="ctr" rtl="1"/>
            <a:r>
              <a:rPr lang="ar-DZ" sz="7200" b="1" dirty="0">
                <a:solidFill>
                  <a:srgbClr val="FFFF00"/>
                </a:solidFill>
              </a:rPr>
              <a:t>الرؤية المستقبلية:</a:t>
            </a:r>
            <a:r>
              <a:rPr lang="fr-FR" sz="7200" b="1" dirty="0">
                <a:solidFill>
                  <a:srgbClr val="FFFF00"/>
                </a:solidFill>
              </a:rPr>
              <a:t/>
            </a:r>
            <a:br>
              <a:rPr lang="fr-FR" sz="7200" b="1" dirty="0">
                <a:solidFill>
                  <a:srgbClr val="FFFF00"/>
                </a:solidFill>
              </a:rPr>
            </a:br>
            <a:endParaRPr lang="fr-FR" sz="7200" b="1" dirty="0"/>
          </a:p>
        </p:txBody>
      </p:sp>
      <p:sp>
        <p:nvSpPr>
          <p:cNvPr id="3" name="Espace réservé du contenu 2"/>
          <p:cNvSpPr>
            <a:spLocks noGrp="1"/>
          </p:cNvSpPr>
          <p:nvPr>
            <p:ph idx="1"/>
          </p:nvPr>
        </p:nvSpPr>
        <p:spPr>
          <a:xfrm>
            <a:off x="272955" y="417393"/>
            <a:ext cx="11791665" cy="4591341"/>
          </a:xfrm>
        </p:spPr>
        <p:txBody>
          <a:bodyPr>
            <a:normAutofit/>
          </a:bodyPr>
          <a:lstStyle/>
          <a:p>
            <a:pPr algn="just" rtl="1"/>
            <a:r>
              <a:rPr lang="ar-DZ" sz="4400" b="1" dirty="0"/>
              <a:t>حسب </a:t>
            </a:r>
            <a:r>
              <a:rPr lang="fr-FR" sz="4400" b="1" dirty="0"/>
              <a:t>Maccoby2001</a:t>
            </a:r>
            <a:r>
              <a:rPr lang="ar-DZ" sz="4400" b="1" dirty="0"/>
              <a:t>: هي القدرة على استخدام كل من </a:t>
            </a:r>
            <a:r>
              <a:rPr lang="ar-DZ" sz="4400" b="1" dirty="0" err="1">
                <a:solidFill>
                  <a:schemeClr val="accent1"/>
                </a:solidFill>
              </a:rPr>
              <a:t>الإستشراف</a:t>
            </a:r>
            <a:r>
              <a:rPr lang="ar-DZ" sz="4400" b="1" dirty="0"/>
              <a:t> </a:t>
            </a:r>
            <a:r>
              <a:rPr lang="ar-DZ" sz="4400" b="1" dirty="0">
                <a:solidFill>
                  <a:srgbClr val="00B050"/>
                </a:solidFill>
              </a:rPr>
              <a:t>وتفكير النظم </a:t>
            </a:r>
            <a:r>
              <a:rPr lang="ar-DZ" sz="4400" b="1" dirty="0"/>
              <a:t>كعنصرين أساسيين من عناصر الذكاء </a:t>
            </a:r>
            <a:r>
              <a:rPr lang="ar-DZ" sz="4400" b="1" dirty="0" err="1"/>
              <a:t>الإستراتيجي</a:t>
            </a:r>
            <a:r>
              <a:rPr lang="ar-DZ" sz="4400" b="1" dirty="0"/>
              <a:t> لوضع تصميم مثالي للمنظمة فالتصور حسب رأيه ليس مجرد ركوب لموجة المستقبل وإنما توجيه مسارها والتحكم فيه</a:t>
            </a:r>
            <a:r>
              <a:rPr lang="ar-DZ" sz="4400" b="1" dirty="0" smtClean="0"/>
              <a:t>,</a:t>
            </a:r>
            <a:endParaRPr lang="ar-DZ" sz="4400" b="1" dirty="0"/>
          </a:p>
        </p:txBody>
      </p:sp>
      <p:sp>
        <p:nvSpPr>
          <p:cNvPr id="4" name="ZoneTexte 3"/>
          <p:cNvSpPr txBox="1"/>
          <p:nvPr/>
        </p:nvSpPr>
        <p:spPr>
          <a:xfrm>
            <a:off x="2570020" y="12587287"/>
            <a:ext cx="253741" cy="369332"/>
          </a:xfrm>
          <a:prstGeom prst="rect">
            <a:avLst/>
          </a:prstGeom>
          <a:noFill/>
        </p:spPr>
        <p:txBody>
          <a:bodyPr wrap="square" rtlCol="0">
            <a:spAutoFit/>
          </a:bodyPr>
          <a:lstStyle/>
          <a:p>
            <a:endParaRPr lang="fr-FR" dirty="0"/>
          </a:p>
        </p:txBody>
      </p:sp>
      <p:sp>
        <p:nvSpPr>
          <p:cNvPr id="5" name="ZoneTexte 4"/>
          <p:cNvSpPr txBox="1"/>
          <p:nvPr/>
        </p:nvSpPr>
        <p:spPr>
          <a:xfrm>
            <a:off x="3831344" y="10916940"/>
            <a:ext cx="8050012" cy="369332"/>
          </a:xfrm>
          <a:prstGeom prst="rect">
            <a:avLst/>
          </a:prstGeom>
          <a:noFill/>
        </p:spPr>
        <p:txBody>
          <a:bodyPr wrap="square" rtlCol="0">
            <a:spAutoFit/>
          </a:bodyPr>
          <a:lstStyle/>
          <a:p>
            <a:endParaRPr lang="fr-FR" dirty="0"/>
          </a:p>
        </p:txBody>
      </p:sp>
      <p:pic>
        <p:nvPicPr>
          <p:cNvPr id="1028" name="Picture 4" descr="كيف تكون الرؤية المستقبلية | Market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69" y="4449170"/>
            <a:ext cx="10775887" cy="220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9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6193" y="70104"/>
            <a:ext cx="10131425" cy="1456944"/>
          </a:xfrm>
        </p:spPr>
        <p:txBody>
          <a:bodyPr>
            <a:normAutofit/>
          </a:bodyPr>
          <a:lstStyle/>
          <a:p>
            <a:pPr algn="r" rtl="1"/>
            <a:r>
              <a:rPr lang="ar-DZ" sz="4800" b="1" dirty="0" smtClean="0">
                <a:solidFill>
                  <a:srgbClr val="FFFF00"/>
                </a:solidFill>
              </a:rPr>
              <a:t>مكونات الرؤية</a:t>
            </a:r>
            <a:endParaRPr lang="fr-FR" sz="4800" b="1" dirty="0">
              <a:solidFill>
                <a:srgbClr val="FFFF00"/>
              </a:solidFill>
            </a:endParaRPr>
          </a:p>
        </p:txBody>
      </p:sp>
      <p:sp>
        <p:nvSpPr>
          <p:cNvPr id="3" name="Espace réservé du contenu 2"/>
          <p:cNvSpPr>
            <a:spLocks noGrp="1"/>
          </p:cNvSpPr>
          <p:nvPr>
            <p:ph idx="1"/>
          </p:nvPr>
        </p:nvSpPr>
        <p:spPr>
          <a:xfrm>
            <a:off x="5843016" y="1234440"/>
            <a:ext cx="6025770" cy="5175503"/>
          </a:xfrm>
        </p:spPr>
        <p:txBody>
          <a:bodyPr>
            <a:noAutofit/>
          </a:bodyPr>
          <a:lstStyle/>
          <a:p>
            <a:pPr algn="r" rtl="1"/>
            <a:r>
              <a:rPr lang="ar-DZ" sz="3200" b="1" dirty="0"/>
              <a:t>تحديد الأهداف: الرؤية المستقبلية تساعد على تحديد أهداف طويلة الأجل تتوافق مع النتائج المرجوة.</a:t>
            </a:r>
          </a:p>
          <a:p>
            <a:pPr algn="r" rtl="1"/>
            <a:r>
              <a:rPr lang="ar-DZ" sz="3200" b="1" dirty="0"/>
              <a:t>توجيه الجهود: تعمل كبوصلة توجّه </a:t>
            </a:r>
            <a:r>
              <a:rPr lang="ar-DZ" sz="3200" b="1" dirty="0" smtClean="0"/>
              <a:t>القادة </a:t>
            </a:r>
            <a:r>
              <a:rPr lang="ar-DZ" sz="3200" b="1" dirty="0"/>
              <a:t>نحو اتجاه معين، مثل تحقيق هدف شركة لتصبح رائدة في مجال معين.</a:t>
            </a:r>
          </a:p>
          <a:p>
            <a:pPr algn="r" rtl="1"/>
            <a:r>
              <a:rPr lang="ar-DZ" sz="3200" b="1" dirty="0"/>
              <a:t>صياغة الخطط: من خلال وجود رؤية واضحة، </a:t>
            </a:r>
            <a:r>
              <a:rPr lang="ar-DZ" sz="3200" b="1" dirty="0" smtClean="0"/>
              <a:t>يلزم الأمر </a:t>
            </a:r>
            <a:r>
              <a:rPr lang="ar-DZ" sz="3200" b="1" dirty="0"/>
              <a:t>تحديد الخطوات اللازمة للعمل على تحقيق أهدافك</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17" y="1024128"/>
            <a:ext cx="5261991" cy="5266944"/>
          </a:xfrm>
          <a:prstGeom prst="rect">
            <a:avLst/>
          </a:prstGeom>
        </p:spPr>
      </p:pic>
    </p:spTree>
    <p:extLst>
      <p:ext uri="{BB962C8B-B14F-4D97-AF65-F5344CB8AC3E}">
        <p14:creationId xmlns:p14="http://schemas.microsoft.com/office/powerpoint/2010/main" val="2169803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1132129"/>
            <a:ext cx="10131425" cy="3649133"/>
          </a:xfrm>
        </p:spPr>
        <p:txBody>
          <a:bodyPr>
            <a:normAutofit/>
          </a:bodyPr>
          <a:lstStyle/>
          <a:p>
            <a:pPr algn="ctr" rtl="1"/>
            <a:r>
              <a:rPr lang="ar-DZ" sz="6600" b="1" dirty="0" smtClean="0">
                <a:solidFill>
                  <a:srgbClr val="FFFF00"/>
                </a:solidFill>
                <a:cs typeface="+mj-cs"/>
              </a:rPr>
              <a:t>فيما تكمن أهمية الرؤية المستقبلية؟</a:t>
            </a:r>
            <a:endParaRPr lang="fr-FR" sz="6600" b="1" dirty="0">
              <a:solidFill>
                <a:srgbClr val="FFFF00"/>
              </a:solidFill>
              <a:cs typeface="+mj-cs"/>
            </a:endParaRPr>
          </a:p>
        </p:txBody>
      </p:sp>
    </p:spTree>
    <p:extLst>
      <p:ext uri="{BB962C8B-B14F-4D97-AF65-F5344CB8AC3E}">
        <p14:creationId xmlns:p14="http://schemas.microsoft.com/office/powerpoint/2010/main" val="657046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90442" y="1916832"/>
            <a:ext cx="7593990" cy="3528392"/>
          </a:xfrm>
        </p:spPr>
        <p:txBody>
          <a:bodyPr>
            <a:noAutofit/>
          </a:bodyPr>
          <a:lstStyle/>
          <a:p>
            <a:pPr algn="ctr" rtl="1"/>
            <a:r>
              <a:rPr lang="ar-DZ" sz="7200" b="1" dirty="0">
                <a:solidFill>
                  <a:srgbClr val="FFFF00"/>
                </a:solidFill>
                <a:cs typeface="+mj-cs"/>
              </a:rPr>
              <a:t>ما هي أهم شروط الرؤية المستقبلية الناجحة؟</a:t>
            </a:r>
            <a:endParaRPr lang="fr-FR" sz="7200" b="1" dirty="0">
              <a:solidFill>
                <a:srgbClr val="FFFF00"/>
              </a:solidFill>
              <a:cs typeface="+mj-cs"/>
            </a:endParaRPr>
          </a:p>
        </p:txBody>
      </p:sp>
    </p:spTree>
    <p:extLst>
      <p:ext uri="{BB962C8B-B14F-4D97-AF65-F5344CB8AC3E}">
        <p14:creationId xmlns:p14="http://schemas.microsoft.com/office/powerpoint/2010/main" val="500844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4391" y="826317"/>
            <a:ext cx="8049666" cy="1368151"/>
          </a:xfrm>
        </p:spPr>
        <p:txBody>
          <a:bodyPr>
            <a:noAutofit/>
          </a:bodyPr>
          <a:lstStyle/>
          <a:p>
            <a:pPr marL="0" indent="0" algn="ctr" rtl="1">
              <a:buNone/>
            </a:pPr>
            <a:r>
              <a:rPr lang="ar-DZ" sz="8800" b="1" dirty="0">
                <a:solidFill>
                  <a:srgbClr val="FFFF00"/>
                </a:solidFill>
              </a:rPr>
              <a:t>الشـــراكة</a:t>
            </a:r>
          </a:p>
          <a:p>
            <a:pPr marL="0" indent="0" algn="r" rtl="1">
              <a:buNone/>
            </a:pPr>
            <a:endParaRPr lang="fr-FR" sz="8800" b="1" dirty="0">
              <a:solidFill>
                <a:srgbClr val="FFFF00"/>
              </a:solidFill>
            </a:endParaRPr>
          </a:p>
        </p:txBody>
      </p:sp>
      <p:pic>
        <p:nvPicPr>
          <p:cNvPr id="2050" name="Picture 2" descr="قواعد الشراكة التجارية بين طرفين - مقا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80799"/>
            <a:ext cx="5404513"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04716" y="1484784"/>
            <a:ext cx="11696132" cy="2492990"/>
          </a:xfrm>
          <a:prstGeom prst="rect">
            <a:avLst/>
          </a:prstGeom>
          <a:noFill/>
        </p:spPr>
        <p:txBody>
          <a:bodyPr wrap="square" rtlCol="0">
            <a:spAutoFit/>
          </a:bodyPr>
          <a:lstStyle/>
          <a:p>
            <a:pPr algn="just" rtl="1"/>
            <a:r>
              <a:rPr lang="ar-DZ" sz="6000" b="1" dirty="0">
                <a:cs typeface="+mj-cs"/>
              </a:rPr>
              <a:t>	</a:t>
            </a:r>
            <a:r>
              <a:rPr lang="ar-DZ" sz="4800" b="1" dirty="0">
                <a:cs typeface="+mj-cs"/>
              </a:rPr>
              <a:t>هي عقد أو </a:t>
            </a:r>
            <a:r>
              <a:rPr lang="ar-DZ" sz="4800" b="1" dirty="0" err="1">
                <a:cs typeface="+mj-cs"/>
              </a:rPr>
              <a:t>إلتزام</a:t>
            </a:r>
            <a:r>
              <a:rPr lang="ar-DZ" sz="4800" b="1" dirty="0">
                <a:cs typeface="+mj-cs"/>
              </a:rPr>
              <a:t> بين شركتين أو أكثر للمشاركة بالموارد بهدف تطوير مشروع مشترك أو أهداف متماثلة، حيث يجب أن تضيف الشراكة قيمة للمنظمة ورؤيتها,</a:t>
            </a:r>
          </a:p>
        </p:txBody>
      </p:sp>
      <p:sp>
        <p:nvSpPr>
          <p:cNvPr id="5" name="AutoShape 2" descr="قائمة بكافة منتجات شركة مايكروسوفت - وكيف تحقق الشركة أرباحها المادية"/>
          <p:cNvSpPr>
            <a:spLocks noChangeAspect="1" noChangeArrowheads="1"/>
          </p:cNvSpPr>
          <p:nvPr/>
        </p:nvSpPr>
        <p:spPr bwMode="auto">
          <a:xfrm>
            <a:off x="2135560" y="5445225"/>
            <a:ext cx="936104" cy="9361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descr="شراكة لمدة عشر سنوات بين مايكروسوفت وياهو في البحث عبر الإنترنت – DW –  2009/7/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44" y="3988285"/>
            <a:ext cx="5085165" cy="25574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شراكة لمدة عشر سنوات بين مايكروسوفت وياهو في البحث عبر الإنترنت – DW –  2009/7/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009" y="3766784"/>
            <a:ext cx="3769532" cy="3000498"/>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courbée vers le bas 17"/>
          <p:cNvSpPr/>
          <p:nvPr/>
        </p:nvSpPr>
        <p:spPr>
          <a:xfrm>
            <a:off x="5431809" y="4312693"/>
            <a:ext cx="2743200" cy="1610436"/>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886485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8" descr="‫تقرير: لهذا استحوذت عملاق البرمجيات مايكروسوفت على Linkedin - التقنية بلا  حدود‬‎"/>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41825" y="2337593"/>
            <a:ext cx="3009853"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مايكروسوفت” تستحوذ على الشركة المطورة للعبة Minecraft - بوابة أفريقيا  الإخباري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119" y="4272911"/>
            <a:ext cx="4414605" cy="20794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مايكروسوفت تستحوذ على شركة Xoxco للذكاء الاصطناعى | الزهرة إنف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061" y="2414078"/>
            <a:ext cx="3540456"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مايكروسوفت تستحوذ على نوكيا - اسلام تايم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0986" y="2364889"/>
            <a:ext cx="3430184"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مايكروسوفت.. تاريخ من الاستحواذات الملياري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33" y="4142844"/>
            <a:ext cx="6214328" cy="22095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قائمة بكافة منتجات شركة مايكروسوفت - وكيف تحقق الشركة أرباحها المادي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587" y="259307"/>
            <a:ext cx="10126639" cy="20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06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842" y="663975"/>
            <a:ext cx="11627892" cy="5843742"/>
          </a:xfrm>
        </p:spPr>
        <p:txBody>
          <a:bodyPr>
            <a:noAutofit/>
          </a:bodyPr>
          <a:lstStyle/>
          <a:p>
            <a:pPr marL="0" indent="0" algn="r" rtl="1">
              <a:buNone/>
            </a:pPr>
            <a:r>
              <a:rPr lang="ar-DZ" sz="4400" b="1" dirty="0"/>
              <a:t>              </a:t>
            </a:r>
            <a:r>
              <a:rPr lang="ar-DZ" sz="5400" b="1" dirty="0">
                <a:solidFill>
                  <a:srgbClr val="FFFF00"/>
                </a:solidFill>
              </a:rPr>
              <a:t>دوافع اللجوء للشراكة:</a:t>
            </a:r>
          </a:p>
          <a:p>
            <a:pPr algn="r" rtl="1"/>
            <a:r>
              <a:rPr lang="ar-DZ" sz="4400" b="1" dirty="0"/>
              <a:t>الرغبة في دخول أسواق جديدة,</a:t>
            </a:r>
          </a:p>
          <a:p>
            <a:pPr algn="r" rtl="1"/>
            <a:r>
              <a:rPr lang="ar-DZ" sz="4400" b="1" dirty="0"/>
              <a:t>دوافع مرتبطة بمنتج جديد ,</a:t>
            </a:r>
          </a:p>
          <a:p>
            <a:pPr algn="r" rtl="1"/>
            <a:r>
              <a:rPr lang="ar-DZ" sz="4400" b="1" dirty="0"/>
              <a:t>دوافع مرتبطة بالتكنولوجيا,</a:t>
            </a:r>
          </a:p>
          <a:p>
            <a:pPr algn="r" rtl="1"/>
            <a:r>
              <a:rPr lang="ar-DZ" sz="4400" b="1" dirty="0"/>
              <a:t>دوافع مرتبطة بندرة الموارد ,</a:t>
            </a:r>
          </a:p>
          <a:p>
            <a:pPr algn="r" rtl="1"/>
            <a:r>
              <a:rPr lang="ar-DZ" sz="4400" b="1" dirty="0"/>
              <a:t>دوافع مرتبطة بتعزيز مهارات التعلم </a:t>
            </a:r>
          </a:p>
          <a:p>
            <a:pPr algn="r" rtl="1"/>
            <a:r>
              <a:rPr lang="ar-DZ" sz="6600" b="1" dirty="0" smtClean="0">
                <a:solidFill>
                  <a:schemeClr val="bg1"/>
                </a:solidFill>
                <a:cs typeface="+mj-cs"/>
              </a:rPr>
              <a:t>العلاقة بين الشراكة ونقاط القوة؟؟؟؟؟؟؟</a:t>
            </a:r>
            <a:endParaRPr lang="ar-DZ" sz="6600" b="1" dirty="0">
              <a:solidFill>
                <a:schemeClr val="bg1"/>
              </a:solidFill>
              <a:cs typeface="+mj-cs"/>
            </a:endParaRPr>
          </a:p>
          <a:p>
            <a:pPr algn="r" rtl="1"/>
            <a:endParaRPr lang="ar-DZ" sz="4400" b="1" dirty="0"/>
          </a:p>
          <a:p>
            <a:pPr algn="r" rtl="1"/>
            <a:endParaRPr lang="fr-FR" sz="4400" b="1" dirty="0"/>
          </a:p>
        </p:txBody>
      </p:sp>
    </p:spTree>
    <p:extLst>
      <p:ext uri="{BB962C8B-B14F-4D97-AF65-F5344CB8AC3E}">
        <p14:creationId xmlns:p14="http://schemas.microsoft.com/office/powerpoint/2010/main" val="31931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1" y="2322575"/>
            <a:ext cx="10131425" cy="1408177"/>
          </a:xfrm>
        </p:spPr>
        <p:txBody>
          <a:bodyPr>
            <a:normAutofit/>
          </a:bodyPr>
          <a:lstStyle/>
          <a:p>
            <a:pPr algn="ctr" rtl="1"/>
            <a:r>
              <a:rPr lang="ar-DZ" sz="5400" b="1" dirty="0" smtClean="0">
                <a:solidFill>
                  <a:srgbClr val="FFFF00"/>
                </a:solidFill>
              </a:rPr>
              <a:t>سيرورة وآلية عمل الشراكة</a:t>
            </a:r>
            <a:endParaRPr lang="fr-FR" sz="5400" b="1" dirty="0">
              <a:solidFill>
                <a:srgbClr val="FFFF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5506630"/>
              </p:ext>
            </p:extLst>
          </p:nvPr>
        </p:nvGraphicFramePr>
        <p:xfrm>
          <a:off x="685800" y="2836482"/>
          <a:ext cx="10131425" cy="3646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68" y="147664"/>
            <a:ext cx="3968496" cy="1854872"/>
          </a:xfrm>
          <a:prstGeom prst="rect">
            <a:avLst/>
          </a:prstGeom>
          <a:solidFill>
            <a:srgbClr val="00FF00"/>
          </a:solidFill>
        </p:spPr>
      </p:pic>
      <p:sp>
        <p:nvSpPr>
          <p:cNvPr id="6" name="ZoneTexte 5"/>
          <p:cNvSpPr txBox="1"/>
          <p:nvPr/>
        </p:nvSpPr>
        <p:spPr>
          <a:xfrm>
            <a:off x="4407408" y="182286"/>
            <a:ext cx="5184648" cy="1107996"/>
          </a:xfrm>
          <a:prstGeom prst="rect">
            <a:avLst/>
          </a:prstGeom>
          <a:solidFill>
            <a:srgbClr val="00FF00"/>
          </a:solidFill>
        </p:spPr>
        <p:txBody>
          <a:bodyPr wrap="square" rtlCol="0">
            <a:spAutoFit/>
          </a:bodyPr>
          <a:lstStyle/>
          <a:p>
            <a:pPr algn="r" rtl="1"/>
            <a:r>
              <a:rPr lang="ar-DZ" sz="6600" b="1" dirty="0" smtClean="0"/>
              <a:t>علاقة تكاملية</a:t>
            </a:r>
            <a:endParaRPr lang="fr-FR" sz="6600" b="1" dirty="0"/>
          </a:p>
        </p:txBody>
      </p:sp>
    </p:spTree>
    <p:extLst>
      <p:ext uri="{BB962C8B-B14F-4D97-AF65-F5344CB8AC3E}">
        <p14:creationId xmlns:p14="http://schemas.microsoft.com/office/powerpoint/2010/main" val="231300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03512" y="116631"/>
            <a:ext cx="10273840" cy="6000833"/>
          </a:xfrm>
          <a:solidFill>
            <a:schemeClr val="accent1">
              <a:lumMod val="75000"/>
            </a:schemeClr>
          </a:solidFill>
          <a:ln>
            <a:solidFill>
              <a:schemeClr val="accent1"/>
            </a:solidFill>
          </a:ln>
        </p:spPr>
        <p:style>
          <a:lnRef idx="1">
            <a:schemeClr val="dk1"/>
          </a:lnRef>
          <a:fillRef idx="2">
            <a:schemeClr val="dk1"/>
          </a:fillRef>
          <a:effectRef idx="1">
            <a:schemeClr val="dk1"/>
          </a:effectRef>
          <a:fontRef idx="minor">
            <a:schemeClr val="dk1"/>
          </a:fontRef>
        </p:style>
        <p:txBody>
          <a:bodyPr>
            <a:normAutofit/>
          </a:bodyPr>
          <a:lstStyle/>
          <a:p>
            <a:pPr algn="r" rtl="1"/>
            <a:endParaRPr lang="fr-FR" sz="4800" dirty="0" smtClean="0">
              <a:solidFill>
                <a:schemeClr val="bg1"/>
              </a:solidFill>
            </a:endParaRPr>
          </a:p>
          <a:p>
            <a:pPr algn="r" rtl="1"/>
            <a:endParaRPr lang="ar-DZ" sz="4800" dirty="0">
              <a:solidFill>
                <a:schemeClr val="bg1"/>
              </a:solidFill>
            </a:endParaRPr>
          </a:p>
          <a:p>
            <a:pPr algn="r" rtl="1"/>
            <a:r>
              <a:rPr lang="ar-DZ" sz="9600" dirty="0">
                <a:solidFill>
                  <a:schemeClr val="bg1"/>
                </a:solidFill>
              </a:rPr>
              <a:t>1/ </a:t>
            </a:r>
            <a:r>
              <a:rPr lang="ar-DZ" sz="9600" b="1" dirty="0" smtClean="0">
                <a:solidFill>
                  <a:schemeClr val="bg1"/>
                </a:solidFill>
              </a:rPr>
              <a:t>تحديد </a:t>
            </a:r>
            <a:endParaRPr lang="fr-FR" sz="9600" b="1"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116632"/>
            <a:ext cx="7237029" cy="6000832"/>
          </a:xfrm>
          <a:prstGeom prst="rect">
            <a:avLst/>
          </a:prstGeom>
        </p:spPr>
      </p:pic>
    </p:spTree>
    <p:extLst>
      <p:ext uri="{BB962C8B-B14F-4D97-AF65-F5344CB8AC3E}">
        <p14:creationId xmlns:p14="http://schemas.microsoft.com/office/powerpoint/2010/main" val="2609966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6304" y="731520"/>
            <a:ext cx="11896343" cy="5769865"/>
          </a:xfrm>
        </p:spPr>
        <p:txBody>
          <a:bodyPr>
            <a:noAutofit/>
          </a:bodyPr>
          <a:lstStyle/>
          <a:p>
            <a:pPr algn="just" rtl="1"/>
            <a:r>
              <a:rPr lang="ar-DZ" sz="4800" b="1" dirty="0"/>
              <a:t>تحديد نقاط القوة: تبدأ الشراكة الناجحة بتحديد وتحليل نقاط القوة الداخلية لكل طرف، مثل المهارات، الموارد، الخبرات، أو قاعدة العملاء.</a:t>
            </a:r>
          </a:p>
          <a:p>
            <a:pPr algn="just" rtl="1"/>
            <a:r>
              <a:rPr lang="ar-DZ" sz="4800" b="1" dirty="0"/>
              <a:t>استراتيجية التكامل: يتم دمج نقاط القوة هذه للاستفادة منها بشكل استراتيجي. على سبيل المثال، يمكن لشريك أن يمتلك خبرة تقنية بينما يمتلك الآخر قاعدة عملاء واسعة، ويتم دمج ذلك في شراكة لابتكار منتج جديد يخدم هذا العملاء</a:t>
            </a:r>
            <a:r>
              <a:rPr lang="ar-DZ" sz="4800" b="1" dirty="0" smtClean="0"/>
              <a:t>.</a:t>
            </a:r>
            <a:endParaRPr lang="ar-DZ" sz="4800" b="1" dirty="0"/>
          </a:p>
        </p:txBody>
      </p:sp>
    </p:spTree>
    <p:extLst>
      <p:ext uri="{BB962C8B-B14F-4D97-AF65-F5344CB8AC3E}">
        <p14:creationId xmlns:p14="http://schemas.microsoft.com/office/powerpoint/2010/main" val="2985216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1" y="2142067"/>
            <a:ext cx="11622024" cy="2795693"/>
          </a:xfrm>
        </p:spPr>
        <p:txBody>
          <a:bodyPr>
            <a:noAutofit/>
          </a:bodyPr>
          <a:lstStyle/>
          <a:p>
            <a:pPr algn="just" rtl="1"/>
            <a:r>
              <a:rPr lang="ar-DZ" sz="4400" b="1" dirty="0"/>
              <a:t>تغطية نقاط الضعف: الشراكة تُمكّن الأطراف من تغطية نقاط الضعف لدى الطرف الآخر. فبدلًا من أن يكون ضعف أحد الأطراف عائقًا، يصبح فرصة للاستفادة من قوة الشريك.</a:t>
            </a:r>
          </a:p>
          <a:p>
            <a:pPr algn="just" rtl="1"/>
            <a:r>
              <a:rPr lang="ar-DZ" sz="4400" b="1" dirty="0"/>
              <a:t>التعاون المشترك: تتطلب الشراكة الناجحة ثقافة الحوار المفتوح، الثقة المتبادلة، والتعاون لتجاوز التحديات المشتركة، سواء كانت تقنية، تشغيلية، أو حتى مالية.</a:t>
            </a:r>
          </a:p>
          <a:p>
            <a:pPr algn="just" rtl="1"/>
            <a:r>
              <a:rPr lang="ar-DZ" sz="4400" b="1" dirty="0"/>
              <a:t>تحقيق النمو: من خلال توحيد الجهود والموارد، تحقق الشراكة نموًا أكبر وميزة تنافسية قوية يصعب تحقيقها بشكل فردي، مما يؤدي إلى نجاح أكبر وأهداف أكثر طموحً</a:t>
            </a:r>
          </a:p>
        </p:txBody>
      </p:sp>
    </p:spTree>
    <p:extLst>
      <p:ext uri="{BB962C8B-B14F-4D97-AF65-F5344CB8AC3E}">
        <p14:creationId xmlns:p14="http://schemas.microsoft.com/office/powerpoint/2010/main" val="1454113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2137" y="393361"/>
            <a:ext cx="11450472" cy="6059766"/>
          </a:xfrm>
        </p:spPr>
        <p:txBody>
          <a:bodyPr>
            <a:noAutofit/>
          </a:bodyPr>
          <a:lstStyle/>
          <a:p>
            <a:pPr marL="0" indent="0" algn="just" rtl="1">
              <a:buNone/>
            </a:pPr>
            <a:r>
              <a:rPr lang="ar-DZ" sz="6000" b="1" dirty="0">
                <a:solidFill>
                  <a:srgbClr val="FF0000"/>
                </a:solidFill>
                <a:cs typeface="+mj-cs"/>
              </a:rPr>
              <a:t>                    أهميتها: </a:t>
            </a:r>
          </a:p>
          <a:p>
            <a:pPr marL="457200" indent="-457200" algn="just" rtl="1">
              <a:buFont typeface="Arial" panose="020B0604020202020204" pitchFamily="34" charset="0"/>
              <a:buChar char="•"/>
            </a:pPr>
            <a:r>
              <a:rPr lang="ar-DZ" sz="4800" b="1" dirty="0">
                <a:cs typeface="+mj-cs"/>
              </a:rPr>
              <a:t>فرصة لتبادل الخبرات والتجارب,</a:t>
            </a:r>
          </a:p>
          <a:p>
            <a:pPr marL="457200" indent="-457200" algn="just" rtl="1">
              <a:buFont typeface="Arial" panose="020B0604020202020204" pitchFamily="34" charset="0"/>
              <a:buChar char="•"/>
            </a:pPr>
            <a:r>
              <a:rPr lang="ar-DZ" sz="4800" b="1" dirty="0">
                <a:cs typeface="+mj-cs"/>
              </a:rPr>
              <a:t>توفير المجال للمشاركة في استغلال الموارد النادرة,</a:t>
            </a:r>
          </a:p>
          <a:p>
            <a:pPr marL="457200" indent="-457200" algn="just" rtl="1">
              <a:buFont typeface="Arial" panose="020B0604020202020204" pitchFamily="34" charset="0"/>
              <a:buChar char="•"/>
            </a:pPr>
            <a:r>
              <a:rPr lang="ar-DZ" sz="4800" b="1" dirty="0">
                <a:cs typeface="+mj-cs"/>
              </a:rPr>
              <a:t>إشباع أفضل لحاجات الزبائن,</a:t>
            </a:r>
          </a:p>
          <a:p>
            <a:pPr marL="457200" indent="-457200" algn="just" rtl="1">
              <a:buFont typeface="Arial" panose="020B0604020202020204" pitchFamily="34" charset="0"/>
              <a:buChar char="•"/>
            </a:pPr>
            <a:r>
              <a:rPr lang="ar-DZ" sz="4800" b="1" dirty="0">
                <a:cs typeface="+mj-cs"/>
              </a:rPr>
              <a:t>الحصول على تكنولوجيا جديدة,</a:t>
            </a:r>
          </a:p>
          <a:p>
            <a:pPr marL="457200" indent="-457200" algn="just" rtl="1">
              <a:buFont typeface="Arial" panose="020B0604020202020204" pitchFamily="34" charset="0"/>
              <a:buChar char="•"/>
            </a:pPr>
            <a:r>
              <a:rPr lang="ar-DZ" sz="4800" b="1" dirty="0">
                <a:cs typeface="+mj-cs"/>
              </a:rPr>
              <a:t>الحصول على فرص لتوسيع </a:t>
            </a:r>
            <a:r>
              <a:rPr lang="ar-DZ" sz="4800" b="1" dirty="0" smtClean="0">
                <a:cs typeface="+mj-cs"/>
              </a:rPr>
              <a:t>الأسواق</a:t>
            </a:r>
            <a:endParaRPr lang="ar-DZ" sz="4800" b="1" dirty="0">
              <a:cs typeface="+mj-cs"/>
            </a:endParaRPr>
          </a:p>
          <a:p>
            <a:pPr marL="457200" indent="-457200" algn="just" rtl="1">
              <a:buFont typeface="Arial" panose="020B0604020202020204" pitchFamily="34" charset="0"/>
              <a:buChar char="•"/>
            </a:pPr>
            <a:r>
              <a:rPr lang="ar-DZ" sz="4800" b="1" dirty="0">
                <a:cs typeface="+mj-cs"/>
              </a:rPr>
              <a:t>المساهمة في تقليل المخاطر </a:t>
            </a:r>
            <a:r>
              <a:rPr lang="ar-DZ" sz="4800" b="1" dirty="0" smtClean="0">
                <a:cs typeface="+mj-cs"/>
              </a:rPr>
              <a:t>المالية</a:t>
            </a:r>
            <a:endParaRPr lang="fr-FR" sz="4800" dirty="0">
              <a:cs typeface="+mj-cs"/>
            </a:endParaRPr>
          </a:p>
        </p:txBody>
      </p:sp>
    </p:spTree>
    <p:extLst>
      <p:ext uri="{BB962C8B-B14F-4D97-AF65-F5344CB8AC3E}">
        <p14:creationId xmlns:p14="http://schemas.microsoft.com/office/powerpoint/2010/main" val="2126950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421" y="1111224"/>
            <a:ext cx="11764369" cy="4195481"/>
          </a:xfrm>
        </p:spPr>
        <p:txBody>
          <a:bodyPr>
            <a:normAutofit/>
          </a:bodyPr>
          <a:lstStyle/>
          <a:p>
            <a:pPr algn="ctr" rtl="1"/>
            <a:r>
              <a:rPr lang="ar-DZ" sz="6600" b="1" dirty="0">
                <a:solidFill>
                  <a:srgbClr val="FF0000"/>
                </a:solidFill>
              </a:rPr>
              <a:t>ماهي عوامل نجاح التحالفات </a:t>
            </a:r>
            <a:r>
              <a:rPr lang="ar-DZ" sz="6600" b="1" dirty="0" err="1">
                <a:solidFill>
                  <a:srgbClr val="FF0000"/>
                </a:solidFill>
              </a:rPr>
              <a:t>الإستراتيجية</a:t>
            </a:r>
            <a:r>
              <a:rPr lang="ar-DZ" sz="6600" b="1" dirty="0">
                <a:solidFill>
                  <a:srgbClr val="FF0000"/>
                </a:solidFill>
              </a:rPr>
              <a:t> (الشراكة)؟</a:t>
            </a:r>
            <a:endParaRPr lang="fr-FR" sz="6600" b="1" dirty="0">
              <a:solidFill>
                <a:srgbClr val="FF0000"/>
              </a:solidFill>
            </a:endParaRPr>
          </a:p>
        </p:txBody>
      </p:sp>
    </p:spTree>
    <p:extLst>
      <p:ext uri="{BB962C8B-B14F-4D97-AF65-F5344CB8AC3E}">
        <p14:creationId xmlns:p14="http://schemas.microsoft.com/office/powerpoint/2010/main" val="1324357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071" y="1897816"/>
            <a:ext cx="11477767" cy="4771545"/>
          </a:xfrm>
        </p:spPr>
        <p:txBody>
          <a:bodyPr>
            <a:noAutofit/>
          </a:bodyPr>
          <a:lstStyle/>
          <a:p>
            <a:pPr algn="just" rtl="1"/>
            <a:r>
              <a:rPr lang="ar-SA" sz="4000" b="1" dirty="0">
                <a:cs typeface="+mj-cs"/>
              </a:rPr>
              <a:t>تعكس الدافعية كأحد عناصر الذكاء الاستراتيجي قدرة القائد على دفع وتحفيز الافراد </a:t>
            </a:r>
            <a:r>
              <a:rPr lang="ar-DZ" sz="4000" b="1" dirty="0">
                <a:cs typeface="+mj-cs"/>
              </a:rPr>
              <a:t>ل</a:t>
            </a:r>
            <a:r>
              <a:rPr lang="ar-SA" sz="4000" b="1" dirty="0" err="1">
                <a:cs typeface="+mj-cs"/>
              </a:rPr>
              <a:t>لايمان</a:t>
            </a:r>
            <a:r>
              <a:rPr lang="ar-SA" sz="4000" b="1" dirty="0">
                <a:cs typeface="+mj-cs"/>
              </a:rPr>
              <a:t> بهدف عام  يجمعهم تنفيذه. </a:t>
            </a:r>
            <a:endParaRPr lang="ar-DZ" sz="4000" b="1" dirty="0">
              <a:cs typeface="+mj-cs"/>
            </a:endParaRPr>
          </a:p>
          <a:p>
            <a:pPr algn="just" rtl="1"/>
            <a:r>
              <a:rPr lang="ar-DZ" sz="4000" b="1" dirty="0">
                <a:cs typeface="+mj-cs"/>
              </a:rPr>
              <a:t>حسب </a:t>
            </a:r>
            <a:r>
              <a:rPr lang="fr-FR" sz="4000" b="1" dirty="0" err="1">
                <a:cs typeface="+mj-cs"/>
              </a:rPr>
              <a:t>maccoby</a:t>
            </a:r>
            <a:r>
              <a:rPr lang="ar-DZ" sz="4000" b="1" dirty="0">
                <a:cs typeface="+mj-cs"/>
              </a:rPr>
              <a:t>  2001 تمثل قدرة القائد على جعل الأفراد يرغبون بتبني هدف مشترك لتنفيذ رؤية المنظمة ، وذلك </a:t>
            </a:r>
            <a:r>
              <a:rPr lang="ar-DZ" sz="4000" b="1" dirty="0" err="1">
                <a:cs typeface="+mj-cs"/>
              </a:rPr>
              <a:t>بناءا</a:t>
            </a:r>
            <a:r>
              <a:rPr lang="ar-DZ" sz="4000" b="1" dirty="0">
                <a:cs typeface="+mj-cs"/>
              </a:rPr>
              <a:t> على </a:t>
            </a:r>
            <a:r>
              <a:rPr lang="ar-DZ" sz="4000" b="1" dirty="0" err="1">
                <a:cs typeface="+mj-cs"/>
              </a:rPr>
              <a:t>الإستماع</a:t>
            </a:r>
            <a:r>
              <a:rPr lang="ar-DZ" sz="4000" b="1" dirty="0">
                <a:cs typeface="+mj-cs"/>
              </a:rPr>
              <a:t> لهم والقدرة على التواصل معهم بطريقة ملهمة,</a:t>
            </a:r>
          </a:p>
          <a:p>
            <a:pPr algn="just" rtl="1"/>
            <a:r>
              <a:rPr lang="ar-DZ" sz="4000" b="1" dirty="0">
                <a:cs typeface="+mj-cs"/>
              </a:rPr>
              <a:t>أداة فعالة في تحقيق أهداف منظمات الأعمال من خلال تأثيرها في تحفيز وتوجيه الأفراد وحثهم على تحقيق أهداف المنظمة,</a:t>
            </a:r>
            <a:endParaRPr lang="ar-SA" sz="4000" b="1" dirty="0">
              <a:cs typeface="+mj-cs"/>
            </a:endParaRPr>
          </a:p>
          <a:p>
            <a:pPr algn="just" rtl="1"/>
            <a:endParaRPr lang="fr-FR" sz="4000" b="1" dirty="0">
              <a:cs typeface="+mj-cs"/>
            </a:endParaRPr>
          </a:p>
        </p:txBody>
      </p:sp>
      <p:sp>
        <p:nvSpPr>
          <p:cNvPr id="4" name="ZoneTexte 3"/>
          <p:cNvSpPr txBox="1"/>
          <p:nvPr/>
        </p:nvSpPr>
        <p:spPr>
          <a:xfrm>
            <a:off x="1943474" y="2173437"/>
            <a:ext cx="894305" cy="369332"/>
          </a:xfrm>
          <a:prstGeom prst="rect">
            <a:avLst/>
          </a:prstGeom>
          <a:noFill/>
        </p:spPr>
        <p:txBody>
          <a:bodyPr wrap="square" rtlCol="0">
            <a:spAutoFit/>
          </a:bodyPr>
          <a:lstStyle/>
          <a:p>
            <a:pPr algn="r" rtl="1"/>
            <a:endParaRPr lang="fr-FR" dirty="0"/>
          </a:p>
        </p:txBody>
      </p:sp>
      <p:pic>
        <p:nvPicPr>
          <p:cNvPr id="2050" name="Picture 2" descr="نظريات الدافعية وخصائصها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7" y="44625"/>
            <a:ext cx="3814771"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799855" y="274296"/>
            <a:ext cx="7005457" cy="1015663"/>
          </a:xfrm>
          <a:prstGeom prst="rect">
            <a:avLst/>
          </a:prstGeom>
          <a:noFill/>
        </p:spPr>
        <p:txBody>
          <a:bodyPr wrap="square" rtlCol="0">
            <a:spAutoFit/>
          </a:bodyPr>
          <a:lstStyle/>
          <a:p>
            <a:pPr algn="r" rtl="1"/>
            <a:r>
              <a:rPr lang="ar-DZ" sz="6000" b="1" dirty="0" smtClean="0">
                <a:solidFill>
                  <a:srgbClr val="FFFF00"/>
                </a:solidFill>
                <a:cs typeface="+mj-cs"/>
              </a:rPr>
              <a:t> الدافعية </a:t>
            </a:r>
            <a:r>
              <a:rPr lang="ar-DZ" sz="6000" b="1" dirty="0">
                <a:solidFill>
                  <a:srgbClr val="FFFF00"/>
                </a:solidFill>
                <a:cs typeface="+mj-cs"/>
              </a:rPr>
              <a:t>(التحفيز)</a:t>
            </a:r>
            <a:endParaRPr lang="fr-FR" sz="6000" b="1" dirty="0">
              <a:solidFill>
                <a:srgbClr val="FFFF00"/>
              </a:solidFill>
              <a:cs typeface="+mj-cs"/>
            </a:endParaRPr>
          </a:p>
        </p:txBody>
      </p:sp>
    </p:spTree>
    <p:extLst>
      <p:ext uri="{BB962C8B-B14F-4D97-AF65-F5344CB8AC3E}">
        <p14:creationId xmlns:p14="http://schemas.microsoft.com/office/powerpoint/2010/main" val="28890601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990048742"/>
              </p:ext>
            </p:extLst>
          </p:nvPr>
        </p:nvGraphicFramePr>
        <p:xfrm>
          <a:off x="655093" y="545912"/>
          <a:ext cx="10972800" cy="58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847528" y="4089266"/>
            <a:ext cx="2808312" cy="707886"/>
          </a:xfrm>
          <a:prstGeom prst="rect">
            <a:avLst/>
          </a:prstGeom>
          <a:noFill/>
        </p:spPr>
        <p:txBody>
          <a:bodyPr wrap="square" rtlCol="0">
            <a:spAutoFit/>
          </a:bodyPr>
          <a:lstStyle/>
          <a:p>
            <a:pPr algn="ctr" rtl="1"/>
            <a:r>
              <a:rPr lang="ar-DZ" sz="4000" b="1" dirty="0">
                <a:solidFill>
                  <a:srgbClr val="FF0000"/>
                </a:solidFill>
              </a:rPr>
              <a:t>عناصر الدافعية</a:t>
            </a:r>
            <a:endParaRPr lang="fr-FR" sz="4000" b="1" dirty="0">
              <a:solidFill>
                <a:srgbClr val="FF0000"/>
              </a:solidFill>
            </a:endParaRPr>
          </a:p>
        </p:txBody>
      </p:sp>
    </p:spTree>
    <p:extLst>
      <p:ext uri="{BB962C8B-B14F-4D97-AF65-F5344CB8AC3E}">
        <p14:creationId xmlns:p14="http://schemas.microsoft.com/office/powerpoint/2010/main" val="460917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595313"/>
            <a:ext cx="11608795" cy="6123431"/>
          </a:xfrm>
          <a:solidFill>
            <a:srgbClr val="00FF00"/>
          </a:solidFill>
        </p:spPr>
        <p:txBody>
          <a:bodyPr>
            <a:noAutofit/>
          </a:bodyPr>
          <a:lstStyle/>
          <a:p>
            <a:pPr algn="just" rtl="1"/>
            <a:r>
              <a:rPr lang="ar-DZ" sz="6600" b="1" dirty="0" smtClean="0">
                <a:solidFill>
                  <a:schemeClr val="bg1"/>
                </a:solidFill>
                <a:cs typeface="+mj-cs"/>
              </a:rPr>
              <a:t>الدافعية هي القوة </a:t>
            </a:r>
            <a:r>
              <a:rPr lang="ar-DZ" sz="6600" b="1" dirty="0">
                <a:solidFill>
                  <a:schemeClr val="bg1"/>
                </a:solidFill>
                <a:cs typeface="+mj-cs"/>
              </a:rPr>
              <a:t>الداخلية أو الخارجية التي تُحفز الأفراد وتُوجه سلوكهم نحو تحقيق أهداف </a:t>
            </a:r>
            <a:r>
              <a:rPr lang="ar-DZ" sz="6600" b="1" dirty="0" smtClean="0">
                <a:solidFill>
                  <a:schemeClr val="bg1"/>
                </a:solidFill>
                <a:cs typeface="+mj-cs"/>
              </a:rPr>
              <a:t>معينة</a:t>
            </a:r>
            <a:r>
              <a:rPr lang="ar-DZ" sz="6600" dirty="0" smtClean="0">
                <a:solidFill>
                  <a:schemeClr val="bg1"/>
                </a:solidFill>
              </a:rPr>
              <a:t>, </a:t>
            </a:r>
            <a:r>
              <a:rPr lang="ar-DZ" sz="6600" b="1" dirty="0">
                <a:solidFill>
                  <a:schemeClr val="bg1"/>
                </a:solidFill>
                <a:cs typeface="+mj-cs"/>
              </a:rPr>
              <a:t>من خلال دفعهم </a:t>
            </a:r>
            <a:r>
              <a:rPr lang="ar-DZ" sz="6600" b="1" dirty="0" smtClean="0">
                <a:solidFill>
                  <a:schemeClr val="bg1"/>
                </a:solidFill>
                <a:cs typeface="+mj-cs"/>
              </a:rPr>
              <a:t>لبذل </a:t>
            </a:r>
            <a:r>
              <a:rPr lang="ar-DZ" sz="6600" b="1" dirty="0">
                <a:solidFill>
                  <a:schemeClr val="bg1"/>
                </a:solidFill>
                <a:cs typeface="+mj-cs"/>
              </a:rPr>
              <a:t>المجهود اللازم لتحقيق الأهداف التنظيمية من خلال اشباع </a:t>
            </a:r>
            <a:r>
              <a:rPr lang="ar-DZ" sz="6600" b="1" dirty="0" smtClean="0">
                <a:solidFill>
                  <a:schemeClr val="bg1"/>
                </a:solidFill>
                <a:cs typeface="+mj-cs"/>
              </a:rPr>
              <a:t>حاجاتهم الفردية,</a:t>
            </a:r>
            <a:endParaRPr lang="fr-FR" sz="6600" b="1" dirty="0">
              <a:solidFill>
                <a:schemeClr val="bg1"/>
              </a:solidFill>
              <a:cs typeface="+mj-cs"/>
            </a:endParaRPr>
          </a:p>
          <a:p>
            <a:pPr algn="r" rtl="1"/>
            <a:endParaRPr lang="fr-FR" sz="6600" b="1" dirty="0">
              <a:solidFill>
                <a:schemeClr val="bg1"/>
              </a:solidFill>
              <a:cs typeface="+mj-cs"/>
            </a:endParaRPr>
          </a:p>
        </p:txBody>
      </p:sp>
      <p:sp>
        <p:nvSpPr>
          <p:cNvPr id="4" name="AutoShape 1" descr="https://sustainabilitydev.almarai.com/images/employee/employee-right-sidebar-box-2.sv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3" descr="https://sustainabilitydev.almarai.com/images/employee/employee-right-sidebar-box-1.svg"/>
          <p:cNvSpPr>
            <a:spLocks noChangeAspect="1" noChangeArrowheads="1"/>
          </p:cNvSpPr>
          <p:nvPr/>
        </p:nvSpPr>
        <p:spPr bwMode="auto">
          <a:xfrm>
            <a:off x="155575" y="-411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5" descr="https://sustainabilitydev.almarai.com/images/employee/employee-right-sidebar-box-4.svg"/>
          <p:cNvSpPr>
            <a:spLocks noChangeAspect="1" noChangeArrowheads="1"/>
          </p:cNvSpPr>
          <p:nvPr/>
        </p:nvSpPr>
        <p:spPr bwMode="auto">
          <a:xfrm>
            <a:off x="155575" y="595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979015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2831" y="287944"/>
            <a:ext cx="11900848" cy="5832648"/>
          </a:xfrm>
        </p:spPr>
        <p:txBody>
          <a:bodyPr>
            <a:noAutofit/>
          </a:bodyPr>
          <a:lstStyle/>
          <a:p>
            <a:pPr algn="r" rtl="1"/>
            <a:r>
              <a:rPr lang="ar-DZ" sz="5200" b="1" dirty="0">
                <a:cs typeface="+mj-cs"/>
              </a:rPr>
              <a:t>يرى </a:t>
            </a:r>
            <a:r>
              <a:rPr lang="fr-FR" sz="5200" b="1" dirty="0" err="1">
                <a:cs typeface="+mj-cs"/>
              </a:rPr>
              <a:t>maccoby</a:t>
            </a:r>
            <a:r>
              <a:rPr lang="fr-FR" sz="5200" b="1" dirty="0">
                <a:cs typeface="+mj-cs"/>
              </a:rPr>
              <a:t> </a:t>
            </a:r>
            <a:r>
              <a:rPr lang="ar-DZ" sz="5200" b="1" dirty="0">
                <a:cs typeface="+mj-cs"/>
              </a:rPr>
              <a:t> ان التحفيز يتم بما يعرف ب</a:t>
            </a:r>
            <a:r>
              <a:rPr lang="fr-FR" sz="5200" b="1" dirty="0">
                <a:cs typeface="+mj-cs"/>
              </a:rPr>
              <a:t>4 </a:t>
            </a:r>
            <a:r>
              <a:rPr lang="fr-FR" sz="5200" b="1" dirty="0" err="1">
                <a:cs typeface="+mj-cs"/>
              </a:rPr>
              <a:t>R’s</a:t>
            </a:r>
            <a:r>
              <a:rPr lang="ar-DZ" sz="5200" b="1" dirty="0">
                <a:cs typeface="+mj-cs"/>
              </a:rPr>
              <a:t>:</a:t>
            </a:r>
          </a:p>
          <a:p>
            <a:pPr marL="285750" indent="-285750" rtl="1">
              <a:buFont typeface="Wingdings" panose="05000000000000000000" pitchFamily="2" charset="2"/>
              <a:buChar char="q"/>
            </a:pPr>
            <a:r>
              <a:rPr lang="ar-DZ" sz="5200" b="1" dirty="0">
                <a:cs typeface="+mj-cs"/>
              </a:rPr>
              <a:t>المكافآت </a:t>
            </a:r>
            <a:r>
              <a:rPr lang="fr-FR" sz="5200" b="1" dirty="0" err="1">
                <a:solidFill>
                  <a:schemeClr val="accent6">
                    <a:lumMod val="75000"/>
                  </a:schemeClr>
                </a:solidFill>
                <a:cs typeface="+mj-cs"/>
              </a:rPr>
              <a:t>Rewards</a:t>
            </a:r>
            <a:endParaRPr lang="fr-FR" sz="5200" b="1" dirty="0">
              <a:solidFill>
                <a:schemeClr val="accent6">
                  <a:lumMod val="75000"/>
                </a:schemeClr>
              </a:solidFill>
              <a:cs typeface="+mj-cs"/>
            </a:endParaRPr>
          </a:p>
          <a:p>
            <a:pPr marL="285750" indent="-285750" rtl="1">
              <a:buFont typeface="Wingdings" panose="05000000000000000000" pitchFamily="2" charset="2"/>
              <a:buChar char="q"/>
            </a:pPr>
            <a:r>
              <a:rPr lang="ar-DZ" sz="5200" b="1" dirty="0">
                <a:cs typeface="+mj-cs"/>
              </a:rPr>
              <a:t>المسؤوليات </a:t>
            </a:r>
            <a:r>
              <a:rPr lang="fr-FR" sz="5200" b="1" dirty="0" err="1">
                <a:solidFill>
                  <a:srgbClr val="33CC33"/>
                </a:solidFill>
                <a:cs typeface="+mj-cs"/>
              </a:rPr>
              <a:t>Responsibilities</a:t>
            </a:r>
            <a:endParaRPr lang="fr-FR" sz="5200" b="1" dirty="0">
              <a:solidFill>
                <a:srgbClr val="33CC33"/>
              </a:solidFill>
              <a:cs typeface="+mj-cs"/>
            </a:endParaRPr>
          </a:p>
          <a:p>
            <a:pPr marL="285750" indent="-285750" rtl="1">
              <a:buFont typeface="Wingdings" panose="05000000000000000000" pitchFamily="2" charset="2"/>
              <a:buChar char="q"/>
            </a:pPr>
            <a:r>
              <a:rPr lang="ar-DZ" sz="5200" b="1" dirty="0">
                <a:cs typeface="+mj-cs"/>
              </a:rPr>
              <a:t>الأسباب </a:t>
            </a:r>
            <a:r>
              <a:rPr lang="fr-FR" sz="5200" b="1" dirty="0" err="1">
                <a:solidFill>
                  <a:srgbClr val="92D050"/>
                </a:solidFill>
                <a:cs typeface="+mj-cs"/>
              </a:rPr>
              <a:t>reasons</a:t>
            </a:r>
            <a:endParaRPr lang="fr-FR" sz="5200" b="1" dirty="0">
              <a:solidFill>
                <a:srgbClr val="92D050"/>
              </a:solidFill>
              <a:cs typeface="+mj-cs"/>
            </a:endParaRPr>
          </a:p>
          <a:p>
            <a:pPr marL="285750" indent="-285750" rtl="1">
              <a:buFont typeface="Wingdings" panose="05000000000000000000" pitchFamily="2" charset="2"/>
              <a:buChar char="q"/>
            </a:pPr>
            <a:r>
              <a:rPr lang="ar-DZ" sz="5200" b="1" dirty="0">
                <a:cs typeface="+mj-cs"/>
              </a:rPr>
              <a:t>العلاقات </a:t>
            </a:r>
            <a:r>
              <a:rPr lang="fr-FR" sz="5200" b="1" dirty="0">
                <a:solidFill>
                  <a:srgbClr val="FFFF00"/>
                </a:solidFill>
                <a:cs typeface="+mj-cs"/>
              </a:rPr>
              <a:t>relations</a:t>
            </a:r>
            <a:r>
              <a:rPr lang="ar-DZ" sz="5200" b="1" dirty="0">
                <a:solidFill>
                  <a:srgbClr val="FFFF00"/>
                </a:solidFill>
                <a:cs typeface="+mj-cs"/>
              </a:rPr>
              <a:t> </a:t>
            </a:r>
          </a:p>
          <a:p>
            <a:pPr algn="r" rtl="1"/>
            <a:endParaRPr lang="fr-FR" sz="5200" b="1" dirty="0">
              <a:cs typeface="+mj-cs"/>
            </a:endParaRPr>
          </a:p>
        </p:txBody>
      </p:sp>
      <p:sp>
        <p:nvSpPr>
          <p:cNvPr id="4" name="AutoShape 2" descr="Dr. Michael Maccoby, authors of Strategic Intelligence: Conceptual Tools  for Leading Change | IBM Center for The Business of Gover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658124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1257666"/>
            <a:ext cx="11464120" cy="5051654"/>
          </a:xfrm>
        </p:spPr>
        <p:txBody>
          <a:bodyPr>
            <a:noAutofit/>
          </a:bodyPr>
          <a:lstStyle/>
          <a:p>
            <a:pPr marL="0" indent="0" algn="r" rtl="1">
              <a:buNone/>
            </a:pPr>
            <a:r>
              <a:rPr lang="ar-DZ" sz="5400" b="1" dirty="0">
                <a:cs typeface="+mj-cs"/>
              </a:rPr>
              <a:t>تستمد الدافعية أهميتها من أهمية المورد البشري في إنجاح نشاط المنظمات وعليه فهي تعمل على:</a:t>
            </a:r>
          </a:p>
          <a:p>
            <a:pPr algn="r" rtl="1"/>
            <a:r>
              <a:rPr lang="ar-DZ" sz="5400" b="1" dirty="0">
                <a:cs typeface="+mj-cs"/>
              </a:rPr>
              <a:t>خلق بيئة عمل إيجابية ,</a:t>
            </a:r>
          </a:p>
          <a:p>
            <a:pPr algn="r" rtl="1"/>
            <a:r>
              <a:rPr lang="ar-DZ" sz="5400" b="1" dirty="0">
                <a:cs typeface="+mj-cs"/>
              </a:rPr>
              <a:t>تنفيذ البرامج المخطط لها بنجاح ,</a:t>
            </a:r>
          </a:p>
          <a:p>
            <a:pPr algn="r" rtl="1"/>
            <a:r>
              <a:rPr lang="ar-DZ" sz="5400" b="1" dirty="0">
                <a:cs typeface="+mj-cs"/>
              </a:rPr>
              <a:t>تحقيق الرضا الداخلي للأفراد بصورة تجعلهم يؤدون مهامهم بصورة فعالة,</a:t>
            </a:r>
            <a:endParaRPr lang="fr-FR" sz="5400" b="1" dirty="0">
              <a:cs typeface="+mj-cs"/>
            </a:endParaRPr>
          </a:p>
        </p:txBody>
      </p:sp>
      <p:sp>
        <p:nvSpPr>
          <p:cNvPr id="4" name="ZoneTexte 3"/>
          <p:cNvSpPr txBox="1"/>
          <p:nvPr/>
        </p:nvSpPr>
        <p:spPr>
          <a:xfrm>
            <a:off x="2947915" y="260648"/>
            <a:ext cx="5431809" cy="1107996"/>
          </a:xfrm>
          <a:prstGeom prst="rect">
            <a:avLst/>
          </a:prstGeom>
          <a:noFill/>
        </p:spPr>
        <p:txBody>
          <a:bodyPr wrap="square" rtlCol="0">
            <a:spAutoFit/>
          </a:bodyPr>
          <a:lstStyle/>
          <a:p>
            <a:pPr algn="r" rtl="1"/>
            <a:r>
              <a:rPr lang="ar-DZ" sz="6600" b="1" dirty="0">
                <a:solidFill>
                  <a:srgbClr val="FFFF00"/>
                </a:solidFill>
                <a:cs typeface="+mj-cs"/>
              </a:rPr>
              <a:t>أهمية الدافعية:</a:t>
            </a:r>
            <a:endParaRPr lang="fr-FR" sz="6600" b="1" dirty="0">
              <a:solidFill>
                <a:srgbClr val="FFFF00"/>
              </a:solidFill>
              <a:cs typeface="+mj-cs"/>
            </a:endParaRPr>
          </a:p>
        </p:txBody>
      </p:sp>
    </p:spTree>
    <p:extLst>
      <p:ext uri="{BB962C8B-B14F-4D97-AF65-F5344CB8AC3E}">
        <p14:creationId xmlns:p14="http://schemas.microsoft.com/office/powerpoint/2010/main" val="3126730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773" y="1196752"/>
            <a:ext cx="11750723" cy="5688632"/>
          </a:xfrm>
        </p:spPr>
        <p:txBody>
          <a:bodyPr>
            <a:noAutofit/>
          </a:bodyPr>
          <a:lstStyle/>
          <a:p>
            <a:pPr algn="just" rtl="1"/>
            <a:r>
              <a:rPr lang="ar-DZ" sz="4400" b="1" dirty="0">
                <a:cs typeface="+mj-cs"/>
              </a:rPr>
              <a:t>الحدس : إدراك سريع عند متخذ القرار </a:t>
            </a:r>
            <a:r>
              <a:rPr lang="ar-DZ" sz="4400" b="1" dirty="0" err="1">
                <a:cs typeface="+mj-cs"/>
              </a:rPr>
              <a:t>بناءا</a:t>
            </a:r>
            <a:r>
              <a:rPr lang="ar-DZ" sz="4400" b="1" dirty="0">
                <a:cs typeface="+mj-cs"/>
              </a:rPr>
              <a:t> على الخبرات المتراكمة والتجربة العملية، وعموما هو القدرة على ربط الأفكار وصياغتها لاستنباط أفكار جديدة</a:t>
            </a:r>
          </a:p>
          <a:p>
            <a:pPr algn="just" rtl="1"/>
            <a:r>
              <a:rPr lang="ar-SA" sz="4400" b="1" dirty="0">
                <a:cs typeface="+mj-cs"/>
              </a:rPr>
              <a:t>أي قدرة متخذ القرار على الاستجابة السريعة </a:t>
            </a:r>
            <a:r>
              <a:rPr lang="ar-SA" sz="4400" b="1" dirty="0" err="1">
                <a:cs typeface="+mj-cs"/>
              </a:rPr>
              <a:t>بإعتماد</a:t>
            </a:r>
            <a:r>
              <a:rPr lang="ar-SA" sz="4400" b="1" dirty="0">
                <a:cs typeface="+mj-cs"/>
              </a:rPr>
              <a:t> الظن والتخمين  المتكون من الخبرة  الشخصية.</a:t>
            </a:r>
          </a:p>
          <a:p>
            <a:pPr algn="just" rtl="1"/>
            <a:r>
              <a:rPr lang="ar-DZ" sz="4400" b="1" dirty="0">
                <a:cs typeface="+mj-cs"/>
              </a:rPr>
              <a:t>الإبداع : هو قدرة المنظمة على استحداث </a:t>
            </a:r>
            <a:r>
              <a:rPr lang="ar-DZ" sz="4400" b="1" dirty="0" err="1">
                <a:cs typeface="+mj-cs"/>
              </a:rPr>
              <a:t>ماهو</a:t>
            </a:r>
            <a:r>
              <a:rPr lang="ar-DZ" sz="4400" b="1" dirty="0">
                <a:cs typeface="+mj-cs"/>
              </a:rPr>
              <a:t> جديد لتقديم منتج / خدمة أفضل مما يقدمه المنافسون </a:t>
            </a:r>
            <a:endParaRPr lang="fr-FR" sz="4400" b="1" dirty="0">
              <a:cs typeface="+mj-cs"/>
            </a:endParaRPr>
          </a:p>
        </p:txBody>
      </p:sp>
      <p:sp>
        <p:nvSpPr>
          <p:cNvPr id="4" name="ZoneTexte 3"/>
          <p:cNvSpPr txBox="1"/>
          <p:nvPr/>
        </p:nvSpPr>
        <p:spPr>
          <a:xfrm>
            <a:off x="3431704" y="116632"/>
            <a:ext cx="4032448" cy="923330"/>
          </a:xfrm>
          <a:prstGeom prst="rect">
            <a:avLst/>
          </a:prstGeom>
          <a:noFill/>
        </p:spPr>
        <p:txBody>
          <a:bodyPr wrap="square" rtlCol="0">
            <a:spAutoFit/>
          </a:bodyPr>
          <a:lstStyle/>
          <a:p>
            <a:pPr algn="ctr"/>
            <a:r>
              <a:rPr lang="ar-DZ" sz="5400" b="1" dirty="0">
                <a:solidFill>
                  <a:srgbClr val="FFFF00"/>
                </a:solidFill>
              </a:rPr>
              <a:t>الحدس والإبداع </a:t>
            </a:r>
            <a:endParaRPr lang="fr-FR" sz="5400" b="1" dirty="0">
              <a:solidFill>
                <a:srgbClr val="FFFF00"/>
              </a:solidFill>
            </a:endParaRPr>
          </a:p>
        </p:txBody>
      </p:sp>
    </p:spTree>
    <p:extLst>
      <p:ext uri="{BB962C8B-B14F-4D97-AF65-F5344CB8AC3E}">
        <p14:creationId xmlns:p14="http://schemas.microsoft.com/office/powerpoint/2010/main" val="4138183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كلية التربية النوعية - جامعة المنيا"/>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67" y="-27384"/>
            <a:ext cx="6639704" cy="705678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744071" y="620688"/>
            <a:ext cx="5091613" cy="1754326"/>
          </a:xfrm>
          <a:prstGeom prst="rect">
            <a:avLst/>
          </a:prstGeom>
          <a:noFill/>
          <a:ln w="57150">
            <a:solidFill>
              <a:schemeClr val="tx1"/>
            </a:solidFill>
          </a:ln>
        </p:spPr>
        <p:txBody>
          <a:bodyPr wrap="square" rtlCol="0">
            <a:spAutoFit/>
          </a:bodyPr>
          <a:lstStyle/>
          <a:p>
            <a:pPr algn="just" rtl="1"/>
            <a:r>
              <a:rPr lang="ar-DZ" sz="3600" b="1" dirty="0"/>
              <a:t>طموحات المؤسسة وآمالها في المستقبل والتي </a:t>
            </a:r>
            <a:r>
              <a:rPr lang="ar-DZ" sz="3600" b="1" dirty="0" err="1"/>
              <a:t>لايمكن</a:t>
            </a:r>
            <a:r>
              <a:rPr lang="ar-DZ" sz="3600" b="1" dirty="0"/>
              <a:t> بلوغها بالموارد الحالية</a:t>
            </a:r>
            <a:endParaRPr lang="fr-FR" sz="3600" b="1" dirty="0"/>
          </a:p>
        </p:txBody>
      </p:sp>
      <p:sp>
        <p:nvSpPr>
          <p:cNvPr id="9" name="Flèche courbée vers la gauche 8"/>
          <p:cNvSpPr/>
          <p:nvPr/>
        </p:nvSpPr>
        <p:spPr>
          <a:xfrm rot="5040987">
            <a:off x="6279691" y="1400576"/>
            <a:ext cx="1251424" cy="36288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6349285" y="4217020"/>
            <a:ext cx="5589429" cy="1754326"/>
          </a:xfrm>
          <a:prstGeom prst="rect">
            <a:avLst/>
          </a:prstGeom>
          <a:noFill/>
          <a:ln w="57150">
            <a:solidFill>
              <a:schemeClr val="tx1"/>
            </a:solidFill>
          </a:ln>
        </p:spPr>
        <p:txBody>
          <a:bodyPr wrap="square" rtlCol="0">
            <a:spAutoFit/>
          </a:bodyPr>
          <a:lstStyle/>
          <a:p>
            <a:pPr algn="just" rtl="1"/>
            <a:r>
              <a:rPr lang="ar-DZ" sz="3600" b="1" dirty="0"/>
              <a:t>تمثل الغرض من إنشاء المؤسسة واختصاصاتها </a:t>
            </a:r>
            <a:r>
              <a:rPr lang="ar-DZ" sz="3600" b="1" dirty="0" smtClean="0"/>
              <a:t>الرئيسية</a:t>
            </a:r>
            <a:r>
              <a:rPr lang="fr-FR" sz="3600" b="1" dirty="0" smtClean="0"/>
              <a:t> </a:t>
            </a:r>
            <a:r>
              <a:rPr lang="ar-DZ" sz="3600" b="1" dirty="0" smtClean="0"/>
              <a:t>ونوع </a:t>
            </a:r>
            <a:r>
              <a:rPr lang="ar-DZ" sz="3600" b="1" dirty="0"/>
              <a:t>النشاط الذي تقوم به </a:t>
            </a:r>
            <a:endParaRPr lang="fr-FR" sz="3600" b="1" dirty="0"/>
          </a:p>
        </p:txBody>
      </p:sp>
      <p:sp>
        <p:nvSpPr>
          <p:cNvPr id="13" name="Flèche angle droit à deux pointes 12"/>
          <p:cNvSpPr/>
          <p:nvPr/>
        </p:nvSpPr>
        <p:spPr>
          <a:xfrm rot="2332638">
            <a:off x="3077632" y="4764238"/>
            <a:ext cx="3374178" cy="1338094"/>
          </a:xfrm>
          <a:prstGeom prst="leftUpArrow">
            <a:avLst/>
          </a:prstGeom>
          <a:solidFill>
            <a:schemeClr val="accent5">
              <a:lumMod val="75000"/>
            </a:schemeClr>
          </a:solidFill>
          <a:ln>
            <a:solidFill>
              <a:srgbClr val="BB0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0391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149" y="620689"/>
            <a:ext cx="10822675" cy="5627718"/>
          </a:xfrm>
        </p:spPr>
        <p:txBody>
          <a:bodyPr>
            <a:normAutofit/>
          </a:bodyPr>
          <a:lstStyle/>
          <a:p>
            <a:pPr marL="0" indent="0" algn="ctr" rtl="1">
              <a:buNone/>
            </a:pPr>
            <a:r>
              <a:rPr lang="ar-DZ" sz="2800" b="1" dirty="0"/>
              <a:t>استنادا لأبعاد الذكاء </a:t>
            </a:r>
            <a:r>
              <a:rPr lang="ar-DZ" sz="2800" b="1" dirty="0" err="1"/>
              <a:t>الإستراتيجي</a:t>
            </a:r>
            <a:r>
              <a:rPr lang="ar-DZ" sz="2800" b="1" dirty="0"/>
              <a:t> التي تم التطرق إليها:</a:t>
            </a:r>
          </a:p>
          <a:p>
            <a:pPr marL="0" indent="0" algn="ctr" rtl="1">
              <a:buNone/>
            </a:pPr>
            <a:endParaRPr lang="ar-DZ" sz="2800" b="1" dirty="0"/>
          </a:p>
          <a:p>
            <a:pPr marL="0" indent="0" algn="ctr" rtl="1">
              <a:buNone/>
            </a:pPr>
            <a:endParaRPr lang="ar-DZ" sz="2800" b="1" dirty="0"/>
          </a:p>
          <a:p>
            <a:pPr marL="0" indent="0" algn="ctr" rtl="1">
              <a:buNone/>
            </a:pPr>
            <a:endParaRPr lang="ar-DZ" sz="2800" b="1" dirty="0"/>
          </a:p>
          <a:p>
            <a:pPr marL="0" indent="0" algn="ctr" rtl="1">
              <a:buNone/>
            </a:pPr>
            <a:r>
              <a:rPr lang="ar-DZ" sz="6000" b="1" dirty="0">
                <a:solidFill>
                  <a:srgbClr val="FF0000"/>
                </a:solidFill>
              </a:rPr>
              <a:t>ماهي خصائص القادة الأذكياء استراتيجيا في عناصر جد مختصرة ؟</a:t>
            </a:r>
            <a:endParaRPr lang="fr-FR" sz="6000" b="1" dirty="0">
              <a:solidFill>
                <a:srgbClr val="FF0000"/>
              </a:solidFill>
            </a:endParaRPr>
          </a:p>
        </p:txBody>
      </p:sp>
    </p:spTree>
    <p:extLst>
      <p:ext uri="{BB962C8B-B14F-4D97-AF65-F5344CB8AC3E}">
        <p14:creationId xmlns:p14="http://schemas.microsoft.com/office/powerpoint/2010/main" val="1777912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4967" y="260648"/>
            <a:ext cx="11409529" cy="861420"/>
          </a:xfrm>
        </p:spPr>
        <p:txBody>
          <a:bodyPr>
            <a:noAutofit/>
          </a:bodyPr>
          <a:lstStyle/>
          <a:p>
            <a:pPr algn="r" rtl="1"/>
            <a:r>
              <a:rPr lang="ar-DZ" sz="4800" b="1" dirty="0" smtClean="0">
                <a:solidFill>
                  <a:srgbClr val="FFFF00"/>
                </a:solidFill>
                <a:cs typeface="+mj-cs"/>
              </a:rPr>
              <a:t> </a:t>
            </a:r>
            <a:r>
              <a:rPr lang="ar-DZ" sz="4800" b="1" dirty="0">
                <a:solidFill>
                  <a:srgbClr val="FFFF00"/>
                </a:solidFill>
                <a:latin typeface="Arial" panose="020B0604020202020204" pitchFamily="34" charset="0"/>
                <a:cs typeface="+mj-cs"/>
              </a:rPr>
              <a:t>مفاهيم مرتبطة بالذكاء </a:t>
            </a:r>
            <a:r>
              <a:rPr lang="ar-DZ" sz="4800" b="1" dirty="0" err="1">
                <a:solidFill>
                  <a:srgbClr val="FFFF00"/>
                </a:solidFill>
                <a:latin typeface="Arial" panose="020B0604020202020204" pitchFamily="34" charset="0"/>
                <a:cs typeface="+mj-cs"/>
              </a:rPr>
              <a:t>الإستراتيجي</a:t>
            </a:r>
            <a:r>
              <a:rPr lang="ar-DZ" sz="4800" b="1" dirty="0">
                <a:solidFill>
                  <a:srgbClr val="FFFF00"/>
                </a:solidFill>
                <a:latin typeface="Arial" panose="020B0604020202020204" pitchFamily="34" charset="0"/>
                <a:cs typeface="+mj-cs"/>
              </a:rPr>
              <a:t>:</a:t>
            </a:r>
            <a:endParaRPr lang="fr-FR" sz="4800" b="1" dirty="0">
              <a:solidFill>
                <a:srgbClr val="FFFF00"/>
              </a:solidFill>
              <a:cs typeface="+mj-cs"/>
            </a:endParaRPr>
          </a:p>
        </p:txBody>
      </p:sp>
      <p:pic>
        <p:nvPicPr>
          <p:cNvPr id="1032" name="Picture 8" descr="Aucune description de ph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9" y="1135716"/>
            <a:ext cx="11491415" cy="540327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390990" y="1424970"/>
            <a:ext cx="5225291" cy="923330"/>
          </a:xfrm>
          <a:prstGeom prst="rect">
            <a:avLst/>
          </a:prstGeom>
          <a:noFill/>
        </p:spPr>
        <p:txBody>
          <a:bodyPr wrap="square" rtlCol="0">
            <a:spAutoFit/>
          </a:bodyPr>
          <a:lstStyle/>
          <a:p>
            <a:pPr algn="ctr" rtl="1"/>
            <a:r>
              <a:rPr lang="ar-DZ" sz="5400" b="1" dirty="0">
                <a:solidFill>
                  <a:srgbClr val="FF0000"/>
                </a:solidFill>
              </a:rPr>
              <a:t>اليقظة </a:t>
            </a:r>
            <a:r>
              <a:rPr lang="ar-DZ" sz="5400" b="1" dirty="0" err="1">
                <a:solidFill>
                  <a:srgbClr val="FF0000"/>
                </a:solidFill>
              </a:rPr>
              <a:t>الإستراتيجية</a:t>
            </a:r>
            <a:r>
              <a:rPr lang="ar-DZ" sz="5400" b="1" dirty="0">
                <a:solidFill>
                  <a:srgbClr val="FF0000"/>
                </a:solidFill>
              </a:rPr>
              <a:t> :</a:t>
            </a:r>
          </a:p>
        </p:txBody>
      </p:sp>
      <p:sp>
        <p:nvSpPr>
          <p:cNvPr id="11" name="ZoneTexte 10"/>
          <p:cNvSpPr txBox="1"/>
          <p:nvPr/>
        </p:nvSpPr>
        <p:spPr>
          <a:xfrm>
            <a:off x="1775520" y="4581129"/>
            <a:ext cx="8568952" cy="1015663"/>
          </a:xfrm>
          <a:prstGeom prst="rect">
            <a:avLst/>
          </a:prstGeom>
          <a:noFill/>
        </p:spPr>
        <p:txBody>
          <a:bodyPr wrap="square" rtlCol="0">
            <a:spAutoFit/>
          </a:bodyPr>
          <a:lstStyle/>
          <a:p>
            <a:pPr algn="r" rtl="1"/>
            <a:r>
              <a:rPr lang="ar-DZ" sz="6000" b="1" dirty="0">
                <a:solidFill>
                  <a:schemeClr val="bg1"/>
                </a:solidFill>
              </a:rPr>
              <a:t>ما المقصود باليقظة </a:t>
            </a:r>
            <a:r>
              <a:rPr lang="ar-DZ" sz="6000" b="1" dirty="0" err="1">
                <a:solidFill>
                  <a:schemeClr val="bg1"/>
                </a:solidFill>
              </a:rPr>
              <a:t>الإستراتيجية</a:t>
            </a:r>
            <a:r>
              <a:rPr lang="ar-DZ" sz="6000" b="1" dirty="0">
                <a:solidFill>
                  <a:schemeClr val="bg1"/>
                </a:solidFill>
              </a:rPr>
              <a:t>؟</a:t>
            </a:r>
            <a:endParaRPr lang="fr-FR" sz="6000" b="1" dirty="0">
              <a:solidFill>
                <a:schemeClr val="bg1"/>
              </a:solidFill>
            </a:endParaRPr>
          </a:p>
        </p:txBody>
      </p:sp>
    </p:spTree>
    <p:extLst>
      <p:ext uri="{BB962C8B-B14F-4D97-AF65-F5344CB8AC3E}">
        <p14:creationId xmlns:p14="http://schemas.microsoft.com/office/powerpoint/2010/main" val="933970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txBox="1">
            <a:spLocks noGrp="1"/>
          </p:cNvSpPr>
          <p:nvPr>
            <p:ph type="subTitle" idx="1"/>
          </p:nvPr>
        </p:nvSpPr>
        <p:spPr>
          <a:xfrm>
            <a:off x="0" y="44625"/>
            <a:ext cx="12192000" cy="5391219"/>
          </a:xfrm>
          <a:prstGeom prst="rect">
            <a:avLst/>
          </a:prstGeom>
          <a:noFill/>
        </p:spPr>
        <p:txBody>
          <a:bodyPr wrap="square" rtlCol="0">
            <a:spAutoFit/>
          </a:bodyPr>
          <a:lstStyle/>
          <a:p>
            <a:pPr marL="571500" indent="-571500" algn="just" rtl="1">
              <a:buFont typeface="Wingdings" panose="05000000000000000000" pitchFamily="2" charset="2"/>
              <a:buChar char="§"/>
            </a:pPr>
            <a:r>
              <a:rPr lang="ar-DZ" sz="4800" b="1" dirty="0">
                <a:cs typeface="+mj-cs"/>
              </a:rPr>
              <a:t> </a:t>
            </a:r>
            <a:r>
              <a:rPr lang="ar-DZ" sz="4800" b="1" dirty="0" smtClean="0">
                <a:cs typeface="+mj-cs"/>
              </a:rPr>
              <a:t>(</a:t>
            </a:r>
            <a:r>
              <a:rPr lang="fr-FR" sz="4800" b="1" dirty="0" err="1">
                <a:cs typeface="+mj-cs"/>
              </a:rPr>
              <a:t>Lesca</a:t>
            </a:r>
            <a:r>
              <a:rPr lang="ar-DZ" sz="4800" b="1" dirty="0">
                <a:cs typeface="+mj-cs"/>
              </a:rPr>
              <a:t>)</a:t>
            </a:r>
            <a:r>
              <a:rPr lang="ar-DZ" sz="4800" dirty="0">
                <a:cs typeface="+mj-cs"/>
              </a:rPr>
              <a:t> </a:t>
            </a:r>
            <a:r>
              <a:rPr lang="ar-DZ" sz="4800" b="1" dirty="0">
                <a:cs typeface="+mj-cs"/>
              </a:rPr>
              <a:t>عرفها على أنها العملية التي تقوم من خلالها المؤسسة بالإصغاء </a:t>
            </a:r>
            <a:r>
              <a:rPr lang="ar-DZ" sz="4800" b="1" dirty="0" err="1">
                <a:cs typeface="+mj-cs"/>
              </a:rPr>
              <a:t>الإستباقي</a:t>
            </a:r>
            <a:r>
              <a:rPr lang="ar-DZ" sz="4800" b="1" dirty="0">
                <a:cs typeface="+mj-cs"/>
              </a:rPr>
              <a:t> لمحيطها بهدف </a:t>
            </a:r>
            <a:r>
              <a:rPr lang="ar-DZ" sz="4800" b="1" dirty="0" err="1">
                <a:cs typeface="+mj-cs"/>
              </a:rPr>
              <a:t>الإستحواذ</a:t>
            </a:r>
            <a:r>
              <a:rPr lang="ar-DZ" sz="4800" b="1" dirty="0">
                <a:cs typeface="+mj-cs"/>
              </a:rPr>
              <a:t> على </a:t>
            </a:r>
            <a:r>
              <a:rPr lang="ar-DZ" sz="4800" b="1" dirty="0">
                <a:solidFill>
                  <a:srgbClr val="FF0000"/>
                </a:solidFill>
                <a:cs typeface="+mj-cs"/>
              </a:rPr>
              <a:t>الفرص</a:t>
            </a:r>
            <a:r>
              <a:rPr lang="ar-DZ" sz="4800" b="1" dirty="0">
                <a:cs typeface="+mj-cs"/>
              </a:rPr>
              <a:t> والتقليل من </a:t>
            </a:r>
            <a:r>
              <a:rPr lang="ar-DZ" sz="4800" b="1" dirty="0">
                <a:solidFill>
                  <a:srgbClr val="FF0000"/>
                </a:solidFill>
                <a:cs typeface="+mj-cs"/>
              </a:rPr>
              <a:t>المخاطر</a:t>
            </a:r>
            <a:r>
              <a:rPr lang="ar-DZ" sz="4800" b="1" dirty="0">
                <a:cs typeface="+mj-cs"/>
              </a:rPr>
              <a:t> وعدم التأكد,</a:t>
            </a:r>
            <a:endParaRPr lang="fr-FR" sz="4800" b="1" dirty="0">
              <a:cs typeface="+mj-cs"/>
            </a:endParaRPr>
          </a:p>
          <a:p>
            <a:pPr marL="571500" indent="-571500" algn="just" rtl="1">
              <a:buFont typeface="Wingdings" panose="05000000000000000000" pitchFamily="2" charset="2"/>
              <a:buChar char="§"/>
            </a:pPr>
            <a:r>
              <a:rPr lang="ar-DZ" sz="4800" b="1" dirty="0">
                <a:cs typeface="+mj-cs"/>
              </a:rPr>
              <a:t>    تعني </a:t>
            </a:r>
            <a:r>
              <a:rPr lang="ar-DZ" sz="4800" b="1" dirty="0">
                <a:solidFill>
                  <a:srgbClr val="FF0000"/>
                </a:solidFill>
                <a:cs typeface="+mj-cs"/>
              </a:rPr>
              <a:t>المراقبة والمتابعة </a:t>
            </a:r>
            <a:r>
              <a:rPr lang="ar-DZ" sz="4800" b="1" dirty="0">
                <a:cs typeface="+mj-cs"/>
              </a:rPr>
              <a:t>العامة والذكية </a:t>
            </a:r>
            <a:r>
              <a:rPr lang="ar-DZ" sz="4800" b="1" dirty="0">
                <a:solidFill>
                  <a:srgbClr val="FF0000"/>
                </a:solidFill>
                <a:cs typeface="+mj-cs"/>
              </a:rPr>
              <a:t>لمحيط المؤسسة </a:t>
            </a:r>
            <a:r>
              <a:rPr lang="ar-DZ" sz="4800" b="1" dirty="0">
                <a:cs typeface="+mj-cs"/>
              </a:rPr>
              <a:t>من خلال </a:t>
            </a:r>
            <a:r>
              <a:rPr lang="ar-DZ" sz="4800" b="1" dirty="0">
                <a:solidFill>
                  <a:srgbClr val="FF0000"/>
                </a:solidFill>
                <a:cs typeface="+mj-cs"/>
              </a:rPr>
              <a:t>البحث عن المعلومة </a:t>
            </a:r>
            <a:r>
              <a:rPr lang="ar-DZ" sz="4800" b="1" dirty="0">
                <a:cs typeface="+mj-cs"/>
              </a:rPr>
              <a:t>الواقعية والمستقبلية</a:t>
            </a:r>
            <a:r>
              <a:rPr lang="ar-DZ" sz="4800" b="1" baseline="30000" dirty="0">
                <a:cs typeface="+mj-cs"/>
              </a:rPr>
              <a:t>.</a:t>
            </a:r>
            <a:r>
              <a:rPr lang="ar-DZ" sz="4800" b="1" dirty="0">
                <a:cs typeface="+mj-cs"/>
              </a:rPr>
              <a:t>،</a:t>
            </a:r>
            <a:r>
              <a:rPr lang="ar-SA" sz="4800" b="1" dirty="0">
                <a:cs typeface="+mj-cs"/>
              </a:rPr>
              <a:t> بغرض إبقاء المؤسسة على علم بكل المستجدات الحاصلة عل مستوى القطاع الذي تشغله</a:t>
            </a:r>
            <a:endParaRPr lang="fr-FR" sz="4800" b="1" dirty="0">
              <a:cs typeface="+mj-cs"/>
            </a:endParaRPr>
          </a:p>
        </p:txBody>
      </p:sp>
    </p:spTree>
    <p:extLst>
      <p:ext uri="{BB962C8B-B14F-4D97-AF65-F5344CB8AC3E}">
        <p14:creationId xmlns:p14="http://schemas.microsoft.com/office/powerpoint/2010/main" val="702986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5489" y="-3593910"/>
            <a:ext cx="7703815" cy="1280646"/>
          </a:xfrm>
        </p:spPr>
        <p:txBody>
          <a:bodyPr/>
          <a:lstStyle/>
          <a:p>
            <a:pPr algn="r" rtl="1"/>
            <a:r>
              <a:rPr lang="ar-DZ" dirty="0" smtClean="0"/>
              <a:t>حسب </a:t>
            </a:r>
            <a:r>
              <a:rPr lang="ar-DZ" b="1" dirty="0"/>
              <a:t>(</a:t>
            </a:r>
            <a:r>
              <a:rPr lang="fr-FR" b="1" dirty="0" err="1"/>
              <a:t>Lesca</a:t>
            </a:r>
            <a:r>
              <a:rPr lang="ar-DZ" b="1" dirty="0"/>
              <a:t>)</a:t>
            </a:r>
            <a:r>
              <a:rPr lang="ar-DZ" dirty="0"/>
              <a:t> </a:t>
            </a:r>
            <a:br>
              <a:rPr lang="ar-DZ" dirty="0"/>
            </a:br>
            <a:endParaRPr lang="fr-FR" dirty="0"/>
          </a:p>
        </p:txBody>
      </p:sp>
      <p:sp>
        <p:nvSpPr>
          <p:cNvPr id="3" name="Espace réservé du contenu 2"/>
          <p:cNvSpPr>
            <a:spLocks noGrp="1"/>
          </p:cNvSpPr>
          <p:nvPr>
            <p:ph idx="1"/>
          </p:nvPr>
        </p:nvSpPr>
        <p:spPr>
          <a:xfrm>
            <a:off x="0" y="2128426"/>
            <a:ext cx="12050973" cy="3649133"/>
          </a:xfrm>
        </p:spPr>
        <p:txBody>
          <a:bodyPr>
            <a:noAutofit/>
          </a:bodyPr>
          <a:lstStyle/>
          <a:p>
            <a:pPr algn="just" rtl="1"/>
            <a:r>
              <a:rPr lang="ar-SA" sz="5800" b="1" dirty="0">
                <a:cs typeface="+mj-cs"/>
              </a:rPr>
              <a:t>سيرورة الجمع المستمرة واستعمال المعلومات الاستباقية والمتعلقة بالتغيرات الحساسة الحاصلة في البيئة الخارجية للمؤسسة وهذا من أجل خلق فرص عمل</a:t>
            </a:r>
            <a:r>
              <a:rPr lang="ar-DZ" sz="5800" b="1" dirty="0">
                <a:cs typeface="+mj-cs"/>
              </a:rPr>
              <a:t>/نجاح</a:t>
            </a:r>
            <a:r>
              <a:rPr lang="ar-SA" sz="5800" b="1" dirty="0">
                <a:cs typeface="+mj-cs"/>
              </a:rPr>
              <a:t> وتقليل المخاطر وعدم التأكد مما يسمح للمؤسسة بالتصرف في الوقت المناسب</a:t>
            </a:r>
            <a:r>
              <a:rPr lang="ar-DZ" sz="5800" b="1" dirty="0">
                <a:cs typeface="+mj-cs"/>
              </a:rPr>
              <a:t>, </a:t>
            </a:r>
            <a:endParaRPr lang="fr-FR" sz="5800" dirty="0">
              <a:cs typeface="+mj-cs"/>
            </a:endParaRPr>
          </a:p>
        </p:txBody>
      </p:sp>
      <p:sp>
        <p:nvSpPr>
          <p:cNvPr id="5" name="ZoneTexte 4"/>
          <p:cNvSpPr txBox="1"/>
          <p:nvPr/>
        </p:nvSpPr>
        <p:spPr>
          <a:xfrm>
            <a:off x="6168788" y="272949"/>
            <a:ext cx="4648438" cy="1200329"/>
          </a:xfrm>
          <a:prstGeom prst="rect">
            <a:avLst/>
          </a:prstGeom>
          <a:noFill/>
        </p:spPr>
        <p:txBody>
          <a:bodyPr wrap="square" rtlCol="0">
            <a:spAutoFit/>
          </a:bodyPr>
          <a:lstStyle/>
          <a:p>
            <a:pPr algn="r" rtl="1"/>
            <a:r>
              <a:rPr lang="ar-DZ" sz="7200" dirty="0" smtClean="0">
                <a:solidFill>
                  <a:srgbClr val="FFFF00"/>
                </a:solidFill>
                <a:cs typeface="+mj-cs"/>
              </a:rPr>
              <a:t>حسب </a:t>
            </a:r>
            <a:r>
              <a:rPr lang="fr-FR" sz="7200" dirty="0" err="1" smtClean="0">
                <a:solidFill>
                  <a:srgbClr val="FFFF00"/>
                </a:solidFill>
                <a:cs typeface="+mj-cs"/>
              </a:rPr>
              <a:t>Lesca</a:t>
            </a:r>
            <a:endParaRPr lang="fr-FR" sz="7200" dirty="0">
              <a:solidFill>
                <a:srgbClr val="FFFF00"/>
              </a:solidFill>
              <a:cs typeface="+mj-cs"/>
            </a:endParaRPr>
          </a:p>
        </p:txBody>
      </p:sp>
    </p:spTree>
    <p:extLst>
      <p:ext uri="{BB962C8B-B14F-4D97-AF65-F5344CB8AC3E}">
        <p14:creationId xmlns:p14="http://schemas.microsoft.com/office/powerpoint/2010/main" val="4085558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787169067"/>
              </p:ext>
            </p:extLst>
          </p:nvPr>
        </p:nvGraphicFramePr>
        <p:xfrm>
          <a:off x="368489" y="300251"/>
          <a:ext cx="11027391" cy="3488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Qui est Hans Peter Luhn ? - Bitnovo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2180" y="4032497"/>
            <a:ext cx="3357348" cy="25648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 Igor Ansoff - STRATEGIC POS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206" y="3987924"/>
            <a:ext cx="3589361" cy="26094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BS Professor Frank Aguilar Dies at 80 - News - Harvard Business Scho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1875" y="3854152"/>
            <a:ext cx="326181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61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727628271"/>
              </p:ext>
            </p:extLst>
          </p:nvPr>
        </p:nvGraphicFramePr>
        <p:xfrm>
          <a:off x="523875" y="0"/>
          <a:ext cx="11668125" cy="396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موقع الدكتور محمد المحمدى"/>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6395" y="2893329"/>
            <a:ext cx="3712190" cy="331474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365249" y="8562118"/>
            <a:ext cx="722792" cy="369332"/>
          </a:xfrm>
          <a:prstGeom prst="rect">
            <a:avLst/>
          </a:prstGeom>
          <a:noFill/>
        </p:spPr>
        <p:txBody>
          <a:bodyPr wrap="square" rtlCol="0">
            <a:spAutoFit/>
          </a:bodyPr>
          <a:lstStyle/>
          <a:p>
            <a:pPr algn="r" rtl="1"/>
            <a:endParaRPr lang="fr-FR" dirty="0"/>
          </a:p>
        </p:txBody>
      </p:sp>
      <p:pic>
        <p:nvPicPr>
          <p:cNvPr id="4100" name="Picture 4" descr="https://algeriancenter.com/wp-content/uploads/2021/02/jakobia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036" y="4149081"/>
            <a:ext cx="3167717" cy="24201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veille-strategique.org/equipe/lesca-20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9778" y="4149081"/>
            <a:ext cx="3085297" cy="242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657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68329"/>
            <a:ext cx="10131425" cy="1456267"/>
          </a:xfrm>
        </p:spPr>
        <p:txBody>
          <a:bodyPr>
            <a:normAutofit/>
          </a:bodyPr>
          <a:lstStyle/>
          <a:p>
            <a:pPr algn="r" rtl="1"/>
            <a:r>
              <a:rPr lang="ar-DZ" sz="4800" b="1" dirty="0" smtClean="0">
                <a:solidFill>
                  <a:srgbClr val="FF0000"/>
                </a:solidFill>
              </a:rPr>
              <a:t>مضامين مصطلح اليقظة </a:t>
            </a:r>
            <a:r>
              <a:rPr lang="ar-DZ" sz="4800" b="1" dirty="0" err="1" smtClean="0">
                <a:solidFill>
                  <a:srgbClr val="FF0000"/>
                </a:solidFill>
              </a:rPr>
              <a:t>الإستراتيجية</a:t>
            </a:r>
            <a:endParaRPr lang="fr-FR" sz="4800" b="1"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70010318"/>
              </p:ext>
            </p:extLst>
          </p:nvPr>
        </p:nvGraphicFramePr>
        <p:xfrm>
          <a:off x="95534" y="873457"/>
          <a:ext cx="11641541" cy="575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649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03512" y="-181280"/>
            <a:ext cx="8568952" cy="1189111"/>
          </a:xfrm>
        </p:spPr>
        <p:txBody>
          <a:bodyPr/>
          <a:lstStyle/>
          <a:p>
            <a:pPr algn="ctr"/>
            <a:r>
              <a:rPr lang="ar-DZ" b="1" dirty="0" smtClean="0">
                <a:solidFill>
                  <a:schemeClr val="bg2">
                    <a:lumMod val="20000"/>
                    <a:lumOff val="80000"/>
                  </a:schemeClr>
                </a:solidFill>
              </a:rPr>
              <a:t>أصناف اليقظة </a:t>
            </a:r>
            <a:r>
              <a:rPr lang="ar-DZ" b="1" dirty="0" err="1" smtClean="0">
                <a:solidFill>
                  <a:schemeClr val="bg2">
                    <a:lumMod val="20000"/>
                    <a:lumOff val="80000"/>
                  </a:schemeClr>
                </a:solidFill>
              </a:rPr>
              <a:t>الإستراتيجية</a:t>
            </a:r>
            <a:endParaRPr lang="fr-FR" b="1" dirty="0">
              <a:solidFill>
                <a:schemeClr val="bg2">
                  <a:lumMod val="20000"/>
                  <a:lumOff val="80000"/>
                </a:schemeClr>
              </a:solidFill>
            </a:endParaRPr>
          </a:p>
        </p:txBody>
      </p:sp>
      <p:sp>
        <p:nvSpPr>
          <p:cNvPr id="3" name="Sous-titre 2"/>
          <p:cNvSpPr>
            <a:spLocks noGrp="1"/>
          </p:cNvSpPr>
          <p:nvPr>
            <p:ph type="subTitle" idx="1"/>
          </p:nvPr>
        </p:nvSpPr>
        <p:spPr/>
        <p:txBody>
          <a:bodyPr/>
          <a:lstStyle/>
          <a:p>
            <a:endParaRPr lang="fr-FR" dirty="0"/>
          </a:p>
        </p:txBody>
      </p:sp>
      <p:pic>
        <p:nvPicPr>
          <p:cNvPr id="5122" name="Picture 2" descr="https://ecomang.uodiyala.edu.iq/wp-content/uploads/2022/06/5d8e6b2c-c868-411b-9b92-da769a3b09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6" y="1086896"/>
            <a:ext cx="11464119" cy="551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68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91319" y="-27384"/>
            <a:ext cx="11409529" cy="6728435"/>
            <a:chOff x="2063552" y="-27384"/>
            <a:chExt cx="7992888" cy="6361135"/>
          </a:xfrm>
        </p:grpSpPr>
        <p:sp>
          <p:nvSpPr>
            <p:cNvPr id="7" name="ZoneTexte 6"/>
            <p:cNvSpPr txBox="1"/>
            <p:nvPr/>
          </p:nvSpPr>
          <p:spPr>
            <a:xfrm>
              <a:off x="4817858" y="1176549"/>
              <a:ext cx="2160240" cy="461665"/>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DZ" sz="2400" b="1" dirty="0">
                  <a:solidFill>
                    <a:schemeClr val="tx1"/>
                  </a:solidFill>
                  <a:cs typeface="+mj-cs"/>
                </a:rPr>
                <a:t>الداخلون المحتملون</a:t>
              </a:r>
              <a:endParaRPr lang="fr-FR" sz="2400" b="1" dirty="0">
                <a:solidFill>
                  <a:schemeClr val="tx1"/>
                </a:solidFill>
                <a:cs typeface="+mj-cs"/>
              </a:endParaRPr>
            </a:p>
          </p:txBody>
        </p:sp>
        <p:sp>
          <p:nvSpPr>
            <p:cNvPr id="10" name="ZoneTexte 9"/>
            <p:cNvSpPr txBox="1"/>
            <p:nvPr/>
          </p:nvSpPr>
          <p:spPr>
            <a:xfrm>
              <a:off x="4943872" y="4941169"/>
              <a:ext cx="1944216"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DZ" sz="2400" b="1" dirty="0">
                  <a:solidFill>
                    <a:schemeClr val="tx1"/>
                  </a:solidFill>
                  <a:cs typeface="+mj-cs"/>
                </a:rPr>
                <a:t>المنتجات البديلة </a:t>
              </a:r>
              <a:endParaRPr lang="fr-FR" sz="2400" b="1" dirty="0">
                <a:solidFill>
                  <a:schemeClr val="tx1"/>
                </a:solidFill>
                <a:cs typeface="+mj-cs"/>
              </a:endParaRPr>
            </a:p>
          </p:txBody>
        </p:sp>
        <p:sp>
          <p:nvSpPr>
            <p:cNvPr id="11" name="ZoneTexte 10"/>
            <p:cNvSpPr txBox="1"/>
            <p:nvPr/>
          </p:nvSpPr>
          <p:spPr>
            <a:xfrm>
              <a:off x="2063552" y="3489705"/>
              <a:ext cx="2520280" cy="461665"/>
            </a:xfrm>
            <a:prstGeom prst="rect">
              <a:avLst/>
            </a:prstGeom>
            <a:solidFill>
              <a:srgbClr val="00009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DZ" sz="2400" b="1" dirty="0">
                  <a:solidFill>
                    <a:schemeClr val="tx1"/>
                  </a:solidFill>
                  <a:cs typeface="+mj-cs"/>
                </a:rPr>
                <a:t>القوة التفاوضية للزبائن </a:t>
              </a:r>
              <a:endParaRPr lang="fr-FR" sz="2400" b="1" dirty="0">
                <a:solidFill>
                  <a:schemeClr val="tx1"/>
                </a:solidFill>
                <a:cs typeface="+mj-cs"/>
              </a:endParaRPr>
            </a:p>
          </p:txBody>
        </p:sp>
        <p:sp>
          <p:nvSpPr>
            <p:cNvPr id="12" name="ZoneTexte 11"/>
            <p:cNvSpPr txBox="1"/>
            <p:nvPr/>
          </p:nvSpPr>
          <p:spPr>
            <a:xfrm>
              <a:off x="7248128" y="3399384"/>
              <a:ext cx="2808312" cy="461665"/>
            </a:xfrm>
            <a:prstGeom prst="rect">
              <a:avLst/>
            </a:prstGeom>
            <a:solidFill>
              <a:srgbClr val="00009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DZ" sz="2400" b="1" dirty="0">
                  <a:solidFill>
                    <a:schemeClr val="tx1"/>
                  </a:solidFill>
                  <a:cs typeface="+mj-cs"/>
                </a:rPr>
                <a:t>القوة التفاوضية للموردين </a:t>
              </a:r>
              <a:endParaRPr lang="fr-FR" sz="2400" b="1" dirty="0">
                <a:solidFill>
                  <a:schemeClr val="tx1"/>
                </a:solidFill>
                <a:cs typeface="+mj-cs"/>
              </a:endParaRPr>
            </a:p>
          </p:txBody>
        </p:sp>
        <p:sp>
          <p:nvSpPr>
            <p:cNvPr id="13" name="Ellipse 12"/>
            <p:cNvSpPr/>
            <p:nvPr/>
          </p:nvSpPr>
          <p:spPr>
            <a:xfrm>
              <a:off x="5087888" y="2132856"/>
              <a:ext cx="1656184" cy="19442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mes New Roman" panose="02020603050405020304" pitchFamily="18" charset="0"/>
                <a:cs typeface="Times New Roman" panose="02020603050405020304" pitchFamily="18" charset="0"/>
              </a:endParaRPr>
            </a:p>
          </p:txBody>
        </p:sp>
        <p:sp>
          <p:nvSpPr>
            <p:cNvPr id="14" name="ZoneTexte 13"/>
            <p:cNvSpPr txBox="1"/>
            <p:nvPr/>
          </p:nvSpPr>
          <p:spPr>
            <a:xfrm>
              <a:off x="5087887" y="2856264"/>
              <a:ext cx="1656184" cy="436463"/>
            </a:xfrm>
            <a:prstGeom prst="rect">
              <a:avLst/>
            </a:prstGeom>
            <a:noFill/>
          </p:spPr>
          <p:txBody>
            <a:bodyPr wrap="square" rtlCol="0">
              <a:spAutoFit/>
            </a:bodyPr>
            <a:lstStyle/>
            <a:p>
              <a:pPr algn="r" rtl="1"/>
              <a:r>
                <a:rPr lang="ar-DZ" sz="2400" b="1" dirty="0">
                  <a:cs typeface="+mj-cs"/>
                </a:rPr>
                <a:t>المنافسون في القطاع </a:t>
              </a:r>
              <a:endParaRPr lang="fr-FR" sz="2400" b="1" dirty="0">
                <a:cs typeface="+mj-cs"/>
              </a:endParaRPr>
            </a:p>
          </p:txBody>
        </p:sp>
        <p:sp>
          <p:nvSpPr>
            <p:cNvPr id="15" name="Bulle ronde 14"/>
            <p:cNvSpPr/>
            <p:nvPr/>
          </p:nvSpPr>
          <p:spPr>
            <a:xfrm>
              <a:off x="2135560" y="2060850"/>
              <a:ext cx="1224136" cy="1224135"/>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ZoneTexte 15"/>
            <p:cNvSpPr txBox="1"/>
            <p:nvPr/>
          </p:nvSpPr>
          <p:spPr>
            <a:xfrm>
              <a:off x="2135560" y="2237964"/>
              <a:ext cx="1152128" cy="830997"/>
            </a:xfrm>
            <a:prstGeom prst="rect">
              <a:avLst/>
            </a:prstGeom>
            <a:noFill/>
          </p:spPr>
          <p:txBody>
            <a:bodyPr wrap="square" rtlCol="0">
              <a:spAutoFit/>
            </a:bodyPr>
            <a:lstStyle/>
            <a:p>
              <a:pPr algn="ctr" rtl="1"/>
              <a:r>
                <a:rPr lang="ar-DZ" sz="2400" b="1" dirty="0">
                  <a:solidFill>
                    <a:schemeClr val="bg2">
                      <a:lumMod val="75000"/>
                    </a:schemeClr>
                  </a:solidFill>
                </a:rPr>
                <a:t>اليقظة التجارية </a:t>
              </a:r>
              <a:endParaRPr lang="fr-FR" sz="2400" b="1" dirty="0">
                <a:solidFill>
                  <a:schemeClr val="bg2">
                    <a:lumMod val="75000"/>
                  </a:schemeClr>
                </a:solidFill>
              </a:endParaRPr>
            </a:p>
          </p:txBody>
        </p:sp>
        <p:sp>
          <p:nvSpPr>
            <p:cNvPr id="18" name="Bulle ronde 17"/>
            <p:cNvSpPr/>
            <p:nvPr/>
          </p:nvSpPr>
          <p:spPr>
            <a:xfrm rot="14587651">
              <a:off x="3004788" y="4263317"/>
              <a:ext cx="1296144" cy="1600015"/>
            </a:xfrm>
            <a:prstGeom prst="wedgeEllipseCallout">
              <a:avLst>
                <a:gd name="adj1" fmla="val -50154"/>
                <a:gd name="adj2" fmla="val 6091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9" name="ZoneTexte 18"/>
            <p:cNvSpPr txBox="1"/>
            <p:nvPr/>
          </p:nvSpPr>
          <p:spPr>
            <a:xfrm>
              <a:off x="2855640" y="4876062"/>
              <a:ext cx="1584176" cy="436463"/>
            </a:xfrm>
            <a:prstGeom prst="rect">
              <a:avLst/>
            </a:prstGeom>
            <a:noFill/>
          </p:spPr>
          <p:txBody>
            <a:bodyPr wrap="square" rtlCol="0">
              <a:spAutoFit/>
            </a:bodyPr>
            <a:lstStyle/>
            <a:p>
              <a:pPr algn="ctr" rtl="1"/>
              <a:r>
                <a:rPr lang="ar-DZ" sz="2400" b="1" dirty="0">
                  <a:solidFill>
                    <a:schemeClr val="bg1"/>
                  </a:solidFill>
                </a:rPr>
                <a:t>اليقظة التكنولوجية </a:t>
              </a:r>
              <a:endParaRPr lang="fr-FR" sz="2400" b="1" dirty="0">
                <a:solidFill>
                  <a:schemeClr val="bg1"/>
                </a:solidFill>
              </a:endParaRPr>
            </a:p>
          </p:txBody>
        </p:sp>
        <p:sp>
          <p:nvSpPr>
            <p:cNvPr id="20" name="Bulle ronde 19"/>
            <p:cNvSpPr/>
            <p:nvPr/>
          </p:nvSpPr>
          <p:spPr>
            <a:xfrm rot="8812291">
              <a:off x="8174607" y="4126078"/>
              <a:ext cx="1296144" cy="120708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ZoneTexte 20"/>
            <p:cNvSpPr txBox="1"/>
            <p:nvPr/>
          </p:nvSpPr>
          <p:spPr>
            <a:xfrm>
              <a:off x="8132855" y="4532644"/>
              <a:ext cx="1382683" cy="830997"/>
            </a:xfrm>
            <a:prstGeom prst="rect">
              <a:avLst/>
            </a:prstGeom>
            <a:noFill/>
          </p:spPr>
          <p:txBody>
            <a:bodyPr wrap="square" rtlCol="0">
              <a:spAutoFit/>
            </a:bodyPr>
            <a:lstStyle/>
            <a:p>
              <a:pPr algn="ctr" rtl="1"/>
              <a:r>
                <a:rPr lang="ar-DZ" sz="2400" b="1" dirty="0">
                  <a:solidFill>
                    <a:schemeClr val="bg2">
                      <a:lumMod val="75000"/>
                    </a:schemeClr>
                  </a:solidFill>
                </a:rPr>
                <a:t>اليقظة التجارية</a:t>
              </a:r>
              <a:endParaRPr lang="fr-FR" sz="2400" b="1" dirty="0">
                <a:solidFill>
                  <a:schemeClr val="bg2">
                    <a:lumMod val="75000"/>
                  </a:schemeClr>
                </a:solidFill>
              </a:endParaRPr>
            </a:p>
          </p:txBody>
        </p:sp>
        <p:sp>
          <p:nvSpPr>
            <p:cNvPr id="22" name="Bulle ronde 21"/>
            <p:cNvSpPr/>
            <p:nvPr/>
          </p:nvSpPr>
          <p:spPr>
            <a:xfrm rot="2769068">
              <a:off x="7610894" y="820627"/>
              <a:ext cx="1530158" cy="1393236"/>
            </a:xfrm>
            <a:prstGeom prst="wedgeEllipseCallout">
              <a:avLst>
                <a:gd name="adj1" fmla="val -29822"/>
                <a:gd name="adj2" fmla="val 75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7680176" y="1052737"/>
              <a:ext cx="1296144" cy="902023"/>
            </a:xfrm>
            <a:prstGeom prst="rect">
              <a:avLst/>
            </a:prstGeom>
            <a:noFill/>
          </p:spPr>
          <p:txBody>
            <a:bodyPr wrap="square" rtlCol="0">
              <a:spAutoFit/>
            </a:bodyPr>
            <a:lstStyle/>
            <a:p>
              <a:pPr algn="ctr" rtl="1"/>
              <a:r>
                <a:rPr lang="ar-DZ" sz="2800" b="1" dirty="0">
                  <a:solidFill>
                    <a:srgbClr val="FFFF00"/>
                  </a:solidFill>
                </a:rPr>
                <a:t>اليقظة التنافسية</a:t>
              </a:r>
              <a:endParaRPr lang="fr-FR" sz="2800" b="1" dirty="0">
                <a:solidFill>
                  <a:srgbClr val="FFFF00"/>
                </a:solidFill>
              </a:endParaRPr>
            </a:p>
          </p:txBody>
        </p:sp>
        <p:sp>
          <p:nvSpPr>
            <p:cNvPr id="9" name="Ellipse 8"/>
            <p:cNvSpPr/>
            <p:nvPr/>
          </p:nvSpPr>
          <p:spPr>
            <a:xfrm>
              <a:off x="4563760" y="188640"/>
              <a:ext cx="2720373" cy="44293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7" name="Explosion 2 16"/>
            <p:cNvSpPr/>
            <p:nvPr/>
          </p:nvSpPr>
          <p:spPr>
            <a:xfrm>
              <a:off x="2351584" y="-27384"/>
              <a:ext cx="2736304" cy="2147492"/>
            </a:xfrm>
            <a:prstGeom prst="irregularSeal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542368" y="836712"/>
              <a:ext cx="1692188" cy="494658"/>
            </a:xfrm>
            <a:prstGeom prst="rect">
              <a:avLst/>
            </a:prstGeom>
            <a:noFill/>
          </p:spPr>
          <p:txBody>
            <a:bodyPr wrap="square" rtlCol="0">
              <a:spAutoFit/>
            </a:bodyPr>
            <a:lstStyle/>
            <a:p>
              <a:pPr algn="r" rtl="1"/>
              <a:r>
                <a:rPr lang="ar-DZ" sz="2800" b="1" dirty="0">
                  <a:solidFill>
                    <a:schemeClr val="bg1"/>
                  </a:solidFill>
                </a:rPr>
                <a:t>اليقظة البيئية</a:t>
              </a:r>
              <a:endParaRPr lang="fr-FR" sz="2800" b="1" dirty="0">
                <a:solidFill>
                  <a:schemeClr val="bg1"/>
                </a:solidFill>
              </a:endParaRPr>
            </a:p>
          </p:txBody>
        </p:sp>
        <p:sp>
          <p:nvSpPr>
            <p:cNvPr id="25" name="Ellipse 24"/>
            <p:cNvSpPr/>
            <p:nvPr/>
          </p:nvSpPr>
          <p:spPr>
            <a:xfrm>
              <a:off x="4659413" y="2085280"/>
              <a:ext cx="2552255" cy="4248471"/>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747532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8364" y="188641"/>
            <a:ext cx="11805314" cy="6059767"/>
          </a:xfrm>
        </p:spPr>
        <p:txBody>
          <a:bodyPr>
            <a:normAutofit/>
          </a:bodyPr>
          <a:lstStyle/>
          <a:p>
            <a:pPr algn="just" rtl="1"/>
            <a:r>
              <a:rPr lang="ar-DZ" sz="3600" b="1" dirty="0">
                <a:solidFill>
                  <a:srgbClr val="FF00FF"/>
                </a:solidFill>
                <a:cs typeface="+mj-cs"/>
              </a:rPr>
              <a:t>اليقظة التكنولوجية: </a:t>
            </a:r>
            <a:r>
              <a:rPr lang="ar-DZ" sz="3600" b="1" dirty="0">
                <a:cs typeface="+mj-cs"/>
              </a:rPr>
              <a:t>ملاحظة وتحليل التطورات التقنية والتكنولوجية والعلمية الحالية والمستقبلية لتحديد الفرص في محيط المؤسسة(</a:t>
            </a:r>
            <a:r>
              <a:rPr lang="fr-FR" sz="3600" b="1" dirty="0">
                <a:cs typeface="+mj-cs"/>
              </a:rPr>
              <a:t>(</a:t>
            </a:r>
            <a:r>
              <a:rPr lang="fr-FR" sz="3600" b="1" dirty="0" err="1">
                <a:latin typeface="Times New Roman" panose="02020603050405020304" pitchFamily="18" charset="0"/>
                <a:cs typeface="+mj-cs"/>
              </a:rPr>
              <a:t>Jakobiak</a:t>
            </a:r>
            <a:r>
              <a:rPr lang="ar-DZ" sz="3600" b="1" dirty="0">
                <a:cs typeface="+mj-cs"/>
              </a:rPr>
              <a:t> </a:t>
            </a:r>
            <a:r>
              <a:rPr lang="ar-DZ" sz="3600" b="1" dirty="0">
                <a:solidFill>
                  <a:schemeClr val="accent4">
                    <a:lumMod val="60000"/>
                    <a:lumOff val="40000"/>
                  </a:schemeClr>
                </a:solidFill>
                <a:cs typeface="+mj-cs"/>
              </a:rPr>
              <a:t>الاهتمام بكل ما هو جديد في مجال </a:t>
            </a:r>
            <a:r>
              <a:rPr lang="ar-DZ" sz="3600" b="1" dirty="0" smtClean="0">
                <a:solidFill>
                  <a:schemeClr val="accent4">
                    <a:lumMod val="60000"/>
                    <a:lumOff val="40000"/>
                  </a:schemeClr>
                </a:solidFill>
                <a:cs typeface="+mj-cs"/>
              </a:rPr>
              <a:t>التكنولوجيا</a:t>
            </a:r>
            <a:endParaRPr lang="ar-DZ" sz="3600" b="1" dirty="0">
              <a:solidFill>
                <a:schemeClr val="accent4">
                  <a:lumMod val="60000"/>
                  <a:lumOff val="40000"/>
                </a:schemeClr>
              </a:solidFill>
              <a:cs typeface="+mj-cs"/>
            </a:endParaRPr>
          </a:p>
          <a:p>
            <a:pPr marL="0" indent="0" algn="r" rtl="1">
              <a:buNone/>
            </a:pPr>
            <a:r>
              <a:rPr lang="ar-DZ" sz="3600" b="1" dirty="0">
                <a:solidFill>
                  <a:schemeClr val="accent5">
                    <a:lumMod val="60000"/>
                    <a:lumOff val="40000"/>
                  </a:schemeClr>
                </a:solidFill>
                <a:cs typeface="+mj-cs"/>
              </a:rPr>
              <a:t>اليقظة التجارية:</a:t>
            </a:r>
            <a:r>
              <a:rPr lang="ar-SA" sz="3600" b="1" dirty="0">
                <a:cs typeface="+mj-cs"/>
              </a:rPr>
              <a:t>هي النشاط الذي تدرس المؤسسة من خلاله العلاقة</a:t>
            </a:r>
            <a:r>
              <a:rPr lang="ar-DZ" sz="3600" b="1" dirty="0">
                <a:cs typeface="+mj-cs"/>
              </a:rPr>
              <a:t> (</a:t>
            </a:r>
            <a:r>
              <a:rPr lang="ar-SA" sz="3600" b="1" dirty="0">
                <a:cs typeface="+mj-cs"/>
              </a:rPr>
              <a:t>موردين</a:t>
            </a:r>
            <a:r>
              <a:rPr lang="fr-FR" sz="3600" b="1" dirty="0">
                <a:cs typeface="+mj-cs"/>
              </a:rPr>
              <a:t> /</a:t>
            </a:r>
            <a:r>
              <a:rPr lang="ar-SA" sz="3600" b="1" dirty="0">
                <a:cs typeface="+mj-cs"/>
              </a:rPr>
              <a:t>زبائن</a:t>
            </a:r>
            <a:r>
              <a:rPr lang="ar-DZ" sz="3600" b="1" dirty="0">
                <a:cs typeface="+mj-cs"/>
              </a:rPr>
              <a:t>) </a:t>
            </a:r>
            <a:r>
              <a:rPr lang="ar-SA" sz="3600" b="1" dirty="0">
                <a:cs typeface="+mj-cs"/>
              </a:rPr>
              <a:t>من أجل تطوير المنتجات والخدمات</a:t>
            </a:r>
            <a:r>
              <a:rPr lang="ar-DZ" sz="3600" b="1" dirty="0" smtClean="0">
                <a:cs typeface="+mj-cs"/>
              </a:rPr>
              <a:t>,</a:t>
            </a:r>
            <a:endParaRPr lang="ar-DZ" sz="3600" b="1" dirty="0">
              <a:cs typeface="+mj-cs"/>
            </a:endParaRPr>
          </a:p>
          <a:p>
            <a:pPr marL="0" indent="0" algn="just" rtl="1">
              <a:buNone/>
            </a:pPr>
            <a:r>
              <a:rPr lang="ar-DZ" sz="3600" b="1" dirty="0">
                <a:solidFill>
                  <a:srgbClr val="FF0000"/>
                </a:solidFill>
                <a:cs typeface="+mj-cs"/>
              </a:rPr>
              <a:t>اليقظة التنافسية: </a:t>
            </a:r>
            <a:r>
              <a:rPr lang="ar-SA" sz="3600" b="1" dirty="0">
                <a:cs typeface="+mj-cs"/>
              </a:rPr>
              <a:t>ذلك</a:t>
            </a:r>
            <a:r>
              <a:rPr lang="ar-DZ" sz="3600" b="1" dirty="0">
                <a:cs typeface="+mj-cs"/>
              </a:rPr>
              <a:t> </a:t>
            </a:r>
            <a:r>
              <a:rPr lang="ar-SA" sz="3600" b="1" dirty="0">
                <a:cs typeface="+mj-cs"/>
              </a:rPr>
              <a:t>النشاط الذي تتمكن المؤسسة من خلاله أن تحدد منافستها المحلية أو المحتملة من زاوية اقتصادية ومالية </a:t>
            </a:r>
            <a:r>
              <a:rPr lang="ar-DZ" sz="3600" b="1" dirty="0" smtClean="0">
                <a:cs typeface="+mj-cs"/>
              </a:rPr>
              <a:t>,</a:t>
            </a:r>
            <a:endParaRPr lang="ar-DZ" sz="3600" b="1" dirty="0">
              <a:cs typeface="+mj-cs"/>
            </a:endParaRPr>
          </a:p>
          <a:p>
            <a:pPr marL="0" indent="0" algn="just" rtl="1">
              <a:buNone/>
            </a:pPr>
            <a:r>
              <a:rPr lang="ar-DZ" sz="3600" b="1" dirty="0">
                <a:solidFill>
                  <a:srgbClr val="00FF00"/>
                </a:solidFill>
                <a:cs typeface="+mj-cs"/>
              </a:rPr>
              <a:t>اليقظة البيئية:</a:t>
            </a:r>
            <a:r>
              <a:rPr lang="ar-SA" sz="3600" b="1" dirty="0">
                <a:cs typeface="+mj-cs"/>
              </a:rPr>
              <a:t>المراقبة والتيقظ للتطورات التي تؤثر في نشاط المؤسسة وتخص ما تبقى من عناصر بيئة المؤسسة التي لم تؤخذ بعين الاعتبار في الأنواع السابقة</a:t>
            </a:r>
            <a:r>
              <a:rPr lang="fr-FR" sz="3600" b="1" dirty="0">
                <a:cs typeface="+mj-cs"/>
              </a:rPr>
              <a:t>: </a:t>
            </a:r>
            <a:r>
              <a:rPr lang="ar-SA" sz="3600" b="1" dirty="0">
                <a:cs typeface="+mj-cs"/>
              </a:rPr>
              <a:t>الاجتماعية، القانونية، السياسية، الثقافية،...</a:t>
            </a:r>
            <a:endParaRPr lang="fr-FR" sz="3600" b="1" dirty="0">
              <a:cs typeface="+mj-cs"/>
            </a:endParaRPr>
          </a:p>
        </p:txBody>
      </p:sp>
    </p:spTree>
    <p:extLst>
      <p:ext uri="{BB962C8B-B14F-4D97-AF65-F5344CB8AC3E}">
        <p14:creationId xmlns:p14="http://schemas.microsoft.com/office/powerpoint/2010/main" val="82357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02274" y="2597072"/>
            <a:ext cx="12724327" cy="4896544"/>
          </a:xfrm>
        </p:spPr>
        <p:txBody>
          <a:bodyPr>
            <a:noAutofit/>
          </a:bodyPr>
          <a:lstStyle/>
          <a:p>
            <a:pPr algn="r" rtl="1"/>
            <a:r>
              <a:rPr lang="ar-DZ" sz="6000" b="1" dirty="0">
                <a:solidFill>
                  <a:schemeClr val="accent2">
                    <a:lumMod val="60000"/>
                    <a:lumOff val="40000"/>
                  </a:schemeClr>
                </a:solidFill>
                <a:cs typeface="+mj-cs"/>
              </a:rPr>
              <a:t>رسالة الشركة:</a:t>
            </a:r>
          </a:p>
          <a:p>
            <a:pPr marL="0" indent="0" algn="r" rtl="1">
              <a:buNone/>
            </a:pPr>
            <a:r>
              <a:rPr lang="ar-DZ" sz="4400" b="1" dirty="0">
                <a:cs typeface="+mj-cs"/>
              </a:rPr>
              <a:t>تقديم أطعمة ذات قيمة غذائية وجودة عالية تثري حياة </a:t>
            </a:r>
            <a:r>
              <a:rPr lang="ar-DZ" sz="4400" b="1" dirty="0" smtClean="0">
                <a:cs typeface="+mj-cs"/>
              </a:rPr>
              <a:t>المستهلكين</a:t>
            </a:r>
          </a:p>
          <a:p>
            <a:pPr marL="0" indent="0" algn="r" rtl="1">
              <a:buNone/>
            </a:pPr>
            <a:r>
              <a:rPr lang="ar-DZ" sz="4400" b="1" dirty="0" smtClean="0">
                <a:cs typeface="+mj-cs"/>
              </a:rPr>
              <a:t> </a:t>
            </a:r>
            <a:r>
              <a:rPr lang="ar-DZ" sz="4400" b="1" dirty="0">
                <a:cs typeface="+mj-cs"/>
              </a:rPr>
              <a:t>كل يوم,</a:t>
            </a:r>
          </a:p>
          <a:p>
            <a:pPr algn="r" rtl="1"/>
            <a:r>
              <a:rPr lang="ar-DZ" sz="6000" b="1" dirty="0">
                <a:solidFill>
                  <a:srgbClr val="00B050"/>
                </a:solidFill>
                <a:cs typeface="+mj-cs"/>
              </a:rPr>
              <a:t>رؤيتها:</a:t>
            </a:r>
          </a:p>
          <a:p>
            <a:pPr marL="0" indent="0" algn="r" rtl="1">
              <a:buNone/>
            </a:pPr>
            <a:r>
              <a:rPr lang="ar-DZ" sz="4400" b="1" dirty="0">
                <a:cs typeface="+mj-cs"/>
              </a:rPr>
              <a:t>تعزيز موقعنا الريادي في المنطقة كخيار موثوق للأطعمة والمشروبات، وإسعاد المستهلكين بتوفير غذاء عالي الجودة كل يوم,</a:t>
            </a:r>
          </a:p>
          <a:p>
            <a:pPr algn="r" rtl="1"/>
            <a:endParaRPr lang="ar-DZ" sz="4400" b="1" dirty="0">
              <a:cs typeface="+mj-cs"/>
            </a:endParaRPr>
          </a:p>
          <a:p>
            <a:pPr algn="r" rtl="1"/>
            <a:endParaRPr lang="fr-FR" sz="4400" b="1" dirty="0">
              <a:cs typeface="+mj-cs"/>
            </a:endParaRPr>
          </a:p>
        </p:txBody>
      </p:sp>
      <p:sp>
        <p:nvSpPr>
          <p:cNvPr id="10" name="AutoShape 8" descr="نبذة تاريخية عن شركة المراعي"/>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2" name="Picture 10" descr="المراعي&quot; جودة تستحق الثق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0" y="51420"/>
            <a:ext cx="5306095" cy="248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677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787158485"/>
              </p:ext>
            </p:extLst>
          </p:nvPr>
        </p:nvGraphicFramePr>
        <p:xfrm>
          <a:off x="641445" y="1327995"/>
          <a:ext cx="10972800" cy="4936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193576" y="295480"/>
            <a:ext cx="5206680" cy="1200329"/>
          </a:xfrm>
          <a:prstGeom prst="rect">
            <a:avLst/>
          </a:prstGeom>
          <a:noFill/>
        </p:spPr>
        <p:txBody>
          <a:bodyPr wrap="square" rtlCol="0">
            <a:spAutoFit/>
          </a:bodyPr>
          <a:lstStyle/>
          <a:p>
            <a:pPr algn="ctr" rtl="1"/>
            <a:r>
              <a:rPr lang="ar-DZ" sz="7200" b="1" dirty="0">
                <a:solidFill>
                  <a:schemeClr val="bg2">
                    <a:lumMod val="60000"/>
                    <a:lumOff val="40000"/>
                  </a:schemeClr>
                </a:solidFill>
                <a:cs typeface="+mj-cs"/>
              </a:rPr>
              <a:t>مراحل اليقظة</a:t>
            </a:r>
            <a:endParaRPr lang="fr-FR" sz="7200" b="1" dirty="0">
              <a:solidFill>
                <a:schemeClr val="bg2">
                  <a:lumMod val="60000"/>
                  <a:lumOff val="40000"/>
                </a:schemeClr>
              </a:solidFill>
              <a:cs typeface="+mj-cs"/>
            </a:endParaRPr>
          </a:p>
        </p:txBody>
      </p:sp>
    </p:spTree>
    <p:extLst>
      <p:ext uri="{BB962C8B-B14F-4D97-AF65-F5344CB8AC3E}">
        <p14:creationId xmlns:p14="http://schemas.microsoft.com/office/powerpoint/2010/main" val="17287432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710" y="116632"/>
            <a:ext cx="7055380" cy="1008112"/>
          </a:xfrm>
        </p:spPr>
        <p:txBody>
          <a:bodyPr/>
          <a:lstStyle/>
          <a:p>
            <a:pPr algn="ctr" rtl="1"/>
            <a:r>
              <a:rPr lang="ar-DZ" sz="6000" b="1" dirty="0" smtClean="0">
                <a:solidFill>
                  <a:srgbClr val="FFFF00"/>
                </a:solidFill>
              </a:rPr>
              <a:t>ذكاء </a:t>
            </a:r>
            <a:r>
              <a:rPr lang="ar-DZ" sz="6000" b="1" dirty="0">
                <a:solidFill>
                  <a:srgbClr val="FFFF00"/>
                </a:solidFill>
              </a:rPr>
              <a:t>الأعمال </a:t>
            </a:r>
            <a:endParaRPr lang="fr-FR" sz="6000" dirty="0">
              <a:solidFill>
                <a:srgbClr val="FFFF00"/>
              </a:solidFill>
            </a:endParaRPr>
          </a:p>
        </p:txBody>
      </p:sp>
      <p:pic>
        <p:nvPicPr>
          <p:cNvPr id="1026" name="Picture 2" descr="ثريد ما هو الـ Business Intelligence (ذكاء الأعمال) وليه لازم يبقى عندك  خلفية عنه ؟ - المسلسل من Ali Greo | علي جريو @AliGreo - رتبها"/>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9976" y="1196752"/>
            <a:ext cx="4536504" cy="5184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أهمية ذكاء الاعمال | المرسا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551" y="1196752"/>
            <a:ext cx="413241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256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03512" y="188641"/>
            <a:ext cx="8784976" cy="5819789"/>
          </a:xfrm>
        </p:spPr>
        <p:txBody>
          <a:bodyPr>
            <a:normAutofit/>
          </a:bodyPr>
          <a:lstStyle/>
          <a:p>
            <a:pPr marL="0" indent="0" algn="r" rtl="1">
              <a:buNone/>
            </a:pPr>
            <a:r>
              <a:rPr lang="ar-DZ" sz="4000" b="1" dirty="0">
                <a:solidFill>
                  <a:srgbClr val="FF0000"/>
                </a:solidFill>
              </a:rPr>
              <a:t>تعريف ذكاء الأعمال:</a:t>
            </a:r>
            <a:endParaRPr lang="fr-FR" sz="4000" b="1"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114443506"/>
              </p:ext>
            </p:extLst>
          </p:nvPr>
        </p:nvGraphicFramePr>
        <p:xfrm>
          <a:off x="259307" y="382136"/>
          <a:ext cx="11450473" cy="6291618"/>
        </p:xfrm>
        <a:graphic>
          <a:graphicData uri="http://schemas.openxmlformats.org/drawingml/2006/table">
            <a:tbl>
              <a:tblPr firstRow="1" bandRow="1">
                <a:tableStyleId>{5C22544A-7EE6-4342-B048-85BDC9FD1C3A}</a:tableStyleId>
              </a:tblPr>
              <a:tblGrid>
                <a:gridCol w="1877126"/>
                <a:gridCol w="2440265"/>
                <a:gridCol w="7133082"/>
              </a:tblGrid>
              <a:tr h="1218613">
                <a:tc>
                  <a:txBody>
                    <a:bodyPr/>
                    <a:lstStyle/>
                    <a:p>
                      <a:pPr algn="ctr" rtl="1"/>
                      <a:r>
                        <a:rPr lang="ar-DZ" sz="3200" b="1" dirty="0" smtClean="0">
                          <a:cs typeface="+mj-cs"/>
                        </a:rPr>
                        <a:t>المنظور المعتمد عليه</a:t>
                      </a:r>
                      <a:endParaRPr lang="fr-FR" sz="3200" b="1" dirty="0">
                        <a:cs typeface="+mj-cs"/>
                      </a:endParaRPr>
                    </a:p>
                  </a:txBody>
                  <a:tcPr/>
                </a:tc>
                <a:tc>
                  <a:txBody>
                    <a:bodyPr/>
                    <a:lstStyle/>
                    <a:p>
                      <a:pPr algn="ctr" rtl="1"/>
                      <a:r>
                        <a:rPr lang="ar-DZ" sz="3200" b="1" dirty="0" smtClean="0">
                          <a:cs typeface="+mj-cs"/>
                        </a:rPr>
                        <a:t>الباحث </a:t>
                      </a:r>
                      <a:endParaRPr lang="fr-FR" sz="3200" b="1" dirty="0">
                        <a:cs typeface="+mj-cs"/>
                      </a:endParaRPr>
                    </a:p>
                  </a:txBody>
                  <a:tcPr/>
                </a:tc>
                <a:tc>
                  <a:txBody>
                    <a:bodyPr/>
                    <a:lstStyle/>
                    <a:p>
                      <a:pPr algn="ctr" rtl="1"/>
                      <a:r>
                        <a:rPr lang="ar-DZ" sz="3200" b="1" dirty="0" smtClean="0">
                          <a:cs typeface="+mj-cs"/>
                        </a:rPr>
                        <a:t>التعريف </a:t>
                      </a:r>
                      <a:endParaRPr lang="fr-FR" sz="3200" b="1" dirty="0">
                        <a:cs typeface="+mj-cs"/>
                      </a:endParaRPr>
                    </a:p>
                  </a:txBody>
                  <a:tcPr/>
                </a:tc>
              </a:tr>
              <a:tr h="1218613">
                <a:tc>
                  <a:txBody>
                    <a:bodyPr/>
                    <a:lstStyle/>
                    <a:p>
                      <a:pPr algn="r" rtl="1"/>
                      <a:r>
                        <a:rPr lang="ar-DZ" sz="3200" b="1" dirty="0" smtClean="0">
                          <a:cs typeface="+mj-cs"/>
                        </a:rPr>
                        <a:t>تنظيمي</a:t>
                      </a:r>
                      <a:r>
                        <a:rPr lang="ar-DZ" sz="3200" b="1" baseline="0" dirty="0" smtClean="0">
                          <a:cs typeface="+mj-cs"/>
                        </a:rPr>
                        <a:t> </a:t>
                      </a:r>
                      <a:endParaRPr lang="fr-FR" sz="3200" b="1" dirty="0">
                        <a:cs typeface="+mj-cs"/>
                      </a:endParaRPr>
                    </a:p>
                  </a:txBody>
                  <a:tcPr/>
                </a:tc>
                <a:tc>
                  <a:txBody>
                    <a:bodyPr/>
                    <a:lstStyle/>
                    <a:p>
                      <a:pPr algn="r" rtl="1"/>
                      <a:r>
                        <a:rPr lang="fr-FR" sz="3200" b="1" dirty="0" smtClean="0">
                          <a:cs typeface="+mj-cs"/>
                        </a:rPr>
                        <a:t>Hans</a:t>
                      </a:r>
                      <a:r>
                        <a:rPr lang="fr-FR" sz="3200" b="1" baseline="0" dirty="0" smtClean="0">
                          <a:cs typeface="+mj-cs"/>
                        </a:rPr>
                        <a:t> 1958</a:t>
                      </a:r>
                      <a:endParaRPr lang="fr-FR" sz="3200" b="1" dirty="0">
                        <a:cs typeface="+mj-cs"/>
                      </a:endParaRPr>
                    </a:p>
                  </a:txBody>
                  <a:tcPr/>
                </a:tc>
                <a:tc>
                  <a:txBody>
                    <a:bodyPr/>
                    <a:lstStyle/>
                    <a:p>
                      <a:pPr algn="r" rtl="1"/>
                      <a:r>
                        <a:rPr lang="ar-DZ" sz="3200" b="1" dirty="0" smtClean="0">
                          <a:cs typeface="+mj-cs"/>
                        </a:rPr>
                        <a:t>القدرة على فهم العلاقات المتبادلة بين الحقائق المعروضة بطريقة توجه العمل نحو الهدف المنشود</a:t>
                      </a:r>
                      <a:endParaRPr lang="fr-FR" sz="3200" b="1" dirty="0">
                        <a:cs typeface="+mj-cs"/>
                      </a:endParaRPr>
                    </a:p>
                  </a:txBody>
                  <a:tcPr/>
                </a:tc>
              </a:tr>
              <a:tr h="1814823">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DZ" sz="3200" b="1" dirty="0" smtClean="0">
                          <a:cs typeface="+mj-cs"/>
                        </a:rPr>
                        <a:t>تنظيمي</a:t>
                      </a:r>
                      <a:r>
                        <a:rPr lang="ar-DZ" sz="3200" b="1" baseline="0" dirty="0" smtClean="0">
                          <a:cs typeface="+mj-cs"/>
                        </a:rPr>
                        <a:t> </a:t>
                      </a:r>
                      <a:endParaRPr lang="fr-FR" sz="3200" b="1" dirty="0" smtClean="0">
                        <a:cs typeface="+mj-cs"/>
                      </a:endParaRPr>
                    </a:p>
                    <a:p>
                      <a:pPr algn="r" rtl="1"/>
                      <a:endParaRPr lang="fr-FR" sz="3200" b="1" dirty="0">
                        <a:cs typeface="+mj-cs"/>
                      </a:endParaRPr>
                    </a:p>
                  </a:txBody>
                  <a:tcPr/>
                </a:tc>
                <a:tc>
                  <a:txBody>
                    <a:bodyPr/>
                    <a:lstStyle/>
                    <a:p>
                      <a:pPr algn="l" rtl="0"/>
                      <a:r>
                        <a:rPr lang="fr-FR" sz="3200" b="1" dirty="0" err="1" smtClean="0">
                          <a:cs typeface="+mj-cs"/>
                        </a:rPr>
                        <a:t>Darma</a:t>
                      </a:r>
                      <a:r>
                        <a:rPr lang="fr-FR" sz="3200" b="1" dirty="0" smtClean="0">
                          <a:cs typeface="+mj-cs"/>
                        </a:rPr>
                        <a:t> 2016</a:t>
                      </a:r>
                      <a:endParaRPr lang="fr-FR" sz="3200" b="1" dirty="0">
                        <a:cs typeface="+mj-cs"/>
                      </a:endParaRPr>
                    </a:p>
                  </a:txBody>
                  <a:tcPr/>
                </a:tc>
                <a:tc>
                  <a:txBody>
                    <a:bodyPr/>
                    <a:lstStyle/>
                    <a:p>
                      <a:pPr algn="r" rtl="1"/>
                      <a:r>
                        <a:rPr lang="ar-DZ" sz="3200" b="1" dirty="0" smtClean="0">
                          <a:cs typeface="+mj-cs"/>
                        </a:rPr>
                        <a:t>فئة واسعة من التقنيات والتطبيقات والعمليات لجمع البيانات وتخزينها والوصول إليها وتحليلها لمساعدة مستخدميها على اتخاذ قرارات أفضل.</a:t>
                      </a:r>
                      <a:endParaRPr lang="fr-FR" sz="3200" b="1" dirty="0">
                        <a:cs typeface="+mj-cs"/>
                      </a:endParaRPr>
                    </a:p>
                  </a:txBody>
                  <a:tcPr/>
                </a:tc>
              </a:tr>
              <a:tr h="2039569">
                <a:tc>
                  <a:txBody>
                    <a:bodyPr/>
                    <a:lstStyle/>
                    <a:p>
                      <a:pPr algn="r" rtl="1"/>
                      <a:r>
                        <a:rPr lang="ar-DZ" sz="3200" b="1" dirty="0" smtClean="0">
                          <a:cs typeface="+mj-cs"/>
                        </a:rPr>
                        <a:t>تنظيمي </a:t>
                      </a:r>
                      <a:endParaRPr lang="fr-FR" sz="3200" b="1" dirty="0">
                        <a:cs typeface="+mj-cs"/>
                      </a:endParaRPr>
                    </a:p>
                  </a:txBody>
                  <a:tcPr/>
                </a:tc>
                <a:tc>
                  <a:txBody>
                    <a:bodyPr/>
                    <a:lstStyle/>
                    <a:p>
                      <a:pPr algn="r" rtl="1"/>
                      <a:r>
                        <a:rPr lang="fr-FR" sz="3200" b="1" dirty="0" smtClean="0">
                          <a:cs typeface="+mj-cs"/>
                        </a:rPr>
                        <a:t>(</a:t>
                      </a:r>
                      <a:r>
                        <a:rPr lang="fr-FR" sz="3200" b="1" dirty="0" err="1" smtClean="0">
                          <a:cs typeface="+mj-cs"/>
                        </a:rPr>
                        <a:t>Wieder</a:t>
                      </a:r>
                      <a:r>
                        <a:rPr lang="fr-FR" sz="3200" b="1" baseline="0" dirty="0" smtClean="0">
                          <a:cs typeface="+mj-cs"/>
                        </a:rPr>
                        <a:t> et al 2015)</a:t>
                      </a:r>
                      <a:endParaRPr lang="fr-FR" sz="3200" b="1" dirty="0">
                        <a:cs typeface="+mj-cs"/>
                      </a:endParaRPr>
                    </a:p>
                  </a:txBody>
                  <a:tcPr/>
                </a:tc>
                <a:tc>
                  <a:txBody>
                    <a:bodyPr/>
                    <a:lstStyle/>
                    <a:p>
                      <a:pPr algn="r" rtl="1"/>
                      <a:r>
                        <a:rPr lang="ar-DZ" sz="3200" b="1" dirty="0" smtClean="0">
                          <a:cs typeface="+mj-cs"/>
                        </a:rPr>
                        <a:t>عرف ذكاء الأعمال كمصطلح يشمل مجموعة واسعة من العمليات والبرمجيات لجمع البيانات وتحليلها ونشرها، وكل ذلك من أجل تحسين عملية صنع القرار.</a:t>
                      </a:r>
                      <a:endParaRPr lang="fr-FR" sz="3200" b="1" dirty="0">
                        <a:cs typeface="+mj-cs"/>
                      </a:endParaRPr>
                    </a:p>
                  </a:txBody>
                  <a:tcPr/>
                </a:tc>
              </a:tr>
            </a:tbl>
          </a:graphicData>
        </a:graphic>
      </p:graphicFrame>
    </p:spTree>
    <p:extLst>
      <p:ext uri="{BB962C8B-B14F-4D97-AF65-F5344CB8AC3E}">
        <p14:creationId xmlns:p14="http://schemas.microsoft.com/office/powerpoint/2010/main" val="4145916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833508796"/>
              </p:ext>
            </p:extLst>
          </p:nvPr>
        </p:nvGraphicFramePr>
        <p:xfrm>
          <a:off x="259307" y="188642"/>
          <a:ext cx="11682483" cy="6478888"/>
        </p:xfrm>
        <a:graphic>
          <a:graphicData uri="http://schemas.openxmlformats.org/drawingml/2006/table">
            <a:tbl>
              <a:tblPr firstRow="1" bandRow="1">
                <a:tableStyleId>{93296810-A885-4BE3-A3E7-6D5BEEA58F35}</a:tableStyleId>
              </a:tblPr>
              <a:tblGrid>
                <a:gridCol w="2106677"/>
                <a:gridCol w="2038720"/>
                <a:gridCol w="7537086"/>
              </a:tblGrid>
              <a:tr h="799629">
                <a:tc>
                  <a:txBody>
                    <a:bodyPr/>
                    <a:lstStyle/>
                    <a:p>
                      <a:pPr algn="ctr" rtl="1"/>
                      <a:r>
                        <a:rPr lang="ar-DZ" sz="2400" b="1" dirty="0" smtClean="0">
                          <a:cs typeface="+mj-cs"/>
                        </a:rPr>
                        <a:t>المنظور المعتمد عليه</a:t>
                      </a:r>
                      <a:endParaRPr lang="fr-FR" sz="2400" b="1" dirty="0">
                        <a:cs typeface="+mj-cs"/>
                      </a:endParaRPr>
                    </a:p>
                  </a:txBody>
                  <a:tcPr/>
                </a:tc>
                <a:tc>
                  <a:txBody>
                    <a:bodyPr/>
                    <a:lstStyle/>
                    <a:p>
                      <a:pPr algn="ctr" rtl="1"/>
                      <a:r>
                        <a:rPr lang="ar-DZ" sz="2400" b="1" dirty="0" smtClean="0">
                          <a:cs typeface="+mj-cs"/>
                        </a:rPr>
                        <a:t>الباحث </a:t>
                      </a:r>
                      <a:endParaRPr lang="fr-FR" sz="2400" b="1" dirty="0">
                        <a:cs typeface="+mj-cs"/>
                      </a:endParaRPr>
                    </a:p>
                  </a:txBody>
                  <a:tcPr/>
                </a:tc>
                <a:tc>
                  <a:txBody>
                    <a:bodyPr/>
                    <a:lstStyle/>
                    <a:p>
                      <a:pPr algn="ctr" rtl="1"/>
                      <a:r>
                        <a:rPr lang="ar-DZ" sz="2400" b="1" dirty="0" smtClean="0">
                          <a:cs typeface="+mj-cs"/>
                        </a:rPr>
                        <a:t>التعريف </a:t>
                      </a:r>
                      <a:endParaRPr lang="fr-FR" sz="2400" b="1" dirty="0">
                        <a:cs typeface="+mj-cs"/>
                      </a:endParaRPr>
                    </a:p>
                  </a:txBody>
                  <a:tcPr/>
                </a:tc>
              </a:tr>
              <a:tr h="1067998">
                <a:tc>
                  <a:txBody>
                    <a:bodyPr/>
                    <a:lstStyle/>
                    <a:p>
                      <a:pPr algn="just" rtl="1"/>
                      <a:r>
                        <a:rPr lang="ar-DZ" sz="2400" b="1" dirty="0" smtClean="0">
                          <a:cs typeface="+mj-cs"/>
                        </a:rPr>
                        <a:t>تكنولوجي</a:t>
                      </a:r>
                      <a:r>
                        <a:rPr lang="ar-DZ" sz="2400" b="1" baseline="0" dirty="0" smtClean="0">
                          <a:cs typeface="+mj-cs"/>
                        </a:rPr>
                        <a:t> تنظيمي </a:t>
                      </a:r>
                      <a:endParaRPr lang="fr-FR" sz="2400" b="1" dirty="0">
                        <a:cs typeface="+mj-cs"/>
                      </a:endParaRPr>
                    </a:p>
                  </a:txBody>
                  <a:tcPr/>
                </a:tc>
                <a:tc>
                  <a:txBody>
                    <a:bodyPr/>
                    <a:lstStyle/>
                    <a:p>
                      <a:pPr algn="just" rtl="1"/>
                      <a:r>
                        <a:rPr lang="fr-FR" sz="2400" b="1" dirty="0" err="1" smtClean="0">
                          <a:cs typeface="+mj-cs"/>
                        </a:rPr>
                        <a:t>Dinçerden</a:t>
                      </a:r>
                      <a:r>
                        <a:rPr lang="fr-FR" sz="2400" b="1" baseline="0" dirty="0" smtClean="0">
                          <a:cs typeface="+mj-cs"/>
                        </a:rPr>
                        <a:t> 2016</a:t>
                      </a:r>
                      <a:endParaRPr lang="fr-FR" sz="2400" b="1" dirty="0">
                        <a:cs typeface="+mj-cs"/>
                      </a:endParaRPr>
                    </a:p>
                  </a:txBody>
                  <a:tcPr/>
                </a:tc>
                <a:tc>
                  <a:txBody>
                    <a:bodyPr/>
                    <a:lstStyle/>
                    <a:p>
                      <a:pPr algn="just" rtl="1"/>
                      <a:r>
                        <a:rPr lang="ar-DZ" sz="2400" b="1" dirty="0" smtClean="0">
                          <a:cs typeface="+mj-cs"/>
                        </a:rPr>
                        <a:t>من المفترض أن يكون ذكاء الأعمال هو جمع البيانات وتطبيقها من خلال تحويل المعلومات واستعادتها إلى معرفة مما يؤدي الى عمل المنظمات في عالم الأعمال بذكاء.</a:t>
                      </a:r>
                      <a:endParaRPr lang="fr-FR" sz="2400" b="1" dirty="0">
                        <a:cs typeface="+mj-cs"/>
                      </a:endParaRPr>
                    </a:p>
                  </a:txBody>
                  <a:tcPr/>
                </a:tc>
              </a:tr>
              <a:tr h="1273484">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DZ" sz="2400" b="1" dirty="0" smtClean="0">
                          <a:cs typeface="+mj-cs"/>
                        </a:rPr>
                        <a:t>تكنولوجي</a:t>
                      </a:r>
                      <a:r>
                        <a:rPr lang="ar-DZ" sz="2400" b="1" baseline="0" dirty="0" smtClean="0">
                          <a:cs typeface="+mj-cs"/>
                        </a:rPr>
                        <a:t> تنظيمي </a:t>
                      </a:r>
                      <a:endParaRPr lang="fr-FR" sz="2400" b="1" dirty="0" smtClean="0">
                        <a:cs typeface="+mj-cs"/>
                      </a:endParaRPr>
                    </a:p>
                    <a:p>
                      <a:pPr algn="just" rtl="1"/>
                      <a:endParaRPr lang="fr-FR" sz="2400" b="1" dirty="0">
                        <a:cs typeface="+mj-cs"/>
                      </a:endParaRPr>
                    </a:p>
                  </a:txBody>
                  <a:tcPr/>
                </a:tc>
                <a:tc>
                  <a:txBody>
                    <a:bodyPr/>
                    <a:lstStyle/>
                    <a:p>
                      <a:pPr algn="just" rtl="1"/>
                      <a:r>
                        <a:rPr lang="fr-FR" sz="2400" b="1" dirty="0" err="1" smtClean="0">
                          <a:cs typeface="+mj-cs"/>
                        </a:rPr>
                        <a:t>Heang</a:t>
                      </a:r>
                      <a:r>
                        <a:rPr lang="fr-FR" sz="2400" b="1" dirty="0" smtClean="0">
                          <a:cs typeface="+mj-cs"/>
                        </a:rPr>
                        <a:t> et al 2017</a:t>
                      </a:r>
                      <a:endParaRPr lang="fr-FR" sz="2400" b="1" dirty="0">
                        <a:cs typeface="+mj-cs"/>
                      </a:endParaRPr>
                    </a:p>
                  </a:txBody>
                  <a:tcPr/>
                </a:tc>
                <a:tc>
                  <a:txBody>
                    <a:bodyPr/>
                    <a:lstStyle/>
                    <a:p>
                      <a:pPr algn="just" rtl="1"/>
                      <a:r>
                        <a:rPr lang="ar-DZ" sz="2400" b="1" dirty="0" smtClean="0">
                          <a:cs typeface="+mj-cs"/>
                        </a:rPr>
                        <a:t>ذكاء الأعمال عبارة عن مجموعة من الأساليب والعمليات والتصميمات والتقنيات التي تحول البيانات الخام إلى معلومات مفيدة وتتيح الوصول الى رؤى استراتيجية وتكتيكية وتشغيلية أفضل وأكثر فعالية في اتخاذ القرارات</a:t>
                      </a:r>
                      <a:endParaRPr lang="fr-FR" sz="2400" b="1" dirty="0">
                        <a:cs typeface="+mj-cs"/>
                      </a:endParaRPr>
                    </a:p>
                  </a:txBody>
                  <a:tcPr/>
                </a:tc>
              </a:tr>
              <a:tr h="1273484">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DZ" sz="2400" b="1" dirty="0" smtClean="0">
                          <a:cs typeface="+mj-cs"/>
                        </a:rPr>
                        <a:t>تكنولوجي</a:t>
                      </a:r>
                      <a:r>
                        <a:rPr lang="ar-DZ" sz="2400" b="1" baseline="0" dirty="0" smtClean="0">
                          <a:cs typeface="+mj-cs"/>
                        </a:rPr>
                        <a:t> تنظيمي </a:t>
                      </a:r>
                      <a:endParaRPr lang="fr-FR" sz="2400" b="1" dirty="0" smtClean="0">
                        <a:cs typeface="+mj-cs"/>
                      </a:endParaRPr>
                    </a:p>
                  </a:txBody>
                  <a:tcPr/>
                </a:tc>
                <a:tc>
                  <a:txBody>
                    <a:bodyPr/>
                    <a:lstStyle/>
                    <a:p>
                      <a:pPr algn="just" rtl="1"/>
                      <a:r>
                        <a:rPr lang="fr-FR" sz="2400" b="1" dirty="0" err="1" smtClean="0">
                          <a:cs typeface="+mj-cs"/>
                        </a:rPr>
                        <a:t>Yoo</a:t>
                      </a:r>
                      <a:r>
                        <a:rPr lang="fr-FR" sz="2400" b="1" dirty="0" smtClean="0">
                          <a:cs typeface="+mj-cs"/>
                        </a:rPr>
                        <a:t> et al 2018</a:t>
                      </a:r>
                      <a:endParaRPr lang="fr-FR" sz="2400" b="1" dirty="0">
                        <a:cs typeface="+mj-cs"/>
                      </a:endParaRPr>
                    </a:p>
                  </a:txBody>
                  <a:tcPr/>
                </a:tc>
                <a:tc>
                  <a:txBody>
                    <a:bodyPr/>
                    <a:lstStyle/>
                    <a:p>
                      <a:pPr algn="just" rtl="1"/>
                      <a:r>
                        <a:rPr lang="ar-DZ" sz="2400" b="1" dirty="0" smtClean="0">
                          <a:cs typeface="+mj-cs"/>
                        </a:rPr>
                        <a:t>ذكاء الأعمال عبارة عن إطار عمل يجمع المعلومات ويغيرها ويقدمها وينظمها من عدة مصادر مما يتطلب وقتا أقل في الحصول على بيانات مهمة في الأعمال وقت مما يتيح زيادة كفاءة المنظمة في عملياتها الإدارية.</a:t>
                      </a:r>
                      <a:endParaRPr lang="fr-FR" sz="2400" b="1" dirty="0">
                        <a:cs typeface="+mj-cs"/>
                      </a:endParaRPr>
                    </a:p>
                  </a:txBody>
                  <a:tcPr/>
                </a:tc>
              </a:tr>
              <a:tr h="1865802">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DZ" sz="2400" b="1" dirty="0" smtClean="0">
                          <a:cs typeface="+mj-cs"/>
                        </a:rPr>
                        <a:t>تكنولوجي</a:t>
                      </a:r>
                      <a:r>
                        <a:rPr lang="ar-DZ" sz="2400" b="1" baseline="0" dirty="0" smtClean="0">
                          <a:cs typeface="+mj-cs"/>
                        </a:rPr>
                        <a:t> تنظيمي </a:t>
                      </a:r>
                      <a:endParaRPr lang="fr-FR" sz="2400" b="1" dirty="0" smtClean="0">
                        <a:cs typeface="+mj-cs"/>
                      </a:endParaRPr>
                    </a:p>
                    <a:p>
                      <a:pPr algn="just" rtl="1"/>
                      <a:endParaRPr lang="fr-FR" sz="2400" b="1" dirty="0">
                        <a:cs typeface="+mj-cs"/>
                      </a:endParaRPr>
                    </a:p>
                  </a:txBody>
                  <a:tcPr/>
                </a:tc>
                <a:tc>
                  <a:txBody>
                    <a:bodyPr/>
                    <a:lstStyle/>
                    <a:p>
                      <a:pPr algn="just" rtl="1"/>
                      <a:r>
                        <a:rPr lang="fr-FR" sz="2400" b="1" dirty="0" err="1" smtClean="0">
                          <a:cs typeface="+mj-cs"/>
                        </a:rPr>
                        <a:t>Hodgson</a:t>
                      </a:r>
                      <a:r>
                        <a:rPr lang="fr-FR" sz="2400" b="1" baseline="0" dirty="0" smtClean="0">
                          <a:cs typeface="+mj-cs"/>
                        </a:rPr>
                        <a:t> 2019</a:t>
                      </a:r>
                      <a:endParaRPr lang="fr-FR" sz="2400" b="1" dirty="0">
                        <a:cs typeface="+mj-cs"/>
                      </a:endParaRPr>
                    </a:p>
                  </a:txBody>
                  <a:tcPr/>
                </a:tc>
                <a:tc>
                  <a:txBody>
                    <a:bodyPr/>
                    <a:lstStyle/>
                    <a:p>
                      <a:pPr algn="just" rtl="1"/>
                      <a:r>
                        <a:rPr lang="ar-DZ" sz="2400" b="1" dirty="0" smtClean="0">
                          <a:cs typeface="+mj-cs"/>
                        </a:rPr>
                        <a:t>ذكاء الأعمال هو </a:t>
                      </a:r>
                      <a:r>
                        <a:rPr lang="ar-DZ" sz="2400" b="1" dirty="0" err="1" smtClean="0">
                          <a:cs typeface="+mj-cs"/>
                        </a:rPr>
                        <a:t>الإستراتيجيات</a:t>
                      </a:r>
                      <a:r>
                        <a:rPr lang="ar-DZ" sz="2400" b="1" dirty="0" smtClean="0">
                          <a:cs typeface="+mj-cs"/>
                        </a:rPr>
                        <a:t> والتقنيات المستخدمة من قبل الشركات لتحليل بيانات معلومات الأعمال. حيث توفر تقنيات ذكاء الأعمال آراء تاريخية وحالية </a:t>
                      </a:r>
                      <a:r>
                        <a:rPr lang="ar-DZ" sz="2400" b="1" dirty="0" err="1" smtClean="0">
                          <a:cs typeface="+mj-cs"/>
                        </a:rPr>
                        <a:t>وتنبؤية</a:t>
                      </a:r>
                      <a:r>
                        <a:rPr lang="ar-DZ" sz="2400" b="1" dirty="0" smtClean="0">
                          <a:cs typeface="+mj-cs"/>
                        </a:rPr>
                        <a:t> لعمليات الأعمال ويمكن لتقنيات ذكاء الأعمال التعامل مع كميات كبيرة من البيانات المنظمة وأحيان غير </a:t>
                      </a:r>
                      <a:r>
                        <a:rPr lang="ar-DZ" sz="2400" b="1" dirty="0" err="1" smtClean="0">
                          <a:cs typeface="+mj-cs"/>
                        </a:rPr>
                        <a:t>المهيكلة</a:t>
                      </a:r>
                      <a:r>
                        <a:rPr lang="ar-DZ" sz="2400" b="1" dirty="0" smtClean="0">
                          <a:cs typeface="+mj-cs"/>
                        </a:rPr>
                        <a:t> للمساعدة في تحديد وتطوير وإنشاء فرص عمل استراتيجية جديدة، </a:t>
                      </a:r>
                      <a:endParaRPr lang="fr-FR" sz="2400" b="1" dirty="0">
                        <a:cs typeface="+mj-cs"/>
                      </a:endParaRPr>
                    </a:p>
                  </a:txBody>
                  <a:tcPr/>
                </a:tc>
              </a:tr>
            </a:tbl>
          </a:graphicData>
        </a:graphic>
      </p:graphicFrame>
    </p:spTree>
    <p:extLst>
      <p:ext uri="{BB962C8B-B14F-4D97-AF65-F5344CB8AC3E}">
        <p14:creationId xmlns:p14="http://schemas.microsoft.com/office/powerpoint/2010/main" val="422874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976795703"/>
              </p:ext>
            </p:extLst>
          </p:nvPr>
        </p:nvGraphicFramePr>
        <p:xfrm>
          <a:off x="204717" y="272955"/>
          <a:ext cx="11668836" cy="6465662"/>
        </p:xfrm>
        <a:graphic>
          <a:graphicData uri="http://schemas.openxmlformats.org/drawingml/2006/table">
            <a:tbl>
              <a:tblPr firstRow="1" bandRow="1">
                <a:tableStyleId>{00A15C55-8517-42AA-B614-E9B94910E393}</a:tableStyleId>
              </a:tblPr>
              <a:tblGrid>
                <a:gridCol w="2139288"/>
                <a:gridCol w="3306171"/>
                <a:gridCol w="6223377"/>
              </a:tblGrid>
              <a:tr h="906403">
                <a:tc>
                  <a:txBody>
                    <a:bodyPr/>
                    <a:lstStyle/>
                    <a:p>
                      <a:pPr algn="ctr" rtl="1"/>
                      <a:r>
                        <a:rPr lang="ar-DZ" sz="3200" b="1" dirty="0" smtClean="0">
                          <a:cs typeface="+mj-cs"/>
                        </a:rPr>
                        <a:t>المنظور المعتمد عليه</a:t>
                      </a:r>
                      <a:endParaRPr lang="fr-FR" sz="3200" b="1" dirty="0">
                        <a:cs typeface="+mj-cs"/>
                      </a:endParaRPr>
                    </a:p>
                  </a:txBody>
                  <a:tcPr/>
                </a:tc>
                <a:tc>
                  <a:txBody>
                    <a:bodyPr/>
                    <a:lstStyle/>
                    <a:p>
                      <a:pPr algn="ctr" rtl="1"/>
                      <a:r>
                        <a:rPr lang="ar-DZ" sz="3200" b="1" dirty="0" smtClean="0">
                          <a:cs typeface="+mj-cs"/>
                        </a:rPr>
                        <a:t>الباحث </a:t>
                      </a:r>
                      <a:endParaRPr lang="fr-FR" sz="3200" b="1" dirty="0">
                        <a:cs typeface="+mj-cs"/>
                      </a:endParaRPr>
                    </a:p>
                  </a:txBody>
                  <a:tcPr/>
                </a:tc>
                <a:tc>
                  <a:txBody>
                    <a:bodyPr/>
                    <a:lstStyle/>
                    <a:p>
                      <a:pPr algn="ctr" rtl="1"/>
                      <a:r>
                        <a:rPr lang="ar-DZ" sz="3200" b="1" dirty="0" smtClean="0">
                          <a:cs typeface="+mj-cs"/>
                        </a:rPr>
                        <a:t>التعريف </a:t>
                      </a:r>
                      <a:endParaRPr lang="fr-FR" sz="3200" b="1" dirty="0">
                        <a:cs typeface="+mj-cs"/>
                      </a:endParaRPr>
                    </a:p>
                  </a:txBody>
                  <a:tcPr/>
                </a:tc>
              </a:tr>
              <a:tr h="3217130">
                <a:tc>
                  <a:txBody>
                    <a:bodyPr/>
                    <a:lstStyle/>
                    <a:p>
                      <a:pPr algn="just" rtl="1"/>
                      <a:r>
                        <a:rPr lang="ar-DZ" sz="3200" b="1" dirty="0" smtClean="0">
                          <a:cs typeface="+mj-cs"/>
                        </a:rPr>
                        <a:t>تكنولوجي</a:t>
                      </a:r>
                      <a:endParaRPr lang="fr-FR" sz="3200" b="1" dirty="0">
                        <a:cs typeface="+mj-cs"/>
                      </a:endParaRPr>
                    </a:p>
                  </a:txBody>
                  <a:tcPr/>
                </a:tc>
                <a:tc>
                  <a:txBody>
                    <a:bodyPr/>
                    <a:lstStyle/>
                    <a:p>
                      <a:pPr algn="just" rtl="1"/>
                      <a:r>
                        <a:rPr lang="fr-FR" sz="3200" b="1" dirty="0" smtClean="0">
                          <a:latin typeface="Times New Roman" panose="02020603050405020304" pitchFamily="18" charset="0"/>
                          <a:cs typeface="+mj-cs"/>
                        </a:rPr>
                        <a:t>(Rachida</a:t>
                      </a:r>
                      <a:r>
                        <a:rPr lang="fr-FR" sz="3200" b="1" baseline="0" dirty="0" smtClean="0">
                          <a:latin typeface="Times New Roman" panose="02020603050405020304" pitchFamily="18" charset="0"/>
                          <a:cs typeface="+mj-cs"/>
                        </a:rPr>
                        <a:t> et al 2017)</a:t>
                      </a:r>
                      <a:endParaRPr lang="fr-FR" sz="3200" b="1" dirty="0">
                        <a:latin typeface="Times New Roman" panose="02020603050405020304" pitchFamily="18" charset="0"/>
                        <a:cs typeface="+mj-cs"/>
                      </a:endParaRPr>
                    </a:p>
                  </a:txBody>
                  <a:tcPr/>
                </a:tc>
                <a:tc>
                  <a:txBody>
                    <a:bodyPr/>
                    <a:lstStyle/>
                    <a:p>
                      <a:pPr algn="just" rtl="1"/>
                      <a:r>
                        <a:rPr lang="ar-DZ" sz="3200" b="1" dirty="0" smtClean="0">
                          <a:cs typeface="+mj-cs"/>
                        </a:rPr>
                        <a:t>عرف ذكاء الأعمال على أنه تصميم لدعم وتسهيل العمليات الوظيفية للمنظمات أو الشركات مثل معالجة التحليل دون اتصال بالأنترنت، واستخراج البيانات، وتحليل الأعمال، وتنفيذ الشبكة وإدارة المعرفة.</a:t>
                      </a:r>
                      <a:endParaRPr lang="fr-FR" sz="3200" b="1" dirty="0">
                        <a:cs typeface="+mj-cs"/>
                      </a:endParaRPr>
                    </a:p>
                  </a:txBody>
                  <a:tcPr/>
                </a:tc>
              </a:tr>
              <a:tr h="2181732">
                <a:tc>
                  <a:txBody>
                    <a:bodyPr/>
                    <a:lstStyle/>
                    <a:p>
                      <a:pPr algn="just" rtl="1"/>
                      <a:r>
                        <a:rPr lang="ar-DZ" sz="3200" b="1" dirty="0" smtClean="0">
                          <a:cs typeface="+mj-cs"/>
                        </a:rPr>
                        <a:t>تكنولوجي</a:t>
                      </a:r>
                      <a:r>
                        <a:rPr lang="ar-DZ" sz="3200" b="1" baseline="0" dirty="0" smtClean="0">
                          <a:cs typeface="+mj-cs"/>
                        </a:rPr>
                        <a:t> </a:t>
                      </a:r>
                      <a:endParaRPr lang="fr-FR" sz="3200" b="1" dirty="0">
                        <a:cs typeface="+mj-cs"/>
                      </a:endParaRPr>
                    </a:p>
                  </a:txBody>
                  <a:tcPr/>
                </a:tc>
                <a:tc>
                  <a:txBody>
                    <a:bodyPr/>
                    <a:lstStyle/>
                    <a:p>
                      <a:pPr algn="just" rtl="1"/>
                      <a:r>
                        <a:rPr lang="fr-FR" sz="3200" b="1" dirty="0" err="1" smtClean="0">
                          <a:latin typeface="Times New Roman" panose="02020603050405020304" pitchFamily="18" charset="0"/>
                          <a:cs typeface="+mj-cs"/>
                        </a:rPr>
                        <a:t>Sharda</a:t>
                      </a:r>
                      <a:r>
                        <a:rPr lang="fr-FR" sz="3200" b="1" baseline="0" dirty="0" smtClean="0">
                          <a:latin typeface="Times New Roman" panose="02020603050405020304" pitchFamily="18" charset="0"/>
                          <a:cs typeface="+mj-cs"/>
                        </a:rPr>
                        <a:t> et al 2017</a:t>
                      </a:r>
                      <a:endParaRPr lang="fr-FR" sz="3200" b="1" dirty="0">
                        <a:latin typeface="Times New Roman" panose="02020603050405020304" pitchFamily="18" charset="0"/>
                        <a:cs typeface="+mj-cs"/>
                      </a:endParaRPr>
                    </a:p>
                  </a:txBody>
                  <a:tcPr/>
                </a:tc>
                <a:tc>
                  <a:txBody>
                    <a:bodyPr/>
                    <a:lstStyle/>
                    <a:p>
                      <a:pPr algn="just" rtl="1"/>
                      <a:r>
                        <a:rPr lang="ar-DZ" sz="3200" b="1" dirty="0" smtClean="0">
                          <a:cs typeface="+mj-cs"/>
                        </a:rPr>
                        <a:t>يمكن تعريف ذكاء الأعمال على أنه مزيج من قواعد البيانات والأدوات والمعماريات والتطبيقات والمنهجيات والأدوات التحليلية.</a:t>
                      </a:r>
                      <a:endParaRPr lang="fr-FR" sz="3200" b="1" dirty="0">
                        <a:cs typeface="+mj-cs"/>
                      </a:endParaRPr>
                    </a:p>
                  </a:txBody>
                  <a:tcPr/>
                </a:tc>
              </a:tr>
            </a:tbl>
          </a:graphicData>
        </a:graphic>
      </p:graphicFrame>
    </p:spTree>
    <p:extLst>
      <p:ext uri="{BB962C8B-B14F-4D97-AF65-F5344CB8AC3E}">
        <p14:creationId xmlns:p14="http://schemas.microsoft.com/office/powerpoint/2010/main" val="564478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693084538"/>
              </p:ext>
            </p:extLst>
          </p:nvPr>
        </p:nvGraphicFramePr>
        <p:xfrm>
          <a:off x="163773" y="218364"/>
          <a:ext cx="11873552" cy="6346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79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710" y="452718"/>
            <a:ext cx="7055380" cy="888050"/>
          </a:xfrm>
        </p:spPr>
        <p:txBody>
          <a:bodyPr>
            <a:noAutofit/>
          </a:bodyPr>
          <a:lstStyle/>
          <a:p>
            <a:pPr algn="ctr" rtl="1"/>
            <a:r>
              <a:rPr lang="ar-DZ" sz="7200" b="1" dirty="0" smtClean="0">
                <a:solidFill>
                  <a:srgbClr val="FFFF00"/>
                </a:solidFill>
              </a:rPr>
              <a:t>إذن ذكاء الأعمال :</a:t>
            </a:r>
            <a:endParaRPr lang="fr-FR" sz="7200" b="1" dirty="0">
              <a:solidFill>
                <a:srgbClr val="FFFF00"/>
              </a:solidFill>
            </a:endParaRPr>
          </a:p>
        </p:txBody>
      </p:sp>
      <p:sp>
        <p:nvSpPr>
          <p:cNvPr id="3" name="Espace réservé du contenu 2"/>
          <p:cNvSpPr>
            <a:spLocks noGrp="1"/>
          </p:cNvSpPr>
          <p:nvPr>
            <p:ph idx="1"/>
          </p:nvPr>
        </p:nvSpPr>
        <p:spPr>
          <a:xfrm>
            <a:off x="504967" y="1196752"/>
            <a:ext cx="11245755" cy="5256584"/>
          </a:xfrm>
        </p:spPr>
        <p:txBody>
          <a:bodyPr>
            <a:noAutofit/>
          </a:bodyPr>
          <a:lstStyle/>
          <a:p>
            <a:pPr marL="0" indent="0" algn="just" rtl="1">
              <a:buNone/>
            </a:pPr>
            <a:r>
              <a:rPr lang="ar-DZ" sz="5400" b="1" dirty="0"/>
              <a:t>يشير </a:t>
            </a:r>
            <a:r>
              <a:rPr lang="ar-DZ" sz="5400" b="1" dirty="0" smtClean="0"/>
              <a:t>إلى </a:t>
            </a:r>
            <a:r>
              <a:rPr lang="ar-DZ" sz="5400" b="1" dirty="0"/>
              <a:t>التقنيات المستندة على ذكاء أعمال الحاسوب والمستخدمة في تحديد واستخراج وتحميل بيانات الأعمال ، </a:t>
            </a:r>
            <a:r>
              <a:rPr lang="ar-DZ" sz="5400" b="1" dirty="0" smtClean="0"/>
              <a:t>لتقديم تصورات حول أوضاع حالية </a:t>
            </a:r>
            <a:r>
              <a:rPr lang="ar-DZ" sz="5400" b="1" dirty="0" err="1" smtClean="0"/>
              <a:t>وتنبؤية</a:t>
            </a:r>
            <a:r>
              <a:rPr lang="ar-DZ" sz="5400" b="1" dirty="0" smtClean="0"/>
              <a:t>  </a:t>
            </a:r>
            <a:r>
              <a:rPr lang="ar-DZ" sz="5400" b="1" dirty="0"/>
              <a:t>لعمليات الأعمال ,</a:t>
            </a:r>
            <a:endParaRPr lang="fr-FR" sz="5400" b="1" dirty="0"/>
          </a:p>
        </p:txBody>
      </p:sp>
    </p:spTree>
    <p:extLst>
      <p:ext uri="{BB962C8B-B14F-4D97-AF65-F5344CB8AC3E}">
        <p14:creationId xmlns:p14="http://schemas.microsoft.com/office/powerpoint/2010/main" val="8703527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09600"/>
            <a:ext cx="10131425" cy="1493520"/>
          </a:xfrm>
        </p:spPr>
        <p:txBody>
          <a:bodyPr>
            <a:normAutofit/>
          </a:bodyPr>
          <a:lstStyle/>
          <a:p>
            <a:pPr algn="r" rtl="1"/>
            <a:r>
              <a:rPr lang="ar-DZ" sz="6000" b="1" dirty="0" smtClean="0"/>
              <a:t>ذكاء الاعمال باختصار يتطلب:</a:t>
            </a:r>
            <a:endParaRPr lang="fr-FR" sz="6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32236051"/>
              </p:ext>
            </p:extLst>
          </p:nvPr>
        </p:nvGraphicFramePr>
        <p:xfrm>
          <a:off x="685800" y="2141538"/>
          <a:ext cx="10131425" cy="3628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courbée vers la droite 4"/>
          <p:cNvSpPr/>
          <p:nvPr/>
        </p:nvSpPr>
        <p:spPr>
          <a:xfrm>
            <a:off x="1179576" y="1097280"/>
            <a:ext cx="1682496" cy="1901952"/>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3261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710" y="165112"/>
            <a:ext cx="7055380" cy="1008112"/>
          </a:xfrm>
        </p:spPr>
        <p:txBody>
          <a:bodyPr>
            <a:normAutofit/>
          </a:bodyPr>
          <a:lstStyle/>
          <a:p>
            <a:pPr algn="r" rtl="1"/>
            <a:r>
              <a:rPr lang="ar-DZ" sz="5400" b="1" dirty="0" smtClean="0">
                <a:solidFill>
                  <a:srgbClr val="FFFF00"/>
                </a:solidFill>
              </a:rPr>
              <a:t>مراحل تطور ذكاء الأعمال </a:t>
            </a:r>
            <a:endParaRPr lang="fr-FR" sz="5400" b="1" dirty="0">
              <a:solidFill>
                <a:srgbClr val="FFFF00"/>
              </a:solidFill>
            </a:endParaRPr>
          </a:p>
        </p:txBody>
      </p:sp>
      <p:sp>
        <p:nvSpPr>
          <p:cNvPr id="3" name="Espace réservé du contenu 2"/>
          <p:cNvSpPr>
            <a:spLocks noGrp="1"/>
          </p:cNvSpPr>
          <p:nvPr>
            <p:ph idx="1"/>
          </p:nvPr>
        </p:nvSpPr>
        <p:spPr>
          <a:xfrm>
            <a:off x="177421" y="1268761"/>
            <a:ext cx="11532358" cy="5328591"/>
          </a:xfrm>
        </p:spPr>
        <p:txBody>
          <a:bodyPr>
            <a:noAutofit/>
          </a:bodyPr>
          <a:lstStyle/>
          <a:p>
            <a:pPr algn="just" rtl="1"/>
            <a:r>
              <a:rPr lang="ar-DZ" sz="3200" b="1" dirty="0">
                <a:solidFill>
                  <a:srgbClr val="00B050"/>
                </a:solidFill>
                <a:cs typeface="+mj-cs"/>
              </a:rPr>
              <a:t>الجيل الأول : </a:t>
            </a:r>
            <a:r>
              <a:rPr lang="ar-DZ" sz="3200" b="1" dirty="0">
                <a:cs typeface="+mj-cs"/>
              </a:rPr>
              <a:t>أنظمة </a:t>
            </a:r>
            <a:r>
              <a:rPr lang="ar-DZ" sz="3200" b="1" dirty="0" err="1">
                <a:cs typeface="+mj-cs"/>
              </a:rPr>
              <a:t>الإستفسار</a:t>
            </a:r>
            <a:r>
              <a:rPr lang="ar-DZ" sz="3200" b="1" dirty="0">
                <a:cs typeface="+mj-cs"/>
              </a:rPr>
              <a:t> والتقارير ,</a:t>
            </a:r>
          </a:p>
          <a:p>
            <a:pPr algn="just" rtl="1"/>
            <a:r>
              <a:rPr lang="ar-DZ" sz="3200" b="1" dirty="0">
                <a:solidFill>
                  <a:srgbClr val="00B050"/>
                </a:solidFill>
                <a:cs typeface="+mj-cs"/>
              </a:rPr>
              <a:t>الجيل الثاني : </a:t>
            </a:r>
            <a:r>
              <a:rPr lang="ar-DZ" sz="3200" b="1" dirty="0">
                <a:cs typeface="+mj-cs"/>
              </a:rPr>
              <a:t>عملية خلق مستودعات البيانات ( </a:t>
            </a:r>
            <a:r>
              <a:rPr lang="fr-FR" sz="3200" b="1" dirty="0">
                <a:solidFill>
                  <a:srgbClr val="FF0000"/>
                </a:solidFill>
                <a:latin typeface="Times New Roman" panose="02020603050405020304" pitchFamily="18" charset="0"/>
                <a:cs typeface="+mj-cs"/>
              </a:rPr>
              <a:t>Data </a:t>
            </a:r>
            <a:r>
              <a:rPr lang="fr-FR" sz="3200" b="1" dirty="0" err="1">
                <a:solidFill>
                  <a:srgbClr val="FF0000"/>
                </a:solidFill>
                <a:latin typeface="Times New Roman" panose="02020603050405020304" pitchFamily="18" charset="0"/>
                <a:cs typeface="+mj-cs"/>
              </a:rPr>
              <a:t>Warehousing</a:t>
            </a:r>
            <a:r>
              <a:rPr lang="fr-FR" sz="3200" b="1" dirty="0">
                <a:solidFill>
                  <a:srgbClr val="FF0000"/>
                </a:solidFill>
                <a:latin typeface="Times New Roman" panose="02020603050405020304" pitchFamily="18" charset="0"/>
                <a:cs typeface="+mj-cs"/>
              </a:rPr>
              <a:t> DW),</a:t>
            </a:r>
          </a:p>
          <a:p>
            <a:pPr algn="just" rtl="1"/>
            <a:r>
              <a:rPr lang="ar-DZ" sz="3200" b="1" dirty="0">
                <a:solidFill>
                  <a:srgbClr val="00B050"/>
                </a:solidFill>
                <a:cs typeface="+mj-cs"/>
              </a:rPr>
              <a:t>ذكاء الأعمال </a:t>
            </a:r>
            <a:r>
              <a:rPr lang="fr-FR" sz="3200" b="1" dirty="0">
                <a:solidFill>
                  <a:srgbClr val="00B050"/>
                </a:solidFill>
                <a:cs typeface="+mj-cs"/>
              </a:rPr>
              <a:t>B I</a:t>
            </a:r>
            <a:r>
              <a:rPr lang="ar-DZ" sz="3200" b="1" dirty="0">
                <a:cs typeface="+mj-cs"/>
              </a:rPr>
              <a:t>,(من مستودع البيانات إلى أسواق البيانات من </a:t>
            </a:r>
            <a:r>
              <a:rPr lang="fr-FR" sz="3200" b="1" dirty="0">
                <a:cs typeface="+mj-cs"/>
              </a:rPr>
              <a:t>DW</a:t>
            </a:r>
            <a:r>
              <a:rPr lang="ar-DZ" sz="3200" b="1" dirty="0">
                <a:cs typeface="+mj-cs"/>
              </a:rPr>
              <a:t> إلى</a:t>
            </a:r>
            <a:r>
              <a:rPr lang="fr-FR" sz="3200" b="1" dirty="0">
                <a:solidFill>
                  <a:srgbClr val="FF0000"/>
                </a:solidFill>
                <a:cs typeface="+mj-cs"/>
              </a:rPr>
              <a:t>Data </a:t>
            </a:r>
            <a:r>
              <a:rPr lang="fr-FR" sz="3200" b="1" dirty="0" err="1">
                <a:solidFill>
                  <a:srgbClr val="FF0000"/>
                </a:solidFill>
                <a:cs typeface="+mj-cs"/>
              </a:rPr>
              <a:t>Markt</a:t>
            </a:r>
            <a:r>
              <a:rPr lang="fr-FR" sz="3200" b="1" dirty="0">
                <a:solidFill>
                  <a:srgbClr val="FF0000"/>
                </a:solidFill>
                <a:cs typeface="+mj-cs"/>
              </a:rPr>
              <a:t> </a:t>
            </a:r>
            <a:r>
              <a:rPr lang="ar-DZ" sz="3200" b="1" dirty="0">
                <a:solidFill>
                  <a:srgbClr val="FF0000"/>
                </a:solidFill>
                <a:cs typeface="+mj-cs"/>
              </a:rPr>
              <a:t> </a:t>
            </a:r>
            <a:endParaRPr lang="ar-DZ" sz="3200" b="1" dirty="0" smtClean="0">
              <a:solidFill>
                <a:srgbClr val="FF0000"/>
              </a:solidFill>
              <a:cs typeface="+mj-cs"/>
            </a:endParaRPr>
          </a:p>
          <a:p>
            <a:pPr algn="just" rtl="1"/>
            <a:r>
              <a:rPr lang="ar-DZ" sz="3200" b="1" dirty="0" smtClean="0">
                <a:cs typeface="+mj-cs"/>
              </a:rPr>
              <a:t>ثم </a:t>
            </a:r>
            <a:r>
              <a:rPr lang="ar-DZ" sz="3200" b="1" dirty="0">
                <a:solidFill>
                  <a:srgbClr val="00B050"/>
                </a:solidFill>
                <a:cs typeface="+mj-cs"/>
              </a:rPr>
              <a:t>المعالجة التحليلية المباشرة      </a:t>
            </a:r>
            <a:r>
              <a:rPr lang="fr-FR" sz="3200" b="1" dirty="0">
                <a:solidFill>
                  <a:srgbClr val="FFFF00"/>
                </a:solidFill>
                <a:latin typeface="Times New Roman" panose="02020603050405020304" pitchFamily="18" charset="0"/>
                <a:cs typeface="Times New Roman" panose="02020603050405020304" pitchFamily="18" charset="0"/>
              </a:rPr>
              <a:t>On Line </a:t>
            </a:r>
            <a:r>
              <a:rPr lang="fr-FR" sz="3200" b="1" dirty="0" err="1">
                <a:solidFill>
                  <a:srgbClr val="FFFF00"/>
                </a:solidFill>
                <a:latin typeface="Times New Roman" panose="02020603050405020304" pitchFamily="18" charset="0"/>
                <a:cs typeface="Times New Roman" panose="02020603050405020304" pitchFamily="18" charset="0"/>
              </a:rPr>
              <a:t>Analyatical</a:t>
            </a:r>
            <a:r>
              <a:rPr lang="fr-FR" sz="3200" b="1" dirty="0">
                <a:solidFill>
                  <a:srgbClr val="FFFF00"/>
                </a:solidFill>
                <a:latin typeface="Times New Roman" panose="02020603050405020304" pitchFamily="18" charset="0"/>
                <a:cs typeface="Times New Roman" panose="02020603050405020304" pitchFamily="18" charset="0"/>
              </a:rPr>
              <a:t> </a:t>
            </a:r>
            <a:r>
              <a:rPr lang="fr-FR" sz="3200" b="1" dirty="0" err="1">
                <a:solidFill>
                  <a:srgbClr val="FFFF00"/>
                </a:solidFill>
                <a:latin typeface="Times New Roman" panose="02020603050405020304" pitchFamily="18" charset="0"/>
                <a:cs typeface="Times New Roman" panose="02020603050405020304" pitchFamily="18" charset="0"/>
              </a:rPr>
              <a:t>Processing</a:t>
            </a:r>
            <a:r>
              <a:rPr lang="fr-FR" sz="3200" b="1" dirty="0">
                <a:solidFill>
                  <a:srgbClr val="FFFF00"/>
                </a:solidFill>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OLAP </a:t>
            </a:r>
            <a:r>
              <a:rPr lang="ar-DZ" sz="3200" b="1" dirty="0">
                <a:cs typeface="+mj-cs"/>
              </a:rPr>
              <a:t> </a:t>
            </a:r>
            <a:endParaRPr lang="ar-DZ" sz="3200" b="1" dirty="0" smtClean="0">
              <a:cs typeface="+mj-cs"/>
            </a:endParaRPr>
          </a:p>
          <a:p>
            <a:pPr algn="just" rtl="1"/>
            <a:r>
              <a:rPr lang="ar-DZ" sz="3200" b="1" dirty="0" smtClean="0">
                <a:solidFill>
                  <a:srgbClr val="00B050"/>
                </a:solidFill>
                <a:cs typeface="+mj-cs"/>
              </a:rPr>
              <a:t>وأدوات </a:t>
            </a:r>
            <a:r>
              <a:rPr lang="ar-DZ" sz="3200" b="1" dirty="0">
                <a:solidFill>
                  <a:srgbClr val="00B050"/>
                </a:solidFill>
                <a:cs typeface="+mj-cs"/>
              </a:rPr>
              <a:t>التحليل متعددة الأبعاد </a:t>
            </a:r>
            <a:r>
              <a:rPr lang="ar-DZ" sz="3200" b="1" dirty="0" smtClean="0">
                <a:solidFill>
                  <a:srgbClr val="00B050"/>
                </a:solidFill>
                <a:cs typeface="+mj-cs"/>
              </a:rPr>
              <a:t>                                   </a:t>
            </a:r>
            <a:r>
              <a:rPr lang="fr-FR" sz="3200" b="1" dirty="0" smtClean="0">
                <a:solidFill>
                  <a:srgbClr val="00B050"/>
                </a:solidFill>
                <a:cs typeface="+mj-cs"/>
              </a:rPr>
              <a:t>                               </a:t>
            </a:r>
            <a:r>
              <a:rPr lang="fr-FR" sz="3200" b="1" dirty="0">
                <a:solidFill>
                  <a:srgbClr val="FFFF00"/>
                </a:solidFill>
                <a:cs typeface="+mj-cs"/>
              </a:rPr>
              <a:t>(</a:t>
            </a:r>
            <a:r>
              <a:rPr lang="fr-FR" sz="3200" b="1" dirty="0">
                <a:solidFill>
                  <a:srgbClr val="FFFF00"/>
                </a:solidFill>
                <a:latin typeface="Times New Roman" panose="02020603050405020304" pitchFamily="18" charset="0"/>
                <a:cs typeface="Times New Roman" panose="02020603050405020304" pitchFamily="18" charset="0"/>
              </a:rPr>
              <a:t>Multi </a:t>
            </a:r>
            <a:r>
              <a:rPr lang="fr-FR" sz="3200" b="1" dirty="0" err="1">
                <a:solidFill>
                  <a:srgbClr val="FFFF00"/>
                </a:solidFill>
                <a:latin typeface="Times New Roman" panose="02020603050405020304" pitchFamily="18" charset="0"/>
                <a:cs typeface="Times New Roman" panose="02020603050405020304" pitchFamily="18" charset="0"/>
              </a:rPr>
              <a:t>Dimentionsional</a:t>
            </a:r>
            <a:r>
              <a:rPr lang="fr-FR" sz="3200" b="1" dirty="0">
                <a:solidFill>
                  <a:srgbClr val="FFFF00"/>
                </a:solidFill>
                <a:latin typeface="Times New Roman" panose="02020603050405020304" pitchFamily="18" charset="0"/>
                <a:cs typeface="Times New Roman" panose="02020603050405020304" pitchFamily="18" charset="0"/>
              </a:rPr>
              <a:t> </a:t>
            </a:r>
            <a:r>
              <a:rPr lang="fr-FR" sz="3200" b="1" dirty="0" err="1">
                <a:solidFill>
                  <a:srgbClr val="FFFF00"/>
                </a:solidFill>
                <a:latin typeface="Times New Roman" panose="02020603050405020304" pitchFamily="18" charset="0"/>
                <a:cs typeface="Times New Roman" panose="02020603050405020304" pitchFamily="18" charset="0"/>
              </a:rPr>
              <a:t>Analytical</a:t>
            </a:r>
            <a:r>
              <a:rPr lang="fr-FR" sz="3200" b="1" dirty="0">
                <a:solidFill>
                  <a:srgbClr val="FFFF00"/>
                </a:solidFill>
                <a:latin typeface="Times New Roman" panose="02020603050405020304" pitchFamily="18" charset="0"/>
                <a:cs typeface="Times New Roman" panose="02020603050405020304" pitchFamily="18" charset="0"/>
              </a:rPr>
              <a:t> Tools</a:t>
            </a:r>
            <a:r>
              <a:rPr lang="ar-DZ" sz="3200" b="1" dirty="0">
                <a:solidFill>
                  <a:srgbClr val="FFFF00"/>
                </a:solidFill>
                <a:cs typeface="+mj-cs"/>
              </a:rPr>
              <a:t> </a:t>
            </a:r>
            <a:endParaRPr lang="ar-DZ" sz="3200" b="1" dirty="0" smtClean="0">
              <a:solidFill>
                <a:srgbClr val="FFFF00"/>
              </a:solidFill>
              <a:cs typeface="+mj-cs"/>
            </a:endParaRPr>
          </a:p>
          <a:p>
            <a:pPr algn="just" rtl="1"/>
            <a:r>
              <a:rPr lang="ar-DZ" sz="3200" b="1" dirty="0" smtClean="0">
                <a:solidFill>
                  <a:srgbClr val="00B050"/>
                </a:solidFill>
                <a:cs typeface="+mj-cs"/>
              </a:rPr>
              <a:t>أنظمة </a:t>
            </a:r>
            <a:r>
              <a:rPr lang="ar-DZ" sz="3200" b="1" dirty="0">
                <a:solidFill>
                  <a:srgbClr val="00B050"/>
                </a:solidFill>
                <a:cs typeface="+mj-cs"/>
              </a:rPr>
              <a:t>إدارة البيانات </a:t>
            </a:r>
            <a:r>
              <a:rPr lang="ar-DZ" sz="3200" b="1" dirty="0">
                <a:solidFill>
                  <a:srgbClr val="FF0000"/>
                </a:solidFill>
                <a:cs typeface="+mj-cs"/>
              </a:rPr>
              <a:t>(</a:t>
            </a:r>
            <a:r>
              <a:rPr lang="fr-FR" sz="3200" b="1" dirty="0">
                <a:solidFill>
                  <a:srgbClr val="FFFF00"/>
                </a:solidFill>
                <a:cs typeface="+mj-cs"/>
              </a:rPr>
              <a:t>Data Management </a:t>
            </a:r>
            <a:r>
              <a:rPr lang="fr-FR" sz="3200" b="1" dirty="0" err="1" smtClean="0">
                <a:solidFill>
                  <a:srgbClr val="FFFF00"/>
                </a:solidFill>
                <a:cs typeface="+mj-cs"/>
              </a:rPr>
              <a:t>Systems</a:t>
            </a:r>
            <a:endParaRPr lang="ar-DZ" sz="3200" b="1" dirty="0" smtClean="0">
              <a:solidFill>
                <a:srgbClr val="FFFF00"/>
              </a:solidFill>
              <a:cs typeface="+mj-cs"/>
            </a:endParaRPr>
          </a:p>
          <a:p>
            <a:pPr marL="2743200" lvl="6" indent="0" algn="ctr" rtl="1">
              <a:buNone/>
            </a:pPr>
            <a:r>
              <a:rPr lang="ar-DZ" sz="2600" b="1" dirty="0" smtClean="0">
                <a:solidFill>
                  <a:srgbClr val="FFFF00"/>
                </a:solidFill>
                <a:cs typeface="+mj-cs"/>
              </a:rPr>
              <a:t> </a:t>
            </a:r>
            <a:r>
              <a:rPr lang="ar-DZ" sz="2600" b="1" dirty="0" smtClean="0">
                <a:cs typeface="+mj-cs"/>
              </a:rPr>
              <a:t>من أجل المساهمة وتسهيل عملية اتخاذ القرار</a:t>
            </a:r>
            <a:endParaRPr lang="fr-FR" sz="2600" b="1" dirty="0">
              <a:cs typeface="+mj-cs"/>
            </a:endParaRPr>
          </a:p>
        </p:txBody>
      </p:sp>
      <p:sp>
        <p:nvSpPr>
          <p:cNvPr id="4" name="Flèche courbée vers la gauche 3"/>
          <p:cNvSpPr/>
          <p:nvPr/>
        </p:nvSpPr>
        <p:spPr>
          <a:xfrm>
            <a:off x="7342632" y="6089904"/>
            <a:ext cx="722376" cy="393192"/>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278651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24384"/>
            <a:ext cx="10131425" cy="1018031"/>
          </a:xfrm>
        </p:spPr>
        <p:txBody>
          <a:bodyPr>
            <a:normAutofit/>
          </a:bodyPr>
          <a:lstStyle/>
          <a:p>
            <a:pPr algn="r" rtl="1"/>
            <a:r>
              <a:rPr lang="ar-DZ" sz="5400" b="1" dirty="0" smtClean="0">
                <a:solidFill>
                  <a:srgbClr val="FFFF00"/>
                </a:solidFill>
              </a:rPr>
              <a:t>أهمية ذكاء الاعمال:</a:t>
            </a:r>
            <a:endParaRPr lang="fr-FR" sz="5400" b="1" dirty="0">
              <a:solidFill>
                <a:srgbClr val="FFFF00"/>
              </a:solidFill>
            </a:endParaRPr>
          </a:p>
        </p:txBody>
      </p:sp>
      <p:graphicFrame>
        <p:nvGraphicFramePr>
          <p:cNvPr id="5" name="Diagramme 4"/>
          <p:cNvGraphicFramePr/>
          <p:nvPr>
            <p:extLst>
              <p:ext uri="{D42A27DB-BD31-4B8C-83A1-F6EECF244321}">
                <p14:modId xmlns:p14="http://schemas.microsoft.com/office/powerpoint/2010/main" val="2889212100"/>
              </p:ext>
            </p:extLst>
          </p:nvPr>
        </p:nvGraphicFramePr>
        <p:xfrm>
          <a:off x="2032000" y="923544"/>
          <a:ext cx="9260840" cy="5705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58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577" y="1700810"/>
            <a:ext cx="11784169" cy="5157191"/>
          </a:xfrm>
        </p:spPr>
        <p:txBody>
          <a:bodyPr>
            <a:noAutofit/>
          </a:bodyPr>
          <a:lstStyle/>
          <a:p>
            <a:pPr marL="0" indent="0" algn="r" rtl="1">
              <a:buNone/>
            </a:pPr>
            <a:r>
              <a:rPr lang="ar-DZ" sz="4800" b="1" dirty="0">
                <a:solidFill>
                  <a:srgbClr val="FF0000"/>
                </a:solidFill>
              </a:rPr>
              <a:t>أهدافها:</a:t>
            </a:r>
          </a:p>
          <a:p>
            <a:pPr algn="r" rtl="1"/>
            <a:r>
              <a:rPr lang="ar-DZ" sz="4000" b="1" dirty="0"/>
              <a:t> زيادة الإنتاجية,</a:t>
            </a:r>
          </a:p>
          <a:p>
            <a:pPr algn="r" rtl="1"/>
            <a:r>
              <a:rPr lang="ar-DZ" sz="4000" b="1" dirty="0"/>
              <a:t>التوسع في الأسواق الخارجية,</a:t>
            </a:r>
          </a:p>
          <a:p>
            <a:pPr algn="r" rtl="1"/>
            <a:r>
              <a:rPr lang="ar-DZ" sz="4000" b="1" dirty="0"/>
              <a:t>تحسين جودة المنتجات,</a:t>
            </a:r>
          </a:p>
          <a:p>
            <a:pPr algn="r" rtl="1"/>
            <a:r>
              <a:rPr lang="ar-DZ" sz="4000" b="1" dirty="0" err="1"/>
              <a:t>الإستثمار</a:t>
            </a:r>
            <a:r>
              <a:rPr lang="ar-DZ" sz="4000" b="1" dirty="0"/>
              <a:t> في الأبحاث والتطوير,</a:t>
            </a:r>
          </a:p>
          <a:p>
            <a:pPr algn="r" rtl="1"/>
            <a:r>
              <a:rPr lang="ar-DZ" sz="4000" b="1" dirty="0" err="1"/>
              <a:t>الإلتزام</a:t>
            </a:r>
            <a:r>
              <a:rPr lang="ar-DZ" sz="4000" b="1" dirty="0"/>
              <a:t> بالمسؤولية الاجتماعية للشركات,</a:t>
            </a:r>
          </a:p>
          <a:p>
            <a:pPr algn="r" rtl="1"/>
            <a:r>
              <a:rPr lang="ar-DZ" sz="4000" b="1" dirty="0"/>
              <a:t>التوجه نحو </a:t>
            </a:r>
            <a:r>
              <a:rPr lang="ar-DZ" sz="4000" b="1" dirty="0" err="1"/>
              <a:t>الإستدامة</a:t>
            </a:r>
            <a:endParaRPr lang="fr-FR" sz="4000" b="1" dirty="0"/>
          </a:p>
        </p:txBody>
      </p:sp>
      <p:pic>
        <p:nvPicPr>
          <p:cNvPr id="4" name="Picture 10" descr="المراعي&quot; جودة تستحق الثق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66" y="1255063"/>
            <a:ext cx="4557507" cy="5480587"/>
          </a:xfrm>
          <a:prstGeom prst="rect">
            <a:avLst/>
          </a:prstGeom>
          <a:noFill/>
          <a:extLst>
            <a:ext uri="{909E8E84-426E-40DD-AFC4-6F175D3DCCD1}">
              <a14:hiddenFill xmlns:a14="http://schemas.microsoft.com/office/drawing/2010/main">
                <a:solidFill>
                  <a:srgbClr val="FFFFFF"/>
                </a:solidFill>
              </a14:hiddenFill>
            </a:ext>
          </a:extLst>
        </p:spPr>
      </p:pic>
      <p:sp>
        <p:nvSpPr>
          <p:cNvPr id="5" name="Sous-titre 2"/>
          <p:cNvSpPr txBox="1">
            <a:spLocks/>
          </p:cNvSpPr>
          <p:nvPr/>
        </p:nvSpPr>
        <p:spPr>
          <a:xfrm>
            <a:off x="1524000" y="267139"/>
            <a:ext cx="9144000" cy="78310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ctr" rtl="1"/>
            <a:r>
              <a:rPr lang="ar-DZ" sz="6000" b="1" dirty="0">
                <a:solidFill>
                  <a:schemeClr val="bg1"/>
                </a:solidFill>
              </a:rPr>
              <a:t>2/ تحديد الغايات والأهداف ط ,أجل</a:t>
            </a:r>
            <a:endParaRPr lang="fr-FR" sz="6000" b="1" dirty="0">
              <a:solidFill>
                <a:schemeClr val="bg1"/>
              </a:solidFill>
            </a:endParaRPr>
          </a:p>
        </p:txBody>
      </p:sp>
    </p:spTree>
    <p:extLst>
      <p:ext uri="{BB962C8B-B14F-4D97-AF65-F5344CB8AC3E}">
        <p14:creationId xmlns:p14="http://schemas.microsoft.com/office/powerpoint/2010/main" val="24208997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160274"/>
            <a:ext cx="9647258" cy="726693"/>
          </a:xfrm>
        </p:spPr>
        <p:txBody>
          <a:bodyPr>
            <a:noAutofit/>
          </a:bodyPr>
          <a:lstStyle/>
          <a:p>
            <a:pPr algn="ctr" rtl="1"/>
            <a:r>
              <a:rPr lang="ar-DZ" sz="4800" b="1" dirty="0" smtClean="0">
                <a:solidFill>
                  <a:srgbClr val="FFFF00"/>
                </a:solidFill>
              </a:rPr>
              <a:t>تجربة </a:t>
            </a:r>
            <a:r>
              <a:rPr lang="fr-FR" sz="4800" b="1" dirty="0" smtClean="0">
                <a:solidFill>
                  <a:schemeClr val="bg2">
                    <a:lumMod val="60000"/>
                    <a:lumOff val="40000"/>
                  </a:schemeClr>
                </a:solidFill>
                <a:latin typeface="Times New Roman" panose="02020603050405020304" pitchFamily="18" charset="0"/>
                <a:cs typeface="Times New Roman" panose="02020603050405020304" pitchFamily="18" charset="0"/>
              </a:rPr>
              <a:t>LC WAIKIKI</a:t>
            </a:r>
            <a:r>
              <a:rPr lang="fr-FR" sz="4800" b="1" dirty="0" smtClean="0">
                <a:solidFill>
                  <a:schemeClr val="bg2">
                    <a:lumMod val="60000"/>
                    <a:lumOff val="40000"/>
                  </a:schemeClr>
                </a:solidFill>
              </a:rPr>
              <a:t> </a:t>
            </a:r>
            <a:r>
              <a:rPr lang="ar-DZ" sz="4800" b="1" dirty="0" smtClean="0">
                <a:solidFill>
                  <a:schemeClr val="bg2">
                    <a:lumMod val="60000"/>
                    <a:lumOff val="40000"/>
                  </a:schemeClr>
                </a:solidFill>
              </a:rPr>
              <a:t> </a:t>
            </a:r>
            <a:r>
              <a:rPr lang="ar-DZ" sz="4800" b="1" dirty="0" smtClean="0">
                <a:solidFill>
                  <a:srgbClr val="FFFF00"/>
                </a:solidFill>
              </a:rPr>
              <a:t>في ذكاء الأعمال</a:t>
            </a:r>
            <a:endParaRPr lang="fr-FR" sz="4800" b="1" dirty="0">
              <a:solidFill>
                <a:srgbClr val="FFFF00"/>
              </a:solidFill>
            </a:endParaRPr>
          </a:p>
        </p:txBody>
      </p:sp>
      <p:pic>
        <p:nvPicPr>
          <p:cNvPr id="1027" name="Picture 3" descr="ال سي وايكيكي مركز ديبو أوتليت - أنطاليا: أوقات العمل، الأنشطة، وتعليقات  الزوَّ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3" y="1042416"/>
            <a:ext cx="6345809" cy="57012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23304" y="946207"/>
            <a:ext cx="5419344" cy="5847755"/>
          </a:xfrm>
          <a:prstGeom prst="rect">
            <a:avLst/>
          </a:prstGeom>
          <a:solidFill>
            <a:schemeClr val="tx1"/>
          </a:solidFill>
        </p:spPr>
        <p:txBody>
          <a:bodyPr wrap="square">
            <a:spAutoFit/>
          </a:bodyPr>
          <a:lstStyle/>
          <a:p>
            <a:pPr lvl="0" algn="r" defTabSz="914400" rtl="1" eaLnBrk="0" fontAlgn="base" hangingPunct="0">
              <a:spcBef>
                <a:spcPct val="0"/>
              </a:spcBef>
              <a:spcAft>
                <a:spcPct val="0"/>
              </a:spcAft>
            </a:pPr>
            <a:r>
              <a:rPr lang="ar-DZ" sz="3400" b="1" dirty="0" smtClean="0">
                <a:solidFill>
                  <a:schemeClr val="accent4">
                    <a:lumMod val="60000"/>
                    <a:lumOff val="40000"/>
                  </a:schemeClr>
                </a:solidFill>
                <a:latin typeface="Google Sans"/>
              </a:rPr>
              <a:t>ت</a:t>
            </a:r>
            <a:r>
              <a:rPr lang="ar-SA" sz="3400" b="1" dirty="0" smtClean="0">
                <a:solidFill>
                  <a:schemeClr val="accent4">
                    <a:lumMod val="60000"/>
                    <a:lumOff val="40000"/>
                  </a:schemeClr>
                </a:solidFill>
                <a:latin typeface="Google Sans"/>
              </a:rPr>
              <a:t>دير</a:t>
            </a:r>
            <a:r>
              <a:rPr lang="fr-FR" sz="3400" b="1" dirty="0" smtClean="0">
                <a:solidFill>
                  <a:schemeClr val="accent4">
                    <a:lumMod val="60000"/>
                    <a:lumOff val="40000"/>
                  </a:schemeClr>
                </a:solidFill>
                <a:latin typeface="Google Sans"/>
              </a:rPr>
              <a:t> </a:t>
            </a:r>
            <a:r>
              <a:rPr lang="fr-FR" sz="3400" b="1" dirty="0">
                <a:solidFill>
                  <a:schemeClr val="accent4">
                    <a:lumMod val="60000"/>
                    <a:lumOff val="40000"/>
                  </a:schemeClr>
                </a:solidFill>
                <a:latin typeface="Google Sans"/>
              </a:rPr>
              <a:t>LC Waikiki </a:t>
            </a:r>
            <a:r>
              <a:rPr lang="ar-SA" sz="3400" b="1" dirty="0">
                <a:solidFill>
                  <a:schemeClr val="accent4">
                    <a:lumMod val="60000"/>
                    <a:lumOff val="40000"/>
                  </a:schemeClr>
                </a:solidFill>
                <a:latin typeface="Google Sans"/>
              </a:rPr>
              <a:t>حوالي</a:t>
            </a:r>
            <a:r>
              <a:rPr lang="fr-FR" sz="3400" b="1" dirty="0">
                <a:solidFill>
                  <a:schemeClr val="accent4">
                    <a:lumMod val="60000"/>
                    <a:lumOff val="40000"/>
                  </a:schemeClr>
                </a:solidFill>
                <a:latin typeface="Google Sans"/>
              </a:rPr>
              <a:t> 1300 </a:t>
            </a:r>
            <a:r>
              <a:rPr lang="ar-SA" sz="3400" b="1" dirty="0">
                <a:solidFill>
                  <a:schemeClr val="accent4">
                    <a:lumMod val="60000"/>
                    <a:lumOff val="40000"/>
                  </a:schemeClr>
                </a:solidFill>
                <a:latin typeface="Google Sans"/>
              </a:rPr>
              <a:t>متجر في 61 دولة حول العالم اعتبارًا من عام 2024، بعد أن توسعت مؤخرًا في تشيلي، غواتيمالا، كوت ديفوار، الصومال، ومنغوليا. العدد الدقيق قد يختلف قليلاً بسبب التحديثات المستمرة لنمو الشركة وتوسعها</a:t>
            </a:r>
            <a:r>
              <a:rPr lang="fr-FR" sz="3400" b="1" dirty="0">
                <a:solidFill>
                  <a:schemeClr val="accent4">
                    <a:lumMod val="60000"/>
                    <a:lumOff val="40000"/>
                  </a:schemeClr>
                </a:solidFill>
                <a:latin typeface="Google Sans"/>
              </a:rPr>
              <a:t>. </a:t>
            </a:r>
            <a:endParaRPr lang="fr-FR" sz="3400" b="1" dirty="0">
              <a:solidFill>
                <a:schemeClr val="accent4">
                  <a:lumMod val="60000"/>
                  <a:lumOff val="40000"/>
                </a:schemeClr>
              </a:solidFill>
            </a:endParaRPr>
          </a:p>
          <a:p>
            <a:pPr lvl="0" algn="r" defTabSz="914400" rtl="1" eaLnBrk="0" fontAlgn="base" hangingPunct="0">
              <a:spcBef>
                <a:spcPct val="0"/>
              </a:spcBef>
              <a:spcAft>
                <a:spcPct val="0"/>
              </a:spcAft>
              <a:buFontTx/>
              <a:buChar char="•"/>
            </a:pPr>
            <a:r>
              <a:rPr lang="ar-SA" sz="3400" b="1" dirty="0">
                <a:solidFill>
                  <a:schemeClr val="accent4">
                    <a:lumMod val="60000"/>
                    <a:lumOff val="40000"/>
                  </a:schemeClr>
                </a:solidFill>
                <a:latin typeface="Google Sans"/>
              </a:rPr>
              <a:t>عدد المتاجر</a:t>
            </a:r>
            <a:r>
              <a:rPr lang="fr-FR" sz="3400" b="1" dirty="0">
                <a:solidFill>
                  <a:schemeClr val="accent4">
                    <a:lumMod val="60000"/>
                    <a:lumOff val="40000"/>
                  </a:schemeClr>
                </a:solidFill>
                <a:latin typeface="Google Sans"/>
              </a:rPr>
              <a:t>: </a:t>
            </a:r>
            <a:r>
              <a:rPr lang="ar-SA" sz="3400" b="1" dirty="0">
                <a:solidFill>
                  <a:schemeClr val="accent4">
                    <a:lumMod val="60000"/>
                    <a:lumOff val="40000"/>
                  </a:schemeClr>
                </a:solidFill>
                <a:latin typeface="Google Sans"/>
              </a:rPr>
              <a:t>حوالي 1300 متجر</a:t>
            </a:r>
            <a:endParaRPr lang="fr-FR" sz="3400" b="1" dirty="0">
              <a:solidFill>
                <a:schemeClr val="accent4">
                  <a:lumMod val="60000"/>
                  <a:lumOff val="40000"/>
                </a:schemeClr>
              </a:solidFill>
              <a:latin typeface="Google Sans"/>
            </a:endParaRPr>
          </a:p>
          <a:p>
            <a:pPr lvl="0" algn="r" defTabSz="914400" rtl="1" eaLnBrk="0" fontAlgn="base" hangingPunct="0">
              <a:spcBef>
                <a:spcPct val="0"/>
              </a:spcBef>
              <a:spcAft>
                <a:spcPct val="0"/>
              </a:spcAft>
              <a:buFontTx/>
              <a:buChar char="•"/>
            </a:pPr>
            <a:r>
              <a:rPr lang="ar-SA" sz="3400" b="1" dirty="0">
                <a:solidFill>
                  <a:schemeClr val="accent4">
                    <a:lumMod val="60000"/>
                    <a:lumOff val="40000"/>
                  </a:schemeClr>
                </a:solidFill>
                <a:latin typeface="Google Sans"/>
              </a:rPr>
              <a:t>عدد الدول</a:t>
            </a:r>
            <a:r>
              <a:rPr lang="fr-FR" sz="3400" b="1" dirty="0">
                <a:solidFill>
                  <a:schemeClr val="accent4">
                    <a:lumMod val="60000"/>
                    <a:lumOff val="40000"/>
                  </a:schemeClr>
                </a:solidFill>
                <a:latin typeface="Google Sans"/>
              </a:rPr>
              <a:t>: 61 </a:t>
            </a:r>
            <a:r>
              <a:rPr lang="ar-SA" sz="3400" b="1" dirty="0">
                <a:solidFill>
                  <a:schemeClr val="accent4">
                    <a:lumMod val="60000"/>
                    <a:lumOff val="40000"/>
                  </a:schemeClr>
                </a:solidFill>
                <a:latin typeface="Google Sans"/>
              </a:rPr>
              <a:t>دولة</a:t>
            </a:r>
            <a:endParaRPr lang="fr-FR" sz="3400" b="1" dirty="0">
              <a:solidFill>
                <a:schemeClr val="accent4">
                  <a:lumMod val="60000"/>
                  <a:lumOff val="40000"/>
                </a:schemeClr>
              </a:solidFill>
              <a:latin typeface="Google Sans"/>
            </a:endParaRPr>
          </a:p>
          <a:p>
            <a:pPr lvl="0" algn="r" defTabSz="914400" rtl="1" eaLnBrk="0" fontAlgn="base" hangingPunct="0">
              <a:spcBef>
                <a:spcPct val="0"/>
              </a:spcBef>
              <a:spcAft>
                <a:spcPct val="0"/>
              </a:spcAft>
              <a:buFontTx/>
              <a:buChar char="•"/>
            </a:pPr>
            <a:r>
              <a:rPr lang="ar-SA" sz="3400" b="1" dirty="0">
                <a:solidFill>
                  <a:schemeClr val="accent4">
                    <a:lumMod val="60000"/>
                    <a:lumOff val="40000"/>
                  </a:schemeClr>
                </a:solidFill>
                <a:latin typeface="Google Sans"/>
              </a:rPr>
              <a:t>تاريخ التقرير</a:t>
            </a:r>
            <a:r>
              <a:rPr lang="fr-FR" sz="3400" b="1" dirty="0">
                <a:solidFill>
                  <a:schemeClr val="accent4">
                    <a:lumMod val="60000"/>
                    <a:lumOff val="40000"/>
                  </a:schemeClr>
                </a:solidFill>
                <a:latin typeface="Google Sans"/>
              </a:rPr>
              <a:t>: 2024 </a:t>
            </a:r>
          </a:p>
        </p:txBody>
      </p:sp>
    </p:spTree>
    <p:extLst>
      <p:ext uri="{BB962C8B-B14F-4D97-AF65-F5344CB8AC3E}">
        <p14:creationId xmlns:p14="http://schemas.microsoft.com/office/powerpoint/2010/main" val="1982574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6964" y="188640"/>
            <a:ext cx="7055380" cy="888050"/>
          </a:xfrm>
        </p:spPr>
        <p:txBody>
          <a:bodyPr>
            <a:normAutofit fontScale="90000"/>
          </a:bodyPr>
          <a:lstStyle/>
          <a:p>
            <a:pPr algn="r" rtl="1"/>
            <a:r>
              <a:rPr lang="ar-DZ" sz="5400" b="1" dirty="0">
                <a:solidFill>
                  <a:srgbClr val="FFFF00"/>
                </a:solidFill>
              </a:rPr>
              <a:t>الذكاء </a:t>
            </a:r>
            <a:r>
              <a:rPr lang="ar-DZ" sz="5400" b="1" dirty="0" err="1">
                <a:solidFill>
                  <a:srgbClr val="FFFF00"/>
                </a:solidFill>
              </a:rPr>
              <a:t>الإقتصادي</a:t>
            </a:r>
            <a:endParaRPr lang="fr-FR" sz="5400" b="1" dirty="0">
              <a:solidFill>
                <a:srgbClr val="FFFF00"/>
              </a:solidFill>
            </a:endParaRPr>
          </a:p>
        </p:txBody>
      </p:sp>
      <p:pic>
        <p:nvPicPr>
          <p:cNvPr id="1026" name="Picture 2" descr="النسيج الاقتصادي الجزائري جاهز لإدماج وتنفيذ &amp;quot;اليقظة الاستراتيجية&amp;quot; بداية من 20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4" y="116633"/>
            <a:ext cx="3312368" cy="1440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829" y="1857048"/>
            <a:ext cx="11709779" cy="4647426"/>
          </a:xfrm>
          <a:prstGeom prst="rect">
            <a:avLst/>
          </a:prstGeom>
        </p:spPr>
        <p:txBody>
          <a:bodyPr wrap="square">
            <a:spAutoFit/>
          </a:bodyPr>
          <a:lstStyle/>
          <a:p>
            <a:pPr algn="just" rtl="1"/>
            <a:r>
              <a:rPr lang="ar-DZ" sz="3600" b="1" dirty="0">
                <a:cs typeface="+mj-cs"/>
              </a:rPr>
              <a:t>        هو التحكم المنظم في المعلومات والإنتاج الجماعي المشترك للمعارف الجديدة ، وهو فن استثمار الفرص والتهديدات عبر تنظيم وتنسيق عمليات جمع فرز تحليل ،ونشر وتخزين المعلومات المفيدة للجهات التي تحتاجها مع توفير الأمن والحماية لجميع المراحل المذكورة والإرث المعرفي الناتج عنها، وعليه فان الذكاء الاقتصادي هو دورة معلومات تنتهي بإنتاج معارف </a:t>
            </a:r>
            <a:r>
              <a:rPr lang="ar-DZ" sz="3600" b="1" dirty="0" err="1">
                <a:cs typeface="+mj-cs"/>
              </a:rPr>
              <a:t>إستراتجية</a:t>
            </a:r>
            <a:r>
              <a:rPr lang="ar-DZ" sz="3600" b="1" dirty="0">
                <a:cs typeface="+mj-cs"/>
              </a:rPr>
              <a:t> تتمتع بأكثر قيمة مضافة ممكنة,</a:t>
            </a:r>
          </a:p>
          <a:p>
            <a:pPr algn="just" rtl="1"/>
            <a:r>
              <a:rPr lang="ar-DZ" sz="3600" b="1" dirty="0">
                <a:cs typeface="+mj-cs"/>
              </a:rPr>
              <a:t>      </a:t>
            </a:r>
            <a:r>
              <a:rPr lang="ar-DZ" sz="4000" b="1" dirty="0">
                <a:solidFill>
                  <a:srgbClr val="FFFF00"/>
                </a:solidFill>
                <a:cs typeface="+mj-cs"/>
              </a:rPr>
              <a:t>هو أداة متكاملة للفهم الدائم لحقيقة الأسواق، والتقنيات ولأنماط تفكير المنافسين </a:t>
            </a:r>
            <a:r>
              <a:rPr lang="ar-DZ" sz="4000" b="1" dirty="0" err="1">
                <a:solidFill>
                  <a:srgbClr val="FFFF00"/>
                </a:solidFill>
                <a:cs typeface="+mj-cs"/>
              </a:rPr>
              <a:t>والشركاء،ولثقافتهم</a:t>
            </a:r>
            <a:r>
              <a:rPr lang="ar-DZ" sz="4000" b="1" dirty="0">
                <a:solidFill>
                  <a:srgbClr val="FFFF00"/>
                </a:solidFill>
                <a:cs typeface="+mj-cs"/>
              </a:rPr>
              <a:t>، ورغباتهم ولقدراتهم الفعلية,</a:t>
            </a:r>
            <a:endParaRPr lang="fr-FR" sz="4000" b="1" dirty="0">
              <a:solidFill>
                <a:srgbClr val="FFFF00"/>
              </a:solidFill>
              <a:cs typeface="+mj-cs"/>
            </a:endParaRPr>
          </a:p>
        </p:txBody>
      </p:sp>
    </p:spTree>
    <p:extLst>
      <p:ext uri="{BB962C8B-B14F-4D97-AF65-F5344CB8AC3E}">
        <p14:creationId xmlns:p14="http://schemas.microsoft.com/office/powerpoint/2010/main" val="40394454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710" y="260648"/>
            <a:ext cx="7055380" cy="1032066"/>
          </a:xfrm>
        </p:spPr>
        <p:txBody>
          <a:bodyPr/>
          <a:lstStyle/>
          <a:p>
            <a:pPr algn="r" rtl="1"/>
            <a:r>
              <a:rPr lang="ar-DZ" sz="5400" b="1" dirty="0">
                <a:solidFill>
                  <a:srgbClr val="FFFF00"/>
                </a:solidFill>
              </a:rPr>
              <a:t>مراحل الذكاء الاقتصادي </a:t>
            </a:r>
            <a:endParaRPr lang="fr-FR" sz="5400" b="1" dirty="0">
              <a:solidFill>
                <a:srgbClr val="FFFF00"/>
              </a:solidFill>
            </a:endParaRPr>
          </a:p>
        </p:txBody>
      </p:sp>
      <p:pic>
        <p:nvPicPr>
          <p:cNvPr id="2050" name="Picture 2" descr="اﻟﻤﺆﺳﺴﺎت ﻣﻦ ﻌﻴﻨﺔ ﻟ : دراﺳﺔ ﻣﻴﺪاﻧﻴﺔ اﻟﺘﺤﻠﻴﻞ اﻟﻌﺎﻣﻠﻲ ا"/>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7240" y="1563624"/>
            <a:ext cx="10881360" cy="491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42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0662" y="109096"/>
            <a:ext cx="7055380" cy="744034"/>
          </a:xfrm>
        </p:spPr>
        <p:txBody>
          <a:bodyPr>
            <a:noAutofit/>
          </a:bodyPr>
          <a:lstStyle/>
          <a:p>
            <a:pPr algn="r" rtl="1"/>
            <a:r>
              <a:rPr lang="ar-DZ" sz="5400" b="1" dirty="0" smtClean="0"/>
              <a:t>اليقظة والذكاء الاقتصادي </a:t>
            </a:r>
            <a:endParaRPr lang="fr-FR" sz="54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99162767"/>
              </p:ext>
            </p:extLst>
          </p:nvPr>
        </p:nvGraphicFramePr>
        <p:xfrm>
          <a:off x="0" y="332656"/>
          <a:ext cx="11573301" cy="619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9549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3878050" y="188640"/>
            <a:ext cx="6620968" cy="861420"/>
          </a:xfrm>
        </p:spPr>
        <p:txBody>
          <a:bodyPr>
            <a:noAutofit/>
          </a:bodyPr>
          <a:lstStyle/>
          <a:p>
            <a:pPr algn="r" rtl="1"/>
            <a:r>
              <a:rPr lang="ar-DZ" sz="5400" b="1" dirty="0">
                <a:solidFill>
                  <a:srgbClr val="FFFF00"/>
                </a:solidFill>
                <a:latin typeface="Times New Roman" panose="02020603050405020304" pitchFamily="18" charset="0"/>
                <a:cs typeface="Times New Roman" panose="02020603050405020304" pitchFamily="18" charset="0"/>
              </a:rPr>
              <a:t>الذكاء التنافسي </a:t>
            </a:r>
            <a:endParaRPr lang="fr-FR" sz="5400"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0255" y="1376521"/>
            <a:ext cx="11409523" cy="5078313"/>
          </a:xfrm>
          <a:prstGeom prst="rect">
            <a:avLst/>
          </a:prstGeom>
        </p:spPr>
        <p:txBody>
          <a:bodyPr wrap="square">
            <a:spAutoFit/>
          </a:bodyPr>
          <a:lstStyle/>
          <a:p>
            <a:pPr marL="571500" indent="-571500" algn="just" rtl="1">
              <a:buFont typeface="Wingdings" panose="05000000000000000000" pitchFamily="2" charset="2"/>
              <a:buChar char="§"/>
            </a:pPr>
            <a:r>
              <a:rPr lang="ar-DZ" sz="3600" b="1" dirty="0" err="1"/>
              <a:t>عملیة</a:t>
            </a:r>
            <a:r>
              <a:rPr lang="ar-DZ" sz="3600" b="1" dirty="0"/>
              <a:t> مراقبة </a:t>
            </a:r>
            <a:r>
              <a:rPr lang="ar-DZ" sz="3600" b="1" dirty="0" err="1">
                <a:solidFill>
                  <a:srgbClr val="FF0000"/>
                </a:solidFill>
              </a:rPr>
              <a:t>البیئة</a:t>
            </a:r>
            <a:r>
              <a:rPr lang="ar-DZ" sz="3600" b="1" dirty="0">
                <a:solidFill>
                  <a:srgbClr val="FF0000"/>
                </a:solidFill>
              </a:rPr>
              <a:t> </a:t>
            </a:r>
            <a:r>
              <a:rPr lang="ar-DZ" sz="3600" b="1" dirty="0" err="1">
                <a:solidFill>
                  <a:srgbClr val="FF0000"/>
                </a:solidFill>
              </a:rPr>
              <a:t>التنافسیة</a:t>
            </a:r>
            <a:r>
              <a:rPr lang="ar-DZ" sz="3600" b="1" dirty="0">
                <a:solidFill>
                  <a:srgbClr val="FF0000"/>
                </a:solidFill>
              </a:rPr>
              <a:t> </a:t>
            </a:r>
            <a:r>
              <a:rPr lang="ar-DZ" sz="3600" b="1" dirty="0"/>
              <a:t>وذلك بهدف </a:t>
            </a:r>
            <a:r>
              <a:rPr lang="ar-DZ" sz="3600" b="1" dirty="0" err="1"/>
              <a:t>توفیر</a:t>
            </a:r>
            <a:r>
              <a:rPr lang="ar-DZ" sz="3600" b="1" dirty="0"/>
              <a:t> معلومات </a:t>
            </a:r>
            <a:r>
              <a:rPr lang="ar-DZ" sz="3600" b="1" dirty="0" err="1"/>
              <a:t>مفیدة</a:t>
            </a:r>
            <a:r>
              <a:rPr lang="ar-DZ" sz="3600" b="1" dirty="0"/>
              <a:t> عن </a:t>
            </a:r>
            <a:r>
              <a:rPr lang="ar-DZ" sz="3600" b="1" dirty="0" err="1">
                <a:solidFill>
                  <a:srgbClr val="FF0000"/>
                </a:solidFill>
              </a:rPr>
              <a:t>المنافسین</a:t>
            </a:r>
            <a:r>
              <a:rPr lang="ar-DZ" sz="3600" b="1" dirty="0">
                <a:solidFill>
                  <a:srgbClr val="FF0000"/>
                </a:solidFill>
              </a:rPr>
              <a:t>.</a:t>
            </a:r>
          </a:p>
          <a:p>
            <a:pPr marL="571500" indent="-571500" algn="just" rtl="1">
              <a:buFont typeface="Wingdings" panose="05000000000000000000" pitchFamily="2" charset="2"/>
              <a:buChar char="§"/>
            </a:pPr>
            <a:r>
              <a:rPr lang="ar-DZ" sz="3600" b="1" dirty="0"/>
              <a:t> </a:t>
            </a:r>
            <a:r>
              <a:rPr lang="ar-DZ" sz="3600" b="1" dirty="0" err="1"/>
              <a:t>یشیر</a:t>
            </a:r>
            <a:r>
              <a:rPr lang="ar-DZ" sz="3600" b="1" dirty="0"/>
              <a:t> الذكاء التنافسي إلى </a:t>
            </a:r>
            <a:r>
              <a:rPr lang="ar-DZ" sz="3600" b="1" dirty="0" err="1"/>
              <a:t>عملیة</a:t>
            </a:r>
            <a:r>
              <a:rPr lang="ar-DZ" sz="3600" b="1" dirty="0"/>
              <a:t> جمع </a:t>
            </a:r>
            <a:r>
              <a:rPr lang="ar-DZ" sz="3600" b="1" dirty="0" err="1"/>
              <a:t>وتحلیل</a:t>
            </a:r>
            <a:r>
              <a:rPr lang="ar-DZ" sz="3600" b="1" dirty="0"/>
              <a:t> ونشر المعلومات عن </a:t>
            </a:r>
            <a:r>
              <a:rPr lang="ar-DZ" sz="3600" b="1" dirty="0" err="1">
                <a:solidFill>
                  <a:srgbClr val="FF0000"/>
                </a:solidFill>
              </a:rPr>
              <a:t>البیئة</a:t>
            </a:r>
            <a:r>
              <a:rPr lang="ar-DZ" sz="3600" b="1" dirty="0">
                <a:solidFill>
                  <a:srgbClr val="FF0000"/>
                </a:solidFill>
              </a:rPr>
              <a:t> </a:t>
            </a:r>
            <a:r>
              <a:rPr lang="ar-DZ" sz="3600" b="1" dirty="0" err="1">
                <a:solidFill>
                  <a:srgbClr val="FF0000"/>
                </a:solidFill>
              </a:rPr>
              <a:t>التنافسیة</a:t>
            </a:r>
            <a:r>
              <a:rPr lang="ar-DZ" sz="3600" b="1" dirty="0"/>
              <a:t>، فضلا عن </a:t>
            </a:r>
            <a:r>
              <a:rPr lang="ar-DZ" sz="3600" b="1" dirty="0" err="1"/>
              <a:t>تحدید</a:t>
            </a:r>
            <a:r>
              <a:rPr lang="ar-DZ" sz="3600" b="1" dirty="0"/>
              <a:t> قدرات </a:t>
            </a:r>
            <a:r>
              <a:rPr lang="ar-DZ" sz="3600" b="1" dirty="0" err="1"/>
              <a:t>المنافسین</a:t>
            </a:r>
            <a:r>
              <a:rPr lang="ar-DZ" sz="3600" b="1" dirty="0"/>
              <a:t> وتحركاتهم </a:t>
            </a:r>
            <a:r>
              <a:rPr lang="ar-DZ" sz="3600" b="1" dirty="0" err="1"/>
              <a:t>المستقبلیة</a:t>
            </a:r>
            <a:r>
              <a:rPr lang="ar-DZ" sz="3600" b="1" dirty="0"/>
              <a:t>,</a:t>
            </a:r>
          </a:p>
          <a:p>
            <a:pPr marL="571500" indent="-571500" algn="just" rtl="1">
              <a:buFont typeface="Wingdings" panose="05000000000000000000" pitchFamily="2" charset="2"/>
              <a:buChar char="§"/>
            </a:pPr>
            <a:r>
              <a:rPr lang="ar-DZ" sz="3600" b="1" dirty="0"/>
              <a:t>عبارة عن </a:t>
            </a:r>
            <a:r>
              <a:rPr lang="ar-DZ" sz="3600" b="1" dirty="0" err="1"/>
              <a:t>عملیة</a:t>
            </a:r>
            <a:r>
              <a:rPr lang="ar-DZ" sz="3600" b="1" dirty="0"/>
              <a:t> </a:t>
            </a:r>
            <a:r>
              <a:rPr lang="ar-DZ" sz="3600" b="1" dirty="0" err="1"/>
              <a:t>منهجیة</a:t>
            </a:r>
            <a:r>
              <a:rPr lang="ar-DZ" sz="3600" b="1" dirty="0"/>
              <a:t> تقوم بها المنظمة </a:t>
            </a:r>
            <a:r>
              <a:rPr lang="ar-DZ" sz="3600" b="1" dirty="0" err="1"/>
              <a:t>لحیازة</a:t>
            </a:r>
            <a:r>
              <a:rPr lang="ar-DZ" sz="3600" b="1" dirty="0"/>
              <a:t> معالجة </a:t>
            </a:r>
            <a:r>
              <a:rPr lang="ar-DZ" sz="3600" b="1" dirty="0" err="1"/>
              <a:t>وتوزیع</a:t>
            </a:r>
            <a:r>
              <a:rPr lang="ar-DZ" sz="3600" b="1" dirty="0"/>
              <a:t> المعلومات المتعلقة </a:t>
            </a:r>
            <a:r>
              <a:rPr lang="ar-DZ" sz="3600" b="1" dirty="0">
                <a:solidFill>
                  <a:srgbClr val="FF0000"/>
                </a:solidFill>
              </a:rPr>
              <a:t>بالمنافسة والسوق </a:t>
            </a:r>
            <a:r>
              <a:rPr lang="ar-DZ" sz="3600" b="1" dirty="0" err="1">
                <a:solidFill>
                  <a:srgbClr val="FF0000"/>
                </a:solidFill>
              </a:rPr>
              <a:t>والمنافسین</a:t>
            </a:r>
            <a:r>
              <a:rPr lang="ar-DZ" sz="3600" b="1" dirty="0"/>
              <a:t>، لإتاحتها لمتخذي القرار بغرض استخدامها في التصدي ومراجعة </a:t>
            </a:r>
            <a:r>
              <a:rPr lang="ar-DZ" sz="3600" b="1" dirty="0" err="1"/>
              <a:t>المنافسین</a:t>
            </a:r>
            <a:r>
              <a:rPr lang="ar-DZ" sz="3600" b="1" dirty="0"/>
              <a:t> في السوق </a:t>
            </a:r>
            <a:r>
              <a:rPr lang="ar-DZ" sz="3600" b="1" dirty="0" err="1"/>
              <a:t>وتعزیز</a:t>
            </a:r>
            <a:r>
              <a:rPr lang="ar-DZ" sz="3600" b="1" dirty="0"/>
              <a:t> مركزها التنافسي. </a:t>
            </a:r>
            <a:endParaRPr lang="fr-FR" sz="3600" b="1" dirty="0"/>
          </a:p>
        </p:txBody>
      </p:sp>
      <p:pic>
        <p:nvPicPr>
          <p:cNvPr id="3074" name="Picture 2" descr="‫الذكاء التنافسي في تقديم الخدمات المضافة بالمكتبات | الفهرس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44016"/>
            <a:ext cx="4499992" cy="134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450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710" y="116632"/>
            <a:ext cx="7055380" cy="672026"/>
          </a:xfrm>
        </p:spPr>
        <p:txBody>
          <a:bodyPr>
            <a:noAutofit/>
          </a:bodyPr>
          <a:lstStyle/>
          <a:p>
            <a:pPr algn="r" rtl="1"/>
            <a:r>
              <a:rPr lang="ar-DZ" sz="4800" b="1" dirty="0" smtClean="0">
                <a:solidFill>
                  <a:srgbClr val="FFFF00"/>
                </a:solidFill>
              </a:rPr>
              <a:t>مجالات الذكاء التنافسي</a:t>
            </a:r>
            <a:endParaRPr lang="fr-FR" sz="4800" b="1" dirty="0">
              <a:solidFill>
                <a:srgbClr val="FFFF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00039818"/>
              </p:ext>
            </p:extLst>
          </p:nvPr>
        </p:nvGraphicFramePr>
        <p:xfrm>
          <a:off x="532263" y="788658"/>
          <a:ext cx="11095629" cy="60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28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5058180" y="1268762"/>
            <a:ext cx="7009324" cy="1224135"/>
          </a:xfrm>
          <a:prstGeom prst="rect">
            <a:avLst/>
          </a:prstGeo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ctr" rtl="1"/>
            <a:r>
              <a:rPr lang="ar-DZ" sz="4800" b="1" dirty="0">
                <a:solidFill>
                  <a:schemeClr val="bg1"/>
                </a:solidFill>
              </a:rPr>
              <a:t>4/ دراسة البيئة الداخلية</a:t>
            </a:r>
            <a:endParaRPr lang="fr-FR" sz="4800" b="1" dirty="0">
              <a:solidFill>
                <a:schemeClr val="bg1"/>
              </a:solidFill>
            </a:endParaRPr>
          </a:p>
        </p:txBody>
      </p:sp>
      <p:sp>
        <p:nvSpPr>
          <p:cNvPr id="5" name="Sous-titre 2"/>
          <p:cNvSpPr txBox="1">
            <a:spLocks/>
          </p:cNvSpPr>
          <p:nvPr/>
        </p:nvSpPr>
        <p:spPr>
          <a:xfrm>
            <a:off x="5063122" y="2762785"/>
            <a:ext cx="7004382" cy="1296143"/>
          </a:xfrm>
          <a:prstGeom prst="rect">
            <a:avLst/>
          </a:prstGeom>
          <a:solidFill>
            <a:schemeClr val="accent3"/>
          </a:solidFill>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ctr" rtl="1"/>
            <a:r>
              <a:rPr lang="ar-DZ" sz="6000" b="1" dirty="0">
                <a:solidFill>
                  <a:schemeClr val="bg1"/>
                </a:solidFill>
              </a:rPr>
              <a:t>5/ تحديد البدائل</a:t>
            </a:r>
            <a:endParaRPr lang="fr-FR" sz="6000" b="1" dirty="0">
              <a:solidFill>
                <a:schemeClr val="bg1"/>
              </a:solidFill>
            </a:endParaRPr>
          </a:p>
        </p:txBody>
      </p:sp>
      <p:sp>
        <p:nvSpPr>
          <p:cNvPr id="6" name="Sous-titre 2"/>
          <p:cNvSpPr txBox="1">
            <a:spLocks/>
          </p:cNvSpPr>
          <p:nvPr/>
        </p:nvSpPr>
        <p:spPr>
          <a:xfrm>
            <a:off x="5058180" y="4365106"/>
            <a:ext cx="7133820" cy="2088231"/>
          </a:xfrm>
          <a:prstGeom prst="rect">
            <a:avLst/>
          </a:prstGeom>
          <a:solidFill>
            <a:srgbClr val="00FF00"/>
          </a:solidFill>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ctr"/>
            <a:r>
              <a:rPr lang="ar-DZ" sz="5400" b="1" dirty="0">
                <a:solidFill>
                  <a:schemeClr val="bg1"/>
                </a:solidFill>
              </a:rPr>
              <a:t>6/ تحديد </a:t>
            </a:r>
            <a:r>
              <a:rPr lang="ar-DZ" sz="5400" b="1" dirty="0" err="1">
                <a:solidFill>
                  <a:schemeClr val="bg1"/>
                </a:solidFill>
              </a:rPr>
              <a:t>الإستراتيجية</a:t>
            </a:r>
            <a:r>
              <a:rPr lang="ar-DZ" sz="5400" b="1" dirty="0">
                <a:solidFill>
                  <a:schemeClr val="bg1"/>
                </a:solidFill>
              </a:rPr>
              <a:t> المناسبة</a:t>
            </a:r>
            <a:endParaRPr lang="fr-FR" sz="5400" b="1" dirty="0">
              <a:solidFill>
                <a:schemeClr val="bg1"/>
              </a:solidFill>
            </a:endParaRPr>
          </a:p>
        </p:txBody>
      </p:sp>
      <p:sp>
        <p:nvSpPr>
          <p:cNvPr id="8" name="Sous-titre 2"/>
          <p:cNvSpPr txBox="1">
            <a:spLocks/>
          </p:cNvSpPr>
          <p:nvPr/>
        </p:nvSpPr>
        <p:spPr>
          <a:xfrm>
            <a:off x="5058180" y="188639"/>
            <a:ext cx="7009324" cy="1080122"/>
          </a:xfrm>
          <a:prstGeom prst="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ctr"/>
            <a:r>
              <a:rPr lang="ar-DZ" sz="4800" b="1" dirty="0">
                <a:solidFill>
                  <a:schemeClr val="bg1"/>
                </a:solidFill>
              </a:rPr>
              <a:t>3/ دراسة البيئة الخارجية</a:t>
            </a:r>
            <a:endParaRPr lang="fr-FR" sz="4800" b="1" dirty="0">
              <a:solidFill>
                <a:schemeClr val="bg1"/>
              </a:solidFill>
            </a:endParaRPr>
          </a:p>
        </p:txBody>
      </p:sp>
      <p:pic>
        <p:nvPicPr>
          <p:cNvPr id="7" name="Picture 4" descr="بحث حول أهمية التحليل الإستراتيجي في تقييم المؤسسات"/>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9245" y="188640"/>
            <a:ext cx="45446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rategic Choices | Human Resourc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45" y="2492896"/>
            <a:ext cx="4544625" cy="2047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ploring Strategic Choices for Organiz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44" y="4540870"/>
            <a:ext cx="4544626" cy="198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71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Personnalisé 1">
      <a:dk1>
        <a:sysClr val="windowText" lastClr="000000"/>
      </a:dk1>
      <a:lt1>
        <a:sysClr val="window" lastClr="FFFFFF"/>
      </a:lt1>
      <a:dk2>
        <a:srgbClr val="18276C"/>
      </a:dk2>
      <a:lt2>
        <a:srgbClr val="EBEBEB"/>
      </a:lt2>
      <a:accent1>
        <a:srgbClr val="AC3EC1"/>
      </a:accent1>
      <a:accent2>
        <a:srgbClr val="477BD1"/>
      </a:accent2>
      <a:accent3>
        <a:srgbClr val="46B298"/>
      </a:accent3>
      <a:accent4>
        <a:srgbClr val="18276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TM03457452[[fn=Céleste]]</Template>
  <TotalTime>2111</TotalTime>
  <Words>2931</Words>
  <Application>Microsoft Office PowerPoint</Application>
  <PresentationFormat>Grand écran</PresentationFormat>
  <Paragraphs>444</Paragraphs>
  <Slides>85</Slides>
  <Notes>10</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85</vt:i4>
      </vt:variant>
    </vt:vector>
  </HeadingPairs>
  <TitlesOfParts>
    <vt:vector size="102" baseType="lpstr">
      <vt:lpstr>AF_Aseer</vt:lpstr>
      <vt:lpstr>Arabic Transparent</vt:lpstr>
      <vt:lpstr>Arabic Typesetting</vt:lpstr>
      <vt:lpstr>ArgaamPlus</vt:lpstr>
      <vt:lpstr>Arial</vt:lpstr>
      <vt:lpstr>Britannic Bold</vt:lpstr>
      <vt:lpstr>Calibri</vt:lpstr>
      <vt:lpstr>Calibri Light</vt:lpstr>
      <vt:lpstr>Google Sans</vt:lpstr>
      <vt:lpstr>Monotype Corsiva</vt:lpstr>
      <vt:lpstr>Sakkal Majalla</vt:lpstr>
      <vt:lpstr>Tajawal</vt:lpstr>
      <vt:lpstr>times new roman</vt:lpstr>
      <vt:lpstr>times new roman</vt:lpstr>
      <vt:lpstr>Wingdings</vt:lpstr>
      <vt:lpstr>Wingdings 3</vt:lpstr>
      <vt:lpstr>Céleste</vt:lpstr>
      <vt:lpstr>Présentation PowerPoint</vt:lpstr>
      <vt:lpstr>Présentation PowerPoint</vt:lpstr>
      <vt:lpstr> الإستراتيجية والذكاء إ -1-</vt:lpstr>
      <vt:lpstr>نقصد بصياغة الإستراتيجية وضع خطة طويلة الأجل لتمكين الإدارة العليا من إدارة الفرص والتهديدات ونقاط القوة والضعف بأسلوب فعال من أجل تحديد الإستراتيجيات المناسبة، وتتضمن عملية الصياغة الإستراتيجية التحديد الدقيق لكل من المجالات التالية : </vt:lpstr>
      <vt:lpstr>Présentation PowerPoint</vt:lpstr>
      <vt:lpstr>Présentation PowerPoint</vt:lpstr>
      <vt:lpstr>Présentation PowerPoint</vt:lpstr>
      <vt:lpstr>Présentation PowerPoint</vt:lpstr>
      <vt:lpstr>Présentation PowerPoint</vt:lpstr>
      <vt:lpstr>Présentation PowerPoint</vt:lpstr>
      <vt:lpstr>الخيار الإستراتيجي:</vt:lpstr>
      <vt:lpstr>الميزة التنافسية</vt:lpstr>
      <vt:lpstr> مفهوم الذكاء</vt:lpstr>
      <vt:lpstr>في مجال الإدارة: الذكاء هو</vt:lpstr>
      <vt:lpstr>لمحة عن نشأة مفهوم الذكاء الإستراتيجي</vt:lpstr>
      <vt:lpstr>Présentation PowerPoint</vt:lpstr>
      <vt:lpstr>Présentation PowerPoint</vt:lpstr>
      <vt:lpstr>Présentation PowerPoint</vt:lpstr>
      <vt:lpstr>تعاريف مختلفة للذكاء الإستراتيجي</vt:lpstr>
      <vt:lpstr>Présentation PowerPoint</vt:lpstr>
      <vt:lpstr>الإتجاهات الفكرية في تفسير     مفهوم الذكاء الإستراتيجي</vt:lpstr>
      <vt:lpstr>الإتجاهات الفكرية للذكاء الإستراتيجي </vt:lpstr>
      <vt:lpstr>في مجال الإدارة الإستراتيجية: الذكاء هو</vt:lpstr>
      <vt:lpstr>الذكاء الاستراتيجي هو : الوسيلة التي تمكن الإدارة العليا والقادة من تحقيق النجاح وأهداف المنظمة  للحصول على مراكز أعلى بصورة أفضل من المنافسين بالإضافة إلى تحقيق الذات للقادة والمسؤولين على الصعيد الشحصي على أكمل وجه</vt:lpstr>
      <vt:lpstr>كلمات مفتاحية في تحديد مفهوم  الذكاء الإستراتيجي</vt:lpstr>
      <vt:lpstr>Présentation PowerPoint</vt:lpstr>
      <vt:lpstr>أهمية الذكاء الاستراتيجي: له دور في : </vt:lpstr>
      <vt:lpstr>ما هي أهداف الذكاء الإستراتيجي؟</vt:lpstr>
      <vt:lpstr>Présentation PowerPoint</vt:lpstr>
      <vt:lpstr>Présentation PowerPoint</vt:lpstr>
      <vt:lpstr>Présentation PowerPoint</vt:lpstr>
      <vt:lpstr>Présentation PowerPoint</vt:lpstr>
      <vt:lpstr>Présentation PowerPoint</vt:lpstr>
      <vt:lpstr>Présentation PowerPoint</vt:lpstr>
      <vt:lpstr>الإستشراف في شركة علي بابا</vt:lpstr>
      <vt:lpstr>Présentation PowerPoint</vt:lpstr>
      <vt:lpstr>Présentation PowerPoint</vt:lpstr>
      <vt:lpstr>Présentation PowerPoint</vt:lpstr>
      <vt:lpstr>Présentation PowerPoint</vt:lpstr>
      <vt:lpstr>Présentation PowerPoint</vt:lpstr>
      <vt:lpstr>Présentation PowerPoint</vt:lpstr>
      <vt:lpstr>الرؤية المستقبلية: </vt:lpstr>
      <vt:lpstr>مكونات الرؤية</vt:lpstr>
      <vt:lpstr>Présentation PowerPoint</vt:lpstr>
      <vt:lpstr>Présentation PowerPoint</vt:lpstr>
      <vt:lpstr>Présentation PowerPoint</vt:lpstr>
      <vt:lpstr>Présentation PowerPoint</vt:lpstr>
      <vt:lpstr>Présentation PowerPoint</vt:lpstr>
      <vt:lpstr>سيرورة وآلية عمل الشراكة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حسب (Lesca)  </vt:lpstr>
      <vt:lpstr>Présentation PowerPoint</vt:lpstr>
      <vt:lpstr>Présentation PowerPoint</vt:lpstr>
      <vt:lpstr>مضامين مصطلح اليقظة الإستراتيجية</vt:lpstr>
      <vt:lpstr>أصناف اليقظة الإستراتيجية</vt:lpstr>
      <vt:lpstr>Présentation PowerPoint</vt:lpstr>
      <vt:lpstr>Présentation PowerPoint</vt:lpstr>
      <vt:lpstr>Présentation PowerPoint</vt:lpstr>
      <vt:lpstr>ذكاء الأعمال </vt:lpstr>
      <vt:lpstr>Présentation PowerPoint</vt:lpstr>
      <vt:lpstr>Présentation PowerPoint</vt:lpstr>
      <vt:lpstr>Présentation PowerPoint</vt:lpstr>
      <vt:lpstr>Présentation PowerPoint</vt:lpstr>
      <vt:lpstr>إذن ذكاء الأعمال :</vt:lpstr>
      <vt:lpstr>ذكاء الاعمال باختصار يتطلب:</vt:lpstr>
      <vt:lpstr>مراحل تطور ذكاء الأعمال </vt:lpstr>
      <vt:lpstr>أهمية ذكاء الاعمال:</vt:lpstr>
      <vt:lpstr>تجربة LC WAIKIKI  في ذكاء الأعمال</vt:lpstr>
      <vt:lpstr>الذكاء الإقتصادي</vt:lpstr>
      <vt:lpstr>مراحل الذكاء الاقتصادي </vt:lpstr>
      <vt:lpstr>اليقظة والذكاء الاقتصادي </vt:lpstr>
      <vt:lpstr>Présentation PowerPoint</vt:lpstr>
      <vt:lpstr>مجالات الذكاء التنافسي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dc:creator>
  <cp:lastModifiedBy>MON DELL</cp:lastModifiedBy>
  <cp:revision>140</cp:revision>
  <dcterms:created xsi:type="dcterms:W3CDTF">2024-10-11T22:13:16Z</dcterms:created>
  <dcterms:modified xsi:type="dcterms:W3CDTF">2025-11-06T15:30:45Z</dcterms:modified>
</cp:coreProperties>
</file>