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670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5825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998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600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840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25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66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563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4625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994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1889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C368A-E9A6-4BDF-BF5A-0975C0D8E13C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F05EF-ACAD-4BFA-9E39-56FCBBCDD1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529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0453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92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229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026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45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5843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341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</dc:creator>
  <cp:lastModifiedBy>ADMIN</cp:lastModifiedBy>
  <cp:revision>1</cp:revision>
  <dcterms:created xsi:type="dcterms:W3CDTF">2022-12-13T11:02:40Z</dcterms:created>
  <dcterms:modified xsi:type="dcterms:W3CDTF">2024-03-13T23:21:24Z</dcterms:modified>
</cp:coreProperties>
</file>