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61" r:id="rId2"/>
    <p:sldId id="263" r:id="rId3"/>
    <p:sldId id="262" r:id="rId4"/>
    <p:sldId id="265" r:id="rId5"/>
    <p:sldId id="256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537208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ENTREPRENEURIAL ECOSYSTEM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en-US" altLang="zh-CN" sz="2400" dirty="0">
                <a:latin typeface="Lucida Fax" panose="02060602050505020204" pitchFamily="18" charset="0"/>
                <a:sym typeface="Impact" panose="020B0806030902050204" pitchFamily="34" charset="0"/>
              </a:rPr>
              <a:t>Virtous Vs Vicious cycles</a:t>
            </a:r>
            <a:endParaRPr lang="en-US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MARCH, </a:t>
            </a:r>
            <a:r>
              <a:rPr lang="fr-FR" dirty="0" smtClean="0">
                <a:latin typeface="Lucida Bright" panose="02040602050505020304" pitchFamily="18" charset="0"/>
              </a:rPr>
              <a:t>2025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0" y="5470724"/>
            <a:ext cx="9206475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Growing and sustaining entrepreneurial ecosystems, SEAANZ </a:t>
            </a:r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Ltd 2014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3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Virtous Vs Vicious cycles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Venkataraman 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(2004) highlighted the need for a ‘virtuous’ rather than a ‘vicious’ cycle to emerge within a region if technologically based enterprises were to </a:t>
            </a: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emerge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.</a:t>
            </a:r>
            <a:r>
              <a:rPr lang="fr-FR" sz="3600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ar-DZ" sz="36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4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326880" cy="61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7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419322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The </a:t>
            </a:r>
            <a:r>
              <a:rPr lang="fr-FR" sz="3600" dirty="0">
                <a:latin typeface="Georgia" panose="02040502050405020303" pitchFamily="18" charset="0"/>
              </a:rPr>
              <a:t>vicious cycle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89166"/>
            <a:ext cx="9196251" cy="455278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sees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culture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 that is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not supportive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of enterprise and has a flow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of only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few entrepreneurial businesses that are insufficient to attract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risk capital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thereby creating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more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risky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 environment. This can increase a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fear of failure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with a need to push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or assist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firms to grow rather than having them pulled into growth by market forces. The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end result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is low quality firms and the overall status of entrepreneurship is low leading to a </a:t>
            </a:r>
            <a:r>
              <a:rPr lang="fr-FR" sz="2800" u="sng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poor culture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 the region in relation to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enterprise.</a:t>
            </a:r>
            <a:endParaRPr lang="ar-DZ" sz="18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27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endParaRPr lang="fr-FR" sz="3600" dirty="0">
              <a:latin typeface="Georgia" panose="02040502050405020303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0709"/>
            <a:ext cx="9183189" cy="5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The virtuous cycle</a:t>
            </a:r>
            <a:r>
              <a:rPr lang="fr-FR" sz="3600" dirty="0">
                <a:latin typeface="Georgia" panose="02040502050405020303" pitchFamily="18" charset="0"/>
              </a:rPr>
              <a:t> 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involves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 building on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successful enterprises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that serve as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role models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 and then serves to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attract into the region the kind of people who will seek to emulate these role models. There is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also a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tolerance of failure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and an inflow of critical resources such as human capital, money and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infrastructure.</a:t>
            </a:r>
            <a:endParaRPr lang="ar-DZ" sz="32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27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>
                <a:latin typeface="Georgia" panose="02040502050405020303" pitchFamily="18" charset="0"/>
              </a:rPr>
              <a:t>Virtous Vs Vicious cycles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4976"/>
            <a:ext cx="9196251" cy="3766979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Venkataraman (2004) suggested the need for ‘</a:t>
            </a:r>
            <a:r>
              <a:rPr lang="fr-FR" sz="36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seven intangibles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’ </a:t>
            </a: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,which 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reflect the conditions that should exist before a vicious cycle can be converted into a virtuous cycle. </a:t>
            </a:r>
            <a:b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36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008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3771"/>
            <a:ext cx="9196251" cy="531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1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35440" cy="61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0724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2245</TotalTime>
  <Words>297</Words>
  <Application>Microsoft Office PowerPoint</Application>
  <PresentationFormat>Grand écran</PresentationFormat>
  <Paragraphs>27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Corbel</vt:lpstr>
      <vt:lpstr>Georgia</vt:lpstr>
      <vt:lpstr>Impact</vt:lpstr>
      <vt:lpstr>Lucida Bright</vt:lpstr>
      <vt:lpstr>Lucida Fax</vt:lpstr>
      <vt:lpstr>Sakkal Majalla</vt:lpstr>
      <vt:lpstr>Tahoma</vt:lpstr>
      <vt:lpstr>Wingdings 2</vt:lpstr>
      <vt:lpstr>幼圆</vt:lpstr>
      <vt:lpstr>Cadre</vt:lpstr>
      <vt:lpstr>ENTREPRENEURIAL ECOSYSTEM Virtous Vs Vicious cycles</vt:lpstr>
      <vt:lpstr>Virtous Vs Vicious cycles</vt:lpstr>
      <vt:lpstr>Présentation PowerPoint</vt:lpstr>
      <vt:lpstr>The vicious cycle</vt:lpstr>
      <vt:lpstr>Présentation PowerPoint</vt:lpstr>
      <vt:lpstr>The virtuous cycle </vt:lpstr>
      <vt:lpstr>Virtous Vs Vicious cycles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</dc:title>
  <dc:creator>UNIV</dc:creator>
  <cp:lastModifiedBy>XPRISTO</cp:lastModifiedBy>
  <cp:revision>114</cp:revision>
  <dcterms:created xsi:type="dcterms:W3CDTF">2023-03-05T16:18:00Z</dcterms:created>
  <dcterms:modified xsi:type="dcterms:W3CDTF">2025-03-09T11:17:33Z</dcterms:modified>
</cp:coreProperties>
</file>