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6" r:id="rId4"/>
    <p:sldId id="310" r:id="rId5"/>
    <p:sldId id="308" r:id="rId6"/>
    <p:sldId id="309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حجم المنظمة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التنشئة الاجتماعية</a:t>
          </a:r>
          <a:endParaRPr lang="fr-FR" sz="36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F8E25047-6C8C-49AA-B4CC-A8E261513BA2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التغيير التنظيمي</a:t>
          </a:r>
          <a:endParaRPr lang="fr-FR" sz="3600" b="1" dirty="0">
            <a:solidFill>
              <a:schemeClr val="tx1"/>
            </a:solidFill>
          </a:endParaRPr>
        </a:p>
      </dgm:t>
    </dgm:pt>
    <dgm:pt modelId="{9F7BC36E-84EA-421C-8FC6-520594A7D77F}" type="parTrans" cxnId="{94784101-F4F8-40A7-9D47-F8208FACF481}">
      <dgm:prSet/>
      <dgm:spPr/>
    </dgm:pt>
    <dgm:pt modelId="{0C831E0F-2D26-4623-B89C-A0854E87C2E8}" type="sibTrans" cxnId="{94784101-F4F8-40A7-9D47-F8208FACF481}">
      <dgm:prSet/>
      <dgm:spPr/>
    </dgm:pt>
    <dgm:pt modelId="{F6D27266-54F9-4D7A-B5DC-E4C8BA08C94D}">
      <dgm:prSet custT="1"/>
      <dgm:spPr/>
      <dgm:t>
        <a:bodyPr/>
        <a:lstStyle/>
        <a:p>
          <a:r>
            <a:rPr lang="ar-DZ" sz="4000" b="1" smtClean="0">
              <a:solidFill>
                <a:schemeClr val="tx1"/>
              </a:solidFill>
            </a:rPr>
            <a:t>العمر التنظيمي</a:t>
          </a:r>
          <a:endParaRPr lang="fr-FR" sz="4000" b="1" dirty="0">
            <a:solidFill>
              <a:schemeClr val="tx1"/>
            </a:solidFill>
          </a:endParaRPr>
        </a:p>
      </dgm:t>
    </dgm:pt>
    <dgm:pt modelId="{DF0F566A-F629-493B-9D92-FB76C16718B7}" type="parTrans" cxnId="{2DED9AE5-27B3-403E-96DD-9F80C815A2D4}">
      <dgm:prSet/>
      <dgm:spPr/>
    </dgm:pt>
    <dgm:pt modelId="{349F7581-F3BC-4B65-AB46-7CC56FD3B411}" type="sibTrans" cxnId="{2DED9AE5-27B3-403E-96DD-9F80C815A2D4}">
      <dgm:prSet/>
      <dgm:spPr/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4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4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694B02D4-7D38-41DB-8BD1-E0BE54FAE76D}" type="pres">
      <dgm:prSet presAssocID="{F6D27266-54F9-4D7A-B5DC-E4C8BA08C94D}" presName="parentLin" presStyleCnt="0"/>
      <dgm:spPr/>
    </dgm:pt>
    <dgm:pt modelId="{FD5B666C-7E20-418A-AC68-EB674D9796F6}" type="pres">
      <dgm:prSet presAssocID="{F6D27266-54F9-4D7A-B5DC-E4C8BA08C94D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9476A85C-A1C8-4985-AB7E-8AEFFB338F54}" type="pres">
      <dgm:prSet presAssocID="{F6D27266-54F9-4D7A-B5DC-E4C8BA08C94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884D2C-A62E-4228-9FE8-D1EF33C2403E}" type="pres">
      <dgm:prSet presAssocID="{F6D27266-54F9-4D7A-B5DC-E4C8BA08C94D}" presName="negativeSpace" presStyleCnt="0"/>
      <dgm:spPr/>
    </dgm:pt>
    <dgm:pt modelId="{E057D615-5A23-42D7-AEFD-2955691D665A}" type="pres">
      <dgm:prSet presAssocID="{F6D27266-54F9-4D7A-B5DC-E4C8BA08C94D}" presName="childText" presStyleLbl="conFgAcc1" presStyleIdx="1" presStyleCnt="4">
        <dgm:presLayoutVars>
          <dgm:bulletEnabled val="1"/>
        </dgm:presLayoutVars>
      </dgm:prSet>
      <dgm:spPr/>
    </dgm:pt>
    <dgm:pt modelId="{EFF7FC96-A99A-404D-AA4A-635214E3A989}" type="pres">
      <dgm:prSet presAssocID="{349F7581-F3BC-4B65-AB46-7CC56FD3B411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F9FCD867-85B5-40A9-A989-240B29C6BD71}" type="pres">
      <dgm:prSet presAssocID="{F8E25047-6C8C-49AA-B4CC-A8E261513BA2}" presName="parentLin" presStyleCnt="0"/>
      <dgm:spPr/>
    </dgm:pt>
    <dgm:pt modelId="{A2A116AF-D21A-42BD-88C5-3020F9526EA7}" type="pres">
      <dgm:prSet presAssocID="{F8E25047-6C8C-49AA-B4CC-A8E261513BA2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41C3D51B-22AB-4C6D-8254-5313F3970B48}" type="pres">
      <dgm:prSet presAssocID="{F8E25047-6C8C-49AA-B4CC-A8E261513BA2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1CD3C8-76B5-41E4-9A62-48492FB5CF23}" type="pres">
      <dgm:prSet presAssocID="{F8E25047-6C8C-49AA-B4CC-A8E261513BA2}" presName="negativeSpace" presStyleCnt="0"/>
      <dgm:spPr/>
    </dgm:pt>
    <dgm:pt modelId="{83188430-C221-4B47-AF4C-FEC44606EB46}" type="pres">
      <dgm:prSet presAssocID="{F8E25047-6C8C-49AA-B4CC-A8E261513BA2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7FB66EA4-E56A-48CE-B768-8FE021B7376D}" type="presOf" srcId="{F6D27266-54F9-4D7A-B5DC-E4C8BA08C94D}" destId="{9476A85C-A1C8-4985-AB7E-8AEFFB338F54}" srcOrd="1" destOrd="0" presId="urn:microsoft.com/office/officeart/2005/8/layout/list1"/>
    <dgm:cxn modelId="{9EA32DF0-C2D5-46D0-8B18-6CA33C9200D3}" type="presOf" srcId="{7F106268-9A43-44F9-AA1B-1C50223ECFD8}" destId="{7FF917E0-D5E6-4045-ABC9-B8ED166EE900}" srcOrd="0" destOrd="0" presId="urn:microsoft.com/office/officeart/2005/8/layout/list1"/>
    <dgm:cxn modelId="{C87A5026-F987-4149-BFB2-69E063874877}" type="presOf" srcId="{1E76FB53-D950-4CD6-B51C-558E40CADF3C}" destId="{E5AB0778-07D5-470C-BB6F-B857ECE051A8}" srcOrd="0" destOrd="0" presId="urn:microsoft.com/office/officeart/2005/8/layout/list1"/>
    <dgm:cxn modelId="{48566064-1235-4A40-95FB-9C2CE9B3BC1A}" type="presOf" srcId="{F8E25047-6C8C-49AA-B4CC-A8E261513BA2}" destId="{A2A116AF-D21A-42BD-88C5-3020F9526EA7}" srcOrd="0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F89453E2-BA2A-46EB-8A99-2DD9EF877AFB}" type="presOf" srcId="{F8E25047-6C8C-49AA-B4CC-A8E261513BA2}" destId="{41C3D51B-22AB-4C6D-8254-5313F3970B48}" srcOrd="1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2DED9AE5-27B3-403E-96DD-9F80C815A2D4}" srcId="{C165DFE2-4B0A-45D3-B219-322D3C08C118}" destId="{F6D27266-54F9-4D7A-B5DC-E4C8BA08C94D}" srcOrd="1" destOrd="0" parTransId="{DF0F566A-F629-493B-9D92-FB76C16718B7}" sibTransId="{349F7581-F3BC-4B65-AB46-7CC56FD3B411}"/>
    <dgm:cxn modelId="{87A791C0-ED40-43DC-ABFA-CEBE8A0924A9}" type="presOf" srcId="{F6D27266-54F9-4D7A-B5DC-E4C8BA08C94D}" destId="{FD5B666C-7E20-418A-AC68-EB674D9796F6}" srcOrd="0" destOrd="0" presId="urn:microsoft.com/office/officeart/2005/8/layout/list1"/>
    <dgm:cxn modelId="{CF59DC1D-7C2A-47EA-865E-AD3DB8393B14}" type="presOf" srcId="{7F106268-9A43-44F9-AA1B-1C50223ECFD8}" destId="{22E59FCB-4307-4D93-9E34-779CF85DD3A9}" srcOrd="1" destOrd="0" presId="urn:microsoft.com/office/officeart/2005/8/layout/list1"/>
    <dgm:cxn modelId="{F57DBD7B-EAE3-4E3A-B9D4-4F56F6C21A1C}" type="presOf" srcId="{C165DFE2-4B0A-45D3-B219-322D3C08C118}" destId="{18B97EB9-770F-4B57-9DC2-E0C338AE48A3}" srcOrd="0" destOrd="0" presId="urn:microsoft.com/office/officeart/2005/8/layout/list1"/>
    <dgm:cxn modelId="{0BD40CE9-7085-4FB8-8158-F781F00AD59E}" type="presOf" srcId="{1E76FB53-D950-4CD6-B51C-558E40CADF3C}" destId="{58FD1281-72DE-4685-B98C-ABAA6AEA3056}" srcOrd="1" destOrd="0" presId="urn:microsoft.com/office/officeart/2005/8/layout/list1"/>
    <dgm:cxn modelId="{94784101-F4F8-40A7-9D47-F8208FACF481}" srcId="{C165DFE2-4B0A-45D3-B219-322D3C08C118}" destId="{F8E25047-6C8C-49AA-B4CC-A8E261513BA2}" srcOrd="3" destOrd="0" parTransId="{9F7BC36E-84EA-421C-8FC6-520594A7D77F}" sibTransId="{0C831E0F-2D26-4623-B89C-A0854E87C2E8}"/>
    <dgm:cxn modelId="{F3C0EA2E-F04A-4762-9DB9-22A31B64CE8F}" type="presParOf" srcId="{18B97EB9-770F-4B57-9DC2-E0C338AE48A3}" destId="{6814A0ED-5830-4EEF-A459-8DB9E1B32ACA}" srcOrd="0" destOrd="0" presId="urn:microsoft.com/office/officeart/2005/8/layout/list1"/>
    <dgm:cxn modelId="{99E005A4-659C-47C9-9359-A89B8D50C037}" type="presParOf" srcId="{6814A0ED-5830-4EEF-A459-8DB9E1B32ACA}" destId="{7FF917E0-D5E6-4045-ABC9-B8ED166EE900}" srcOrd="0" destOrd="0" presId="urn:microsoft.com/office/officeart/2005/8/layout/list1"/>
    <dgm:cxn modelId="{D61820FF-E533-4104-AD3E-558C9ABB1FC5}" type="presParOf" srcId="{6814A0ED-5830-4EEF-A459-8DB9E1B32ACA}" destId="{22E59FCB-4307-4D93-9E34-779CF85DD3A9}" srcOrd="1" destOrd="0" presId="urn:microsoft.com/office/officeart/2005/8/layout/list1"/>
    <dgm:cxn modelId="{B6735DB6-3EE1-4F34-B9DB-8CB2BCBC62F4}" type="presParOf" srcId="{18B97EB9-770F-4B57-9DC2-E0C338AE48A3}" destId="{39C245B1-E464-4A41-B184-AD2445DC5ED1}" srcOrd="1" destOrd="0" presId="urn:microsoft.com/office/officeart/2005/8/layout/list1"/>
    <dgm:cxn modelId="{36FBB1D6-9343-43F2-BECD-C72FDB786C0B}" type="presParOf" srcId="{18B97EB9-770F-4B57-9DC2-E0C338AE48A3}" destId="{8AD62031-F6FC-4686-806A-D4A5C00A04C9}" srcOrd="2" destOrd="0" presId="urn:microsoft.com/office/officeart/2005/8/layout/list1"/>
    <dgm:cxn modelId="{75A35E37-86C0-47E2-B143-21EDF58C2932}" type="presParOf" srcId="{18B97EB9-770F-4B57-9DC2-E0C338AE48A3}" destId="{8BBFED77-7CA5-4A9F-AA04-072BE9597616}" srcOrd="3" destOrd="0" presId="urn:microsoft.com/office/officeart/2005/8/layout/list1"/>
    <dgm:cxn modelId="{404ED113-03A4-4CFF-B418-04820A5B498F}" type="presParOf" srcId="{18B97EB9-770F-4B57-9DC2-E0C338AE48A3}" destId="{694B02D4-7D38-41DB-8BD1-E0BE54FAE76D}" srcOrd="4" destOrd="0" presId="urn:microsoft.com/office/officeart/2005/8/layout/list1"/>
    <dgm:cxn modelId="{1B146D27-90FD-4741-AEA0-08551ED04201}" type="presParOf" srcId="{694B02D4-7D38-41DB-8BD1-E0BE54FAE76D}" destId="{FD5B666C-7E20-418A-AC68-EB674D9796F6}" srcOrd="0" destOrd="0" presId="urn:microsoft.com/office/officeart/2005/8/layout/list1"/>
    <dgm:cxn modelId="{BF17F1F5-E354-40E7-B3CF-BE9C6298E5D5}" type="presParOf" srcId="{694B02D4-7D38-41DB-8BD1-E0BE54FAE76D}" destId="{9476A85C-A1C8-4985-AB7E-8AEFFB338F54}" srcOrd="1" destOrd="0" presId="urn:microsoft.com/office/officeart/2005/8/layout/list1"/>
    <dgm:cxn modelId="{96B86D42-B508-46E3-9238-802E24D1C143}" type="presParOf" srcId="{18B97EB9-770F-4B57-9DC2-E0C338AE48A3}" destId="{0C884D2C-A62E-4228-9FE8-D1EF33C2403E}" srcOrd="5" destOrd="0" presId="urn:microsoft.com/office/officeart/2005/8/layout/list1"/>
    <dgm:cxn modelId="{0AA7D5BC-6A00-4FEC-866B-68155ABD4236}" type="presParOf" srcId="{18B97EB9-770F-4B57-9DC2-E0C338AE48A3}" destId="{E057D615-5A23-42D7-AEFD-2955691D665A}" srcOrd="6" destOrd="0" presId="urn:microsoft.com/office/officeart/2005/8/layout/list1"/>
    <dgm:cxn modelId="{86396313-22D5-4A2C-A6AC-280093AB9834}" type="presParOf" srcId="{18B97EB9-770F-4B57-9DC2-E0C338AE48A3}" destId="{EFF7FC96-A99A-404D-AA4A-635214E3A989}" srcOrd="7" destOrd="0" presId="urn:microsoft.com/office/officeart/2005/8/layout/list1"/>
    <dgm:cxn modelId="{E0AD8E73-950B-46AD-88AA-A428A89F8820}" type="presParOf" srcId="{18B97EB9-770F-4B57-9DC2-E0C338AE48A3}" destId="{25504408-5926-44C8-B86C-2FB2CA9AE687}" srcOrd="8" destOrd="0" presId="urn:microsoft.com/office/officeart/2005/8/layout/list1"/>
    <dgm:cxn modelId="{1F329ECC-B871-40BE-8ECF-C2A58A49B397}" type="presParOf" srcId="{25504408-5926-44C8-B86C-2FB2CA9AE687}" destId="{E5AB0778-07D5-470C-BB6F-B857ECE051A8}" srcOrd="0" destOrd="0" presId="urn:microsoft.com/office/officeart/2005/8/layout/list1"/>
    <dgm:cxn modelId="{AC24A45E-FB9C-48D6-8BFF-18CA46DB5E6A}" type="presParOf" srcId="{25504408-5926-44C8-B86C-2FB2CA9AE687}" destId="{58FD1281-72DE-4685-B98C-ABAA6AEA3056}" srcOrd="1" destOrd="0" presId="urn:microsoft.com/office/officeart/2005/8/layout/list1"/>
    <dgm:cxn modelId="{F809654D-B1DA-485D-9555-6FE03D95479F}" type="presParOf" srcId="{18B97EB9-770F-4B57-9DC2-E0C338AE48A3}" destId="{99CF1700-7976-4F2C-9433-5A5BAD2B08A2}" srcOrd="9" destOrd="0" presId="urn:microsoft.com/office/officeart/2005/8/layout/list1"/>
    <dgm:cxn modelId="{1997EEFA-53A1-4E85-88B3-ECF75D14943E}" type="presParOf" srcId="{18B97EB9-770F-4B57-9DC2-E0C338AE48A3}" destId="{47D4CB2E-864A-4EEA-9F77-57B3F41385D5}" srcOrd="10" destOrd="0" presId="urn:microsoft.com/office/officeart/2005/8/layout/list1"/>
    <dgm:cxn modelId="{FFE53B06-F43B-4657-B30C-765C83E0FE61}" type="presParOf" srcId="{18B97EB9-770F-4B57-9DC2-E0C338AE48A3}" destId="{82DAC6C7-5A36-4A88-B8CF-406D1B453B1B}" srcOrd="11" destOrd="0" presId="urn:microsoft.com/office/officeart/2005/8/layout/list1"/>
    <dgm:cxn modelId="{75B3DDFB-6B6F-4B04-8A1C-06E7292F1D35}" type="presParOf" srcId="{18B97EB9-770F-4B57-9DC2-E0C338AE48A3}" destId="{F9FCD867-85B5-40A9-A989-240B29C6BD71}" srcOrd="12" destOrd="0" presId="urn:microsoft.com/office/officeart/2005/8/layout/list1"/>
    <dgm:cxn modelId="{77C34278-729B-4F98-8045-0AD7187E2436}" type="presParOf" srcId="{F9FCD867-85B5-40A9-A989-240B29C6BD71}" destId="{A2A116AF-D21A-42BD-88C5-3020F9526EA7}" srcOrd="0" destOrd="0" presId="urn:microsoft.com/office/officeart/2005/8/layout/list1"/>
    <dgm:cxn modelId="{34A01BC6-431F-4A79-96D8-DB9E27CAC58E}" type="presParOf" srcId="{F9FCD867-85B5-40A9-A989-240B29C6BD71}" destId="{41C3D51B-22AB-4C6D-8254-5313F3970B48}" srcOrd="1" destOrd="0" presId="urn:microsoft.com/office/officeart/2005/8/layout/list1"/>
    <dgm:cxn modelId="{4098F9A5-D6EA-4BE0-9617-3FD4A365C6AB}" type="presParOf" srcId="{18B97EB9-770F-4B57-9DC2-E0C338AE48A3}" destId="{441CD3C8-76B5-41E4-9A62-48492FB5CF23}" srcOrd="13" destOrd="0" presId="urn:microsoft.com/office/officeart/2005/8/layout/list1"/>
    <dgm:cxn modelId="{1A79B3B3-257F-4209-A56C-2E329277B6CD}" type="presParOf" srcId="{18B97EB9-770F-4B57-9DC2-E0C338AE48A3}" destId="{83188430-C221-4B47-AF4C-FEC44606EB46}" srcOrd="14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البيئة الخارجية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القيادة الإدارية</a:t>
          </a:r>
          <a:endParaRPr lang="fr-FR" sz="36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F6D27266-54F9-4D7A-B5DC-E4C8BA08C94D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تعاقب الأجيال</a:t>
          </a:r>
          <a:endParaRPr lang="fr-FR" sz="4000" b="1" dirty="0">
            <a:solidFill>
              <a:schemeClr val="tx1"/>
            </a:solidFill>
          </a:endParaRPr>
        </a:p>
      </dgm:t>
    </dgm:pt>
    <dgm:pt modelId="{DF0F566A-F629-493B-9D92-FB76C16718B7}" type="parTrans" cxnId="{2DED9AE5-27B3-403E-96DD-9F80C815A2D4}">
      <dgm:prSet/>
      <dgm:spPr/>
    </dgm:pt>
    <dgm:pt modelId="{349F7581-F3BC-4B65-AB46-7CC56FD3B411}" type="sibTrans" cxnId="{2DED9AE5-27B3-403E-96DD-9F80C815A2D4}">
      <dgm:prSet/>
      <dgm:spPr/>
    </dgm:pt>
    <dgm:pt modelId="{9F4A6E86-855E-44C8-A50C-D4CEC5ACB004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النمط الإداري السائد</a:t>
          </a:r>
          <a:endParaRPr lang="fr-FR" sz="3600" b="1" dirty="0">
            <a:solidFill>
              <a:schemeClr val="tx1"/>
            </a:solidFill>
          </a:endParaRPr>
        </a:p>
      </dgm:t>
    </dgm:pt>
    <dgm:pt modelId="{FDC9F4FF-22E3-4569-8276-D7F41059E135}" type="parTrans" cxnId="{8801A3D3-BA1B-4CAE-8708-EC92F894D2A8}">
      <dgm:prSet/>
      <dgm:spPr/>
    </dgm:pt>
    <dgm:pt modelId="{11A133CF-E631-4BE2-BF1E-AF07781E31B0}" type="sibTrans" cxnId="{8801A3D3-BA1B-4CAE-8708-EC92F894D2A8}">
      <dgm:prSet/>
      <dgm:spPr/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4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4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694B02D4-7D38-41DB-8BD1-E0BE54FAE76D}" type="pres">
      <dgm:prSet presAssocID="{F6D27266-54F9-4D7A-B5DC-E4C8BA08C94D}" presName="parentLin" presStyleCnt="0"/>
      <dgm:spPr/>
    </dgm:pt>
    <dgm:pt modelId="{FD5B666C-7E20-418A-AC68-EB674D9796F6}" type="pres">
      <dgm:prSet presAssocID="{F6D27266-54F9-4D7A-B5DC-E4C8BA08C94D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9476A85C-A1C8-4985-AB7E-8AEFFB338F54}" type="pres">
      <dgm:prSet presAssocID="{F6D27266-54F9-4D7A-B5DC-E4C8BA08C94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884D2C-A62E-4228-9FE8-D1EF33C2403E}" type="pres">
      <dgm:prSet presAssocID="{F6D27266-54F9-4D7A-B5DC-E4C8BA08C94D}" presName="negativeSpace" presStyleCnt="0"/>
      <dgm:spPr/>
    </dgm:pt>
    <dgm:pt modelId="{E057D615-5A23-42D7-AEFD-2955691D665A}" type="pres">
      <dgm:prSet presAssocID="{F6D27266-54F9-4D7A-B5DC-E4C8BA08C94D}" presName="childText" presStyleLbl="conFgAcc1" presStyleIdx="1" presStyleCnt="4">
        <dgm:presLayoutVars>
          <dgm:bulletEnabled val="1"/>
        </dgm:presLayoutVars>
      </dgm:prSet>
      <dgm:spPr/>
    </dgm:pt>
    <dgm:pt modelId="{EFF7FC96-A99A-404D-AA4A-635214E3A989}" type="pres">
      <dgm:prSet presAssocID="{349F7581-F3BC-4B65-AB46-7CC56FD3B411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3B2DBBE1-80A1-4769-BD81-21BC1F03D48D}" type="pres">
      <dgm:prSet presAssocID="{9F4A6E86-855E-44C8-A50C-D4CEC5ACB004}" presName="parentLin" presStyleCnt="0"/>
      <dgm:spPr/>
    </dgm:pt>
    <dgm:pt modelId="{D0D67D7C-B6D7-48AD-9BC5-AC888DC6AED0}" type="pres">
      <dgm:prSet presAssocID="{9F4A6E86-855E-44C8-A50C-D4CEC5ACB004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F2BF8BBC-3F1A-46AA-8C03-132D7F645200}" type="pres">
      <dgm:prSet presAssocID="{9F4A6E86-855E-44C8-A50C-D4CEC5ACB00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6EE073-8BEC-4F0E-8C0B-76DC35FF7C4B}" type="pres">
      <dgm:prSet presAssocID="{9F4A6E86-855E-44C8-A50C-D4CEC5ACB004}" presName="negativeSpace" presStyleCnt="0"/>
      <dgm:spPr/>
    </dgm:pt>
    <dgm:pt modelId="{DF941EC4-88A7-4C9C-8C05-E971DCB182E3}" type="pres">
      <dgm:prSet presAssocID="{9F4A6E86-855E-44C8-A50C-D4CEC5ACB00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801A3D3-BA1B-4CAE-8708-EC92F894D2A8}" srcId="{C165DFE2-4B0A-45D3-B219-322D3C08C118}" destId="{9F4A6E86-855E-44C8-A50C-D4CEC5ACB004}" srcOrd="3" destOrd="0" parTransId="{FDC9F4FF-22E3-4569-8276-D7F41059E135}" sibTransId="{11A133CF-E631-4BE2-BF1E-AF07781E31B0}"/>
    <dgm:cxn modelId="{9EDC75E7-A44F-4BC4-9FB2-BE332172132E}" type="presOf" srcId="{C165DFE2-4B0A-45D3-B219-322D3C08C118}" destId="{18B97EB9-770F-4B57-9DC2-E0C338AE48A3}" srcOrd="0" destOrd="0" presId="urn:microsoft.com/office/officeart/2005/8/layout/list1"/>
    <dgm:cxn modelId="{A0A15193-8AF7-489F-953B-DF7EA79265D6}" type="presOf" srcId="{1E76FB53-D950-4CD6-B51C-558E40CADF3C}" destId="{E5AB0778-07D5-470C-BB6F-B857ECE051A8}" srcOrd="0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EDA7F45B-C2F5-4EE6-B33C-7D65BF2CB731}" type="presOf" srcId="{1E76FB53-D950-4CD6-B51C-558E40CADF3C}" destId="{58FD1281-72DE-4685-B98C-ABAA6AEA3056}" srcOrd="1" destOrd="0" presId="urn:microsoft.com/office/officeart/2005/8/layout/list1"/>
    <dgm:cxn modelId="{547404F0-4C32-4395-856C-A989CA8C1401}" type="presOf" srcId="{9F4A6E86-855E-44C8-A50C-D4CEC5ACB004}" destId="{F2BF8BBC-3F1A-46AA-8C03-132D7F645200}" srcOrd="1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D12A9AA6-748C-40BE-AD0E-585132E54A5E}" type="presOf" srcId="{7F106268-9A43-44F9-AA1B-1C50223ECFD8}" destId="{7FF917E0-D5E6-4045-ABC9-B8ED166EE900}" srcOrd="0" destOrd="0" presId="urn:microsoft.com/office/officeart/2005/8/layout/list1"/>
    <dgm:cxn modelId="{2DED9AE5-27B3-403E-96DD-9F80C815A2D4}" srcId="{C165DFE2-4B0A-45D3-B219-322D3C08C118}" destId="{F6D27266-54F9-4D7A-B5DC-E4C8BA08C94D}" srcOrd="1" destOrd="0" parTransId="{DF0F566A-F629-493B-9D92-FB76C16718B7}" sibTransId="{349F7581-F3BC-4B65-AB46-7CC56FD3B411}"/>
    <dgm:cxn modelId="{42210D0E-1EF4-4C31-891F-0F8957DFA212}" type="presOf" srcId="{7F106268-9A43-44F9-AA1B-1C50223ECFD8}" destId="{22E59FCB-4307-4D93-9E34-779CF85DD3A9}" srcOrd="1" destOrd="0" presId="urn:microsoft.com/office/officeart/2005/8/layout/list1"/>
    <dgm:cxn modelId="{705F413E-EB3A-462F-9EDF-B7033ED889BD}" type="presOf" srcId="{F6D27266-54F9-4D7A-B5DC-E4C8BA08C94D}" destId="{9476A85C-A1C8-4985-AB7E-8AEFFB338F54}" srcOrd="1" destOrd="0" presId="urn:microsoft.com/office/officeart/2005/8/layout/list1"/>
    <dgm:cxn modelId="{4194B604-1DB1-452E-84A8-BCCCCBE4602E}" type="presOf" srcId="{9F4A6E86-855E-44C8-A50C-D4CEC5ACB004}" destId="{D0D67D7C-B6D7-48AD-9BC5-AC888DC6AED0}" srcOrd="0" destOrd="0" presId="urn:microsoft.com/office/officeart/2005/8/layout/list1"/>
    <dgm:cxn modelId="{D0A72B4D-0AD8-48EA-A2F3-FE4A206ADD92}" type="presOf" srcId="{F6D27266-54F9-4D7A-B5DC-E4C8BA08C94D}" destId="{FD5B666C-7E20-418A-AC68-EB674D9796F6}" srcOrd="0" destOrd="0" presId="urn:microsoft.com/office/officeart/2005/8/layout/list1"/>
    <dgm:cxn modelId="{E5434F87-6BA9-4364-BEAF-8379F1712943}" type="presParOf" srcId="{18B97EB9-770F-4B57-9DC2-E0C338AE48A3}" destId="{6814A0ED-5830-4EEF-A459-8DB9E1B32ACA}" srcOrd="0" destOrd="0" presId="urn:microsoft.com/office/officeart/2005/8/layout/list1"/>
    <dgm:cxn modelId="{36F714F1-E3E2-47C4-A4B8-6348B64AFD20}" type="presParOf" srcId="{6814A0ED-5830-4EEF-A459-8DB9E1B32ACA}" destId="{7FF917E0-D5E6-4045-ABC9-B8ED166EE900}" srcOrd="0" destOrd="0" presId="urn:microsoft.com/office/officeart/2005/8/layout/list1"/>
    <dgm:cxn modelId="{07EA51EF-DCF5-4A51-B255-02C62655E334}" type="presParOf" srcId="{6814A0ED-5830-4EEF-A459-8DB9E1B32ACA}" destId="{22E59FCB-4307-4D93-9E34-779CF85DD3A9}" srcOrd="1" destOrd="0" presId="urn:microsoft.com/office/officeart/2005/8/layout/list1"/>
    <dgm:cxn modelId="{27637735-CCAB-4BCB-A523-D5392A2FB1D4}" type="presParOf" srcId="{18B97EB9-770F-4B57-9DC2-E0C338AE48A3}" destId="{39C245B1-E464-4A41-B184-AD2445DC5ED1}" srcOrd="1" destOrd="0" presId="urn:microsoft.com/office/officeart/2005/8/layout/list1"/>
    <dgm:cxn modelId="{CF649C84-8580-406D-995D-EF3EDE7A1738}" type="presParOf" srcId="{18B97EB9-770F-4B57-9DC2-E0C338AE48A3}" destId="{8AD62031-F6FC-4686-806A-D4A5C00A04C9}" srcOrd="2" destOrd="0" presId="urn:microsoft.com/office/officeart/2005/8/layout/list1"/>
    <dgm:cxn modelId="{35D621D6-EE8F-4C98-8BF9-4AA315191FDF}" type="presParOf" srcId="{18B97EB9-770F-4B57-9DC2-E0C338AE48A3}" destId="{8BBFED77-7CA5-4A9F-AA04-072BE9597616}" srcOrd="3" destOrd="0" presId="urn:microsoft.com/office/officeart/2005/8/layout/list1"/>
    <dgm:cxn modelId="{CE683978-FD51-4397-A588-B2D26B386774}" type="presParOf" srcId="{18B97EB9-770F-4B57-9DC2-E0C338AE48A3}" destId="{694B02D4-7D38-41DB-8BD1-E0BE54FAE76D}" srcOrd="4" destOrd="0" presId="urn:microsoft.com/office/officeart/2005/8/layout/list1"/>
    <dgm:cxn modelId="{FB7D16A6-9EDA-42E0-B189-CD57B4F0AC2D}" type="presParOf" srcId="{694B02D4-7D38-41DB-8BD1-E0BE54FAE76D}" destId="{FD5B666C-7E20-418A-AC68-EB674D9796F6}" srcOrd="0" destOrd="0" presId="urn:microsoft.com/office/officeart/2005/8/layout/list1"/>
    <dgm:cxn modelId="{D9EDA7EA-BC9F-4324-9B68-20B52133A39D}" type="presParOf" srcId="{694B02D4-7D38-41DB-8BD1-E0BE54FAE76D}" destId="{9476A85C-A1C8-4985-AB7E-8AEFFB338F54}" srcOrd="1" destOrd="0" presId="urn:microsoft.com/office/officeart/2005/8/layout/list1"/>
    <dgm:cxn modelId="{22346848-C00C-4E9A-B422-83DEEDCD8358}" type="presParOf" srcId="{18B97EB9-770F-4B57-9DC2-E0C338AE48A3}" destId="{0C884D2C-A62E-4228-9FE8-D1EF33C2403E}" srcOrd="5" destOrd="0" presId="urn:microsoft.com/office/officeart/2005/8/layout/list1"/>
    <dgm:cxn modelId="{5FD6D9AB-33CA-48A1-885E-BA11FBC0CB9E}" type="presParOf" srcId="{18B97EB9-770F-4B57-9DC2-E0C338AE48A3}" destId="{E057D615-5A23-42D7-AEFD-2955691D665A}" srcOrd="6" destOrd="0" presId="urn:microsoft.com/office/officeart/2005/8/layout/list1"/>
    <dgm:cxn modelId="{6BDD9692-F5AE-4F7E-B947-81F767D3FCB3}" type="presParOf" srcId="{18B97EB9-770F-4B57-9DC2-E0C338AE48A3}" destId="{EFF7FC96-A99A-404D-AA4A-635214E3A989}" srcOrd="7" destOrd="0" presId="urn:microsoft.com/office/officeart/2005/8/layout/list1"/>
    <dgm:cxn modelId="{1A5E715E-C7A8-43B7-A114-38E825BCC9F0}" type="presParOf" srcId="{18B97EB9-770F-4B57-9DC2-E0C338AE48A3}" destId="{25504408-5926-44C8-B86C-2FB2CA9AE687}" srcOrd="8" destOrd="0" presId="urn:microsoft.com/office/officeart/2005/8/layout/list1"/>
    <dgm:cxn modelId="{2F1BFA52-34E1-4937-9B16-E5573BC1BCC7}" type="presParOf" srcId="{25504408-5926-44C8-B86C-2FB2CA9AE687}" destId="{E5AB0778-07D5-470C-BB6F-B857ECE051A8}" srcOrd="0" destOrd="0" presId="urn:microsoft.com/office/officeart/2005/8/layout/list1"/>
    <dgm:cxn modelId="{88954D0E-908A-41C5-B844-D44B698A4FB1}" type="presParOf" srcId="{25504408-5926-44C8-B86C-2FB2CA9AE687}" destId="{58FD1281-72DE-4685-B98C-ABAA6AEA3056}" srcOrd="1" destOrd="0" presId="urn:microsoft.com/office/officeart/2005/8/layout/list1"/>
    <dgm:cxn modelId="{5CD920BF-0A7A-4872-94EF-BBAD5C3A24AE}" type="presParOf" srcId="{18B97EB9-770F-4B57-9DC2-E0C338AE48A3}" destId="{99CF1700-7976-4F2C-9433-5A5BAD2B08A2}" srcOrd="9" destOrd="0" presId="urn:microsoft.com/office/officeart/2005/8/layout/list1"/>
    <dgm:cxn modelId="{6936D581-9A9E-41CA-BC78-F39A6DED1544}" type="presParOf" srcId="{18B97EB9-770F-4B57-9DC2-E0C338AE48A3}" destId="{47D4CB2E-864A-4EEA-9F77-57B3F41385D5}" srcOrd="10" destOrd="0" presId="urn:microsoft.com/office/officeart/2005/8/layout/list1"/>
    <dgm:cxn modelId="{BB008150-6A53-4342-9731-091F9FA476BC}" type="presParOf" srcId="{18B97EB9-770F-4B57-9DC2-E0C338AE48A3}" destId="{82DAC6C7-5A36-4A88-B8CF-406D1B453B1B}" srcOrd="11" destOrd="0" presId="urn:microsoft.com/office/officeart/2005/8/layout/list1"/>
    <dgm:cxn modelId="{555C8243-502A-4CA5-8100-A41B65A0C6F8}" type="presParOf" srcId="{18B97EB9-770F-4B57-9DC2-E0C338AE48A3}" destId="{3B2DBBE1-80A1-4769-BD81-21BC1F03D48D}" srcOrd="12" destOrd="0" presId="urn:microsoft.com/office/officeart/2005/8/layout/list1"/>
    <dgm:cxn modelId="{5F02D439-970B-49C5-929D-0D6418F8AC9D}" type="presParOf" srcId="{3B2DBBE1-80A1-4769-BD81-21BC1F03D48D}" destId="{D0D67D7C-B6D7-48AD-9BC5-AC888DC6AED0}" srcOrd="0" destOrd="0" presId="urn:microsoft.com/office/officeart/2005/8/layout/list1"/>
    <dgm:cxn modelId="{CE8ED13E-6B75-42E0-9F2A-A0280A2DAE2B}" type="presParOf" srcId="{3B2DBBE1-80A1-4769-BD81-21BC1F03D48D}" destId="{F2BF8BBC-3F1A-46AA-8C03-132D7F645200}" srcOrd="1" destOrd="0" presId="urn:microsoft.com/office/officeart/2005/8/layout/list1"/>
    <dgm:cxn modelId="{1222FCFF-6206-4D38-AC6E-EB0BA5F6C8F3}" type="presParOf" srcId="{18B97EB9-770F-4B57-9DC2-E0C338AE48A3}" destId="{636EE073-8BEC-4F0E-8C0B-76DC35FF7C4B}" srcOrd="13" destOrd="0" presId="urn:microsoft.com/office/officeart/2005/8/layout/list1"/>
    <dgm:cxn modelId="{B746BD6A-C1E6-434A-9DE7-D8B8E73E906E}" type="presParOf" srcId="{18B97EB9-770F-4B57-9DC2-E0C338AE48A3}" destId="{DF941EC4-88A7-4C9C-8C05-E971DCB182E3}" srcOrd="14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التاريخ والملكية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التكنولوجيا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الحجم</a:t>
          </a:r>
          <a:endParaRPr lang="fr-FR" sz="40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</dgm:pt>
    <dgm:pt modelId="{EEF178F9-4B8E-4674-A25D-DCC05B6BEE2A}" type="sibTrans" cxnId="{A04A0E9A-B1DA-41A1-9C04-34771CEA2355}">
      <dgm:prSet/>
      <dgm:spPr/>
    </dgm:pt>
    <dgm:pt modelId="{787C6B7F-11FD-4EC7-945D-690738DB7F79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البيئة</a:t>
          </a:r>
          <a:endParaRPr lang="fr-FR" sz="3600" b="1" dirty="0">
            <a:solidFill>
              <a:schemeClr val="tx1"/>
            </a:solidFill>
          </a:endParaRPr>
        </a:p>
      </dgm:t>
    </dgm:pt>
    <dgm:pt modelId="{1EF16D24-EF34-4CEA-A972-22AE58CFC893}" type="parTrans" cxnId="{E1FA44F7-9D74-4412-BF41-CDF0C6435745}">
      <dgm:prSet/>
      <dgm:spPr/>
    </dgm:pt>
    <dgm:pt modelId="{85305D01-54AA-4A7B-A9CE-B43FFDAD56A2}" type="sibTrans" cxnId="{E1FA44F7-9D74-4412-BF41-CDF0C6435745}">
      <dgm:prSet/>
      <dgm:spPr/>
    </dgm:pt>
    <dgm:pt modelId="{04FBBBBD-1AA1-4838-8F52-FC6E55C71605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الأفراد</a:t>
          </a:r>
          <a:endParaRPr lang="fr-FR" sz="3600" b="1" dirty="0">
            <a:solidFill>
              <a:schemeClr val="tx1"/>
            </a:solidFill>
          </a:endParaRPr>
        </a:p>
      </dgm:t>
    </dgm:pt>
    <dgm:pt modelId="{528ABD83-AB49-42E0-9069-CCA7D46A908C}" type="parTrans" cxnId="{2175B708-5413-471E-B2BE-1EE1ED41D3BE}">
      <dgm:prSet/>
      <dgm:spPr/>
    </dgm:pt>
    <dgm:pt modelId="{14CDF406-636B-47B1-B7B2-20272EC49F98}" type="sibTrans" cxnId="{2175B708-5413-471E-B2BE-1EE1ED41D3BE}">
      <dgm:prSet/>
      <dgm:spPr/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5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5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1" presStyleCnt="5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2" presStyleCnt="5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92CF320C-0D49-4ABA-B0BB-B216535E54EF}" type="pres">
      <dgm:prSet presAssocID="{787C6B7F-11FD-4EC7-945D-690738DB7F79}" presName="parentLin" presStyleCnt="0"/>
      <dgm:spPr/>
    </dgm:pt>
    <dgm:pt modelId="{00F9471E-F521-45C1-98C9-BC0C3EDFDFAF}" type="pres">
      <dgm:prSet presAssocID="{787C6B7F-11FD-4EC7-945D-690738DB7F79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135A425E-2638-4002-8916-B1BE2EEBFFA1}" type="pres">
      <dgm:prSet presAssocID="{787C6B7F-11FD-4EC7-945D-690738DB7F79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BFA4C8-DF59-41B8-A66C-AC3AA3025CA9}" type="pres">
      <dgm:prSet presAssocID="{787C6B7F-11FD-4EC7-945D-690738DB7F79}" presName="negativeSpace" presStyleCnt="0"/>
      <dgm:spPr/>
    </dgm:pt>
    <dgm:pt modelId="{33BB7E1A-D22C-4A4D-B56F-6F7FC5836497}" type="pres">
      <dgm:prSet presAssocID="{787C6B7F-11FD-4EC7-945D-690738DB7F79}" presName="childText" presStyleLbl="conFgAcc1" presStyleIdx="3" presStyleCnt="5">
        <dgm:presLayoutVars>
          <dgm:bulletEnabled val="1"/>
        </dgm:presLayoutVars>
      </dgm:prSet>
      <dgm:spPr/>
    </dgm:pt>
    <dgm:pt modelId="{B6407436-9C46-4853-B11A-D95F90540745}" type="pres">
      <dgm:prSet presAssocID="{85305D01-54AA-4A7B-A9CE-B43FFDAD56A2}" presName="spaceBetweenRectangles" presStyleCnt="0"/>
      <dgm:spPr/>
    </dgm:pt>
    <dgm:pt modelId="{F15EFA8F-6EA7-4BE8-9161-FD50EC056D75}" type="pres">
      <dgm:prSet presAssocID="{04FBBBBD-1AA1-4838-8F52-FC6E55C71605}" presName="parentLin" presStyleCnt="0"/>
      <dgm:spPr/>
    </dgm:pt>
    <dgm:pt modelId="{AD79BD25-BE10-4B40-AB23-702DF6413742}" type="pres">
      <dgm:prSet presAssocID="{04FBBBBD-1AA1-4838-8F52-FC6E55C71605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2B9714A1-62D2-45AB-B486-9E20B51CC337}" type="pres">
      <dgm:prSet presAssocID="{04FBBBBD-1AA1-4838-8F52-FC6E55C71605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36B8FF7-790B-4F2F-A52B-E41227194D94}" type="pres">
      <dgm:prSet presAssocID="{04FBBBBD-1AA1-4838-8F52-FC6E55C71605}" presName="negativeSpace" presStyleCnt="0"/>
      <dgm:spPr/>
    </dgm:pt>
    <dgm:pt modelId="{8DF01160-86A1-4E86-81B9-E857EDC7C771}" type="pres">
      <dgm:prSet presAssocID="{04FBBBBD-1AA1-4838-8F52-FC6E55C71605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D195094E-D66B-45E3-BED7-BF1DDD45FD08}" type="presOf" srcId="{04FBBBBD-1AA1-4838-8F52-FC6E55C71605}" destId="{AD79BD25-BE10-4B40-AB23-702DF6413742}" srcOrd="0" destOrd="0" presId="urn:microsoft.com/office/officeart/2005/8/layout/list1"/>
    <dgm:cxn modelId="{2175B708-5413-471E-B2BE-1EE1ED41D3BE}" srcId="{C165DFE2-4B0A-45D3-B219-322D3C08C118}" destId="{04FBBBBD-1AA1-4838-8F52-FC6E55C71605}" srcOrd="4" destOrd="0" parTransId="{528ABD83-AB49-42E0-9069-CCA7D46A908C}" sibTransId="{14CDF406-636B-47B1-B7B2-20272EC49F98}"/>
    <dgm:cxn modelId="{4812F90E-8BBE-4E85-A60F-82F379F59E2D}" srcId="{C165DFE2-4B0A-45D3-B219-322D3C08C118}" destId="{DA1AFEF6-44DD-4AD4-A79A-083E16389BF5}" srcOrd="2" destOrd="0" parTransId="{7921B7BA-8218-4E81-815F-75661A49B7B1}" sibTransId="{AC95F4D8-DAC2-400D-8DC1-85B4CD34646C}"/>
    <dgm:cxn modelId="{A04A0E9A-B1DA-41A1-9C04-34771CEA2355}" srcId="{C165DFE2-4B0A-45D3-B219-322D3C08C118}" destId="{9D636665-0FA6-4FDA-8927-50043C7F95C0}" srcOrd="1" destOrd="0" parTransId="{97952616-D8CA-431B-81FC-E606966C805F}" sibTransId="{EEF178F9-4B8E-4674-A25D-DCC05B6BEE2A}"/>
    <dgm:cxn modelId="{E1FA44F7-9D74-4412-BF41-CDF0C6435745}" srcId="{C165DFE2-4B0A-45D3-B219-322D3C08C118}" destId="{787C6B7F-11FD-4EC7-945D-690738DB7F79}" srcOrd="3" destOrd="0" parTransId="{1EF16D24-EF34-4CEA-A972-22AE58CFC893}" sibTransId="{85305D01-54AA-4A7B-A9CE-B43FFDAD56A2}"/>
    <dgm:cxn modelId="{3359B742-471E-4FB9-A841-4E9BEBADFD16}" type="presOf" srcId="{DA1AFEF6-44DD-4AD4-A79A-083E16389BF5}" destId="{2D91EB7E-6445-441C-B54A-135D7524E9F1}" srcOrd="1" destOrd="0" presId="urn:microsoft.com/office/officeart/2005/8/layout/list1"/>
    <dgm:cxn modelId="{300DE9A7-435A-4B2F-82B8-2DF8FC900C0C}" type="presOf" srcId="{787C6B7F-11FD-4EC7-945D-690738DB7F79}" destId="{00F9471E-F521-45C1-98C9-BC0C3EDFDFAF}" srcOrd="0" destOrd="0" presId="urn:microsoft.com/office/officeart/2005/8/layout/list1"/>
    <dgm:cxn modelId="{18C29B00-CF79-496C-8817-23A76DA798CE}" type="presOf" srcId="{787C6B7F-11FD-4EC7-945D-690738DB7F79}" destId="{135A425E-2638-4002-8916-B1BE2EEBFFA1}" srcOrd="1" destOrd="0" presId="urn:microsoft.com/office/officeart/2005/8/layout/list1"/>
    <dgm:cxn modelId="{26CD72C3-3213-450A-9F04-CDE5590649F1}" type="presOf" srcId="{7F106268-9A43-44F9-AA1B-1C50223ECFD8}" destId="{22E59FCB-4307-4D93-9E34-779CF85DD3A9}" srcOrd="1" destOrd="0" presId="urn:microsoft.com/office/officeart/2005/8/layout/list1"/>
    <dgm:cxn modelId="{FE0E54E9-81DD-43DB-861C-704A731C5B13}" type="presOf" srcId="{9D636665-0FA6-4FDA-8927-50043C7F95C0}" destId="{901B13D8-E2B2-4523-BF20-DA6C0645B5BE}" srcOrd="0" destOrd="0" presId="urn:microsoft.com/office/officeart/2005/8/layout/list1"/>
    <dgm:cxn modelId="{5E785A58-265D-4326-A1DB-17F201BCA248}" type="presOf" srcId="{9D636665-0FA6-4FDA-8927-50043C7F95C0}" destId="{A74E0755-3E89-4E59-B42D-E93438C61BC1}" srcOrd="1" destOrd="0" presId="urn:microsoft.com/office/officeart/2005/8/layout/list1"/>
    <dgm:cxn modelId="{D04F42BB-99BF-4C64-8B02-75D199C200FA}" type="presOf" srcId="{DA1AFEF6-44DD-4AD4-A79A-083E16389BF5}" destId="{B7652726-8538-40B7-AA39-3443718CD299}" srcOrd="0" destOrd="0" presId="urn:microsoft.com/office/officeart/2005/8/layout/list1"/>
    <dgm:cxn modelId="{514B2BE1-FE35-47F5-B9F6-23B8936E88A9}" type="presOf" srcId="{C165DFE2-4B0A-45D3-B219-322D3C08C118}" destId="{18B97EB9-770F-4B57-9DC2-E0C338AE48A3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2EC82644-DBE5-4EA9-A87C-49B506B203FA}" type="presOf" srcId="{7F106268-9A43-44F9-AA1B-1C50223ECFD8}" destId="{7FF917E0-D5E6-4045-ABC9-B8ED166EE900}" srcOrd="0" destOrd="0" presId="urn:microsoft.com/office/officeart/2005/8/layout/list1"/>
    <dgm:cxn modelId="{EEBBFECB-DF9C-4C54-B0A5-BE92D5596236}" type="presOf" srcId="{04FBBBBD-1AA1-4838-8F52-FC6E55C71605}" destId="{2B9714A1-62D2-45AB-B486-9E20B51CC337}" srcOrd="1" destOrd="0" presId="urn:microsoft.com/office/officeart/2005/8/layout/list1"/>
    <dgm:cxn modelId="{59D1EB17-8E86-470F-A9BA-614DD72A989F}" type="presParOf" srcId="{18B97EB9-770F-4B57-9DC2-E0C338AE48A3}" destId="{6814A0ED-5830-4EEF-A459-8DB9E1B32ACA}" srcOrd="0" destOrd="0" presId="urn:microsoft.com/office/officeart/2005/8/layout/list1"/>
    <dgm:cxn modelId="{440D4158-FE1E-47D2-938D-14EF68CF84FD}" type="presParOf" srcId="{6814A0ED-5830-4EEF-A459-8DB9E1B32ACA}" destId="{7FF917E0-D5E6-4045-ABC9-B8ED166EE900}" srcOrd="0" destOrd="0" presId="urn:microsoft.com/office/officeart/2005/8/layout/list1"/>
    <dgm:cxn modelId="{C2546A31-7E15-4523-BB77-F996EEADAF65}" type="presParOf" srcId="{6814A0ED-5830-4EEF-A459-8DB9E1B32ACA}" destId="{22E59FCB-4307-4D93-9E34-779CF85DD3A9}" srcOrd="1" destOrd="0" presId="urn:microsoft.com/office/officeart/2005/8/layout/list1"/>
    <dgm:cxn modelId="{6907BBD0-83CA-4E3A-AFDE-602D771062CC}" type="presParOf" srcId="{18B97EB9-770F-4B57-9DC2-E0C338AE48A3}" destId="{39C245B1-E464-4A41-B184-AD2445DC5ED1}" srcOrd="1" destOrd="0" presId="urn:microsoft.com/office/officeart/2005/8/layout/list1"/>
    <dgm:cxn modelId="{C13891DE-745C-44F2-92AA-C8D6C6935933}" type="presParOf" srcId="{18B97EB9-770F-4B57-9DC2-E0C338AE48A3}" destId="{8AD62031-F6FC-4686-806A-D4A5C00A04C9}" srcOrd="2" destOrd="0" presId="urn:microsoft.com/office/officeart/2005/8/layout/list1"/>
    <dgm:cxn modelId="{25CA34E2-B9E9-49BD-9737-06AE9F157E0E}" type="presParOf" srcId="{18B97EB9-770F-4B57-9DC2-E0C338AE48A3}" destId="{8BBFED77-7CA5-4A9F-AA04-072BE9597616}" srcOrd="3" destOrd="0" presId="urn:microsoft.com/office/officeart/2005/8/layout/list1"/>
    <dgm:cxn modelId="{2977B0CA-418F-4767-A65E-2E19B1D97A03}" type="presParOf" srcId="{18B97EB9-770F-4B57-9DC2-E0C338AE48A3}" destId="{DEBB7439-8E66-467A-B987-D96122B89445}" srcOrd="4" destOrd="0" presId="urn:microsoft.com/office/officeart/2005/8/layout/list1"/>
    <dgm:cxn modelId="{9A1586DB-AC7C-46F4-87B2-D0933D8EC4BB}" type="presParOf" srcId="{DEBB7439-8E66-467A-B987-D96122B89445}" destId="{901B13D8-E2B2-4523-BF20-DA6C0645B5BE}" srcOrd="0" destOrd="0" presId="urn:microsoft.com/office/officeart/2005/8/layout/list1"/>
    <dgm:cxn modelId="{A2D734B7-AB1D-4FA3-8987-7CDBEE955C12}" type="presParOf" srcId="{DEBB7439-8E66-467A-B987-D96122B89445}" destId="{A74E0755-3E89-4E59-B42D-E93438C61BC1}" srcOrd="1" destOrd="0" presId="urn:microsoft.com/office/officeart/2005/8/layout/list1"/>
    <dgm:cxn modelId="{61987D07-C431-472B-84C3-7BD1D1309BEB}" type="presParOf" srcId="{18B97EB9-770F-4B57-9DC2-E0C338AE48A3}" destId="{C9AC69AB-AFF5-434F-AD42-B02A4904E5DD}" srcOrd="5" destOrd="0" presId="urn:microsoft.com/office/officeart/2005/8/layout/list1"/>
    <dgm:cxn modelId="{8FD0DE74-9B24-47A0-B6DD-3938226C4016}" type="presParOf" srcId="{18B97EB9-770F-4B57-9DC2-E0C338AE48A3}" destId="{C5DF1B4F-4489-452E-97E9-D36804A830CB}" srcOrd="6" destOrd="0" presId="urn:microsoft.com/office/officeart/2005/8/layout/list1"/>
    <dgm:cxn modelId="{E5179F0D-8D93-4C5E-A56B-6CCFB854B139}" type="presParOf" srcId="{18B97EB9-770F-4B57-9DC2-E0C338AE48A3}" destId="{8664D151-066E-43C7-A029-7F29CE715C51}" srcOrd="7" destOrd="0" presId="urn:microsoft.com/office/officeart/2005/8/layout/list1"/>
    <dgm:cxn modelId="{118F7D95-1161-4708-B2CE-4FEDD4FD2F1A}" type="presParOf" srcId="{18B97EB9-770F-4B57-9DC2-E0C338AE48A3}" destId="{2E2BBFC3-3885-42CC-8233-605E7645DC79}" srcOrd="8" destOrd="0" presId="urn:microsoft.com/office/officeart/2005/8/layout/list1"/>
    <dgm:cxn modelId="{057A00DA-B970-4695-8A5A-2F91117C6DC2}" type="presParOf" srcId="{2E2BBFC3-3885-42CC-8233-605E7645DC79}" destId="{B7652726-8538-40B7-AA39-3443718CD299}" srcOrd="0" destOrd="0" presId="urn:microsoft.com/office/officeart/2005/8/layout/list1"/>
    <dgm:cxn modelId="{F102E801-C85B-44DA-BD4C-70325DF5251A}" type="presParOf" srcId="{2E2BBFC3-3885-42CC-8233-605E7645DC79}" destId="{2D91EB7E-6445-441C-B54A-135D7524E9F1}" srcOrd="1" destOrd="0" presId="urn:microsoft.com/office/officeart/2005/8/layout/list1"/>
    <dgm:cxn modelId="{98DE644B-6F25-4613-BD9D-86C6B3CFCA85}" type="presParOf" srcId="{18B97EB9-770F-4B57-9DC2-E0C338AE48A3}" destId="{3B6AEDC5-59B3-400E-9AD5-F204557B5684}" srcOrd="9" destOrd="0" presId="urn:microsoft.com/office/officeart/2005/8/layout/list1"/>
    <dgm:cxn modelId="{8035223D-54FD-4A3B-80BA-8FD0D6D1EEB7}" type="presParOf" srcId="{18B97EB9-770F-4B57-9DC2-E0C338AE48A3}" destId="{EFEAD23B-AB6A-417C-AD5A-63CE38EEBA7F}" srcOrd="10" destOrd="0" presId="urn:microsoft.com/office/officeart/2005/8/layout/list1"/>
    <dgm:cxn modelId="{8375469D-CAAC-45C4-B625-06A90A88F21C}" type="presParOf" srcId="{18B97EB9-770F-4B57-9DC2-E0C338AE48A3}" destId="{60DB30FE-F446-4D3E-B244-4C1A087862C1}" srcOrd="11" destOrd="0" presId="urn:microsoft.com/office/officeart/2005/8/layout/list1"/>
    <dgm:cxn modelId="{6F294361-9A27-4B79-AD91-4365B0AF0676}" type="presParOf" srcId="{18B97EB9-770F-4B57-9DC2-E0C338AE48A3}" destId="{92CF320C-0D49-4ABA-B0BB-B216535E54EF}" srcOrd="12" destOrd="0" presId="urn:microsoft.com/office/officeart/2005/8/layout/list1"/>
    <dgm:cxn modelId="{F2771FF8-AD6A-4FB7-B8CA-40BED4F36D43}" type="presParOf" srcId="{92CF320C-0D49-4ABA-B0BB-B216535E54EF}" destId="{00F9471E-F521-45C1-98C9-BC0C3EDFDFAF}" srcOrd="0" destOrd="0" presId="urn:microsoft.com/office/officeart/2005/8/layout/list1"/>
    <dgm:cxn modelId="{7AC97BA0-3A89-4977-B606-482501C6C4FA}" type="presParOf" srcId="{92CF320C-0D49-4ABA-B0BB-B216535E54EF}" destId="{135A425E-2638-4002-8916-B1BE2EEBFFA1}" srcOrd="1" destOrd="0" presId="urn:microsoft.com/office/officeart/2005/8/layout/list1"/>
    <dgm:cxn modelId="{5C43ED01-8338-4356-9009-4569E3FE119E}" type="presParOf" srcId="{18B97EB9-770F-4B57-9DC2-E0C338AE48A3}" destId="{D9BFA4C8-DF59-41B8-A66C-AC3AA3025CA9}" srcOrd="13" destOrd="0" presId="urn:microsoft.com/office/officeart/2005/8/layout/list1"/>
    <dgm:cxn modelId="{680354A0-D80F-4C71-AC57-9E8B30A11C8B}" type="presParOf" srcId="{18B97EB9-770F-4B57-9DC2-E0C338AE48A3}" destId="{33BB7E1A-D22C-4A4D-B56F-6F7FC5836497}" srcOrd="14" destOrd="0" presId="urn:microsoft.com/office/officeart/2005/8/layout/list1"/>
    <dgm:cxn modelId="{91ECF472-E707-4B07-A00C-3E451C90F722}" type="presParOf" srcId="{18B97EB9-770F-4B57-9DC2-E0C338AE48A3}" destId="{B6407436-9C46-4853-B11A-D95F90540745}" srcOrd="15" destOrd="0" presId="urn:microsoft.com/office/officeart/2005/8/layout/list1"/>
    <dgm:cxn modelId="{2F0ADD44-B9DC-4BAE-BDF3-FED7428025A2}" type="presParOf" srcId="{18B97EB9-770F-4B57-9DC2-E0C338AE48A3}" destId="{F15EFA8F-6EA7-4BE8-9161-FD50EC056D75}" srcOrd="16" destOrd="0" presId="urn:microsoft.com/office/officeart/2005/8/layout/list1"/>
    <dgm:cxn modelId="{BECC500F-87CD-4609-8C91-353E7029AC3A}" type="presParOf" srcId="{F15EFA8F-6EA7-4BE8-9161-FD50EC056D75}" destId="{AD79BD25-BE10-4B40-AB23-702DF6413742}" srcOrd="0" destOrd="0" presId="urn:microsoft.com/office/officeart/2005/8/layout/list1"/>
    <dgm:cxn modelId="{F77F1DBE-2B12-4973-8749-66623C4E73D7}" type="presParOf" srcId="{F15EFA8F-6EA7-4BE8-9161-FD50EC056D75}" destId="{2B9714A1-62D2-45AB-B486-9E20B51CC337}" srcOrd="1" destOrd="0" presId="urn:microsoft.com/office/officeart/2005/8/layout/list1"/>
    <dgm:cxn modelId="{EB644C1B-22B3-4026-851F-F052260D76E3}" type="presParOf" srcId="{18B97EB9-770F-4B57-9DC2-E0C338AE48A3}" destId="{D36B8FF7-790B-4F2F-A52B-E41227194D94}" srcOrd="17" destOrd="0" presId="urn:microsoft.com/office/officeart/2005/8/layout/list1"/>
    <dgm:cxn modelId="{4F0194C4-E739-4B37-B9AB-D56FEAFFD5D1}" type="presParOf" srcId="{18B97EB9-770F-4B57-9DC2-E0C338AE48A3}" destId="{8DF01160-86A1-4E86-81B9-E857EDC7C771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A1AFEF6-44DD-4AD4-A79A-083E16389BF5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الأخلاقيات والقيم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الغايات والأهداف</a:t>
          </a:r>
          <a:endParaRPr lang="fr-FR" sz="40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</dgm:pt>
    <dgm:pt modelId="{EEF178F9-4B8E-4674-A25D-DCC05B6BEE2A}" type="sibTrans" cxnId="{A04A0E9A-B1DA-41A1-9C04-34771CEA2355}">
      <dgm:prSet/>
      <dgm:spPr/>
    </dgm:pt>
    <dgm:pt modelId="{787C6B7F-11FD-4EC7-945D-690738DB7F79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الصفات الشخصية</a:t>
          </a:r>
          <a:endParaRPr lang="fr-FR" sz="3600" b="1" dirty="0">
            <a:solidFill>
              <a:schemeClr val="tx1"/>
            </a:solidFill>
          </a:endParaRPr>
        </a:p>
      </dgm:t>
    </dgm:pt>
    <dgm:pt modelId="{1EF16D24-EF34-4CEA-A972-22AE58CFC893}" type="parTrans" cxnId="{E1FA44F7-9D74-4412-BF41-CDF0C6435745}">
      <dgm:prSet/>
      <dgm:spPr/>
    </dgm:pt>
    <dgm:pt modelId="{85305D01-54AA-4A7B-A9CE-B43FFDAD56A2}" type="sibTrans" cxnId="{E1FA44F7-9D74-4412-BF41-CDF0C6435745}">
      <dgm:prSet/>
      <dgm:spPr/>
    </dgm:pt>
    <dgm:pt modelId="{04FBBBBD-1AA1-4838-8F52-FC6E55C71605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البناء التنظيمي</a:t>
          </a:r>
          <a:endParaRPr lang="fr-FR" sz="3600" b="1" dirty="0">
            <a:solidFill>
              <a:schemeClr val="tx1"/>
            </a:solidFill>
          </a:endParaRPr>
        </a:p>
      </dgm:t>
    </dgm:pt>
    <dgm:pt modelId="{528ABD83-AB49-42E0-9069-CCA7D46A908C}" type="parTrans" cxnId="{2175B708-5413-471E-B2BE-1EE1ED41D3BE}">
      <dgm:prSet/>
      <dgm:spPr/>
    </dgm:pt>
    <dgm:pt modelId="{14CDF406-636B-47B1-B7B2-20272EC49F98}" type="sibTrans" cxnId="{2175B708-5413-471E-B2BE-1EE1ED41D3BE}">
      <dgm:prSet/>
      <dgm:spPr/>
    </dgm:pt>
    <dgm:pt modelId="{2305CDC3-C402-4C56-A4A5-87AF08DA2D31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الخصائص الوظيفية</a:t>
          </a:r>
          <a:endParaRPr lang="fr-FR" sz="3600" b="1" dirty="0">
            <a:solidFill>
              <a:schemeClr val="tx1"/>
            </a:solidFill>
          </a:endParaRPr>
        </a:p>
      </dgm:t>
    </dgm:pt>
    <dgm:pt modelId="{AE59FBBA-B9D7-4D75-A1B7-0518D154E0D9}" type="parTrans" cxnId="{6901ECF1-EDA7-4916-8A90-68C6F33786C9}">
      <dgm:prSet/>
      <dgm:spPr/>
    </dgm:pt>
    <dgm:pt modelId="{839D6BAA-C431-47A7-9CE2-EF993B593732}" type="sibTrans" cxnId="{6901ECF1-EDA7-4916-8A90-68C6F33786C9}">
      <dgm:prSet/>
      <dgm:spPr/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0" presStyleCnt="5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5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92CF320C-0D49-4ABA-B0BB-B216535E54EF}" type="pres">
      <dgm:prSet presAssocID="{787C6B7F-11FD-4EC7-945D-690738DB7F79}" presName="parentLin" presStyleCnt="0"/>
      <dgm:spPr/>
    </dgm:pt>
    <dgm:pt modelId="{00F9471E-F521-45C1-98C9-BC0C3EDFDFAF}" type="pres">
      <dgm:prSet presAssocID="{787C6B7F-11FD-4EC7-945D-690738DB7F79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135A425E-2638-4002-8916-B1BE2EEBFFA1}" type="pres">
      <dgm:prSet presAssocID="{787C6B7F-11FD-4EC7-945D-690738DB7F7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BFA4C8-DF59-41B8-A66C-AC3AA3025CA9}" type="pres">
      <dgm:prSet presAssocID="{787C6B7F-11FD-4EC7-945D-690738DB7F79}" presName="negativeSpace" presStyleCnt="0"/>
      <dgm:spPr/>
    </dgm:pt>
    <dgm:pt modelId="{33BB7E1A-D22C-4A4D-B56F-6F7FC5836497}" type="pres">
      <dgm:prSet presAssocID="{787C6B7F-11FD-4EC7-945D-690738DB7F79}" presName="childText" presStyleLbl="conFgAcc1" presStyleIdx="2" presStyleCnt="5">
        <dgm:presLayoutVars>
          <dgm:bulletEnabled val="1"/>
        </dgm:presLayoutVars>
      </dgm:prSet>
      <dgm:spPr/>
    </dgm:pt>
    <dgm:pt modelId="{B6407436-9C46-4853-B11A-D95F90540745}" type="pres">
      <dgm:prSet presAssocID="{85305D01-54AA-4A7B-A9CE-B43FFDAD56A2}" presName="spaceBetweenRectangles" presStyleCnt="0"/>
      <dgm:spPr/>
    </dgm:pt>
    <dgm:pt modelId="{00614B23-A1A7-40CB-9AB3-C36517A34549}" type="pres">
      <dgm:prSet presAssocID="{2305CDC3-C402-4C56-A4A5-87AF08DA2D31}" presName="parentLin" presStyleCnt="0"/>
      <dgm:spPr/>
    </dgm:pt>
    <dgm:pt modelId="{81F64488-D7F3-4D72-8C13-438077E03757}" type="pres">
      <dgm:prSet presAssocID="{2305CDC3-C402-4C56-A4A5-87AF08DA2D31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C152AD92-77A0-4AB3-843F-061DE614F2C5}" type="pres">
      <dgm:prSet presAssocID="{2305CDC3-C402-4C56-A4A5-87AF08DA2D3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BA99DB9-A5AA-4173-A2BB-C2FCC836EB01}" type="pres">
      <dgm:prSet presAssocID="{2305CDC3-C402-4C56-A4A5-87AF08DA2D31}" presName="negativeSpace" presStyleCnt="0"/>
      <dgm:spPr/>
    </dgm:pt>
    <dgm:pt modelId="{2390D5E3-8733-487D-BADE-88EEE07CFECB}" type="pres">
      <dgm:prSet presAssocID="{2305CDC3-C402-4C56-A4A5-87AF08DA2D31}" presName="childText" presStyleLbl="conFgAcc1" presStyleIdx="3" presStyleCnt="5">
        <dgm:presLayoutVars>
          <dgm:bulletEnabled val="1"/>
        </dgm:presLayoutVars>
      </dgm:prSet>
      <dgm:spPr/>
    </dgm:pt>
    <dgm:pt modelId="{8DBF6CA2-5FF7-472B-96E8-A6FB8BC3570C}" type="pres">
      <dgm:prSet presAssocID="{839D6BAA-C431-47A7-9CE2-EF993B593732}" presName="spaceBetweenRectangles" presStyleCnt="0"/>
      <dgm:spPr/>
    </dgm:pt>
    <dgm:pt modelId="{F15EFA8F-6EA7-4BE8-9161-FD50EC056D75}" type="pres">
      <dgm:prSet presAssocID="{04FBBBBD-1AA1-4838-8F52-FC6E55C71605}" presName="parentLin" presStyleCnt="0"/>
      <dgm:spPr/>
    </dgm:pt>
    <dgm:pt modelId="{AD79BD25-BE10-4B40-AB23-702DF6413742}" type="pres">
      <dgm:prSet presAssocID="{04FBBBBD-1AA1-4838-8F52-FC6E55C71605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2B9714A1-62D2-45AB-B486-9E20B51CC337}" type="pres">
      <dgm:prSet presAssocID="{04FBBBBD-1AA1-4838-8F52-FC6E55C71605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36B8FF7-790B-4F2F-A52B-E41227194D94}" type="pres">
      <dgm:prSet presAssocID="{04FBBBBD-1AA1-4838-8F52-FC6E55C71605}" presName="negativeSpace" presStyleCnt="0"/>
      <dgm:spPr/>
    </dgm:pt>
    <dgm:pt modelId="{8DF01160-86A1-4E86-81B9-E857EDC7C771}" type="pres">
      <dgm:prSet presAssocID="{04FBBBBD-1AA1-4838-8F52-FC6E55C71605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3A7CB562-8E43-4452-A362-8ABD32902FE3}" type="presOf" srcId="{DA1AFEF6-44DD-4AD4-A79A-083E16389BF5}" destId="{2D91EB7E-6445-441C-B54A-135D7524E9F1}" srcOrd="1" destOrd="0" presId="urn:microsoft.com/office/officeart/2005/8/layout/list1"/>
    <dgm:cxn modelId="{6901ECF1-EDA7-4916-8A90-68C6F33786C9}" srcId="{C165DFE2-4B0A-45D3-B219-322D3C08C118}" destId="{2305CDC3-C402-4C56-A4A5-87AF08DA2D31}" srcOrd="3" destOrd="0" parTransId="{AE59FBBA-B9D7-4D75-A1B7-0518D154E0D9}" sibTransId="{839D6BAA-C431-47A7-9CE2-EF993B593732}"/>
    <dgm:cxn modelId="{F2D5B198-27AF-4C6F-A2BC-4C6596753A59}" type="presOf" srcId="{2305CDC3-C402-4C56-A4A5-87AF08DA2D31}" destId="{C152AD92-77A0-4AB3-843F-061DE614F2C5}" srcOrd="1" destOrd="0" presId="urn:microsoft.com/office/officeart/2005/8/layout/list1"/>
    <dgm:cxn modelId="{EED1C79B-E37D-4595-A846-87E2ED77D86C}" type="presOf" srcId="{787C6B7F-11FD-4EC7-945D-690738DB7F79}" destId="{135A425E-2638-4002-8916-B1BE2EEBFFA1}" srcOrd="1" destOrd="0" presId="urn:microsoft.com/office/officeart/2005/8/layout/list1"/>
    <dgm:cxn modelId="{1456B69F-C122-48F8-8520-36059710DB22}" type="presOf" srcId="{787C6B7F-11FD-4EC7-945D-690738DB7F79}" destId="{00F9471E-F521-45C1-98C9-BC0C3EDFDFAF}" srcOrd="0" destOrd="0" presId="urn:microsoft.com/office/officeart/2005/8/layout/list1"/>
    <dgm:cxn modelId="{6A2EAA76-E13B-458C-88D5-8CFD7BB4E615}" type="presOf" srcId="{DA1AFEF6-44DD-4AD4-A79A-083E16389BF5}" destId="{B7652726-8538-40B7-AA39-3443718CD299}" srcOrd="0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FE4112B1-7660-4913-8E84-C4BFC4CE3601}" type="presOf" srcId="{04FBBBBD-1AA1-4838-8F52-FC6E55C71605}" destId="{AD79BD25-BE10-4B40-AB23-702DF6413742}" srcOrd="0" destOrd="0" presId="urn:microsoft.com/office/officeart/2005/8/layout/list1"/>
    <dgm:cxn modelId="{E1FA44F7-9D74-4412-BF41-CDF0C6435745}" srcId="{C165DFE2-4B0A-45D3-B219-322D3C08C118}" destId="{787C6B7F-11FD-4EC7-945D-690738DB7F79}" srcOrd="2" destOrd="0" parTransId="{1EF16D24-EF34-4CEA-A972-22AE58CFC893}" sibTransId="{85305D01-54AA-4A7B-A9CE-B43FFDAD56A2}"/>
    <dgm:cxn modelId="{0A6B4022-C90D-4FB2-89E3-E27BA5C3C0F3}" type="presOf" srcId="{9D636665-0FA6-4FDA-8927-50043C7F95C0}" destId="{901B13D8-E2B2-4523-BF20-DA6C0645B5BE}" srcOrd="0" destOrd="0" presId="urn:microsoft.com/office/officeart/2005/8/layout/list1"/>
    <dgm:cxn modelId="{19786E04-9817-49BA-8963-98C0CD58FD41}" type="presOf" srcId="{04FBBBBD-1AA1-4838-8F52-FC6E55C71605}" destId="{2B9714A1-62D2-45AB-B486-9E20B51CC337}" srcOrd="1" destOrd="0" presId="urn:microsoft.com/office/officeart/2005/8/layout/list1"/>
    <dgm:cxn modelId="{EF887723-73AF-4C0E-920B-0FC70C84ACF5}" type="presOf" srcId="{2305CDC3-C402-4C56-A4A5-87AF08DA2D31}" destId="{81F64488-D7F3-4D72-8C13-438077E03757}" srcOrd="0" destOrd="0" presId="urn:microsoft.com/office/officeart/2005/8/layout/list1"/>
    <dgm:cxn modelId="{754E12CE-FE57-4470-9773-4E11B26B4723}" type="presOf" srcId="{C165DFE2-4B0A-45D3-B219-322D3C08C118}" destId="{18B97EB9-770F-4B57-9DC2-E0C338AE48A3}" srcOrd="0" destOrd="0" presId="urn:microsoft.com/office/officeart/2005/8/layout/list1"/>
    <dgm:cxn modelId="{2175B708-5413-471E-B2BE-1EE1ED41D3BE}" srcId="{C165DFE2-4B0A-45D3-B219-322D3C08C118}" destId="{04FBBBBD-1AA1-4838-8F52-FC6E55C71605}" srcOrd="4" destOrd="0" parTransId="{528ABD83-AB49-42E0-9069-CCA7D46A908C}" sibTransId="{14CDF406-636B-47B1-B7B2-20272EC49F98}"/>
    <dgm:cxn modelId="{A04A0E9A-B1DA-41A1-9C04-34771CEA2355}" srcId="{C165DFE2-4B0A-45D3-B219-322D3C08C118}" destId="{9D636665-0FA6-4FDA-8927-50043C7F95C0}" srcOrd="0" destOrd="0" parTransId="{97952616-D8CA-431B-81FC-E606966C805F}" sibTransId="{EEF178F9-4B8E-4674-A25D-DCC05B6BEE2A}"/>
    <dgm:cxn modelId="{E53F0C73-4422-4573-8713-A8663604AC46}" type="presOf" srcId="{9D636665-0FA6-4FDA-8927-50043C7F95C0}" destId="{A74E0755-3E89-4E59-B42D-E93438C61BC1}" srcOrd="1" destOrd="0" presId="urn:microsoft.com/office/officeart/2005/8/layout/list1"/>
    <dgm:cxn modelId="{50068AE3-50CD-47D2-B0AB-DFF6535FF7E0}" type="presParOf" srcId="{18B97EB9-770F-4B57-9DC2-E0C338AE48A3}" destId="{DEBB7439-8E66-467A-B987-D96122B89445}" srcOrd="0" destOrd="0" presId="urn:microsoft.com/office/officeart/2005/8/layout/list1"/>
    <dgm:cxn modelId="{4CF18AF0-4D7A-4EB4-969D-BCCC1A16BEA7}" type="presParOf" srcId="{DEBB7439-8E66-467A-B987-D96122B89445}" destId="{901B13D8-E2B2-4523-BF20-DA6C0645B5BE}" srcOrd="0" destOrd="0" presId="urn:microsoft.com/office/officeart/2005/8/layout/list1"/>
    <dgm:cxn modelId="{F3333FB6-DA63-46E8-ADDB-A82D30AEB015}" type="presParOf" srcId="{DEBB7439-8E66-467A-B987-D96122B89445}" destId="{A74E0755-3E89-4E59-B42D-E93438C61BC1}" srcOrd="1" destOrd="0" presId="urn:microsoft.com/office/officeart/2005/8/layout/list1"/>
    <dgm:cxn modelId="{DD08798B-6151-432D-BC3A-C4A3D7D3EFAC}" type="presParOf" srcId="{18B97EB9-770F-4B57-9DC2-E0C338AE48A3}" destId="{C9AC69AB-AFF5-434F-AD42-B02A4904E5DD}" srcOrd="1" destOrd="0" presId="urn:microsoft.com/office/officeart/2005/8/layout/list1"/>
    <dgm:cxn modelId="{0717C634-B3FA-4F3F-8407-FAED549D55C7}" type="presParOf" srcId="{18B97EB9-770F-4B57-9DC2-E0C338AE48A3}" destId="{C5DF1B4F-4489-452E-97E9-D36804A830CB}" srcOrd="2" destOrd="0" presId="urn:microsoft.com/office/officeart/2005/8/layout/list1"/>
    <dgm:cxn modelId="{185AA19F-E077-4744-80D8-ABC4AEC180F0}" type="presParOf" srcId="{18B97EB9-770F-4B57-9DC2-E0C338AE48A3}" destId="{8664D151-066E-43C7-A029-7F29CE715C51}" srcOrd="3" destOrd="0" presId="urn:microsoft.com/office/officeart/2005/8/layout/list1"/>
    <dgm:cxn modelId="{119C363B-63B6-492D-BCD0-F16458CFD0CA}" type="presParOf" srcId="{18B97EB9-770F-4B57-9DC2-E0C338AE48A3}" destId="{2E2BBFC3-3885-42CC-8233-605E7645DC79}" srcOrd="4" destOrd="0" presId="urn:microsoft.com/office/officeart/2005/8/layout/list1"/>
    <dgm:cxn modelId="{47743A25-49BC-4B5D-B2A5-F75B49DC01CD}" type="presParOf" srcId="{2E2BBFC3-3885-42CC-8233-605E7645DC79}" destId="{B7652726-8538-40B7-AA39-3443718CD299}" srcOrd="0" destOrd="0" presId="urn:microsoft.com/office/officeart/2005/8/layout/list1"/>
    <dgm:cxn modelId="{40DD7954-F720-4AC0-A87A-61B73207DE01}" type="presParOf" srcId="{2E2BBFC3-3885-42CC-8233-605E7645DC79}" destId="{2D91EB7E-6445-441C-B54A-135D7524E9F1}" srcOrd="1" destOrd="0" presId="urn:microsoft.com/office/officeart/2005/8/layout/list1"/>
    <dgm:cxn modelId="{53AFE2C7-0928-4D9A-B424-B7E15A223F19}" type="presParOf" srcId="{18B97EB9-770F-4B57-9DC2-E0C338AE48A3}" destId="{3B6AEDC5-59B3-400E-9AD5-F204557B5684}" srcOrd="5" destOrd="0" presId="urn:microsoft.com/office/officeart/2005/8/layout/list1"/>
    <dgm:cxn modelId="{C18DBE26-BCD0-4127-B607-056F3259E989}" type="presParOf" srcId="{18B97EB9-770F-4B57-9DC2-E0C338AE48A3}" destId="{EFEAD23B-AB6A-417C-AD5A-63CE38EEBA7F}" srcOrd="6" destOrd="0" presId="urn:microsoft.com/office/officeart/2005/8/layout/list1"/>
    <dgm:cxn modelId="{72CBB9BE-7FAF-4760-B2E9-187B3D9B6FA3}" type="presParOf" srcId="{18B97EB9-770F-4B57-9DC2-E0C338AE48A3}" destId="{60DB30FE-F446-4D3E-B244-4C1A087862C1}" srcOrd="7" destOrd="0" presId="urn:microsoft.com/office/officeart/2005/8/layout/list1"/>
    <dgm:cxn modelId="{0863522A-F9BB-4D6F-BC68-3E50A60833BE}" type="presParOf" srcId="{18B97EB9-770F-4B57-9DC2-E0C338AE48A3}" destId="{92CF320C-0D49-4ABA-B0BB-B216535E54EF}" srcOrd="8" destOrd="0" presId="urn:microsoft.com/office/officeart/2005/8/layout/list1"/>
    <dgm:cxn modelId="{66279521-B3B6-425D-AB48-DF8492031FB1}" type="presParOf" srcId="{92CF320C-0D49-4ABA-B0BB-B216535E54EF}" destId="{00F9471E-F521-45C1-98C9-BC0C3EDFDFAF}" srcOrd="0" destOrd="0" presId="urn:microsoft.com/office/officeart/2005/8/layout/list1"/>
    <dgm:cxn modelId="{2717A55F-DB1F-4BA5-A1E1-1655FA2A964F}" type="presParOf" srcId="{92CF320C-0D49-4ABA-B0BB-B216535E54EF}" destId="{135A425E-2638-4002-8916-B1BE2EEBFFA1}" srcOrd="1" destOrd="0" presId="urn:microsoft.com/office/officeart/2005/8/layout/list1"/>
    <dgm:cxn modelId="{D5486D89-0F65-4070-B274-CD224B5A509E}" type="presParOf" srcId="{18B97EB9-770F-4B57-9DC2-E0C338AE48A3}" destId="{D9BFA4C8-DF59-41B8-A66C-AC3AA3025CA9}" srcOrd="9" destOrd="0" presId="urn:microsoft.com/office/officeart/2005/8/layout/list1"/>
    <dgm:cxn modelId="{6C5CBC17-281E-4D7B-ACC5-CECD2350840A}" type="presParOf" srcId="{18B97EB9-770F-4B57-9DC2-E0C338AE48A3}" destId="{33BB7E1A-D22C-4A4D-B56F-6F7FC5836497}" srcOrd="10" destOrd="0" presId="urn:microsoft.com/office/officeart/2005/8/layout/list1"/>
    <dgm:cxn modelId="{FBDAF2E9-8181-4CC5-921D-759DA8B20D8E}" type="presParOf" srcId="{18B97EB9-770F-4B57-9DC2-E0C338AE48A3}" destId="{B6407436-9C46-4853-B11A-D95F90540745}" srcOrd="11" destOrd="0" presId="urn:microsoft.com/office/officeart/2005/8/layout/list1"/>
    <dgm:cxn modelId="{BB276472-BC08-454D-8331-B5E51D5C20E3}" type="presParOf" srcId="{18B97EB9-770F-4B57-9DC2-E0C338AE48A3}" destId="{00614B23-A1A7-40CB-9AB3-C36517A34549}" srcOrd="12" destOrd="0" presId="urn:microsoft.com/office/officeart/2005/8/layout/list1"/>
    <dgm:cxn modelId="{1368E656-BA2E-49BD-94AD-316D3767B09F}" type="presParOf" srcId="{00614B23-A1A7-40CB-9AB3-C36517A34549}" destId="{81F64488-D7F3-4D72-8C13-438077E03757}" srcOrd="0" destOrd="0" presId="urn:microsoft.com/office/officeart/2005/8/layout/list1"/>
    <dgm:cxn modelId="{C05F75B3-1298-4417-996E-48A8A29117CD}" type="presParOf" srcId="{00614B23-A1A7-40CB-9AB3-C36517A34549}" destId="{C152AD92-77A0-4AB3-843F-061DE614F2C5}" srcOrd="1" destOrd="0" presId="urn:microsoft.com/office/officeart/2005/8/layout/list1"/>
    <dgm:cxn modelId="{87E4FF16-72E7-440F-9409-B2268EC1182D}" type="presParOf" srcId="{18B97EB9-770F-4B57-9DC2-E0C338AE48A3}" destId="{2BA99DB9-A5AA-4173-A2BB-C2FCC836EB01}" srcOrd="13" destOrd="0" presId="urn:microsoft.com/office/officeart/2005/8/layout/list1"/>
    <dgm:cxn modelId="{B17C5698-7E20-44B2-91C3-7CFAFCBF4F80}" type="presParOf" srcId="{18B97EB9-770F-4B57-9DC2-E0C338AE48A3}" destId="{2390D5E3-8733-487D-BADE-88EEE07CFECB}" srcOrd="14" destOrd="0" presId="urn:microsoft.com/office/officeart/2005/8/layout/list1"/>
    <dgm:cxn modelId="{5934D3BA-4537-4994-B486-DC4F1112C0AF}" type="presParOf" srcId="{18B97EB9-770F-4B57-9DC2-E0C338AE48A3}" destId="{8DBF6CA2-5FF7-472B-96E8-A6FB8BC3570C}" srcOrd="15" destOrd="0" presId="urn:microsoft.com/office/officeart/2005/8/layout/list1"/>
    <dgm:cxn modelId="{368CFBD6-7D0A-4728-8404-945715FA2D30}" type="presParOf" srcId="{18B97EB9-770F-4B57-9DC2-E0C338AE48A3}" destId="{F15EFA8F-6EA7-4BE8-9161-FD50EC056D75}" srcOrd="16" destOrd="0" presId="urn:microsoft.com/office/officeart/2005/8/layout/list1"/>
    <dgm:cxn modelId="{A6523F1E-3227-4C1A-A522-D2C2FD5FCDF4}" type="presParOf" srcId="{F15EFA8F-6EA7-4BE8-9161-FD50EC056D75}" destId="{AD79BD25-BE10-4B40-AB23-702DF6413742}" srcOrd="0" destOrd="0" presId="urn:microsoft.com/office/officeart/2005/8/layout/list1"/>
    <dgm:cxn modelId="{4F867719-C10D-4026-B536-31289F2BEAB4}" type="presParOf" srcId="{F15EFA8F-6EA7-4BE8-9161-FD50EC056D75}" destId="{2B9714A1-62D2-45AB-B486-9E20B51CC337}" srcOrd="1" destOrd="0" presId="urn:microsoft.com/office/officeart/2005/8/layout/list1"/>
    <dgm:cxn modelId="{7A9DE9DD-9F2B-47AF-8DB1-33AA60DDC1C6}" type="presParOf" srcId="{18B97EB9-770F-4B57-9DC2-E0C338AE48A3}" destId="{D36B8FF7-790B-4F2F-A52B-E41227194D94}" srcOrd="17" destOrd="0" presId="urn:microsoft.com/office/officeart/2005/8/layout/list1"/>
    <dgm:cxn modelId="{462DE297-93E7-4580-9841-F3BBC1274253}" type="presParOf" srcId="{18B97EB9-770F-4B57-9DC2-E0C338AE48A3}" destId="{8DF01160-86A1-4E86-81B9-E857EDC7C771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12/11/2023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12/11/2023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12/11/2023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12/11/2023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12/11/2023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12/11/2023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12/11/2023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12/11/2023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12/11/2023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12/11/2023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12/11/2023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12/11/2023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1214422"/>
            <a:ext cx="6572296" cy="4500594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r>
              <a:rPr lang="ar-DZ" sz="5200" b="1" dirty="0" smtClean="0">
                <a:solidFill>
                  <a:schemeClr val="tx1"/>
                </a:solidFill>
              </a:rPr>
              <a:t>المحور الثاني: تشكيل الثقافة التنظيمية والمحافظة عليها</a:t>
            </a:r>
          </a:p>
          <a:p>
            <a:pPr rtl="1"/>
            <a:r>
              <a:rPr lang="ar-DZ" sz="5200" b="1" smtClean="0">
                <a:solidFill>
                  <a:schemeClr val="accent2">
                    <a:lumMod val="75000"/>
                  </a:schemeClr>
                </a:solidFill>
              </a:rPr>
              <a:t>المحاضرة السابعة</a:t>
            </a:r>
            <a:endParaRPr lang="fr-FR" sz="52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sz="4800" b="1" dirty="0" smtClean="0">
                <a:solidFill>
                  <a:schemeClr val="tx1"/>
                </a:solidFill>
              </a:rPr>
              <a:t>عناصر المحاضرة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r" rtl="1"/>
            <a:r>
              <a:rPr lang="ar-DZ" sz="3600" b="1" dirty="0" smtClean="0"/>
              <a:t>العوامل المؤثرة عليها</a:t>
            </a:r>
          </a:p>
          <a:p>
            <a:pPr algn="r" rtl="1"/>
            <a:r>
              <a:rPr lang="ar-DZ" sz="3600" b="1" dirty="0" smtClean="0"/>
              <a:t>محدداتها</a:t>
            </a:r>
          </a:p>
          <a:p>
            <a:pPr algn="r" rtl="1">
              <a:buNone/>
            </a:pPr>
            <a:endParaRPr lang="ar-DZ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العوامل المؤثرة في الثقافة التنظيمية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العوامل المؤثرة في الثقافة التنظيمية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محددات الثقافة التنظيمية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محددات الثقافة التنظيمية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65</Words>
  <Application>Microsoft Office PowerPoint</Application>
  <PresentationFormat>Affichage à l'écran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Diapositive 1</vt:lpstr>
      <vt:lpstr>عناصر المحاضرة</vt:lpstr>
      <vt:lpstr>العوامل المؤثرة في الثقافة التنظيمية</vt:lpstr>
      <vt:lpstr>العوامل المؤثرة في الثقافة التنظيمية</vt:lpstr>
      <vt:lpstr>محددات الثقافة التنظيمية</vt:lpstr>
      <vt:lpstr>محددات الثقافة التنظيمية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user</cp:lastModifiedBy>
  <cp:revision>55</cp:revision>
  <dcterms:created xsi:type="dcterms:W3CDTF">2020-12-23T00:04:27Z</dcterms:created>
  <dcterms:modified xsi:type="dcterms:W3CDTF">2023-11-12T21:54:09Z</dcterms:modified>
</cp:coreProperties>
</file>