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7" r:id="rId5"/>
    <p:sldId id="275" r:id="rId6"/>
    <p:sldId id="279" r:id="rId7"/>
    <p:sldId id="270" r:id="rId8"/>
    <p:sldId id="271" r:id="rId9"/>
    <p:sldId id="278" r:id="rId10"/>
    <p:sldId id="27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Lucida Fax" panose="02060602050505020204" pitchFamily="18" charset="0"/>
                <a:sym typeface="Impact" panose="020B0806030902050204" pitchFamily="34" charset="0"/>
              </a:rPr>
              <a:t>LOGISTICS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>
                <a:latin typeface="Lucida Bright" panose="02040602050505020304" pitchFamily="18" charset="0"/>
              </a:rPr>
              <a:t>Faculty of ECMS/ University of Biskra</a:t>
            </a:r>
          </a:p>
          <a:p>
            <a:r>
              <a:rPr lang="fr-FR" dirty="0">
                <a:latin typeface="Lucida Bright" panose="02040602050505020304" pitchFamily="18" charset="0"/>
              </a:rPr>
              <a:t>                                                                            April, 2025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2976282" y="5564777"/>
            <a:ext cx="6230193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in Use-Advanced</a:t>
            </a:r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OVER </a:t>
            </a:r>
            <a:br>
              <a:rPr lang="fr-FR" dirty="0"/>
            </a:br>
            <a:r>
              <a:rPr lang="fr-FR" dirty="0"/>
              <a:t>TO YOU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E192F1C-82AE-9A06-AECC-368FB5DEE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424" y="2420471"/>
            <a:ext cx="7853082" cy="2366682"/>
          </a:xfr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ucida Bright" panose="02040602050505020304" pitchFamily="18" charset="0"/>
              </a:rPr>
              <a:t>A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70A1328-01E8-7B79-9692-372F372D6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376" y="797859"/>
            <a:ext cx="8337177" cy="5235388"/>
          </a:xfr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Lucida Bright" panose="02040602050505020304" pitchFamily="18" charset="0"/>
              </a:rPr>
              <a:t>A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8B3E3E-69FC-05F3-2D45-5B19DEB44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165" y="1775012"/>
            <a:ext cx="8238564" cy="3048000"/>
          </a:xfr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82BA7F8-0F80-315D-6A48-71200A614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375" y="1828800"/>
            <a:ext cx="8337177" cy="3048000"/>
          </a:xfrm>
        </p:spPr>
      </p:pic>
    </p:spTree>
    <p:extLst>
      <p:ext uri="{BB962C8B-B14F-4D97-AF65-F5344CB8AC3E}">
        <p14:creationId xmlns:p14="http://schemas.microsoft.com/office/powerpoint/2010/main" val="16837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4C0EF5E-0713-C051-2A00-7DF281504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12" y="753036"/>
            <a:ext cx="8364070" cy="5316070"/>
          </a:xfr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32731-824F-374A-A3DB-19BA5289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C30FA7-BA99-16C4-22F8-A370393C2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341" y="806824"/>
            <a:ext cx="8346141" cy="5289176"/>
          </a:xfrm>
        </p:spPr>
      </p:pic>
    </p:spTree>
    <p:extLst>
      <p:ext uri="{BB962C8B-B14F-4D97-AF65-F5344CB8AC3E}">
        <p14:creationId xmlns:p14="http://schemas.microsoft.com/office/powerpoint/2010/main" val="31036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1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CE9245C-D076-3C4F-F2C6-2A9759DFD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35" y="412376"/>
            <a:ext cx="8283389" cy="5791200"/>
          </a:xfr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2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C2C18E2-8A85-08D7-77C4-B58B776F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306" y="797859"/>
            <a:ext cx="8301318" cy="5280211"/>
          </a:xfr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469EA-EBEB-45E6-720A-7C1EBDDB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 3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BDAE3C9-56F4-F7D6-2FEE-9479974C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482" y="815788"/>
            <a:ext cx="8373036" cy="5325036"/>
          </a:xfrm>
        </p:spPr>
      </p:pic>
    </p:spTree>
    <p:extLst>
      <p:ext uri="{BB962C8B-B14F-4D97-AF65-F5344CB8AC3E}">
        <p14:creationId xmlns:p14="http://schemas.microsoft.com/office/powerpoint/2010/main" val="426754733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867</TotalTime>
  <Words>39</Words>
  <Application>Microsoft Office PowerPoint</Application>
  <PresentationFormat>Grand écran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Corbel</vt:lpstr>
      <vt:lpstr>Lucida Bright</vt:lpstr>
      <vt:lpstr>Lucida Fax</vt:lpstr>
      <vt:lpstr>Wingdings 2</vt:lpstr>
      <vt:lpstr>Cadre</vt:lpstr>
      <vt:lpstr>LOGISTICS</vt:lpstr>
      <vt:lpstr>A</vt:lpstr>
      <vt:lpstr>A</vt:lpstr>
      <vt:lpstr>B</vt:lpstr>
      <vt:lpstr>c</vt:lpstr>
      <vt:lpstr>c</vt:lpstr>
      <vt:lpstr>EX 1</vt:lpstr>
      <vt:lpstr>EX 2</vt:lpstr>
      <vt:lpstr>EX 3</vt:lpstr>
      <vt:lpstr>OVER  TO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</dc:title>
  <dc:creator>UNIV</dc:creator>
  <cp:lastModifiedBy>ADMIN</cp:lastModifiedBy>
  <cp:revision>49</cp:revision>
  <dcterms:created xsi:type="dcterms:W3CDTF">2023-03-05T16:18:00Z</dcterms:created>
  <dcterms:modified xsi:type="dcterms:W3CDTF">2025-04-16T23:20:39Z</dcterms:modified>
</cp:coreProperties>
</file>