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Palatino Linotype" pitchFamily="18" charset="0"/>
      <p:regular r:id="rId17"/>
      <p:bold r:id="rId18"/>
      <p:italic r:id="rId19"/>
      <p:boldItalic r:id="rId20"/>
    </p:embeddedFont>
    <p:embeddedFont>
      <p:font typeface="Fraunces" charset="0"/>
      <p:regular r:id="rId21"/>
      <p:bold r:id="rId22"/>
      <p:italic r:id="rId23"/>
      <p:boldItalic r:id="rId24"/>
    </p:embeddedFont>
    <p:embeddedFont>
      <p:font typeface="Karla"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634" y="-8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692d5e9fcdb6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692d5e9fcdb6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692d5ea0d47c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692d5ea0d47c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692d5ea134f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692d5ea134f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692d5ea1351c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692d5ea1351c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692d5ea1356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692d5ea135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692d5ea14c4e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692d5ea14c4e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692d5e9fcdb6d: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692d5e9fcdb6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692d5e9fea65a: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692d5e9fea65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692d5e9feaa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692d5e9feaa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692d5e9feaf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692d5e9feaf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692d5ea00dde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692d5ea00dde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692d5ea0670b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692d5ea0670b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692d5ea07ebe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692d5ea07ebe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692d5ea0a7dd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692d5ea0a7dd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4" name="Espace réservé du contenu 2"/>
          <p:cNvSpPr txBox="1">
            <a:spLocks/>
          </p:cNvSpPr>
          <p:nvPr/>
        </p:nvSpPr>
        <p:spPr>
          <a:xfrm>
            <a:off x="1540042" y="144379"/>
            <a:ext cx="6593305" cy="4860758"/>
          </a:xfrm>
          <a:prstGeom prst="rect">
            <a:avLst/>
          </a:prstGeom>
        </p:spPr>
        <p:txBody>
          <a:bodyPr>
            <a:normAutofit fontScale="47500" lnSpcReduction="20000"/>
          </a:bodyPr>
          <a:lstStyle/>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effectLst/>
                <a:uLnTx/>
                <a:uFillTx/>
                <a:latin typeface="Times New Roman" pitchFamily="18" charset="0"/>
                <a:ea typeface="+mn-ea"/>
                <a:cs typeface="Times New Roman" pitchFamily="18" charset="0"/>
              </a:rPr>
              <a:t>Ministry of Higher Education and Scientific Research</a:t>
            </a: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effectLst/>
                <a:uLnTx/>
                <a:uFillTx/>
                <a:latin typeface="Times New Roman" pitchFamily="18" charset="0"/>
                <a:ea typeface="+mn-ea"/>
                <a:cs typeface="Times New Roman" pitchFamily="18" charset="0"/>
              </a:rPr>
              <a:t>MOHAMED KHIDER UNIVERSITY, BISKRA</a:t>
            </a: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effectLst/>
                <a:uLnTx/>
                <a:uFillTx/>
                <a:latin typeface="Times New Roman" pitchFamily="18" charset="0"/>
                <a:ea typeface="+mn-ea"/>
                <a:cs typeface="Times New Roman" pitchFamily="18" charset="0"/>
              </a:rPr>
              <a:t>Faculty of Exact Sciences</a:t>
            </a: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effectLst/>
                <a:uLnTx/>
                <a:uFillTx/>
                <a:latin typeface="Times New Roman" pitchFamily="18" charset="0"/>
                <a:ea typeface="+mn-ea"/>
                <a:cs typeface="Times New Roman" pitchFamily="18" charset="0"/>
              </a:rPr>
              <a:t>DEPARTMENT OF MATHEMATICS</a:t>
            </a: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endParaRPr lang="fr-FR" sz="3200" dirty="0"/>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effectLst/>
              <a:uLnTx/>
              <a:uFillTx/>
              <a:latin typeface="+mn-lt"/>
              <a:ea typeface="+mn-ea"/>
              <a:cs typeface="+mn-cs"/>
            </a:endParaRPr>
          </a:p>
          <a:p>
            <a:pPr marL="342900" indent="-342900" algn="ctr">
              <a:lnSpc>
                <a:spcPct val="80000"/>
              </a:lnSpc>
              <a:spcBef>
                <a:spcPct val="20000"/>
              </a:spcBef>
            </a:pPr>
            <a:r>
              <a:rPr lang="en-GB" sz="3200" b="1" u="sng" spc="-105" dirty="0" smtClean="0">
                <a:latin typeface="Palatino Linotype"/>
                <a:cs typeface="Palatino Linotype"/>
              </a:rPr>
              <a:t>English 1 – Level A2</a:t>
            </a:r>
            <a:r>
              <a:rPr lang="fr-FR" sz="3200" b="1" u="sng" spc="-105" dirty="0" smtClean="0">
                <a:latin typeface="Palatino Linotype"/>
                <a:cs typeface="Palatino Linotype"/>
              </a:rPr>
              <a:t>:</a:t>
            </a:r>
          </a:p>
          <a:p>
            <a:pPr marL="342900" indent="-342900" algn="ctr">
              <a:lnSpc>
                <a:spcPct val="80000"/>
              </a:lnSpc>
              <a:spcBef>
                <a:spcPct val="20000"/>
              </a:spcBef>
            </a:pPr>
            <a:endParaRPr lang="fr-FR" sz="3200" b="1" u="sng" spc="-105" dirty="0" smtClean="0">
              <a:latin typeface="Palatino Linotype"/>
              <a:cs typeface="Palatino Linotype"/>
            </a:endParaRP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fr-FR" sz="6600" b="1" i="0" u="none" strike="noStrike" kern="1200" cap="none" spc="0" normalizeH="0" baseline="0" noProof="0" dirty="0" err="1" smtClean="0">
                <a:ln>
                  <a:noFill/>
                </a:ln>
                <a:effectLst/>
                <a:uLnTx/>
                <a:uFillTx/>
                <a:latin typeface="+mn-lt"/>
                <a:ea typeface="+mn-ea"/>
                <a:cs typeface="+mn-cs"/>
              </a:rPr>
              <a:t>Lesson</a:t>
            </a:r>
            <a:r>
              <a:rPr kumimoji="0" lang="fr-FR" sz="6600" b="1" i="0" u="none" strike="noStrike" kern="1200" cap="none" spc="0" normalizeH="0" noProof="0" dirty="0" smtClean="0">
                <a:ln>
                  <a:noFill/>
                </a:ln>
                <a:effectLst/>
                <a:uLnTx/>
                <a:uFillTx/>
                <a:latin typeface="+mn-lt"/>
                <a:ea typeface="+mn-ea"/>
                <a:cs typeface="+mn-cs"/>
              </a:rPr>
              <a:t> </a:t>
            </a:r>
            <a:r>
              <a:rPr kumimoji="0" lang="fr-FR" sz="6600" b="1" i="0" u="none" strike="noStrike" kern="1200" cap="none" spc="0" normalizeH="0" noProof="0" dirty="0" smtClean="0">
                <a:ln>
                  <a:noFill/>
                </a:ln>
                <a:effectLst/>
                <a:uLnTx/>
                <a:uFillTx/>
                <a:latin typeface="+mn-lt"/>
                <a:ea typeface="+mn-ea"/>
                <a:cs typeface="+mn-cs"/>
              </a:rPr>
              <a:t>11: WH Question</a:t>
            </a:r>
            <a:endParaRPr kumimoji="0" lang="fr-FR" sz="6600" b="1" i="0" u="none" strike="noStrike" kern="1200" cap="none" spc="0" normalizeH="0" noProof="0" dirty="0" smtClean="0">
              <a:ln>
                <a:noFill/>
              </a:ln>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endParaRPr kumimoji="0" lang="fr-FR" sz="3200" b="1"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endParaRPr kumimoji="0" lang="fr-FR" sz="3200" b="1"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GB" sz="3200" b="1"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GB" sz="3200" b="0" i="0" u="sng" strike="noStrike" kern="1200" cap="none" spc="0" normalizeH="0" baseline="0" noProof="0" dirty="0" smtClean="0">
                <a:ln>
                  <a:noFill/>
                </a:ln>
                <a:effectLst/>
                <a:uLnTx/>
                <a:uFillTx/>
                <a:latin typeface="+mn-lt"/>
                <a:ea typeface="+mn-ea"/>
                <a:cs typeface="+mn-cs"/>
              </a:rPr>
              <a:t>Presented by</a:t>
            </a:r>
            <a:r>
              <a:rPr kumimoji="0" lang="en-GB" sz="3200" b="0" i="0" u="sng" strike="noStrike" kern="1200" cap="none" spc="0" normalizeH="0" baseline="0" noProof="0" dirty="0" smtClean="0">
                <a:ln>
                  <a:noFill/>
                </a:ln>
                <a:effectLst/>
                <a:uLnTx/>
                <a:uFillTx/>
                <a:latin typeface="+mn-lt"/>
                <a:ea typeface="+mn-ea"/>
                <a:cs typeface="+mn-cs"/>
              </a:rPr>
              <a:t>:</a:t>
            </a: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GB" sz="3200" b="1" i="0" u="none" strike="noStrike" kern="1200" cap="none" spc="0" normalizeH="0" baseline="0" noProof="0" dirty="0" smtClean="0">
                <a:ln>
                  <a:noFill/>
                </a:ln>
                <a:effectLst/>
                <a:uLnTx/>
                <a:uFillTx/>
                <a:latin typeface="+mn-lt"/>
                <a:ea typeface="+mn-ea"/>
                <a:cs typeface="+mn-cs"/>
              </a:rPr>
              <a:t>Dr. OUAAR Fatima</a:t>
            </a:r>
          </a:p>
          <a:p>
            <a:pPr marL="342900" marR="0" lvl="0" indent="-342900" algn="ctr" defTabSz="914400" rtl="0" eaLnBrk="1" fontAlgn="auto" latinLnBrk="0" hangingPunct="1">
              <a:lnSpc>
                <a:spcPct val="100000"/>
              </a:lnSpc>
              <a:spcBef>
                <a:spcPct val="20000"/>
              </a:spcBef>
              <a:spcAft>
                <a:spcPts val="0"/>
              </a:spcAft>
              <a:buClrTx/>
              <a:buSzTx/>
              <a:tabLst/>
              <a:defRPr/>
            </a:pPr>
            <a:endParaRPr lang="en-GB" sz="2000" b="1" dirty="0" smtClean="0"/>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baseline="0" noProof="0" dirty="0" smtClean="0">
                <a:ln>
                  <a:noFill/>
                </a:ln>
                <a:effectLst/>
                <a:uLnTx/>
                <a:uFillTx/>
                <a:latin typeface="+mn-lt"/>
                <a:ea typeface="+mn-ea"/>
                <a:cs typeface="+mn-cs"/>
              </a:rPr>
              <a:t>2025</a:t>
            </a:r>
            <a:endParaRPr kumimoji="0" lang="en-GB" sz="2400" b="0" i="0" u="none" strike="noStrike" kern="1200" cap="none" spc="0" normalizeH="0" baseline="0" noProof="0" dirty="0" smtClean="0">
              <a:ln>
                <a:noFill/>
              </a:ln>
              <a:effectLst/>
              <a:uLnTx/>
              <a:uFillTx/>
              <a:latin typeface="+mn-lt"/>
              <a:ea typeface="+mn-ea"/>
              <a:cs typeface="+mn-cs"/>
            </a:endParaRPr>
          </a:p>
        </p:txBody>
      </p:sp>
      <p:pic>
        <p:nvPicPr>
          <p:cNvPr id="5" name="Picture 2" descr="D:\Fati Youtube maths chanel videos\video1\FB_IMG_1744573968355.jpg"/>
          <p:cNvPicPr>
            <a:picLocks noChangeAspect="1" noChangeArrowheads="1"/>
          </p:cNvPicPr>
          <p:nvPr/>
        </p:nvPicPr>
        <p:blipFill>
          <a:blip r:embed="rId4" cstate="print"/>
          <a:stretch>
            <a:fillRect/>
          </a:stretch>
        </p:blipFill>
        <p:spPr bwMode="auto">
          <a:xfrm>
            <a:off x="4250664" y="1058778"/>
            <a:ext cx="1156009" cy="115600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sp>
        <p:nvSpPr>
          <p:cNvPr id="137" name="Google Shape;137;p21"/>
          <p:cNvSpPr/>
          <p:nvPr/>
        </p:nvSpPr>
        <p:spPr>
          <a:xfrm>
            <a:off x="1062990" y="914400"/>
            <a:ext cx="411600" cy="411600"/>
          </a:xfrm>
          <a:prstGeom prst="ellipse">
            <a:avLst/>
          </a:prstGeom>
          <a:solidFill>
            <a:srgbClr val="FFFFFF"/>
          </a:solidFill>
          <a:ln w="25400" cap="flat" cmpd="sng">
            <a:solidFill>
              <a:srgbClr val="0638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38" name="Google Shape;138;p21"/>
          <p:cNvPicPr preferRelativeResize="0"/>
          <p:nvPr/>
        </p:nvPicPr>
        <p:blipFill>
          <a:blip r:embed="rId4">
            <a:alphaModFix/>
          </a:blip>
          <a:stretch>
            <a:fillRect/>
          </a:stretch>
        </p:blipFill>
        <p:spPr>
          <a:xfrm>
            <a:off x="285750" y="1485900"/>
            <a:ext cx="1965960" cy="1371600"/>
          </a:xfrm>
          <a:prstGeom prst="rect">
            <a:avLst/>
          </a:prstGeom>
          <a:noFill/>
          <a:ln>
            <a:noFill/>
          </a:ln>
        </p:spPr>
      </p:pic>
      <p:sp>
        <p:nvSpPr>
          <p:cNvPr id="139" name="Google Shape;139;p21"/>
          <p:cNvSpPr/>
          <p:nvPr/>
        </p:nvSpPr>
        <p:spPr>
          <a:xfrm>
            <a:off x="3257550" y="914400"/>
            <a:ext cx="411600" cy="411600"/>
          </a:xfrm>
          <a:prstGeom prst="ellipse">
            <a:avLst/>
          </a:prstGeom>
          <a:solidFill>
            <a:srgbClr val="FFFFFF"/>
          </a:solidFill>
          <a:ln w="25400" cap="flat" cmpd="sng">
            <a:solidFill>
              <a:srgbClr val="0638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40" name="Google Shape;140;p21"/>
          <p:cNvPicPr preferRelativeResize="0"/>
          <p:nvPr/>
        </p:nvPicPr>
        <p:blipFill>
          <a:blip r:embed="rId5">
            <a:alphaModFix/>
          </a:blip>
          <a:stretch>
            <a:fillRect/>
          </a:stretch>
        </p:blipFill>
        <p:spPr>
          <a:xfrm>
            <a:off x="2480310" y="1485900"/>
            <a:ext cx="1965960" cy="1371600"/>
          </a:xfrm>
          <a:prstGeom prst="rect">
            <a:avLst/>
          </a:prstGeom>
          <a:noFill/>
          <a:ln>
            <a:noFill/>
          </a:ln>
        </p:spPr>
      </p:pic>
      <p:sp>
        <p:nvSpPr>
          <p:cNvPr id="141" name="Google Shape;141;p21"/>
          <p:cNvSpPr/>
          <p:nvPr/>
        </p:nvSpPr>
        <p:spPr>
          <a:xfrm>
            <a:off x="5463540" y="914400"/>
            <a:ext cx="411600" cy="411600"/>
          </a:xfrm>
          <a:prstGeom prst="ellipse">
            <a:avLst/>
          </a:prstGeom>
          <a:solidFill>
            <a:srgbClr val="FFFFFF"/>
          </a:solidFill>
          <a:ln w="25400" cap="flat" cmpd="sng">
            <a:solidFill>
              <a:srgbClr val="0638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42" name="Google Shape;142;p21"/>
          <p:cNvPicPr preferRelativeResize="0"/>
          <p:nvPr/>
        </p:nvPicPr>
        <p:blipFill>
          <a:blip r:embed="rId6">
            <a:alphaModFix/>
          </a:blip>
          <a:stretch>
            <a:fillRect/>
          </a:stretch>
        </p:blipFill>
        <p:spPr>
          <a:xfrm>
            <a:off x="4686300" y="1485900"/>
            <a:ext cx="1965960" cy="1371600"/>
          </a:xfrm>
          <a:prstGeom prst="rect">
            <a:avLst/>
          </a:prstGeom>
          <a:noFill/>
          <a:ln>
            <a:noFill/>
          </a:ln>
        </p:spPr>
      </p:pic>
      <p:sp>
        <p:nvSpPr>
          <p:cNvPr id="143" name="Google Shape;143;p21"/>
          <p:cNvSpPr/>
          <p:nvPr/>
        </p:nvSpPr>
        <p:spPr>
          <a:xfrm>
            <a:off x="7658100" y="914400"/>
            <a:ext cx="411600" cy="411600"/>
          </a:xfrm>
          <a:prstGeom prst="ellipse">
            <a:avLst/>
          </a:prstGeom>
          <a:solidFill>
            <a:srgbClr val="FFFFFF"/>
          </a:solidFill>
          <a:ln w="25400" cap="flat" cmpd="sng">
            <a:solidFill>
              <a:srgbClr val="0638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44" name="Google Shape;144;p21"/>
          <p:cNvPicPr preferRelativeResize="0"/>
          <p:nvPr/>
        </p:nvPicPr>
        <p:blipFill>
          <a:blip r:embed="rId7">
            <a:alphaModFix/>
          </a:blip>
          <a:stretch>
            <a:fillRect/>
          </a:stretch>
        </p:blipFill>
        <p:spPr>
          <a:xfrm>
            <a:off x="6880860" y="1485900"/>
            <a:ext cx="1965960" cy="1371600"/>
          </a:xfrm>
          <a:prstGeom prst="rect">
            <a:avLst/>
          </a:prstGeom>
          <a:noFill/>
          <a:ln>
            <a:noFill/>
          </a:ln>
        </p:spPr>
      </p:pic>
      <p:sp>
        <p:nvSpPr>
          <p:cNvPr id="145" name="Google Shape;145;p21"/>
          <p:cNvSpPr txBox="1"/>
          <p:nvPr/>
        </p:nvSpPr>
        <p:spPr>
          <a:xfrm>
            <a:off x="285750" y="17145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450"/>
              </a:spcBef>
              <a:spcAft>
                <a:spcPts val="450"/>
              </a:spcAft>
              <a:buNone/>
            </a:pPr>
            <a:r>
              <a:rPr lang="en-GB" sz="2900" b="1">
                <a:solidFill>
                  <a:srgbClr val="D0744C"/>
                </a:solidFill>
                <a:latin typeface="Fraunces"/>
                <a:ea typeface="Fraunces"/>
                <a:cs typeface="Fraunces"/>
                <a:sym typeface="Fraunces"/>
              </a:rPr>
              <a:t>Using WH Questions</a:t>
            </a:r>
            <a:endParaRPr sz="2900" b="1">
              <a:solidFill>
                <a:srgbClr val="D0744C"/>
              </a:solidFill>
              <a:latin typeface="Fraunces"/>
              <a:ea typeface="Fraunces"/>
              <a:cs typeface="Fraunces"/>
              <a:sym typeface="Fraunces"/>
            </a:endParaRPr>
          </a:p>
        </p:txBody>
      </p:sp>
      <p:sp>
        <p:nvSpPr>
          <p:cNvPr id="146" name="Google Shape;146;p21"/>
          <p:cNvSpPr txBox="1"/>
          <p:nvPr/>
        </p:nvSpPr>
        <p:spPr>
          <a:xfrm>
            <a:off x="1062990" y="914400"/>
            <a:ext cx="411600" cy="411600"/>
          </a:xfrm>
          <a:prstGeom prst="rect">
            <a:avLst/>
          </a:prstGeom>
          <a:noFill/>
          <a:ln>
            <a:noFill/>
          </a:ln>
        </p:spPr>
        <p:txBody>
          <a:bodyPr spcFirstLastPara="1" wrap="square" lIns="91425" tIns="91425" rIns="91425" bIns="91425" anchor="ctr" anchorCtr="0">
            <a:noAutofit/>
          </a:bodyPr>
          <a:lstStyle/>
          <a:p>
            <a:pPr marL="0" lvl="0" indent="0" algn="ctr" rtl="0">
              <a:spcBef>
                <a:spcPts val="360"/>
              </a:spcBef>
              <a:spcAft>
                <a:spcPts val="360"/>
              </a:spcAft>
              <a:buNone/>
            </a:pPr>
            <a:r>
              <a:rPr lang="en-GB" sz="2000" b="1">
                <a:solidFill>
                  <a:srgbClr val="040F0F"/>
                </a:solidFill>
                <a:latin typeface="Karla"/>
                <a:ea typeface="Karla"/>
                <a:cs typeface="Karla"/>
                <a:sym typeface="Karla"/>
              </a:rPr>
              <a:t>1</a:t>
            </a:r>
            <a:endParaRPr sz="2000" b="1">
              <a:solidFill>
                <a:srgbClr val="040F0F"/>
              </a:solidFill>
              <a:latin typeface="Karla"/>
              <a:ea typeface="Karla"/>
              <a:cs typeface="Karla"/>
              <a:sym typeface="Karla"/>
            </a:endParaRPr>
          </a:p>
        </p:txBody>
      </p:sp>
      <p:sp>
        <p:nvSpPr>
          <p:cNvPr id="147" name="Google Shape;147;p21"/>
          <p:cNvSpPr txBox="1"/>
          <p:nvPr/>
        </p:nvSpPr>
        <p:spPr>
          <a:xfrm>
            <a:off x="285750" y="2971800"/>
            <a:ext cx="1965900" cy="12699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GB" sz="2000" b="1">
                <a:solidFill>
                  <a:srgbClr val="0D1720"/>
                </a:solidFill>
                <a:latin typeface="Karla"/>
                <a:ea typeface="Karla"/>
                <a:cs typeface="Karla"/>
                <a:sym typeface="Karla"/>
              </a:rPr>
              <a:t>Read the Story</a:t>
            </a:r>
            <a:endParaRPr sz="2000" b="1">
              <a:solidFill>
                <a:srgbClr val="0D1720"/>
              </a:solidFill>
              <a:latin typeface="Karla"/>
              <a:ea typeface="Karla"/>
              <a:cs typeface="Karla"/>
              <a:sym typeface="Karla"/>
            </a:endParaRPr>
          </a:p>
          <a:p>
            <a:pPr marL="0" lvl="0" indent="0" algn="ctr" rtl="0">
              <a:spcBef>
                <a:spcPts val="360"/>
              </a:spcBef>
              <a:spcAft>
                <a:spcPts val="360"/>
              </a:spcAft>
              <a:buNone/>
            </a:pPr>
            <a:r>
              <a:rPr lang="en-GB" sz="2000">
                <a:solidFill>
                  <a:srgbClr val="0D1720"/>
                </a:solidFill>
                <a:latin typeface="Karla"/>
                <a:ea typeface="Karla"/>
                <a:cs typeface="Karla"/>
                <a:sym typeface="Karla"/>
              </a:rPr>
              <a:t>Read a short text or listen to a sentence.</a:t>
            </a:r>
            <a:endParaRPr sz="2000">
              <a:solidFill>
                <a:srgbClr val="0D1720"/>
              </a:solidFill>
              <a:latin typeface="Karla"/>
              <a:ea typeface="Karla"/>
              <a:cs typeface="Karla"/>
              <a:sym typeface="Karla"/>
            </a:endParaRPr>
          </a:p>
        </p:txBody>
      </p:sp>
      <p:sp>
        <p:nvSpPr>
          <p:cNvPr id="148" name="Google Shape;148;p21"/>
          <p:cNvSpPr txBox="1"/>
          <p:nvPr/>
        </p:nvSpPr>
        <p:spPr>
          <a:xfrm>
            <a:off x="3257550" y="914400"/>
            <a:ext cx="411600" cy="411600"/>
          </a:xfrm>
          <a:prstGeom prst="rect">
            <a:avLst/>
          </a:prstGeom>
          <a:noFill/>
          <a:ln>
            <a:noFill/>
          </a:ln>
        </p:spPr>
        <p:txBody>
          <a:bodyPr spcFirstLastPara="1" wrap="square" lIns="91425" tIns="91425" rIns="91425" bIns="91425" anchor="ctr" anchorCtr="0">
            <a:noAutofit/>
          </a:bodyPr>
          <a:lstStyle/>
          <a:p>
            <a:pPr marL="0" lvl="0" indent="0" algn="ctr" rtl="0">
              <a:spcBef>
                <a:spcPts val="360"/>
              </a:spcBef>
              <a:spcAft>
                <a:spcPts val="360"/>
              </a:spcAft>
              <a:buNone/>
            </a:pPr>
            <a:r>
              <a:rPr lang="en-GB" sz="2000" b="1">
                <a:solidFill>
                  <a:srgbClr val="040F0F"/>
                </a:solidFill>
                <a:latin typeface="Karla"/>
                <a:ea typeface="Karla"/>
                <a:cs typeface="Karla"/>
                <a:sym typeface="Karla"/>
              </a:rPr>
              <a:t>2</a:t>
            </a:r>
            <a:endParaRPr sz="2000" b="1">
              <a:solidFill>
                <a:srgbClr val="040F0F"/>
              </a:solidFill>
              <a:latin typeface="Karla"/>
              <a:ea typeface="Karla"/>
              <a:cs typeface="Karla"/>
              <a:sym typeface="Karla"/>
            </a:endParaRPr>
          </a:p>
        </p:txBody>
      </p:sp>
      <p:sp>
        <p:nvSpPr>
          <p:cNvPr id="149" name="Google Shape;149;p21"/>
          <p:cNvSpPr txBox="1"/>
          <p:nvPr/>
        </p:nvSpPr>
        <p:spPr>
          <a:xfrm>
            <a:off x="2480310" y="2971800"/>
            <a:ext cx="1965900" cy="12699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GB" sz="2000" b="1">
                <a:solidFill>
                  <a:srgbClr val="0D1720"/>
                </a:solidFill>
                <a:latin typeface="Karla"/>
                <a:ea typeface="Karla"/>
                <a:cs typeface="Karla"/>
                <a:sym typeface="Karla"/>
              </a:rPr>
              <a:t>Spot the Details</a:t>
            </a:r>
            <a:endParaRPr sz="2000" b="1">
              <a:solidFill>
                <a:srgbClr val="0D1720"/>
              </a:solidFill>
              <a:latin typeface="Karla"/>
              <a:ea typeface="Karla"/>
              <a:cs typeface="Karla"/>
              <a:sym typeface="Karla"/>
            </a:endParaRPr>
          </a:p>
          <a:p>
            <a:pPr marL="0" lvl="0" indent="0" algn="ctr" rtl="0">
              <a:spcBef>
                <a:spcPts val="360"/>
              </a:spcBef>
              <a:spcAft>
                <a:spcPts val="360"/>
              </a:spcAft>
              <a:buNone/>
            </a:pPr>
            <a:r>
              <a:rPr lang="en-GB" sz="2000">
                <a:solidFill>
                  <a:srgbClr val="0D1720"/>
                </a:solidFill>
                <a:latin typeface="Karla"/>
                <a:ea typeface="Karla"/>
                <a:cs typeface="Karla"/>
                <a:sym typeface="Karla"/>
              </a:rPr>
              <a:t>Find people, places, times, and actions.</a:t>
            </a:r>
            <a:endParaRPr sz="2000">
              <a:solidFill>
                <a:srgbClr val="0D1720"/>
              </a:solidFill>
              <a:latin typeface="Karla"/>
              <a:ea typeface="Karla"/>
              <a:cs typeface="Karla"/>
              <a:sym typeface="Karla"/>
            </a:endParaRPr>
          </a:p>
        </p:txBody>
      </p:sp>
      <p:sp>
        <p:nvSpPr>
          <p:cNvPr id="150" name="Google Shape;150;p21"/>
          <p:cNvSpPr txBox="1"/>
          <p:nvPr/>
        </p:nvSpPr>
        <p:spPr>
          <a:xfrm>
            <a:off x="5463540" y="914400"/>
            <a:ext cx="411600" cy="411600"/>
          </a:xfrm>
          <a:prstGeom prst="rect">
            <a:avLst/>
          </a:prstGeom>
          <a:noFill/>
          <a:ln>
            <a:noFill/>
          </a:ln>
        </p:spPr>
        <p:txBody>
          <a:bodyPr spcFirstLastPara="1" wrap="square" lIns="91425" tIns="91425" rIns="91425" bIns="91425" anchor="ctr" anchorCtr="0">
            <a:noAutofit/>
          </a:bodyPr>
          <a:lstStyle/>
          <a:p>
            <a:pPr marL="0" lvl="0" indent="0" algn="ctr" rtl="0">
              <a:spcBef>
                <a:spcPts val="360"/>
              </a:spcBef>
              <a:spcAft>
                <a:spcPts val="360"/>
              </a:spcAft>
              <a:buNone/>
            </a:pPr>
            <a:r>
              <a:rPr lang="en-GB" sz="2000" b="1">
                <a:solidFill>
                  <a:srgbClr val="040F0F"/>
                </a:solidFill>
                <a:latin typeface="Karla"/>
                <a:ea typeface="Karla"/>
                <a:cs typeface="Karla"/>
                <a:sym typeface="Karla"/>
              </a:rPr>
              <a:t>3</a:t>
            </a:r>
            <a:endParaRPr sz="2000" b="1">
              <a:solidFill>
                <a:srgbClr val="040F0F"/>
              </a:solidFill>
              <a:latin typeface="Karla"/>
              <a:ea typeface="Karla"/>
              <a:cs typeface="Karla"/>
              <a:sym typeface="Karla"/>
            </a:endParaRPr>
          </a:p>
        </p:txBody>
      </p:sp>
      <p:sp>
        <p:nvSpPr>
          <p:cNvPr id="151" name="Google Shape;151;p21"/>
          <p:cNvSpPr txBox="1"/>
          <p:nvPr/>
        </p:nvSpPr>
        <p:spPr>
          <a:xfrm>
            <a:off x="4686300" y="2971800"/>
            <a:ext cx="1965900" cy="12699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GB" sz="2000" b="1" dirty="0">
                <a:solidFill>
                  <a:srgbClr val="0D1720"/>
                </a:solidFill>
                <a:latin typeface="Karla"/>
                <a:ea typeface="Karla"/>
                <a:cs typeface="Karla"/>
                <a:sym typeface="Karla"/>
              </a:rPr>
              <a:t>Choose the WH Word</a:t>
            </a:r>
            <a:endParaRPr sz="2000" b="1" dirty="0">
              <a:solidFill>
                <a:srgbClr val="0D1720"/>
              </a:solidFill>
              <a:latin typeface="Karla"/>
              <a:ea typeface="Karla"/>
              <a:cs typeface="Karla"/>
              <a:sym typeface="Karla"/>
            </a:endParaRPr>
          </a:p>
          <a:p>
            <a:pPr marL="0" lvl="0" indent="0" algn="ctr" rtl="0">
              <a:spcBef>
                <a:spcPts val="360"/>
              </a:spcBef>
              <a:spcAft>
                <a:spcPts val="360"/>
              </a:spcAft>
              <a:buNone/>
            </a:pPr>
            <a:r>
              <a:rPr lang="en-GB" sz="1800" dirty="0">
                <a:solidFill>
                  <a:srgbClr val="0D1720"/>
                </a:solidFill>
                <a:latin typeface="Karla"/>
                <a:ea typeface="Karla"/>
                <a:cs typeface="Karla"/>
                <a:sym typeface="Karla"/>
              </a:rPr>
              <a:t>Choose best question word: who, what, where, when, why, how.</a:t>
            </a:r>
            <a:endParaRPr sz="1800" dirty="0">
              <a:solidFill>
                <a:srgbClr val="0D1720"/>
              </a:solidFill>
              <a:latin typeface="Karla"/>
              <a:ea typeface="Karla"/>
              <a:cs typeface="Karla"/>
              <a:sym typeface="Karla"/>
            </a:endParaRPr>
          </a:p>
        </p:txBody>
      </p:sp>
      <p:sp>
        <p:nvSpPr>
          <p:cNvPr id="152" name="Google Shape;152;p21"/>
          <p:cNvSpPr txBox="1"/>
          <p:nvPr/>
        </p:nvSpPr>
        <p:spPr>
          <a:xfrm>
            <a:off x="7658100" y="914400"/>
            <a:ext cx="411600" cy="411600"/>
          </a:xfrm>
          <a:prstGeom prst="rect">
            <a:avLst/>
          </a:prstGeom>
          <a:noFill/>
          <a:ln>
            <a:noFill/>
          </a:ln>
        </p:spPr>
        <p:txBody>
          <a:bodyPr spcFirstLastPara="1" wrap="square" lIns="91425" tIns="91425" rIns="91425" bIns="91425" anchor="ctr" anchorCtr="0">
            <a:noAutofit/>
          </a:bodyPr>
          <a:lstStyle/>
          <a:p>
            <a:pPr marL="0" lvl="0" indent="0" algn="ctr" rtl="0">
              <a:spcBef>
                <a:spcPts val="360"/>
              </a:spcBef>
              <a:spcAft>
                <a:spcPts val="360"/>
              </a:spcAft>
              <a:buNone/>
            </a:pPr>
            <a:r>
              <a:rPr lang="en-GB" sz="2000" b="1">
                <a:solidFill>
                  <a:srgbClr val="040F0F"/>
                </a:solidFill>
                <a:latin typeface="Karla"/>
                <a:ea typeface="Karla"/>
                <a:cs typeface="Karla"/>
                <a:sym typeface="Karla"/>
              </a:rPr>
              <a:t>4</a:t>
            </a:r>
            <a:endParaRPr sz="2000" b="1">
              <a:solidFill>
                <a:srgbClr val="040F0F"/>
              </a:solidFill>
              <a:latin typeface="Karla"/>
              <a:ea typeface="Karla"/>
              <a:cs typeface="Karla"/>
              <a:sym typeface="Karla"/>
            </a:endParaRPr>
          </a:p>
        </p:txBody>
      </p:sp>
      <p:sp>
        <p:nvSpPr>
          <p:cNvPr id="153" name="Google Shape;153;p21"/>
          <p:cNvSpPr txBox="1"/>
          <p:nvPr/>
        </p:nvSpPr>
        <p:spPr>
          <a:xfrm>
            <a:off x="6880860" y="2971800"/>
            <a:ext cx="1965900" cy="12699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GB" sz="2000" b="1">
                <a:solidFill>
                  <a:srgbClr val="0D1720"/>
                </a:solidFill>
                <a:latin typeface="Karla"/>
                <a:ea typeface="Karla"/>
                <a:cs typeface="Karla"/>
                <a:sym typeface="Karla"/>
              </a:rPr>
              <a:t>Ask the Question</a:t>
            </a:r>
            <a:endParaRPr sz="2000" b="1">
              <a:solidFill>
                <a:srgbClr val="0D1720"/>
              </a:solidFill>
              <a:latin typeface="Karla"/>
              <a:ea typeface="Karla"/>
              <a:cs typeface="Karla"/>
              <a:sym typeface="Karla"/>
            </a:endParaRPr>
          </a:p>
          <a:p>
            <a:pPr marL="0" lvl="0" indent="0" algn="ctr" rtl="0">
              <a:spcBef>
                <a:spcPts val="360"/>
              </a:spcBef>
              <a:spcAft>
                <a:spcPts val="360"/>
              </a:spcAft>
              <a:buNone/>
            </a:pPr>
            <a:r>
              <a:rPr lang="en-GB" sz="2000">
                <a:solidFill>
                  <a:srgbClr val="0D1720"/>
                </a:solidFill>
                <a:latin typeface="Karla"/>
                <a:ea typeface="Karla"/>
                <a:cs typeface="Karla"/>
                <a:sym typeface="Karla"/>
              </a:rPr>
              <a:t>Turn detail into a WH question, ask aloud.</a:t>
            </a:r>
            <a:endParaRPr sz="2000">
              <a:solidFill>
                <a:srgbClr val="0D1720"/>
              </a:solidFill>
              <a:latin typeface="Karla"/>
              <a:ea typeface="Karla"/>
              <a:cs typeface="Karla"/>
              <a:sym typeface="Karl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58" name="Google Shape;158;p22"/>
          <p:cNvSpPr txBox="1"/>
          <p:nvPr/>
        </p:nvSpPr>
        <p:spPr>
          <a:xfrm>
            <a:off x="285750" y="17145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450"/>
              </a:spcBef>
              <a:spcAft>
                <a:spcPts val="450"/>
              </a:spcAft>
              <a:buNone/>
            </a:pPr>
            <a:r>
              <a:rPr lang="en-GB" sz="2900" b="1">
                <a:solidFill>
                  <a:srgbClr val="D0744C"/>
                </a:solidFill>
                <a:latin typeface="Fraunces"/>
                <a:ea typeface="Fraunces"/>
                <a:cs typeface="Fraunces"/>
                <a:sym typeface="Fraunces"/>
              </a:rPr>
              <a:t>Whats the right order? 🥚​</a:t>
            </a:r>
            <a:r>
              <a:rPr lang="en-GB" sz="2900">
                <a:solidFill>
                  <a:srgbClr val="0D1720"/>
                </a:solidFill>
                <a:latin typeface="Karla"/>
                <a:ea typeface="Karla"/>
                <a:cs typeface="Karla"/>
                <a:sym typeface="Karla"/>
              </a:rPr>
              <a:t>​</a:t>
            </a:r>
            <a:endParaRPr sz="2900">
              <a:solidFill>
                <a:srgbClr val="0D1720"/>
              </a:solidFill>
              <a:latin typeface="Karla"/>
              <a:ea typeface="Karla"/>
              <a:cs typeface="Karla"/>
              <a:sym typeface="Karla"/>
            </a:endParaRPr>
          </a:p>
        </p:txBody>
      </p:sp>
      <p:sp>
        <p:nvSpPr>
          <p:cNvPr id="159" name="Google Shape;159;p22"/>
          <p:cNvSpPr txBox="1"/>
          <p:nvPr/>
        </p:nvSpPr>
        <p:spPr>
          <a:xfrm>
            <a:off x="285750" y="85725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360"/>
              </a:spcAft>
              <a:buNone/>
            </a:pPr>
            <a:r>
              <a:rPr lang="en-GB" sz="2000">
                <a:solidFill>
                  <a:srgbClr val="0D1720"/>
                </a:solidFill>
                <a:latin typeface="Karla"/>
                <a:ea typeface="Karla"/>
                <a:cs typeface="Karla"/>
                <a:sym typeface="Karla"/>
              </a:rPr>
              <a:t>Put these words in the correct order to make a proper WH question, starting with the WH word and ending with a question mark.</a:t>
            </a:r>
            <a:endParaRPr sz="2000">
              <a:solidFill>
                <a:srgbClr val="0D1720"/>
              </a:solidFill>
              <a:latin typeface="Karla"/>
              <a:ea typeface="Karla"/>
              <a:cs typeface="Karla"/>
              <a:sym typeface="Karla"/>
            </a:endParaRPr>
          </a:p>
        </p:txBody>
      </p:sp>
      <p:sp>
        <p:nvSpPr>
          <p:cNvPr id="160" name="Google Shape;160;p22"/>
          <p:cNvSpPr txBox="1"/>
          <p:nvPr/>
        </p:nvSpPr>
        <p:spPr>
          <a:xfrm>
            <a:off x="1714500" y="1543050"/>
            <a:ext cx="5715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360"/>
              </a:spcBef>
              <a:spcAft>
                <a:spcPts val="360"/>
              </a:spcAft>
              <a:buNone/>
            </a:pPr>
            <a:r>
              <a:rPr lang="en-GB" sz="2000" b="1">
                <a:solidFill>
                  <a:srgbClr val="040F0F"/>
                </a:solidFill>
                <a:latin typeface="Karla"/>
                <a:ea typeface="Karla"/>
                <a:cs typeface="Karla"/>
                <a:sym typeface="Karla"/>
              </a:rPr>
              <a:t>you</a:t>
            </a:r>
            <a:endParaRPr sz="2000" b="1">
              <a:solidFill>
                <a:srgbClr val="040F0F"/>
              </a:solidFill>
              <a:latin typeface="Karla"/>
              <a:ea typeface="Karla"/>
              <a:cs typeface="Karla"/>
              <a:sym typeface="Karla"/>
            </a:endParaRPr>
          </a:p>
        </p:txBody>
      </p:sp>
      <p:sp>
        <p:nvSpPr>
          <p:cNvPr id="161" name="Google Shape;161;p22"/>
          <p:cNvSpPr txBox="1"/>
          <p:nvPr/>
        </p:nvSpPr>
        <p:spPr>
          <a:xfrm>
            <a:off x="1714500" y="2286000"/>
            <a:ext cx="5715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360"/>
              </a:spcBef>
              <a:spcAft>
                <a:spcPts val="360"/>
              </a:spcAft>
              <a:buNone/>
            </a:pPr>
            <a:r>
              <a:rPr lang="en-GB" sz="2000" b="1">
                <a:solidFill>
                  <a:srgbClr val="040F0F"/>
                </a:solidFill>
                <a:latin typeface="Karla"/>
                <a:ea typeface="Karla"/>
                <a:cs typeface="Karla"/>
                <a:sym typeface="Karla"/>
              </a:rPr>
              <a:t>did</a:t>
            </a:r>
            <a:endParaRPr sz="2000" b="1">
              <a:solidFill>
                <a:srgbClr val="040F0F"/>
              </a:solidFill>
              <a:latin typeface="Karla"/>
              <a:ea typeface="Karla"/>
              <a:cs typeface="Karla"/>
              <a:sym typeface="Karla"/>
            </a:endParaRPr>
          </a:p>
        </p:txBody>
      </p:sp>
      <p:sp>
        <p:nvSpPr>
          <p:cNvPr id="162" name="Google Shape;162;p22"/>
          <p:cNvSpPr txBox="1"/>
          <p:nvPr/>
        </p:nvSpPr>
        <p:spPr>
          <a:xfrm>
            <a:off x="1714500" y="3028950"/>
            <a:ext cx="5715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360"/>
              </a:spcBef>
              <a:spcAft>
                <a:spcPts val="360"/>
              </a:spcAft>
              <a:buNone/>
            </a:pPr>
            <a:r>
              <a:rPr lang="en-GB" sz="2000" b="1">
                <a:solidFill>
                  <a:srgbClr val="040F0F"/>
                </a:solidFill>
                <a:latin typeface="Karla"/>
                <a:ea typeface="Karla"/>
                <a:cs typeface="Karla"/>
                <a:sym typeface="Karla"/>
              </a:rPr>
              <a:t>go?</a:t>
            </a:r>
            <a:endParaRPr sz="2000" b="1">
              <a:solidFill>
                <a:srgbClr val="040F0F"/>
              </a:solidFill>
              <a:latin typeface="Karla"/>
              <a:ea typeface="Karla"/>
              <a:cs typeface="Karla"/>
              <a:sym typeface="Karla"/>
            </a:endParaRPr>
          </a:p>
        </p:txBody>
      </p:sp>
      <p:sp>
        <p:nvSpPr>
          <p:cNvPr id="163" name="Google Shape;163;p22"/>
          <p:cNvSpPr txBox="1"/>
          <p:nvPr/>
        </p:nvSpPr>
        <p:spPr>
          <a:xfrm>
            <a:off x="1714500" y="3771900"/>
            <a:ext cx="5715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360"/>
              </a:spcBef>
              <a:spcAft>
                <a:spcPts val="360"/>
              </a:spcAft>
              <a:buNone/>
            </a:pPr>
            <a:r>
              <a:rPr lang="en-GB" sz="2000" b="1">
                <a:solidFill>
                  <a:srgbClr val="040F0F"/>
                </a:solidFill>
                <a:latin typeface="Karla"/>
                <a:ea typeface="Karla"/>
                <a:cs typeface="Karla"/>
                <a:sym typeface="Karla"/>
              </a:rPr>
              <a:t>Where</a:t>
            </a:r>
            <a:endParaRPr sz="2000" b="1">
              <a:solidFill>
                <a:srgbClr val="040F0F"/>
              </a:solidFill>
              <a:latin typeface="Karla"/>
              <a:ea typeface="Karla"/>
              <a:cs typeface="Karla"/>
              <a:sym typeface="Karla"/>
            </a:endParaRPr>
          </a:p>
        </p:txBody>
      </p:sp>
      <p:sp>
        <p:nvSpPr>
          <p:cNvPr id="164" name="Google Shape;164;p22"/>
          <p:cNvSpPr txBox="1"/>
          <p:nvPr/>
        </p:nvSpPr>
        <p:spPr>
          <a:xfrm>
            <a:off x="6160770" y="308610"/>
            <a:ext cx="2743200" cy="457200"/>
          </a:xfrm>
          <a:prstGeom prst="rect">
            <a:avLst/>
          </a:prstGeom>
          <a:noFill/>
          <a:ln>
            <a:noFill/>
          </a:ln>
        </p:spPr>
        <p:txBody>
          <a:bodyPr spcFirstLastPara="1" wrap="square" lIns="91425" tIns="91425" rIns="91425" bIns="91425" anchor="t" anchorCtr="0">
            <a:noAutofit/>
          </a:bodyPr>
          <a:lstStyle/>
          <a:p>
            <a:pPr marL="0" lvl="0" indent="0" algn="r" rtl="0">
              <a:spcBef>
                <a:spcPts val="360"/>
              </a:spcBef>
              <a:spcAft>
                <a:spcPts val="360"/>
              </a:spcAft>
              <a:buNone/>
            </a:pPr>
            <a:r>
              <a:rPr lang="en-GB" sz="1600">
                <a:solidFill>
                  <a:srgbClr val="06384A"/>
                </a:solidFill>
                <a:latin typeface="Karla"/>
                <a:ea typeface="Karla"/>
                <a:cs typeface="Karla"/>
                <a:sym typeface="Karla"/>
              </a:rPr>
              <a:t>Answers on the next slide...</a:t>
            </a:r>
            <a:endParaRPr sz="1600">
              <a:solidFill>
                <a:srgbClr val="06384A"/>
              </a:solidFill>
              <a:latin typeface="Karla"/>
              <a:ea typeface="Karla"/>
              <a:cs typeface="Karla"/>
              <a:sym typeface="Karl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sp>
        <p:nvSpPr>
          <p:cNvPr id="169" name="Google Shape;169;p23"/>
          <p:cNvSpPr txBox="1"/>
          <p:nvPr/>
        </p:nvSpPr>
        <p:spPr>
          <a:xfrm>
            <a:off x="285750" y="17145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450"/>
              </a:spcBef>
              <a:spcAft>
                <a:spcPts val="450"/>
              </a:spcAft>
              <a:buNone/>
            </a:pPr>
            <a:r>
              <a:rPr lang="en-GB" sz="2900" b="1">
                <a:solidFill>
                  <a:srgbClr val="D0744C"/>
                </a:solidFill>
                <a:latin typeface="Fraunces"/>
                <a:ea typeface="Fraunces"/>
                <a:cs typeface="Fraunces"/>
                <a:sym typeface="Fraunces"/>
              </a:rPr>
              <a:t>Whats the right order? 🥚​</a:t>
            </a:r>
            <a:r>
              <a:rPr lang="en-GB" sz="2900">
                <a:solidFill>
                  <a:srgbClr val="0D1720"/>
                </a:solidFill>
                <a:latin typeface="Karla"/>
                <a:ea typeface="Karla"/>
                <a:cs typeface="Karla"/>
                <a:sym typeface="Karla"/>
              </a:rPr>
              <a:t>​</a:t>
            </a:r>
            <a:endParaRPr sz="2900">
              <a:solidFill>
                <a:srgbClr val="0D1720"/>
              </a:solidFill>
              <a:latin typeface="Karla"/>
              <a:ea typeface="Karla"/>
              <a:cs typeface="Karla"/>
              <a:sym typeface="Karla"/>
            </a:endParaRPr>
          </a:p>
        </p:txBody>
      </p:sp>
      <p:sp>
        <p:nvSpPr>
          <p:cNvPr id="170" name="Google Shape;170;p23"/>
          <p:cNvSpPr txBox="1"/>
          <p:nvPr/>
        </p:nvSpPr>
        <p:spPr>
          <a:xfrm>
            <a:off x="285750" y="85725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360"/>
              </a:spcAft>
              <a:buNone/>
            </a:pPr>
            <a:r>
              <a:rPr lang="en-GB" sz="2000">
                <a:solidFill>
                  <a:srgbClr val="0D1720"/>
                </a:solidFill>
                <a:latin typeface="Karla"/>
                <a:ea typeface="Karla"/>
                <a:cs typeface="Karla"/>
                <a:sym typeface="Karla"/>
              </a:rPr>
              <a:t>Put these words in the correct order to make a proper WH question, starting with the WH word and ending with a question mark.</a:t>
            </a:r>
            <a:endParaRPr sz="2000">
              <a:solidFill>
                <a:srgbClr val="0D1720"/>
              </a:solidFill>
              <a:latin typeface="Karla"/>
              <a:ea typeface="Karla"/>
              <a:cs typeface="Karla"/>
              <a:sym typeface="Karla"/>
            </a:endParaRPr>
          </a:p>
        </p:txBody>
      </p:sp>
      <p:sp>
        <p:nvSpPr>
          <p:cNvPr id="171" name="Google Shape;171;p23"/>
          <p:cNvSpPr txBox="1"/>
          <p:nvPr/>
        </p:nvSpPr>
        <p:spPr>
          <a:xfrm>
            <a:off x="1714500" y="1543050"/>
            <a:ext cx="5715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360"/>
              </a:spcBef>
              <a:spcAft>
                <a:spcPts val="360"/>
              </a:spcAft>
              <a:buNone/>
            </a:pPr>
            <a:r>
              <a:rPr lang="en-GB" sz="2000" b="1">
                <a:solidFill>
                  <a:srgbClr val="040F0F"/>
                </a:solidFill>
                <a:latin typeface="Karla"/>
                <a:ea typeface="Karla"/>
                <a:cs typeface="Karla"/>
                <a:sym typeface="Karla"/>
              </a:rPr>
              <a:t>Where</a:t>
            </a:r>
            <a:endParaRPr sz="2000" b="1">
              <a:solidFill>
                <a:srgbClr val="040F0F"/>
              </a:solidFill>
              <a:latin typeface="Karla"/>
              <a:ea typeface="Karla"/>
              <a:cs typeface="Karla"/>
              <a:sym typeface="Karla"/>
            </a:endParaRPr>
          </a:p>
        </p:txBody>
      </p:sp>
      <p:sp>
        <p:nvSpPr>
          <p:cNvPr id="172" name="Google Shape;172;p23"/>
          <p:cNvSpPr txBox="1"/>
          <p:nvPr/>
        </p:nvSpPr>
        <p:spPr>
          <a:xfrm>
            <a:off x="7635240" y="1657350"/>
            <a:ext cx="685800" cy="457200"/>
          </a:xfrm>
          <a:prstGeom prst="rect">
            <a:avLst/>
          </a:prstGeom>
          <a:noFill/>
          <a:ln>
            <a:noFill/>
          </a:ln>
        </p:spPr>
        <p:txBody>
          <a:bodyPr spcFirstLastPara="1" wrap="square" lIns="91425" tIns="91425" rIns="91425" bIns="91425" anchor="ctr" anchorCtr="0">
            <a:noAutofit/>
          </a:bodyPr>
          <a:lstStyle/>
          <a:p>
            <a:pPr marL="0" lvl="0" indent="0" algn="l" rtl="0">
              <a:spcBef>
                <a:spcPts val="450"/>
              </a:spcBef>
              <a:spcAft>
                <a:spcPts val="450"/>
              </a:spcAft>
              <a:buNone/>
            </a:pPr>
            <a:r>
              <a:rPr lang="en-GB" sz="2900" b="1">
                <a:solidFill>
                  <a:srgbClr val="0D1720"/>
                </a:solidFill>
                <a:latin typeface="Karla"/>
                <a:ea typeface="Karla"/>
                <a:cs typeface="Karla"/>
                <a:sym typeface="Karla"/>
              </a:rPr>
              <a:t>1.</a:t>
            </a:r>
            <a:endParaRPr sz="2900" b="1">
              <a:solidFill>
                <a:srgbClr val="0D1720"/>
              </a:solidFill>
              <a:latin typeface="Karla"/>
              <a:ea typeface="Karla"/>
              <a:cs typeface="Karla"/>
              <a:sym typeface="Karla"/>
            </a:endParaRPr>
          </a:p>
        </p:txBody>
      </p:sp>
      <p:sp>
        <p:nvSpPr>
          <p:cNvPr id="173" name="Google Shape;173;p23"/>
          <p:cNvSpPr txBox="1"/>
          <p:nvPr/>
        </p:nvSpPr>
        <p:spPr>
          <a:xfrm>
            <a:off x="1714500" y="2286000"/>
            <a:ext cx="5715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360"/>
              </a:spcBef>
              <a:spcAft>
                <a:spcPts val="360"/>
              </a:spcAft>
              <a:buNone/>
            </a:pPr>
            <a:r>
              <a:rPr lang="en-GB" sz="2000" b="1">
                <a:solidFill>
                  <a:srgbClr val="040F0F"/>
                </a:solidFill>
                <a:latin typeface="Karla"/>
                <a:ea typeface="Karla"/>
                <a:cs typeface="Karla"/>
                <a:sym typeface="Karla"/>
              </a:rPr>
              <a:t>did</a:t>
            </a:r>
            <a:endParaRPr sz="2000" b="1">
              <a:solidFill>
                <a:srgbClr val="040F0F"/>
              </a:solidFill>
              <a:latin typeface="Karla"/>
              <a:ea typeface="Karla"/>
              <a:cs typeface="Karla"/>
              <a:sym typeface="Karla"/>
            </a:endParaRPr>
          </a:p>
        </p:txBody>
      </p:sp>
      <p:sp>
        <p:nvSpPr>
          <p:cNvPr id="174" name="Google Shape;174;p23"/>
          <p:cNvSpPr txBox="1"/>
          <p:nvPr/>
        </p:nvSpPr>
        <p:spPr>
          <a:xfrm>
            <a:off x="7635240" y="2400300"/>
            <a:ext cx="685800" cy="457200"/>
          </a:xfrm>
          <a:prstGeom prst="rect">
            <a:avLst/>
          </a:prstGeom>
          <a:noFill/>
          <a:ln>
            <a:noFill/>
          </a:ln>
        </p:spPr>
        <p:txBody>
          <a:bodyPr spcFirstLastPara="1" wrap="square" lIns="91425" tIns="91425" rIns="91425" bIns="91425" anchor="ctr" anchorCtr="0">
            <a:noAutofit/>
          </a:bodyPr>
          <a:lstStyle/>
          <a:p>
            <a:pPr marL="0" lvl="0" indent="0" algn="l" rtl="0">
              <a:spcBef>
                <a:spcPts val="450"/>
              </a:spcBef>
              <a:spcAft>
                <a:spcPts val="450"/>
              </a:spcAft>
              <a:buNone/>
            </a:pPr>
            <a:r>
              <a:rPr lang="en-GB" sz="2900" b="1">
                <a:solidFill>
                  <a:srgbClr val="0D1720"/>
                </a:solidFill>
                <a:latin typeface="Karla"/>
                <a:ea typeface="Karla"/>
                <a:cs typeface="Karla"/>
                <a:sym typeface="Karla"/>
              </a:rPr>
              <a:t>2.</a:t>
            </a:r>
            <a:endParaRPr sz="2900" b="1">
              <a:solidFill>
                <a:srgbClr val="0D1720"/>
              </a:solidFill>
              <a:latin typeface="Karla"/>
              <a:ea typeface="Karla"/>
              <a:cs typeface="Karla"/>
              <a:sym typeface="Karla"/>
            </a:endParaRPr>
          </a:p>
        </p:txBody>
      </p:sp>
      <p:sp>
        <p:nvSpPr>
          <p:cNvPr id="175" name="Google Shape;175;p23"/>
          <p:cNvSpPr txBox="1"/>
          <p:nvPr/>
        </p:nvSpPr>
        <p:spPr>
          <a:xfrm>
            <a:off x="1714500" y="3028950"/>
            <a:ext cx="5715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360"/>
              </a:spcBef>
              <a:spcAft>
                <a:spcPts val="360"/>
              </a:spcAft>
              <a:buNone/>
            </a:pPr>
            <a:r>
              <a:rPr lang="en-GB" sz="2000" b="1">
                <a:solidFill>
                  <a:srgbClr val="040F0F"/>
                </a:solidFill>
                <a:latin typeface="Karla"/>
                <a:ea typeface="Karla"/>
                <a:cs typeface="Karla"/>
                <a:sym typeface="Karla"/>
              </a:rPr>
              <a:t>you</a:t>
            </a:r>
            <a:endParaRPr sz="2000" b="1">
              <a:solidFill>
                <a:srgbClr val="040F0F"/>
              </a:solidFill>
              <a:latin typeface="Karla"/>
              <a:ea typeface="Karla"/>
              <a:cs typeface="Karla"/>
              <a:sym typeface="Karla"/>
            </a:endParaRPr>
          </a:p>
        </p:txBody>
      </p:sp>
      <p:sp>
        <p:nvSpPr>
          <p:cNvPr id="176" name="Google Shape;176;p23"/>
          <p:cNvSpPr txBox="1"/>
          <p:nvPr/>
        </p:nvSpPr>
        <p:spPr>
          <a:xfrm>
            <a:off x="7635240" y="3143250"/>
            <a:ext cx="685800" cy="457200"/>
          </a:xfrm>
          <a:prstGeom prst="rect">
            <a:avLst/>
          </a:prstGeom>
          <a:noFill/>
          <a:ln>
            <a:noFill/>
          </a:ln>
        </p:spPr>
        <p:txBody>
          <a:bodyPr spcFirstLastPara="1" wrap="square" lIns="91425" tIns="91425" rIns="91425" bIns="91425" anchor="ctr" anchorCtr="0">
            <a:noAutofit/>
          </a:bodyPr>
          <a:lstStyle/>
          <a:p>
            <a:pPr marL="0" lvl="0" indent="0" algn="l" rtl="0">
              <a:spcBef>
                <a:spcPts val="450"/>
              </a:spcBef>
              <a:spcAft>
                <a:spcPts val="450"/>
              </a:spcAft>
              <a:buNone/>
            </a:pPr>
            <a:r>
              <a:rPr lang="en-GB" sz="2900" b="1">
                <a:solidFill>
                  <a:srgbClr val="0D1720"/>
                </a:solidFill>
                <a:latin typeface="Karla"/>
                <a:ea typeface="Karla"/>
                <a:cs typeface="Karla"/>
                <a:sym typeface="Karla"/>
              </a:rPr>
              <a:t>3.</a:t>
            </a:r>
            <a:endParaRPr sz="2900" b="1">
              <a:solidFill>
                <a:srgbClr val="0D1720"/>
              </a:solidFill>
              <a:latin typeface="Karla"/>
              <a:ea typeface="Karla"/>
              <a:cs typeface="Karla"/>
              <a:sym typeface="Karla"/>
            </a:endParaRPr>
          </a:p>
        </p:txBody>
      </p:sp>
      <p:sp>
        <p:nvSpPr>
          <p:cNvPr id="177" name="Google Shape;177;p23"/>
          <p:cNvSpPr txBox="1"/>
          <p:nvPr/>
        </p:nvSpPr>
        <p:spPr>
          <a:xfrm>
            <a:off x="1714500" y="3771900"/>
            <a:ext cx="5715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360"/>
              </a:spcBef>
              <a:spcAft>
                <a:spcPts val="360"/>
              </a:spcAft>
              <a:buNone/>
            </a:pPr>
            <a:r>
              <a:rPr lang="en-GB" sz="2000" b="1">
                <a:solidFill>
                  <a:srgbClr val="040F0F"/>
                </a:solidFill>
                <a:latin typeface="Karla"/>
                <a:ea typeface="Karla"/>
                <a:cs typeface="Karla"/>
                <a:sym typeface="Karla"/>
              </a:rPr>
              <a:t>go?</a:t>
            </a:r>
            <a:endParaRPr sz="2000" b="1">
              <a:solidFill>
                <a:srgbClr val="040F0F"/>
              </a:solidFill>
              <a:latin typeface="Karla"/>
              <a:ea typeface="Karla"/>
              <a:cs typeface="Karla"/>
              <a:sym typeface="Karla"/>
            </a:endParaRPr>
          </a:p>
        </p:txBody>
      </p:sp>
      <p:sp>
        <p:nvSpPr>
          <p:cNvPr id="178" name="Google Shape;178;p23"/>
          <p:cNvSpPr txBox="1"/>
          <p:nvPr/>
        </p:nvSpPr>
        <p:spPr>
          <a:xfrm>
            <a:off x="7635240" y="3886200"/>
            <a:ext cx="685800" cy="457200"/>
          </a:xfrm>
          <a:prstGeom prst="rect">
            <a:avLst/>
          </a:prstGeom>
          <a:noFill/>
          <a:ln>
            <a:noFill/>
          </a:ln>
        </p:spPr>
        <p:txBody>
          <a:bodyPr spcFirstLastPara="1" wrap="square" lIns="91425" tIns="91425" rIns="91425" bIns="91425" anchor="ctr" anchorCtr="0">
            <a:noAutofit/>
          </a:bodyPr>
          <a:lstStyle/>
          <a:p>
            <a:pPr marL="0" lvl="0" indent="0" algn="l" rtl="0">
              <a:spcBef>
                <a:spcPts val="450"/>
              </a:spcBef>
              <a:spcAft>
                <a:spcPts val="450"/>
              </a:spcAft>
              <a:buNone/>
            </a:pPr>
            <a:r>
              <a:rPr lang="en-GB" sz="2900" b="1">
                <a:solidFill>
                  <a:srgbClr val="0D1720"/>
                </a:solidFill>
                <a:latin typeface="Karla"/>
                <a:ea typeface="Karla"/>
                <a:cs typeface="Karla"/>
                <a:sym typeface="Karla"/>
              </a:rPr>
              <a:t>4.</a:t>
            </a:r>
            <a:endParaRPr sz="2900" b="1">
              <a:solidFill>
                <a:srgbClr val="0D1720"/>
              </a:solidFill>
              <a:latin typeface="Karla"/>
              <a:ea typeface="Karla"/>
              <a:cs typeface="Karla"/>
              <a:sym typeface="Karla"/>
            </a:endParaRPr>
          </a:p>
        </p:txBody>
      </p:sp>
      <p:sp>
        <p:nvSpPr>
          <p:cNvPr id="179" name="Google Shape;179;p23"/>
          <p:cNvSpPr txBox="1"/>
          <p:nvPr/>
        </p:nvSpPr>
        <p:spPr>
          <a:xfrm>
            <a:off x="8366760" y="342900"/>
            <a:ext cx="548700" cy="548700"/>
          </a:xfrm>
          <a:prstGeom prst="rect">
            <a:avLst/>
          </a:prstGeom>
          <a:noFill/>
          <a:ln>
            <a:noFill/>
          </a:ln>
        </p:spPr>
        <p:txBody>
          <a:bodyPr spcFirstLastPara="1" wrap="square" lIns="91425" tIns="91425" rIns="91425" bIns="91425" anchor="ctr" anchorCtr="0">
            <a:noAutofit/>
          </a:bodyPr>
          <a:lstStyle/>
          <a:p>
            <a:pPr marL="0" lvl="0" indent="0" algn="r" rtl="0">
              <a:spcBef>
                <a:spcPts val="450"/>
              </a:spcBef>
              <a:spcAft>
                <a:spcPts val="450"/>
              </a:spcAft>
              <a:buNone/>
            </a:pPr>
            <a:r>
              <a:rPr lang="en-GB" sz="3600">
                <a:solidFill>
                  <a:srgbClr val="0D1720"/>
                </a:solidFill>
                <a:latin typeface="Karla"/>
                <a:ea typeface="Karla"/>
                <a:cs typeface="Karla"/>
                <a:sym typeface="Karla"/>
              </a:rPr>
              <a:t>✅​</a:t>
            </a:r>
            <a:endParaRPr sz="3600">
              <a:solidFill>
                <a:srgbClr val="0D1720"/>
              </a:solidFill>
              <a:latin typeface="Karla"/>
              <a:ea typeface="Karla"/>
              <a:cs typeface="Karla"/>
              <a:sym typeface="Karl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pic>
        <p:nvPicPr>
          <p:cNvPr id="184" name="Google Shape;184;p24"/>
          <p:cNvPicPr preferRelativeResize="0"/>
          <p:nvPr/>
        </p:nvPicPr>
        <p:blipFill>
          <a:blip r:embed="rId4">
            <a:alphaModFix/>
          </a:blip>
          <a:stretch>
            <a:fillRect/>
          </a:stretch>
        </p:blipFill>
        <p:spPr>
          <a:xfrm>
            <a:off x="0" y="0"/>
            <a:ext cx="3486150" cy="5143500"/>
          </a:xfrm>
          <a:prstGeom prst="rect">
            <a:avLst/>
          </a:prstGeom>
          <a:noFill/>
          <a:ln>
            <a:noFill/>
          </a:ln>
        </p:spPr>
      </p:pic>
      <p:sp>
        <p:nvSpPr>
          <p:cNvPr id="185" name="Google Shape;185;p24"/>
          <p:cNvSpPr txBox="1"/>
          <p:nvPr/>
        </p:nvSpPr>
        <p:spPr>
          <a:xfrm>
            <a:off x="3714750" y="171450"/>
            <a:ext cx="5143500" cy="1269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GB" sz="3250" b="1">
                <a:solidFill>
                  <a:srgbClr val="D0744C"/>
                </a:solidFill>
                <a:latin typeface="Fraunces"/>
                <a:ea typeface="Fraunces"/>
                <a:cs typeface="Fraunces"/>
                <a:sym typeface="Fraunces"/>
              </a:rPr>
              <a:t>Real-Life Question Detectives</a:t>
            </a:r>
            <a:endParaRPr sz="3250" b="1">
              <a:solidFill>
                <a:srgbClr val="D0744C"/>
              </a:solidFill>
              <a:latin typeface="Fraunces"/>
              <a:ea typeface="Fraunces"/>
              <a:cs typeface="Fraunces"/>
              <a:sym typeface="Fraunces"/>
            </a:endParaRPr>
          </a:p>
          <a:p>
            <a:pPr marL="0" lvl="0" indent="0" algn="l" rtl="0">
              <a:spcBef>
                <a:spcPts val="360"/>
              </a:spcBef>
              <a:spcAft>
                <a:spcPts val="0"/>
              </a:spcAft>
              <a:buNone/>
            </a:pPr>
            <a:r>
              <a:rPr lang="en-GB" sz="2500" b="1">
                <a:solidFill>
                  <a:srgbClr val="0D1720"/>
                </a:solidFill>
                <a:latin typeface="Karla"/>
                <a:ea typeface="Karla"/>
                <a:cs typeface="Karla"/>
                <a:sym typeface="Karla"/>
              </a:rPr>
              <a:t>Be a Question Detective!</a:t>
            </a:r>
            <a:endParaRPr sz="2500" b="1">
              <a:solidFill>
                <a:srgbClr val="0D1720"/>
              </a:solidFill>
              <a:latin typeface="Karla"/>
              <a:ea typeface="Karla"/>
              <a:cs typeface="Karla"/>
              <a:sym typeface="Karla"/>
            </a:endParaRPr>
          </a:p>
          <a:p>
            <a:pPr marL="0" lvl="0" indent="0" algn="l" rtl="0">
              <a:spcBef>
                <a:spcPts val="360"/>
              </a:spcBef>
              <a:spcAft>
                <a:spcPts val="0"/>
              </a:spcAft>
              <a:buNone/>
            </a:pPr>
            <a:r>
              <a:rPr lang="en-GB" sz="2000">
                <a:solidFill>
                  <a:srgbClr val="0D1720"/>
                </a:solidFill>
                <a:latin typeface="Karla"/>
                <a:ea typeface="Karla"/>
                <a:cs typeface="Karla"/>
                <a:sym typeface="Karla"/>
              </a:rPr>
              <a:t>Use WH questions daily to learn more:</a:t>
            </a:r>
            <a:endParaRPr sz="2000">
              <a:solidFill>
                <a:srgbClr val="0D1720"/>
              </a:solidFill>
              <a:latin typeface="Karla"/>
              <a:ea typeface="Karla"/>
              <a:cs typeface="Karla"/>
              <a:sym typeface="Karla"/>
            </a:endParaRPr>
          </a:p>
          <a:p>
            <a:pPr marL="457200" lvl="0" indent="-355600" algn="l" rtl="0">
              <a:spcBef>
                <a:spcPts val="360"/>
              </a:spcBef>
              <a:spcAft>
                <a:spcPts val="0"/>
              </a:spcAft>
              <a:buClr>
                <a:srgbClr val="0D1720"/>
              </a:buClr>
              <a:buSzPts val="2000"/>
              <a:buFont typeface="Karla"/>
              <a:buChar char="●"/>
            </a:pPr>
            <a:r>
              <a:rPr lang="en-GB" sz="2000">
                <a:solidFill>
                  <a:srgbClr val="0D1720"/>
                </a:solidFill>
                <a:latin typeface="Karla"/>
                <a:ea typeface="Karla"/>
                <a:cs typeface="Karla"/>
                <a:sym typeface="Karla"/>
              </a:rPr>
              <a:t>'What’s for lunch?' for info.</a:t>
            </a:r>
            <a:endParaRPr sz="2000">
              <a:solidFill>
                <a:srgbClr val="0D1720"/>
              </a:solidFill>
              <a:latin typeface="Karla"/>
              <a:ea typeface="Karla"/>
              <a:cs typeface="Karla"/>
              <a:sym typeface="Karla"/>
            </a:endParaRPr>
          </a:p>
          <a:p>
            <a:pPr marL="457200" lvl="0" indent="-355600" algn="l" rtl="0">
              <a:spcBef>
                <a:spcPts val="0"/>
              </a:spcBef>
              <a:spcAft>
                <a:spcPts val="0"/>
              </a:spcAft>
              <a:buClr>
                <a:srgbClr val="0D1720"/>
              </a:buClr>
              <a:buSzPts val="2000"/>
              <a:buFont typeface="Karla"/>
              <a:buChar char="●"/>
            </a:pPr>
            <a:r>
              <a:rPr lang="en-GB" sz="2000">
                <a:solidFill>
                  <a:srgbClr val="0D1720"/>
                </a:solidFill>
                <a:latin typeface="Karla"/>
                <a:ea typeface="Karla"/>
                <a:cs typeface="Karla"/>
                <a:sym typeface="Karla"/>
              </a:rPr>
              <a:t>'Why is it raining?' to understand.</a:t>
            </a:r>
            <a:endParaRPr sz="2000">
              <a:solidFill>
                <a:srgbClr val="0D1720"/>
              </a:solidFill>
              <a:latin typeface="Karla"/>
              <a:ea typeface="Karla"/>
              <a:cs typeface="Karla"/>
              <a:sym typeface="Karla"/>
            </a:endParaRPr>
          </a:p>
          <a:p>
            <a:pPr marL="457200" lvl="0" indent="-355600" algn="l" rtl="0">
              <a:spcBef>
                <a:spcPts val="0"/>
              </a:spcBef>
              <a:spcAft>
                <a:spcPts val="0"/>
              </a:spcAft>
              <a:buClr>
                <a:srgbClr val="0D1720"/>
              </a:buClr>
              <a:buSzPts val="2000"/>
              <a:buFont typeface="Karla"/>
              <a:buChar char="●"/>
            </a:pPr>
            <a:r>
              <a:rPr lang="en-GB" sz="2000">
                <a:solidFill>
                  <a:srgbClr val="0D1720"/>
                </a:solidFill>
                <a:latin typeface="Karla"/>
                <a:ea typeface="Karla"/>
                <a:cs typeface="Karla"/>
                <a:sym typeface="Karla"/>
              </a:rPr>
              <a:t>'How do plants grow?' to explore science.</a:t>
            </a:r>
            <a:endParaRPr sz="2000">
              <a:solidFill>
                <a:srgbClr val="0D1720"/>
              </a:solidFill>
              <a:latin typeface="Karla"/>
              <a:ea typeface="Karla"/>
              <a:cs typeface="Karla"/>
              <a:sym typeface="Karla"/>
            </a:endParaRPr>
          </a:p>
          <a:p>
            <a:pPr marL="0" lvl="0" indent="0" algn="l" rtl="0">
              <a:spcBef>
                <a:spcPts val="360"/>
              </a:spcBef>
              <a:spcAft>
                <a:spcPts val="360"/>
              </a:spcAft>
              <a:buNone/>
            </a:pPr>
            <a:r>
              <a:rPr lang="en-GB" sz="2000">
                <a:solidFill>
                  <a:srgbClr val="0D1720"/>
                </a:solidFill>
                <a:latin typeface="Karla"/>
                <a:ea typeface="Karla"/>
                <a:cs typeface="Karla"/>
                <a:sym typeface="Karla"/>
              </a:rPr>
              <a:t>The more you ask, the more you learn!</a:t>
            </a:r>
            <a:endParaRPr sz="2000">
              <a:solidFill>
                <a:srgbClr val="0D1720"/>
              </a:solidFill>
              <a:latin typeface="Karla"/>
              <a:ea typeface="Karla"/>
              <a:cs typeface="Karla"/>
              <a:sym typeface="Karl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9"/>
        <p:cNvGrpSpPr/>
        <p:nvPr/>
      </p:nvGrpSpPr>
      <p:grpSpPr>
        <a:xfrm>
          <a:off x="0" y="0"/>
          <a:ext cx="0" cy="0"/>
          <a:chOff x="0" y="0"/>
          <a:chExt cx="0" cy="0"/>
        </a:xfrm>
      </p:grpSpPr>
      <p:pic>
        <p:nvPicPr>
          <p:cNvPr id="190" name="Google Shape;190;p25"/>
          <p:cNvPicPr preferRelativeResize="0"/>
          <p:nvPr/>
        </p:nvPicPr>
        <p:blipFill>
          <a:blip r:embed="rId4">
            <a:alphaModFix/>
          </a:blip>
          <a:stretch>
            <a:fillRect/>
          </a:stretch>
        </p:blipFill>
        <p:spPr>
          <a:xfrm>
            <a:off x="5029200" y="800100"/>
            <a:ext cx="3829050" cy="3714750"/>
          </a:xfrm>
          <a:prstGeom prst="rect">
            <a:avLst/>
          </a:prstGeom>
          <a:noFill/>
          <a:ln>
            <a:noFill/>
          </a:ln>
        </p:spPr>
      </p:pic>
      <p:sp>
        <p:nvSpPr>
          <p:cNvPr id="191" name="Google Shape;191;p25"/>
          <p:cNvSpPr txBox="1"/>
          <p:nvPr/>
        </p:nvSpPr>
        <p:spPr>
          <a:xfrm>
            <a:off x="285750" y="17145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450"/>
              </a:spcBef>
              <a:spcAft>
                <a:spcPts val="450"/>
              </a:spcAft>
              <a:buNone/>
            </a:pPr>
            <a:r>
              <a:rPr lang="en-GB" sz="2900" b="1">
                <a:solidFill>
                  <a:srgbClr val="D0744C"/>
                </a:solidFill>
                <a:latin typeface="Fraunces"/>
                <a:ea typeface="Fraunces"/>
                <a:cs typeface="Fraunces"/>
                <a:sym typeface="Fraunces"/>
              </a:rPr>
              <a:t>Let’s Review!</a:t>
            </a:r>
            <a:endParaRPr sz="2900" b="1">
              <a:solidFill>
                <a:srgbClr val="D0744C"/>
              </a:solidFill>
              <a:latin typeface="Fraunces"/>
              <a:ea typeface="Fraunces"/>
              <a:cs typeface="Fraunces"/>
              <a:sym typeface="Fraunces"/>
            </a:endParaRPr>
          </a:p>
        </p:txBody>
      </p:sp>
      <p:sp>
        <p:nvSpPr>
          <p:cNvPr id="192" name="Google Shape;192;p25"/>
          <p:cNvSpPr txBox="1"/>
          <p:nvPr/>
        </p:nvSpPr>
        <p:spPr>
          <a:xfrm>
            <a:off x="285750" y="800100"/>
            <a:ext cx="4572000" cy="1269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GB" sz="2500" b="1">
                <a:solidFill>
                  <a:srgbClr val="0D1720"/>
                </a:solidFill>
                <a:latin typeface="Karla"/>
                <a:ea typeface="Karla"/>
                <a:cs typeface="Karla"/>
                <a:sym typeface="Karla"/>
              </a:rPr>
              <a:t>Remember:</a:t>
            </a:r>
            <a:endParaRPr sz="2500" b="1">
              <a:solidFill>
                <a:srgbClr val="0D1720"/>
              </a:solidFill>
              <a:latin typeface="Karla"/>
              <a:ea typeface="Karla"/>
              <a:cs typeface="Karla"/>
              <a:sym typeface="Karla"/>
            </a:endParaRPr>
          </a:p>
          <a:p>
            <a:pPr marL="457200" lvl="0" indent="-355600" algn="l" rtl="0">
              <a:spcBef>
                <a:spcPts val="360"/>
              </a:spcBef>
              <a:spcAft>
                <a:spcPts val="0"/>
              </a:spcAft>
              <a:buClr>
                <a:srgbClr val="0D1720"/>
              </a:buClr>
              <a:buSzPts val="2000"/>
              <a:buFont typeface="Karla"/>
              <a:buChar char="●"/>
            </a:pPr>
            <a:r>
              <a:rPr lang="en-GB" sz="2000" b="1">
                <a:solidFill>
                  <a:srgbClr val="0D1720"/>
                </a:solidFill>
                <a:latin typeface="Karla"/>
                <a:ea typeface="Karla"/>
                <a:cs typeface="Karla"/>
                <a:sym typeface="Karla"/>
              </a:rPr>
              <a:t>Who</a:t>
            </a:r>
            <a:r>
              <a:rPr lang="en-GB" sz="2000">
                <a:solidFill>
                  <a:srgbClr val="0D1720"/>
                </a:solidFill>
                <a:latin typeface="Karla"/>
                <a:ea typeface="Karla"/>
                <a:cs typeface="Karla"/>
                <a:sym typeface="Karla"/>
              </a:rPr>
              <a:t> asks about people.</a:t>
            </a:r>
            <a:endParaRPr sz="2000">
              <a:solidFill>
                <a:srgbClr val="0D1720"/>
              </a:solidFill>
              <a:latin typeface="Karla"/>
              <a:ea typeface="Karla"/>
              <a:cs typeface="Karla"/>
              <a:sym typeface="Karla"/>
            </a:endParaRPr>
          </a:p>
          <a:p>
            <a:pPr marL="457200" lvl="0" indent="-355600" algn="l" rtl="0">
              <a:spcBef>
                <a:spcPts val="0"/>
              </a:spcBef>
              <a:spcAft>
                <a:spcPts val="0"/>
              </a:spcAft>
              <a:buClr>
                <a:srgbClr val="0D1720"/>
              </a:buClr>
              <a:buSzPts val="2000"/>
              <a:buFont typeface="Karla"/>
              <a:buChar char="●"/>
            </a:pPr>
            <a:r>
              <a:rPr lang="en-GB" sz="2000" b="1">
                <a:solidFill>
                  <a:srgbClr val="0D1720"/>
                </a:solidFill>
                <a:latin typeface="Karla"/>
                <a:ea typeface="Karla"/>
                <a:cs typeface="Karla"/>
                <a:sym typeface="Karla"/>
              </a:rPr>
              <a:t>What</a:t>
            </a:r>
            <a:r>
              <a:rPr lang="en-GB" sz="2000">
                <a:solidFill>
                  <a:srgbClr val="0D1720"/>
                </a:solidFill>
                <a:latin typeface="Karla"/>
                <a:ea typeface="Karla"/>
                <a:cs typeface="Karla"/>
                <a:sym typeface="Karla"/>
              </a:rPr>
              <a:t> asks about things or actions.</a:t>
            </a:r>
            <a:endParaRPr sz="2000">
              <a:solidFill>
                <a:srgbClr val="0D1720"/>
              </a:solidFill>
              <a:latin typeface="Karla"/>
              <a:ea typeface="Karla"/>
              <a:cs typeface="Karla"/>
              <a:sym typeface="Karla"/>
            </a:endParaRPr>
          </a:p>
          <a:p>
            <a:pPr marL="457200" lvl="0" indent="-355600" algn="l" rtl="0">
              <a:spcBef>
                <a:spcPts val="0"/>
              </a:spcBef>
              <a:spcAft>
                <a:spcPts val="0"/>
              </a:spcAft>
              <a:buClr>
                <a:srgbClr val="0D1720"/>
              </a:buClr>
              <a:buSzPts val="2000"/>
              <a:buFont typeface="Karla"/>
              <a:buChar char="●"/>
            </a:pPr>
            <a:r>
              <a:rPr lang="en-GB" sz="2000" b="1">
                <a:solidFill>
                  <a:srgbClr val="0D1720"/>
                </a:solidFill>
                <a:latin typeface="Karla"/>
                <a:ea typeface="Karla"/>
                <a:cs typeface="Karla"/>
                <a:sym typeface="Karla"/>
              </a:rPr>
              <a:t>Where</a:t>
            </a:r>
            <a:r>
              <a:rPr lang="en-GB" sz="2000">
                <a:solidFill>
                  <a:srgbClr val="0D1720"/>
                </a:solidFill>
                <a:latin typeface="Karla"/>
                <a:ea typeface="Karla"/>
                <a:cs typeface="Karla"/>
                <a:sym typeface="Karla"/>
              </a:rPr>
              <a:t> asks about places.</a:t>
            </a:r>
            <a:endParaRPr sz="2000">
              <a:solidFill>
                <a:srgbClr val="0D1720"/>
              </a:solidFill>
              <a:latin typeface="Karla"/>
              <a:ea typeface="Karla"/>
              <a:cs typeface="Karla"/>
              <a:sym typeface="Karla"/>
            </a:endParaRPr>
          </a:p>
          <a:p>
            <a:pPr marL="457200" lvl="0" indent="-355600" algn="l" rtl="0">
              <a:spcBef>
                <a:spcPts val="0"/>
              </a:spcBef>
              <a:spcAft>
                <a:spcPts val="0"/>
              </a:spcAft>
              <a:buClr>
                <a:srgbClr val="0D1720"/>
              </a:buClr>
              <a:buSzPts val="2000"/>
              <a:buFont typeface="Karla"/>
              <a:buChar char="●"/>
            </a:pPr>
            <a:r>
              <a:rPr lang="en-GB" sz="2000" b="1">
                <a:solidFill>
                  <a:srgbClr val="0D1720"/>
                </a:solidFill>
                <a:latin typeface="Karla"/>
                <a:ea typeface="Karla"/>
                <a:cs typeface="Karla"/>
                <a:sym typeface="Karla"/>
              </a:rPr>
              <a:t>When</a:t>
            </a:r>
            <a:r>
              <a:rPr lang="en-GB" sz="2000">
                <a:solidFill>
                  <a:srgbClr val="0D1720"/>
                </a:solidFill>
                <a:latin typeface="Karla"/>
                <a:ea typeface="Karla"/>
                <a:cs typeface="Karla"/>
                <a:sym typeface="Karla"/>
              </a:rPr>
              <a:t> asks about time.</a:t>
            </a:r>
            <a:endParaRPr sz="2000">
              <a:solidFill>
                <a:srgbClr val="0D1720"/>
              </a:solidFill>
              <a:latin typeface="Karla"/>
              <a:ea typeface="Karla"/>
              <a:cs typeface="Karla"/>
              <a:sym typeface="Karla"/>
            </a:endParaRPr>
          </a:p>
          <a:p>
            <a:pPr marL="457200" lvl="0" indent="-355600" algn="l" rtl="0">
              <a:spcBef>
                <a:spcPts val="0"/>
              </a:spcBef>
              <a:spcAft>
                <a:spcPts val="0"/>
              </a:spcAft>
              <a:buClr>
                <a:srgbClr val="0D1720"/>
              </a:buClr>
              <a:buSzPts val="2000"/>
              <a:buFont typeface="Karla"/>
              <a:buChar char="●"/>
            </a:pPr>
            <a:r>
              <a:rPr lang="en-GB" sz="2000" b="1">
                <a:solidFill>
                  <a:srgbClr val="0D1720"/>
                </a:solidFill>
                <a:latin typeface="Karla"/>
                <a:ea typeface="Karla"/>
                <a:cs typeface="Karla"/>
                <a:sym typeface="Karla"/>
              </a:rPr>
              <a:t>Why</a:t>
            </a:r>
            <a:r>
              <a:rPr lang="en-GB" sz="2000">
                <a:solidFill>
                  <a:srgbClr val="0D1720"/>
                </a:solidFill>
                <a:latin typeface="Karla"/>
                <a:ea typeface="Karla"/>
                <a:cs typeface="Karla"/>
                <a:sym typeface="Karla"/>
              </a:rPr>
              <a:t> asks for reasons.</a:t>
            </a:r>
            <a:endParaRPr sz="2000">
              <a:solidFill>
                <a:srgbClr val="0D1720"/>
              </a:solidFill>
              <a:latin typeface="Karla"/>
              <a:ea typeface="Karla"/>
              <a:cs typeface="Karla"/>
              <a:sym typeface="Karla"/>
            </a:endParaRPr>
          </a:p>
          <a:p>
            <a:pPr marL="457200" lvl="0" indent="-355600" algn="l" rtl="0">
              <a:spcBef>
                <a:spcPts val="0"/>
              </a:spcBef>
              <a:spcAft>
                <a:spcPts val="0"/>
              </a:spcAft>
              <a:buClr>
                <a:srgbClr val="0D1720"/>
              </a:buClr>
              <a:buSzPts val="2000"/>
              <a:buFont typeface="Karla"/>
              <a:buChar char="●"/>
            </a:pPr>
            <a:r>
              <a:rPr lang="en-GB" sz="2000" b="1">
                <a:solidFill>
                  <a:srgbClr val="0D1720"/>
                </a:solidFill>
                <a:latin typeface="Karla"/>
                <a:ea typeface="Karla"/>
                <a:cs typeface="Karla"/>
                <a:sym typeface="Karla"/>
              </a:rPr>
              <a:t>How</a:t>
            </a:r>
            <a:r>
              <a:rPr lang="en-GB" sz="2000">
                <a:solidFill>
                  <a:srgbClr val="0D1720"/>
                </a:solidFill>
                <a:latin typeface="Karla"/>
                <a:ea typeface="Karla"/>
                <a:cs typeface="Karla"/>
                <a:sym typeface="Karla"/>
              </a:rPr>
              <a:t> asks about the way something happens.</a:t>
            </a:r>
            <a:endParaRPr sz="2000">
              <a:solidFill>
                <a:srgbClr val="0D1720"/>
              </a:solidFill>
              <a:latin typeface="Karla"/>
              <a:ea typeface="Karla"/>
              <a:cs typeface="Karla"/>
              <a:sym typeface="Karla"/>
            </a:endParaRPr>
          </a:p>
          <a:p>
            <a:pPr marL="0" lvl="0" indent="0" algn="l" rtl="0">
              <a:spcBef>
                <a:spcPts val="360"/>
              </a:spcBef>
              <a:spcAft>
                <a:spcPts val="360"/>
              </a:spcAft>
              <a:buNone/>
            </a:pPr>
            <a:r>
              <a:rPr lang="en-GB" sz="2000">
                <a:solidFill>
                  <a:srgbClr val="0D1720"/>
                </a:solidFill>
                <a:latin typeface="Karla"/>
                <a:ea typeface="Karla"/>
                <a:cs typeface="Karla"/>
                <a:sym typeface="Karla"/>
              </a:rPr>
              <a:t>Use WH questions to explore, learn, and understand the world around you!</a:t>
            </a:r>
            <a:endParaRPr sz="2000">
              <a:solidFill>
                <a:srgbClr val="0D1720"/>
              </a:solidFill>
              <a:latin typeface="Karla"/>
              <a:ea typeface="Karla"/>
              <a:cs typeface="Karla"/>
              <a:sym typeface="Karl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260" y="742950"/>
            <a:ext cx="3657600" cy="3657600"/>
          </a:xfrm>
          <a:prstGeom prst="rect">
            <a:avLst/>
          </a:prstGeom>
          <a:noFill/>
          <a:ln>
            <a:noFill/>
          </a:ln>
        </p:spPr>
      </p:pic>
      <p:sp>
        <p:nvSpPr>
          <p:cNvPr id="55" name="Google Shape;55;p13"/>
          <p:cNvSpPr txBox="1"/>
          <p:nvPr/>
        </p:nvSpPr>
        <p:spPr>
          <a:xfrm>
            <a:off x="4914900" y="1371600"/>
            <a:ext cx="3829200" cy="1269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GB" sz="3250" b="1">
                <a:solidFill>
                  <a:srgbClr val="D0744C"/>
                </a:solidFill>
                <a:latin typeface="Fraunces"/>
                <a:ea typeface="Fraunces"/>
                <a:cs typeface="Fraunces"/>
                <a:sym typeface="Fraunces"/>
              </a:rPr>
              <a:t>WH Questions</a:t>
            </a:r>
            <a:endParaRPr sz="3250" b="1">
              <a:solidFill>
                <a:srgbClr val="D0744C"/>
              </a:solidFill>
              <a:latin typeface="Fraunces"/>
              <a:ea typeface="Fraunces"/>
              <a:cs typeface="Fraunces"/>
              <a:sym typeface="Fraunces"/>
            </a:endParaRPr>
          </a:p>
          <a:p>
            <a:pPr marL="0" lvl="0" indent="0" algn="l" rtl="0">
              <a:spcBef>
                <a:spcPts val="360"/>
              </a:spcBef>
              <a:spcAft>
                <a:spcPts val="360"/>
              </a:spcAft>
              <a:buNone/>
            </a:pPr>
            <a:r>
              <a:rPr lang="en-GB" sz="2000">
                <a:solidFill>
                  <a:srgbClr val="0D1720"/>
                </a:solidFill>
                <a:latin typeface="Karla"/>
                <a:ea typeface="Karla"/>
                <a:cs typeface="Karla"/>
                <a:sym typeface="Karla"/>
              </a:rPr>
              <a:t>Learning to Ask the Right Questions</a:t>
            </a:r>
            <a:endParaRPr sz="2000">
              <a:solidFill>
                <a:srgbClr val="0D1720"/>
              </a:solidFill>
              <a:latin typeface="Karla"/>
              <a:ea typeface="Karla"/>
              <a:cs typeface="Karla"/>
              <a:sym typeface="Karl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p:nvPr/>
        </p:nvSpPr>
        <p:spPr>
          <a:xfrm>
            <a:off x="285750" y="17145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450"/>
              </a:spcBef>
              <a:spcAft>
                <a:spcPts val="450"/>
              </a:spcAft>
              <a:buNone/>
            </a:pPr>
            <a:r>
              <a:rPr lang="en-GB" sz="2900" b="1">
                <a:solidFill>
                  <a:srgbClr val="D0744C"/>
                </a:solidFill>
                <a:latin typeface="Fraunces"/>
                <a:ea typeface="Fraunces"/>
                <a:cs typeface="Fraunces"/>
                <a:sym typeface="Fraunces"/>
              </a:rPr>
              <a:t>Spot the WH Questions</a:t>
            </a:r>
            <a:endParaRPr sz="2900" b="1">
              <a:solidFill>
                <a:srgbClr val="D0744C"/>
              </a:solidFill>
              <a:latin typeface="Fraunces"/>
              <a:ea typeface="Fraunces"/>
              <a:cs typeface="Fraunces"/>
              <a:sym typeface="Fraunces"/>
            </a:endParaRPr>
          </a:p>
        </p:txBody>
      </p:sp>
      <p:sp>
        <p:nvSpPr>
          <p:cNvPr id="61" name="Google Shape;61;p14"/>
          <p:cNvSpPr txBox="1"/>
          <p:nvPr/>
        </p:nvSpPr>
        <p:spPr>
          <a:xfrm>
            <a:off x="285750" y="85725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360"/>
              </a:spcAft>
              <a:buNone/>
            </a:pPr>
            <a:r>
              <a:rPr lang="en-GB" sz="2000">
                <a:solidFill>
                  <a:srgbClr val="0D1720"/>
                </a:solidFill>
                <a:latin typeface="Karla"/>
                <a:ea typeface="Karla"/>
                <a:cs typeface="Karla"/>
                <a:sym typeface="Karla"/>
              </a:rPr>
              <a:t>Which of these are real WH questions that ask for information? Pick two.</a:t>
            </a:r>
            <a:endParaRPr sz="2000">
              <a:solidFill>
                <a:srgbClr val="0D1720"/>
              </a:solidFill>
              <a:latin typeface="Karla"/>
              <a:ea typeface="Karla"/>
              <a:cs typeface="Karla"/>
              <a:sym typeface="Karla"/>
            </a:endParaRPr>
          </a:p>
        </p:txBody>
      </p:sp>
      <p:sp>
        <p:nvSpPr>
          <p:cNvPr id="62" name="Google Shape;62;p14"/>
          <p:cNvSpPr txBox="1"/>
          <p:nvPr/>
        </p:nvSpPr>
        <p:spPr>
          <a:xfrm>
            <a:off x="285750" y="1543050"/>
            <a:ext cx="525900" cy="685800"/>
          </a:xfrm>
          <a:prstGeom prst="rect">
            <a:avLst/>
          </a:prstGeom>
          <a:noFill/>
          <a:ln>
            <a:noFill/>
          </a:ln>
        </p:spPr>
        <p:txBody>
          <a:bodyPr spcFirstLastPara="1" wrap="square" lIns="91425" tIns="91425" rIns="91425" bIns="91425" anchor="ctr" anchorCtr="0">
            <a:noAutofit/>
          </a:bodyPr>
          <a:lstStyle/>
          <a:p>
            <a:pPr marL="0" lvl="0" indent="0" algn="l" rtl="0">
              <a:spcBef>
                <a:spcPts val="450"/>
              </a:spcBef>
              <a:spcAft>
                <a:spcPts val="450"/>
              </a:spcAft>
              <a:buNone/>
            </a:pPr>
            <a:r>
              <a:rPr lang="en-GB" sz="2500" b="1">
                <a:solidFill>
                  <a:srgbClr val="0D1720"/>
                </a:solidFill>
                <a:latin typeface="Karla"/>
                <a:ea typeface="Karla"/>
                <a:cs typeface="Karla"/>
                <a:sym typeface="Karla"/>
              </a:rPr>
              <a:t>1.</a:t>
            </a:r>
            <a:endParaRPr sz="2500" b="1">
              <a:solidFill>
                <a:srgbClr val="0D1720"/>
              </a:solidFill>
              <a:latin typeface="Karla"/>
              <a:ea typeface="Karla"/>
              <a:cs typeface="Karla"/>
              <a:sym typeface="Karla"/>
            </a:endParaRPr>
          </a:p>
        </p:txBody>
      </p:sp>
      <p:sp>
        <p:nvSpPr>
          <p:cNvPr id="63" name="Google Shape;63;p14"/>
          <p:cNvSpPr txBox="1"/>
          <p:nvPr/>
        </p:nvSpPr>
        <p:spPr>
          <a:xfrm>
            <a:off x="857250" y="1543050"/>
            <a:ext cx="8001000" cy="685800"/>
          </a:xfrm>
          <a:prstGeom prst="rect">
            <a:avLst/>
          </a:prstGeom>
          <a:solidFill>
            <a:srgbClr val="F4F9FC"/>
          </a:solidFill>
          <a:ln w="457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360"/>
              </a:spcBef>
              <a:spcAft>
                <a:spcPts val="360"/>
              </a:spcAft>
              <a:buNone/>
            </a:pPr>
            <a:r>
              <a:rPr lang="en-GB" sz="2000">
                <a:solidFill>
                  <a:srgbClr val="040F0F"/>
                </a:solidFill>
                <a:latin typeface="Karla"/>
                <a:ea typeface="Karla"/>
                <a:cs typeface="Karla"/>
                <a:sym typeface="Karla"/>
              </a:rPr>
              <a:t>Why did the dog bark loudly?</a:t>
            </a:r>
            <a:endParaRPr sz="2000">
              <a:solidFill>
                <a:srgbClr val="040F0F"/>
              </a:solidFill>
              <a:latin typeface="Karla"/>
              <a:ea typeface="Karla"/>
              <a:cs typeface="Karla"/>
              <a:sym typeface="Karla"/>
            </a:endParaRPr>
          </a:p>
        </p:txBody>
      </p:sp>
      <p:sp>
        <p:nvSpPr>
          <p:cNvPr id="64" name="Google Shape;64;p14"/>
          <p:cNvSpPr txBox="1"/>
          <p:nvPr/>
        </p:nvSpPr>
        <p:spPr>
          <a:xfrm>
            <a:off x="285750" y="2400300"/>
            <a:ext cx="525900" cy="685800"/>
          </a:xfrm>
          <a:prstGeom prst="rect">
            <a:avLst/>
          </a:prstGeom>
          <a:noFill/>
          <a:ln>
            <a:noFill/>
          </a:ln>
        </p:spPr>
        <p:txBody>
          <a:bodyPr spcFirstLastPara="1" wrap="square" lIns="91425" tIns="91425" rIns="91425" bIns="91425" anchor="ctr" anchorCtr="0">
            <a:noAutofit/>
          </a:bodyPr>
          <a:lstStyle/>
          <a:p>
            <a:pPr marL="0" lvl="0" indent="0" algn="l" rtl="0">
              <a:spcBef>
                <a:spcPts val="450"/>
              </a:spcBef>
              <a:spcAft>
                <a:spcPts val="450"/>
              </a:spcAft>
              <a:buNone/>
            </a:pPr>
            <a:r>
              <a:rPr lang="en-GB" sz="2500" b="1">
                <a:solidFill>
                  <a:srgbClr val="0D1720"/>
                </a:solidFill>
                <a:latin typeface="Karla"/>
                <a:ea typeface="Karla"/>
                <a:cs typeface="Karla"/>
                <a:sym typeface="Karla"/>
              </a:rPr>
              <a:t>2.</a:t>
            </a:r>
            <a:endParaRPr sz="2500" b="1">
              <a:solidFill>
                <a:srgbClr val="0D1720"/>
              </a:solidFill>
              <a:latin typeface="Karla"/>
              <a:ea typeface="Karla"/>
              <a:cs typeface="Karla"/>
              <a:sym typeface="Karla"/>
            </a:endParaRPr>
          </a:p>
        </p:txBody>
      </p:sp>
      <p:sp>
        <p:nvSpPr>
          <p:cNvPr id="65" name="Google Shape;65;p14"/>
          <p:cNvSpPr txBox="1"/>
          <p:nvPr/>
        </p:nvSpPr>
        <p:spPr>
          <a:xfrm>
            <a:off x="857250" y="2400300"/>
            <a:ext cx="8001000" cy="685800"/>
          </a:xfrm>
          <a:prstGeom prst="rect">
            <a:avLst/>
          </a:prstGeom>
          <a:solidFill>
            <a:srgbClr val="F4F9FC"/>
          </a:solidFill>
          <a:ln w="457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360"/>
              </a:spcBef>
              <a:spcAft>
                <a:spcPts val="360"/>
              </a:spcAft>
              <a:buNone/>
            </a:pPr>
            <a:r>
              <a:rPr lang="en-GB" sz="2000">
                <a:solidFill>
                  <a:srgbClr val="040F0F"/>
                </a:solidFill>
                <a:latin typeface="Karla"/>
                <a:ea typeface="Karla"/>
                <a:cs typeface="Karla"/>
                <a:sym typeface="Karla"/>
              </a:rPr>
              <a:t>The dog barked loudly at the mail carrier.</a:t>
            </a:r>
            <a:endParaRPr sz="2000">
              <a:solidFill>
                <a:srgbClr val="040F0F"/>
              </a:solidFill>
              <a:latin typeface="Karla"/>
              <a:ea typeface="Karla"/>
              <a:cs typeface="Karla"/>
              <a:sym typeface="Karla"/>
            </a:endParaRPr>
          </a:p>
        </p:txBody>
      </p:sp>
      <p:sp>
        <p:nvSpPr>
          <p:cNvPr id="66" name="Google Shape;66;p14"/>
          <p:cNvSpPr txBox="1"/>
          <p:nvPr/>
        </p:nvSpPr>
        <p:spPr>
          <a:xfrm>
            <a:off x="285750" y="3257550"/>
            <a:ext cx="525900" cy="685800"/>
          </a:xfrm>
          <a:prstGeom prst="rect">
            <a:avLst/>
          </a:prstGeom>
          <a:noFill/>
          <a:ln>
            <a:noFill/>
          </a:ln>
        </p:spPr>
        <p:txBody>
          <a:bodyPr spcFirstLastPara="1" wrap="square" lIns="91425" tIns="91425" rIns="91425" bIns="91425" anchor="ctr" anchorCtr="0">
            <a:noAutofit/>
          </a:bodyPr>
          <a:lstStyle/>
          <a:p>
            <a:pPr marL="0" lvl="0" indent="0" algn="l" rtl="0">
              <a:spcBef>
                <a:spcPts val="450"/>
              </a:spcBef>
              <a:spcAft>
                <a:spcPts val="450"/>
              </a:spcAft>
              <a:buNone/>
            </a:pPr>
            <a:r>
              <a:rPr lang="en-GB" sz="2500" b="1">
                <a:solidFill>
                  <a:srgbClr val="0D1720"/>
                </a:solidFill>
                <a:latin typeface="Karla"/>
                <a:ea typeface="Karla"/>
                <a:cs typeface="Karla"/>
                <a:sym typeface="Karla"/>
              </a:rPr>
              <a:t>3.</a:t>
            </a:r>
            <a:endParaRPr sz="2500" b="1">
              <a:solidFill>
                <a:srgbClr val="0D1720"/>
              </a:solidFill>
              <a:latin typeface="Karla"/>
              <a:ea typeface="Karla"/>
              <a:cs typeface="Karla"/>
              <a:sym typeface="Karla"/>
            </a:endParaRPr>
          </a:p>
        </p:txBody>
      </p:sp>
      <p:sp>
        <p:nvSpPr>
          <p:cNvPr id="67" name="Google Shape;67;p14"/>
          <p:cNvSpPr txBox="1"/>
          <p:nvPr/>
        </p:nvSpPr>
        <p:spPr>
          <a:xfrm>
            <a:off x="857250" y="3257550"/>
            <a:ext cx="8001000" cy="685800"/>
          </a:xfrm>
          <a:prstGeom prst="rect">
            <a:avLst/>
          </a:prstGeom>
          <a:solidFill>
            <a:srgbClr val="F4F9FC"/>
          </a:solidFill>
          <a:ln w="457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360"/>
              </a:spcBef>
              <a:spcAft>
                <a:spcPts val="360"/>
              </a:spcAft>
              <a:buNone/>
            </a:pPr>
            <a:r>
              <a:rPr lang="en-GB" sz="2000">
                <a:solidFill>
                  <a:srgbClr val="040F0F"/>
                </a:solidFill>
                <a:latin typeface="Karla"/>
                <a:ea typeface="Karla"/>
                <a:cs typeface="Karla"/>
                <a:sym typeface="Karla"/>
              </a:rPr>
              <a:t>Where was the dog when it started barking?</a:t>
            </a:r>
            <a:endParaRPr sz="2000">
              <a:solidFill>
                <a:srgbClr val="040F0F"/>
              </a:solidFill>
              <a:latin typeface="Karla"/>
              <a:ea typeface="Karla"/>
              <a:cs typeface="Karla"/>
              <a:sym typeface="Karla"/>
            </a:endParaRPr>
          </a:p>
        </p:txBody>
      </p:sp>
      <p:sp>
        <p:nvSpPr>
          <p:cNvPr id="68" name="Google Shape;68;p14"/>
          <p:cNvSpPr txBox="1"/>
          <p:nvPr/>
        </p:nvSpPr>
        <p:spPr>
          <a:xfrm>
            <a:off x="285750" y="4114800"/>
            <a:ext cx="525900" cy="685800"/>
          </a:xfrm>
          <a:prstGeom prst="rect">
            <a:avLst/>
          </a:prstGeom>
          <a:noFill/>
          <a:ln>
            <a:noFill/>
          </a:ln>
        </p:spPr>
        <p:txBody>
          <a:bodyPr spcFirstLastPara="1" wrap="square" lIns="91425" tIns="91425" rIns="91425" bIns="91425" anchor="ctr" anchorCtr="0">
            <a:noAutofit/>
          </a:bodyPr>
          <a:lstStyle/>
          <a:p>
            <a:pPr marL="0" lvl="0" indent="0" algn="l" rtl="0">
              <a:spcBef>
                <a:spcPts val="450"/>
              </a:spcBef>
              <a:spcAft>
                <a:spcPts val="450"/>
              </a:spcAft>
              <a:buNone/>
            </a:pPr>
            <a:r>
              <a:rPr lang="en-GB" sz="2500" b="1">
                <a:solidFill>
                  <a:srgbClr val="0D1720"/>
                </a:solidFill>
                <a:latin typeface="Karla"/>
                <a:ea typeface="Karla"/>
                <a:cs typeface="Karla"/>
                <a:sym typeface="Karla"/>
              </a:rPr>
              <a:t>4.</a:t>
            </a:r>
            <a:endParaRPr sz="2500" b="1">
              <a:solidFill>
                <a:srgbClr val="0D1720"/>
              </a:solidFill>
              <a:latin typeface="Karla"/>
              <a:ea typeface="Karla"/>
              <a:cs typeface="Karla"/>
              <a:sym typeface="Karla"/>
            </a:endParaRPr>
          </a:p>
        </p:txBody>
      </p:sp>
      <p:sp>
        <p:nvSpPr>
          <p:cNvPr id="69" name="Google Shape;69;p14"/>
          <p:cNvSpPr txBox="1"/>
          <p:nvPr/>
        </p:nvSpPr>
        <p:spPr>
          <a:xfrm>
            <a:off x="857250" y="4114800"/>
            <a:ext cx="8001000" cy="685800"/>
          </a:xfrm>
          <a:prstGeom prst="rect">
            <a:avLst/>
          </a:prstGeom>
          <a:solidFill>
            <a:srgbClr val="F4F9FC"/>
          </a:solidFill>
          <a:ln w="457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360"/>
              </a:spcBef>
              <a:spcAft>
                <a:spcPts val="360"/>
              </a:spcAft>
              <a:buNone/>
            </a:pPr>
            <a:r>
              <a:rPr lang="en-GB" sz="2000">
                <a:solidFill>
                  <a:srgbClr val="040F0F"/>
                </a:solidFill>
                <a:latin typeface="Karla"/>
                <a:ea typeface="Karla"/>
                <a:cs typeface="Karla"/>
                <a:sym typeface="Karla"/>
              </a:rPr>
              <a:t>Dog barks are scary sometimes.</a:t>
            </a:r>
            <a:endParaRPr sz="2000">
              <a:solidFill>
                <a:srgbClr val="040F0F"/>
              </a:solidFill>
              <a:latin typeface="Karla"/>
              <a:ea typeface="Karla"/>
              <a:cs typeface="Karla"/>
              <a:sym typeface="Karla"/>
            </a:endParaRPr>
          </a:p>
        </p:txBody>
      </p:sp>
      <p:sp>
        <p:nvSpPr>
          <p:cNvPr id="70" name="Google Shape;70;p14"/>
          <p:cNvSpPr txBox="1"/>
          <p:nvPr/>
        </p:nvSpPr>
        <p:spPr>
          <a:xfrm>
            <a:off x="6160770" y="308610"/>
            <a:ext cx="2743200" cy="457200"/>
          </a:xfrm>
          <a:prstGeom prst="rect">
            <a:avLst/>
          </a:prstGeom>
          <a:noFill/>
          <a:ln>
            <a:noFill/>
          </a:ln>
        </p:spPr>
        <p:txBody>
          <a:bodyPr spcFirstLastPara="1" wrap="square" lIns="91425" tIns="91425" rIns="91425" bIns="91425" anchor="t" anchorCtr="0">
            <a:noAutofit/>
          </a:bodyPr>
          <a:lstStyle/>
          <a:p>
            <a:pPr marL="0" lvl="0" indent="0" algn="r" rtl="0">
              <a:spcBef>
                <a:spcPts val="360"/>
              </a:spcBef>
              <a:spcAft>
                <a:spcPts val="360"/>
              </a:spcAft>
              <a:buNone/>
            </a:pPr>
            <a:r>
              <a:rPr lang="en-GB" sz="1600">
                <a:solidFill>
                  <a:srgbClr val="06384A"/>
                </a:solidFill>
                <a:latin typeface="Karla"/>
                <a:ea typeface="Karla"/>
                <a:cs typeface="Karla"/>
                <a:sym typeface="Karla"/>
              </a:rPr>
              <a:t>Answers on the next slide...</a:t>
            </a:r>
            <a:endParaRPr sz="1600">
              <a:solidFill>
                <a:srgbClr val="06384A"/>
              </a:solidFill>
              <a:latin typeface="Karla"/>
              <a:ea typeface="Karla"/>
              <a:cs typeface="Karla"/>
              <a:sym typeface="Karl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Google Shape;75;p15"/>
          <p:cNvSpPr txBox="1"/>
          <p:nvPr/>
        </p:nvSpPr>
        <p:spPr>
          <a:xfrm>
            <a:off x="285750" y="17145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450"/>
              </a:spcBef>
              <a:spcAft>
                <a:spcPts val="450"/>
              </a:spcAft>
              <a:buNone/>
            </a:pPr>
            <a:r>
              <a:rPr lang="en-GB" sz="2900" b="1">
                <a:solidFill>
                  <a:srgbClr val="D0744C"/>
                </a:solidFill>
                <a:latin typeface="Fraunces"/>
                <a:ea typeface="Fraunces"/>
                <a:cs typeface="Fraunces"/>
                <a:sym typeface="Fraunces"/>
              </a:rPr>
              <a:t>Spot the WH Questions</a:t>
            </a:r>
            <a:endParaRPr sz="2900" b="1">
              <a:solidFill>
                <a:srgbClr val="D0744C"/>
              </a:solidFill>
              <a:latin typeface="Fraunces"/>
              <a:ea typeface="Fraunces"/>
              <a:cs typeface="Fraunces"/>
              <a:sym typeface="Fraunces"/>
            </a:endParaRPr>
          </a:p>
        </p:txBody>
      </p:sp>
      <p:sp>
        <p:nvSpPr>
          <p:cNvPr id="76" name="Google Shape;76;p15"/>
          <p:cNvSpPr txBox="1"/>
          <p:nvPr/>
        </p:nvSpPr>
        <p:spPr>
          <a:xfrm>
            <a:off x="285750" y="85725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360"/>
              </a:spcAft>
              <a:buNone/>
            </a:pPr>
            <a:r>
              <a:rPr lang="en-GB" sz="2000">
                <a:solidFill>
                  <a:srgbClr val="0D1720"/>
                </a:solidFill>
                <a:latin typeface="Karla"/>
                <a:ea typeface="Karla"/>
                <a:cs typeface="Karla"/>
                <a:sym typeface="Karla"/>
              </a:rPr>
              <a:t>Which of these are real WH questions that ask for information? Pick two.</a:t>
            </a:r>
            <a:endParaRPr sz="2000">
              <a:solidFill>
                <a:srgbClr val="0D1720"/>
              </a:solidFill>
              <a:latin typeface="Karla"/>
              <a:ea typeface="Karla"/>
              <a:cs typeface="Karla"/>
              <a:sym typeface="Karla"/>
            </a:endParaRPr>
          </a:p>
        </p:txBody>
      </p:sp>
      <p:sp>
        <p:nvSpPr>
          <p:cNvPr id="77" name="Google Shape;77;p15"/>
          <p:cNvSpPr txBox="1"/>
          <p:nvPr/>
        </p:nvSpPr>
        <p:spPr>
          <a:xfrm>
            <a:off x="285750" y="1543050"/>
            <a:ext cx="525900" cy="685800"/>
          </a:xfrm>
          <a:prstGeom prst="rect">
            <a:avLst/>
          </a:prstGeom>
          <a:noFill/>
          <a:ln>
            <a:noFill/>
          </a:ln>
        </p:spPr>
        <p:txBody>
          <a:bodyPr spcFirstLastPara="1" wrap="square" lIns="91425" tIns="91425" rIns="91425" bIns="91425" anchor="ctr" anchorCtr="0">
            <a:noAutofit/>
          </a:bodyPr>
          <a:lstStyle/>
          <a:p>
            <a:pPr marL="0" lvl="0" indent="0" algn="l" rtl="0">
              <a:spcBef>
                <a:spcPts val="450"/>
              </a:spcBef>
              <a:spcAft>
                <a:spcPts val="450"/>
              </a:spcAft>
              <a:buNone/>
            </a:pPr>
            <a:r>
              <a:rPr lang="en-GB" sz="2500" b="1">
                <a:solidFill>
                  <a:srgbClr val="0D1720"/>
                </a:solidFill>
                <a:latin typeface="Karla"/>
                <a:ea typeface="Karla"/>
                <a:cs typeface="Karla"/>
                <a:sym typeface="Karla"/>
              </a:rPr>
              <a:t>1.</a:t>
            </a:r>
            <a:endParaRPr sz="2500" b="1">
              <a:solidFill>
                <a:srgbClr val="0D1720"/>
              </a:solidFill>
              <a:latin typeface="Karla"/>
              <a:ea typeface="Karla"/>
              <a:cs typeface="Karla"/>
              <a:sym typeface="Karla"/>
            </a:endParaRPr>
          </a:p>
        </p:txBody>
      </p:sp>
      <p:sp>
        <p:nvSpPr>
          <p:cNvPr id="78" name="Google Shape;78;p15"/>
          <p:cNvSpPr txBox="1"/>
          <p:nvPr/>
        </p:nvSpPr>
        <p:spPr>
          <a:xfrm>
            <a:off x="857250" y="1543050"/>
            <a:ext cx="8001000" cy="685800"/>
          </a:xfrm>
          <a:prstGeom prst="rect">
            <a:avLst/>
          </a:prstGeom>
          <a:solidFill>
            <a:srgbClr val="F4F9FC"/>
          </a:solidFill>
          <a:ln w="457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360"/>
              </a:spcBef>
              <a:spcAft>
                <a:spcPts val="360"/>
              </a:spcAft>
              <a:buNone/>
            </a:pPr>
            <a:r>
              <a:rPr lang="en-GB" sz="2000" b="1">
                <a:solidFill>
                  <a:srgbClr val="2C6E49"/>
                </a:solidFill>
                <a:latin typeface="Karla"/>
                <a:ea typeface="Karla"/>
                <a:cs typeface="Karla"/>
                <a:sym typeface="Karla"/>
              </a:rPr>
              <a:t>Why did the dog bark loudly?</a:t>
            </a:r>
            <a:endParaRPr sz="2000" b="1">
              <a:solidFill>
                <a:srgbClr val="2C6E49"/>
              </a:solidFill>
              <a:latin typeface="Karla"/>
              <a:ea typeface="Karla"/>
              <a:cs typeface="Karla"/>
              <a:sym typeface="Karla"/>
            </a:endParaRPr>
          </a:p>
        </p:txBody>
      </p:sp>
      <p:sp>
        <p:nvSpPr>
          <p:cNvPr id="79" name="Google Shape;79;p15"/>
          <p:cNvSpPr txBox="1"/>
          <p:nvPr/>
        </p:nvSpPr>
        <p:spPr>
          <a:xfrm>
            <a:off x="8515350" y="1600200"/>
            <a:ext cx="548700" cy="548700"/>
          </a:xfrm>
          <a:prstGeom prst="rect">
            <a:avLst/>
          </a:prstGeom>
          <a:noFill/>
          <a:ln>
            <a:noFill/>
          </a:ln>
        </p:spPr>
        <p:txBody>
          <a:bodyPr spcFirstLastPara="1" wrap="square" lIns="91425" tIns="91425" rIns="91425" bIns="91425" anchor="ctr" anchorCtr="0">
            <a:noAutofit/>
          </a:bodyPr>
          <a:lstStyle/>
          <a:p>
            <a:pPr marL="0" lvl="0" indent="0" algn="ctr" rtl="0">
              <a:spcBef>
                <a:spcPts val="450"/>
              </a:spcBef>
              <a:spcAft>
                <a:spcPts val="450"/>
              </a:spcAft>
              <a:buNone/>
            </a:pPr>
            <a:r>
              <a:rPr lang="en-GB" sz="3600">
                <a:solidFill>
                  <a:srgbClr val="0D1720"/>
                </a:solidFill>
                <a:latin typeface="Karla"/>
                <a:ea typeface="Karla"/>
                <a:cs typeface="Karla"/>
                <a:sym typeface="Karla"/>
              </a:rPr>
              <a:t>👍​</a:t>
            </a:r>
            <a:endParaRPr sz="3600">
              <a:solidFill>
                <a:srgbClr val="0D1720"/>
              </a:solidFill>
              <a:latin typeface="Karla"/>
              <a:ea typeface="Karla"/>
              <a:cs typeface="Karla"/>
              <a:sym typeface="Karla"/>
            </a:endParaRPr>
          </a:p>
        </p:txBody>
      </p:sp>
      <p:sp>
        <p:nvSpPr>
          <p:cNvPr id="80" name="Google Shape;80;p15"/>
          <p:cNvSpPr txBox="1"/>
          <p:nvPr/>
        </p:nvSpPr>
        <p:spPr>
          <a:xfrm>
            <a:off x="285750" y="2400300"/>
            <a:ext cx="525900" cy="685800"/>
          </a:xfrm>
          <a:prstGeom prst="rect">
            <a:avLst/>
          </a:prstGeom>
          <a:noFill/>
          <a:ln>
            <a:noFill/>
          </a:ln>
        </p:spPr>
        <p:txBody>
          <a:bodyPr spcFirstLastPara="1" wrap="square" lIns="91425" tIns="91425" rIns="91425" bIns="91425" anchor="ctr" anchorCtr="0">
            <a:noAutofit/>
          </a:bodyPr>
          <a:lstStyle/>
          <a:p>
            <a:pPr marL="0" lvl="0" indent="0" algn="l" rtl="0">
              <a:spcBef>
                <a:spcPts val="450"/>
              </a:spcBef>
              <a:spcAft>
                <a:spcPts val="450"/>
              </a:spcAft>
              <a:buNone/>
            </a:pPr>
            <a:r>
              <a:rPr lang="en-GB" sz="2500" b="1">
                <a:solidFill>
                  <a:srgbClr val="0D1720"/>
                </a:solidFill>
                <a:latin typeface="Karla"/>
                <a:ea typeface="Karla"/>
                <a:cs typeface="Karla"/>
                <a:sym typeface="Karla"/>
              </a:rPr>
              <a:t>2.</a:t>
            </a:r>
            <a:endParaRPr sz="2500" b="1">
              <a:solidFill>
                <a:srgbClr val="0D1720"/>
              </a:solidFill>
              <a:latin typeface="Karla"/>
              <a:ea typeface="Karla"/>
              <a:cs typeface="Karla"/>
              <a:sym typeface="Karla"/>
            </a:endParaRPr>
          </a:p>
        </p:txBody>
      </p:sp>
      <p:sp>
        <p:nvSpPr>
          <p:cNvPr id="81" name="Google Shape;81;p15"/>
          <p:cNvSpPr txBox="1"/>
          <p:nvPr/>
        </p:nvSpPr>
        <p:spPr>
          <a:xfrm>
            <a:off x="857250" y="2400300"/>
            <a:ext cx="8001000" cy="685800"/>
          </a:xfrm>
          <a:prstGeom prst="rect">
            <a:avLst/>
          </a:prstGeom>
          <a:solidFill>
            <a:srgbClr val="F4F9FC"/>
          </a:solidFill>
          <a:ln w="457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360"/>
              </a:spcBef>
              <a:spcAft>
                <a:spcPts val="360"/>
              </a:spcAft>
              <a:buNone/>
            </a:pPr>
            <a:r>
              <a:rPr lang="en-GB" sz="2000">
                <a:solidFill>
                  <a:srgbClr val="040F0F"/>
                </a:solidFill>
                <a:latin typeface="Karla"/>
                <a:ea typeface="Karla"/>
                <a:cs typeface="Karla"/>
                <a:sym typeface="Karla"/>
              </a:rPr>
              <a:t>The dog barked loudly at the mail carrier.</a:t>
            </a:r>
            <a:endParaRPr sz="2000">
              <a:solidFill>
                <a:srgbClr val="040F0F"/>
              </a:solidFill>
              <a:latin typeface="Karla"/>
              <a:ea typeface="Karla"/>
              <a:cs typeface="Karla"/>
              <a:sym typeface="Karla"/>
            </a:endParaRPr>
          </a:p>
        </p:txBody>
      </p:sp>
      <p:sp>
        <p:nvSpPr>
          <p:cNvPr id="82" name="Google Shape;82;p15"/>
          <p:cNvSpPr txBox="1"/>
          <p:nvPr/>
        </p:nvSpPr>
        <p:spPr>
          <a:xfrm>
            <a:off x="285750" y="3257550"/>
            <a:ext cx="525900" cy="685800"/>
          </a:xfrm>
          <a:prstGeom prst="rect">
            <a:avLst/>
          </a:prstGeom>
          <a:noFill/>
          <a:ln>
            <a:noFill/>
          </a:ln>
        </p:spPr>
        <p:txBody>
          <a:bodyPr spcFirstLastPara="1" wrap="square" lIns="91425" tIns="91425" rIns="91425" bIns="91425" anchor="ctr" anchorCtr="0">
            <a:noAutofit/>
          </a:bodyPr>
          <a:lstStyle/>
          <a:p>
            <a:pPr marL="0" lvl="0" indent="0" algn="l" rtl="0">
              <a:spcBef>
                <a:spcPts val="450"/>
              </a:spcBef>
              <a:spcAft>
                <a:spcPts val="450"/>
              </a:spcAft>
              <a:buNone/>
            </a:pPr>
            <a:r>
              <a:rPr lang="en-GB" sz="2500" b="1">
                <a:solidFill>
                  <a:srgbClr val="0D1720"/>
                </a:solidFill>
                <a:latin typeface="Karla"/>
                <a:ea typeface="Karla"/>
                <a:cs typeface="Karla"/>
                <a:sym typeface="Karla"/>
              </a:rPr>
              <a:t>3.</a:t>
            </a:r>
            <a:endParaRPr sz="2500" b="1">
              <a:solidFill>
                <a:srgbClr val="0D1720"/>
              </a:solidFill>
              <a:latin typeface="Karla"/>
              <a:ea typeface="Karla"/>
              <a:cs typeface="Karla"/>
              <a:sym typeface="Karla"/>
            </a:endParaRPr>
          </a:p>
        </p:txBody>
      </p:sp>
      <p:sp>
        <p:nvSpPr>
          <p:cNvPr id="83" name="Google Shape;83;p15"/>
          <p:cNvSpPr txBox="1"/>
          <p:nvPr/>
        </p:nvSpPr>
        <p:spPr>
          <a:xfrm>
            <a:off x="857250" y="3257550"/>
            <a:ext cx="8001000" cy="685800"/>
          </a:xfrm>
          <a:prstGeom prst="rect">
            <a:avLst/>
          </a:prstGeom>
          <a:solidFill>
            <a:srgbClr val="F4F9FC"/>
          </a:solidFill>
          <a:ln w="457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360"/>
              </a:spcBef>
              <a:spcAft>
                <a:spcPts val="360"/>
              </a:spcAft>
              <a:buNone/>
            </a:pPr>
            <a:r>
              <a:rPr lang="en-GB" sz="2000" b="1">
                <a:solidFill>
                  <a:srgbClr val="2C6E49"/>
                </a:solidFill>
                <a:latin typeface="Karla"/>
                <a:ea typeface="Karla"/>
                <a:cs typeface="Karla"/>
                <a:sym typeface="Karla"/>
              </a:rPr>
              <a:t>Where was the dog when it started barking?</a:t>
            </a:r>
            <a:endParaRPr sz="2000" b="1">
              <a:solidFill>
                <a:srgbClr val="2C6E49"/>
              </a:solidFill>
              <a:latin typeface="Karla"/>
              <a:ea typeface="Karla"/>
              <a:cs typeface="Karla"/>
              <a:sym typeface="Karla"/>
            </a:endParaRPr>
          </a:p>
        </p:txBody>
      </p:sp>
      <p:sp>
        <p:nvSpPr>
          <p:cNvPr id="84" name="Google Shape;84;p15"/>
          <p:cNvSpPr txBox="1"/>
          <p:nvPr/>
        </p:nvSpPr>
        <p:spPr>
          <a:xfrm>
            <a:off x="8515350" y="3314700"/>
            <a:ext cx="548700" cy="548700"/>
          </a:xfrm>
          <a:prstGeom prst="rect">
            <a:avLst/>
          </a:prstGeom>
          <a:noFill/>
          <a:ln>
            <a:noFill/>
          </a:ln>
        </p:spPr>
        <p:txBody>
          <a:bodyPr spcFirstLastPara="1" wrap="square" lIns="91425" tIns="91425" rIns="91425" bIns="91425" anchor="ctr" anchorCtr="0">
            <a:noAutofit/>
          </a:bodyPr>
          <a:lstStyle/>
          <a:p>
            <a:pPr marL="0" lvl="0" indent="0" algn="ctr" rtl="0">
              <a:spcBef>
                <a:spcPts val="450"/>
              </a:spcBef>
              <a:spcAft>
                <a:spcPts val="450"/>
              </a:spcAft>
              <a:buNone/>
            </a:pPr>
            <a:r>
              <a:rPr lang="en-GB" sz="3600">
                <a:solidFill>
                  <a:srgbClr val="0D1720"/>
                </a:solidFill>
                <a:latin typeface="Karla"/>
                <a:ea typeface="Karla"/>
                <a:cs typeface="Karla"/>
                <a:sym typeface="Karla"/>
              </a:rPr>
              <a:t>👍​</a:t>
            </a:r>
            <a:endParaRPr sz="3600">
              <a:solidFill>
                <a:srgbClr val="0D1720"/>
              </a:solidFill>
              <a:latin typeface="Karla"/>
              <a:ea typeface="Karla"/>
              <a:cs typeface="Karla"/>
              <a:sym typeface="Karla"/>
            </a:endParaRPr>
          </a:p>
        </p:txBody>
      </p:sp>
      <p:sp>
        <p:nvSpPr>
          <p:cNvPr id="85" name="Google Shape;85;p15"/>
          <p:cNvSpPr txBox="1"/>
          <p:nvPr/>
        </p:nvSpPr>
        <p:spPr>
          <a:xfrm>
            <a:off x="285750" y="4114800"/>
            <a:ext cx="525900" cy="685800"/>
          </a:xfrm>
          <a:prstGeom prst="rect">
            <a:avLst/>
          </a:prstGeom>
          <a:noFill/>
          <a:ln>
            <a:noFill/>
          </a:ln>
        </p:spPr>
        <p:txBody>
          <a:bodyPr spcFirstLastPara="1" wrap="square" lIns="91425" tIns="91425" rIns="91425" bIns="91425" anchor="ctr" anchorCtr="0">
            <a:noAutofit/>
          </a:bodyPr>
          <a:lstStyle/>
          <a:p>
            <a:pPr marL="0" lvl="0" indent="0" algn="l" rtl="0">
              <a:spcBef>
                <a:spcPts val="450"/>
              </a:spcBef>
              <a:spcAft>
                <a:spcPts val="450"/>
              </a:spcAft>
              <a:buNone/>
            </a:pPr>
            <a:r>
              <a:rPr lang="en-GB" sz="2500" b="1">
                <a:solidFill>
                  <a:srgbClr val="0D1720"/>
                </a:solidFill>
                <a:latin typeface="Karla"/>
                <a:ea typeface="Karla"/>
                <a:cs typeface="Karla"/>
                <a:sym typeface="Karla"/>
              </a:rPr>
              <a:t>4.</a:t>
            </a:r>
            <a:endParaRPr sz="2500" b="1">
              <a:solidFill>
                <a:srgbClr val="0D1720"/>
              </a:solidFill>
              <a:latin typeface="Karla"/>
              <a:ea typeface="Karla"/>
              <a:cs typeface="Karla"/>
              <a:sym typeface="Karla"/>
            </a:endParaRPr>
          </a:p>
        </p:txBody>
      </p:sp>
      <p:sp>
        <p:nvSpPr>
          <p:cNvPr id="86" name="Google Shape;86;p15"/>
          <p:cNvSpPr txBox="1"/>
          <p:nvPr/>
        </p:nvSpPr>
        <p:spPr>
          <a:xfrm>
            <a:off x="857250" y="4114800"/>
            <a:ext cx="8001000" cy="685800"/>
          </a:xfrm>
          <a:prstGeom prst="rect">
            <a:avLst/>
          </a:prstGeom>
          <a:solidFill>
            <a:srgbClr val="F4F9FC"/>
          </a:solidFill>
          <a:ln w="457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360"/>
              </a:spcBef>
              <a:spcAft>
                <a:spcPts val="360"/>
              </a:spcAft>
              <a:buNone/>
            </a:pPr>
            <a:r>
              <a:rPr lang="en-GB" sz="2000">
                <a:solidFill>
                  <a:srgbClr val="040F0F"/>
                </a:solidFill>
                <a:latin typeface="Karla"/>
                <a:ea typeface="Karla"/>
                <a:cs typeface="Karla"/>
                <a:sym typeface="Karla"/>
              </a:rPr>
              <a:t>Dog barks are scary sometimes.</a:t>
            </a:r>
            <a:endParaRPr sz="2000">
              <a:solidFill>
                <a:srgbClr val="040F0F"/>
              </a:solidFill>
              <a:latin typeface="Karla"/>
              <a:ea typeface="Karla"/>
              <a:cs typeface="Karla"/>
              <a:sym typeface="Karla"/>
            </a:endParaRPr>
          </a:p>
        </p:txBody>
      </p:sp>
      <p:sp>
        <p:nvSpPr>
          <p:cNvPr id="87" name="Google Shape;87;p15"/>
          <p:cNvSpPr txBox="1"/>
          <p:nvPr/>
        </p:nvSpPr>
        <p:spPr>
          <a:xfrm>
            <a:off x="8366760" y="342900"/>
            <a:ext cx="548700" cy="548700"/>
          </a:xfrm>
          <a:prstGeom prst="rect">
            <a:avLst/>
          </a:prstGeom>
          <a:noFill/>
          <a:ln>
            <a:noFill/>
          </a:ln>
        </p:spPr>
        <p:txBody>
          <a:bodyPr spcFirstLastPara="1" wrap="square" lIns="91425" tIns="91425" rIns="91425" bIns="91425" anchor="ctr" anchorCtr="0">
            <a:noAutofit/>
          </a:bodyPr>
          <a:lstStyle/>
          <a:p>
            <a:pPr marL="0" lvl="0" indent="0" algn="r" rtl="0">
              <a:spcBef>
                <a:spcPts val="450"/>
              </a:spcBef>
              <a:spcAft>
                <a:spcPts val="450"/>
              </a:spcAft>
              <a:buNone/>
            </a:pPr>
            <a:r>
              <a:rPr lang="en-GB" sz="3600">
                <a:solidFill>
                  <a:srgbClr val="0D1720"/>
                </a:solidFill>
                <a:latin typeface="Karla"/>
                <a:ea typeface="Karla"/>
                <a:cs typeface="Karla"/>
                <a:sym typeface="Karla"/>
              </a:rPr>
              <a:t>✅​</a:t>
            </a:r>
            <a:endParaRPr sz="3600">
              <a:solidFill>
                <a:srgbClr val="0D1720"/>
              </a:solidFill>
              <a:latin typeface="Karla"/>
              <a:ea typeface="Karla"/>
              <a:cs typeface="Karla"/>
              <a:sym typeface="Karl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pic>
        <p:nvPicPr>
          <p:cNvPr id="92" name="Google Shape;92;p16"/>
          <p:cNvPicPr preferRelativeResize="0"/>
          <p:nvPr/>
        </p:nvPicPr>
        <p:blipFill>
          <a:blip r:embed="rId4">
            <a:alphaModFix/>
          </a:blip>
          <a:stretch>
            <a:fillRect/>
          </a:stretch>
        </p:blipFill>
        <p:spPr>
          <a:xfrm>
            <a:off x="5029200" y="800100"/>
            <a:ext cx="3829050" cy="3714750"/>
          </a:xfrm>
          <a:prstGeom prst="rect">
            <a:avLst/>
          </a:prstGeom>
          <a:noFill/>
          <a:ln>
            <a:noFill/>
          </a:ln>
        </p:spPr>
      </p:pic>
      <p:sp>
        <p:nvSpPr>
          <p:cNvPr id="93" name="Google Shape;93;p16"/>
          <p:cNvSpPr txBox="1"/>
          <p:nvPr/>
        </p:nvSpPr>
        <p:spPr>
          <a:xfrm>
            <a:off x="285750" y="17145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450"/>
              </a:spcBef>
              <a:spcAft>
                <a:spcPts val="450"/>
              </a:spcAft>
              <a:buNone/>
            </a:pPr>
            <a:r>
              <a:rPr lang="en-GB" sz="2900" b="1">
                <a:solidFill>
                  <a:srgbClr val="D0744C"/>
                </a:solidFill>
                <a:latin typeface="Fraunces"/>
                <a:ea typeface="Fraunces"/>
                <a:cs typeface="Fraunces"/>
                <a:sym typeface="Fraunces"/>
              </a:rPr>
              <a:t>Learning Objectives</a:t>
            </a:r>
            <a:endParaRPr sz="2900" b="1">
              <a:solidFill>
                <a:srgbClr val="D0744C"/>
              </a:solidFill>
              <a:latin typeface="Fraunces"/>
              <a:ea typeface="Fraunces"/>
              <a:cs typeface="Fraunces"/>
              <a:sym typeface="Fraunces"/>
            </a:endParaRPr>
          </a:p>
        </p:txBody>
      </p:sp>
      <p:sp>
        <p:nvSpPr>
          <p:cNvPr id="94" name="Google Shape;94;p16"/>
          <p:cNvSpPr txBox="1"/>
          <p:nvPr/>
        </p:nvSpPr>
        <p:spPr>
          <a:xfrm>
            <a:off x="285750" y="800100"/>
            <a:ext cx="4572000" cy="1269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360"/>
              </a:spcAft>
              <a:buNone/>
            </a:pPr>
            <a:r>
              <a:rPr lang="en-GB" sz="2000">
                <a:solidFill>
                  <a:srgbClr val="0D1720"/>
                </a:solidFill>
                <a:latin typeface="Karla"/>
                <a:ea typeface="Karla"/>
                <a:cs typeface="Karla"/>
                <a:sym typeface="Karla"/>
              </a:rPr>
              <a:t>By the end of this lesson, you'll ask WH questions (who, what, where, when, why, how) to get information. You'll choose the right WH word for different situations, understand why we ask questions, and use them to find important information in stories and events.</a:t>
            </a:r>
            <a:endParaRPr sz="2000">
              <a:solidFill>
                <a:srgbClr val="0D1720"/>
              </a:solidFill>
              <a:latin typeface="Karla"/>
              <a:ea typeface="Karla"/>
              <a:cs typeface="Karla"/>
              <a:sym typeface="Karl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pic>
        <p:nvPicPr>
          <p:cNvPr id="99" name="Google Shape;99;p17"/>
          <p:cNvPicPr preferRelativeResize="0"/>
          <p:nvPr/>
        </p:nvPicPr>
        <p:blipFill>
          <a:blip r:embed="rId4">
            <a:alphaModFix/>
          </a:blip>
          <a:stretch>
            <a:fillRect/>
          </a:stretch>
        </p:blipFill>
        <p:spPr>
          <a:xfrm>
            <a:off x="285750" y="1600200"/>
            <a:ext cx="1965960" cy="1371600"/>
          </a:xfrm>
          <a:prstGeom prst="rect">
            <a:avLst/>
          </a:prstGeom>
          <a:noFill/>
          <a:ln>
            <a:noFill/>
          </a:ln>
        </p:spPr>
      </p:pic>
      <p:pic>
        <p:nvPicPr>
          <p:cNvPr id="100" name="Google Shape;100;p17"/>
          <p:cNvPicPr preferRelativeResize="0"/>
          <p:nvPr/>
        </p:nvPicPr>
        <p:blipFill>
          <a:blip r:embed="rId5">
            <a:alphaModFix/>
          </a:blip>
          <a:stretch>
            <a:fillRect/>
          </a:stretch>
        </p:blipFill>
        <p:spPr>
          <a:xfrm>
            <a:off x="2480310" y="914400"/>
            <a:ext cx="1965960" cy="1371600"/>
          </a:xfrm>
          <a:prstGeom prst="rect">
            <a:avLst/>
          </a:prstGeom>
          <a:noFill/>
          <a:ln>
            <a:noFill/>
          </a:ln>
        </p:spPr>
      </p:pic>
      <p:pic>
        <p:nvPicPr>
          <p:cNvPr id="101" name="Google Shape;101;p17"/>
          <p:cNvPicPr preferRelativeResize="0"/>
          <p:nvPr/>
        </p:nvPicPr>
        <p:blipFill>
          <a:blip r:embed="rId6">
            <a:alphaModFix/>
          </a:blip>
          <a:stretch>
            <a:fillRect/>
          </a:stretch>
        </p:blipFill>
        <p:spPr>
          <a:xfrm>
            <a:off x="4686300" y="1600200"/>
            <a:ext cx="1965960" cy="1371600"/>
          </a:xfrm>
          <a:prstGeom prst="rect">
            <a:avLst/>
          </a:prstGeom>
          <a:noFill/>
          <a:ln>
            <a:noFill/>
          </a:ln>
        </p:spPr>
      </p:pic>
      <p:pic>
        <p:nvPicPr>
          <p:cNvPr id="102" name="Google Shape;102;p17"/>
          <p:cNvPicPr preferRelativeResize="0"/>
          <p:nvPr/>
        </p:nvPicPr>
        <p:blipFill>
          <a:blip r:embed="rId7">
            <a:alphaModFix/>
          </a:blip>
          <a:stretch>
            <a:fillRect/>
          </a:stretch>
        </p:blipFill>
        <p:spPr>
          <a:xfrm>
            <a:off x="6880860" y="914400"/>
            <a:ext cx="1965960" cy="1371600"/>
          </a:xfrm>
          <a:prstGeom prst="rect">
            <a:avLst/>
          </a:prstGeom>
          <a:noFill/>
          <a:ln>
            <a:noFill/>
          </a:ln>
        </p:spPr>
      </p:pic>
      <p:sp>
        <p:nvSpPr>
          <p:cNvPr id="103" name="Google Shape;103;p17"/>
          <p:cNvSpPr txBox="1"/>
          <p:nvPr/>
        </p:nvSpPr>
        <p:spPr>
          <a:xfrm>
            <a:off x="285750" y="17145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450"/>
              </a:spcBef>
              <a:spcAft>
                <a:spcPts val="450"/>
              </a:spcAft>
              <a:buNone/>
            </a:pPr>
            <a:r>
              <a:rPr lang="en-GB" sz="2900" b="1">
                <a:solidFill>
                  <a:srgbClr val="D0744C"/>
                </a:solidFill>
                <a:latin typeface="Fraunces"/>
                <a:ea typeface="Fraunces"/>
                <a:cs typeface="Fraunces"/>
                <a:sym typeface="Fraunces"/>
              </a:rPr>
              <a:t>Key Vocabulary</a:t>
            </a:r>
            <a:endParaRPr sz="2900" b="1">
              <a:solidFill>
                <a:srgbClr val="D0744C"/>
              </a:solidFill>
              <a:latin typeface="Fraunces"/>
              <a:ea typeface="Fraunces"/>
              <a:cs typeface="Fraunces"/>
              <a:sym typeface="Fraunces"/>
            </a:endParaRPr>
          </a:p>
        </p:txBody>
      </p:sp>
      <p:sp>
        <p:nvSpPr>
          <p:cNvPr id="104" name="Google Shape;104;p17"/>
          <p:cNvSpPr txBox="1"/>
          <p:nvPr/>
        </p:nvSpPr>
        <p:spPr>
          <a:xfrm>
            <a:off x="285750" y="3086100"/>
            <a:ext cx="1965900" cy="12699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GB" sz="2000" b="1">
                <a:solidFill>
                  <a:srgbClr val="0D1720"/>
                </a:solidFill>
                <a:latin typeface="Karla"/>
                <a:ea typeface="Karla"/>
                <a:cs typeface="Karla"/>
                <a:sym typeface="Karla"/>
              </a:rPr>
              <a:t>Question</a:t>
            </a:r>
            <a:endParaRPr sz="2000" b="1">
              <a:solidFill>
                <a:srgbClr val="0D1720"/>
              </a:solidFill>
              <a:latin typeface="Karla"/>
              <a:ea typeface="Karla"/>
              <a:cs typeface="Karla"/>
              <a:sym typeface="Karla"/>
            </a:endParaRPr>
          </a:p>
          <a:p>
            <a:pPr marL="0" lvl="0" indent="0" algn="ctr" rtl="0">
              <a:spcBef>
                <a:spcPts val="360"/>
              </a:spcBef>
              <a:spcAft>
                <a:spcPts val="360"/>
              </a:spcAft>
              <a:buNone/>
            </a:pPr>
            <a:r>
              <a:rPr lang="en-GB" sz="2000">
                <a:solidFill>
                  <a:srgbClr val="0D1720"/>
                </a:solidFill>
                <a:latin typeface="Karla"/>
                <a:ea typeface="Karla"/>
                <a:cs typeface="Karla"/>
                <a:sym typeface="Karla"/>
              </a:rPr>
              <a:t>Asking to learn unknown info. E.g., "What's your name?"</a:t>
            </a:r>
            <a:endParaRPr sz="2000">
              <a:solidFill>
                <a:srgbClr val="0D1720"/>
              </a:solidFill>
              <a:latin typeface="Karla"/>
              <a:ea typeface="Karla"/>
              <a:cs typeface="Karla"/>
              <a:sym typeface="Karla"/>
            </a:endParaRPr>
          </a:p>
        </p:txBody>
      </p:sp>
      <p:sp>
        <p:nvSpPr>
          <p:cNvPr id="105" name="Google Shape;105;p17"/>
          <p:cNvSpPr txBox="1"/>
          <p:nvPr/>
        </p:nvSpPr>
        <p:spPr>
          <a:xfrm>
            <a:off x="2480310" y="2400300"/>
            <a:ext cx="1965900" cy="12699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GB" sz="2000" b="1">
                <a:solidFill>
                  <a:srgbClr val="0D1720"/>
                </a:solidFill>
                <a:latin typeface="Karla"/>
                <a:ea typeface="Karla"/>
                <a:cs typeface="Karla"/>
                <a:sym typeface="Karla"/>
              </a:rPr>
              <a:t>Identify</a:t>
            </a:r>
            <a:endParaRPr sz="2000" b="1">
              <a:solidFill>
                <a:srgbClr val="0D1720"/>
              </a:solidFill>
              <a:latin typeface="Karla"/>
              <a:ea typeface="Karla"/>
              <a:cs typeface="Karla"/>
              <a:sym typeface="Karla"/>
            </a:endParaRPr>
          </a:p>
          <a:p>
            <a:pPr marL="0" lvl="0" indent="0" algn="ctr" rtl="0">
              <a:spcBef>
                <a:spcPts val="360"/>
              </a:spcBef>
              <a:spcAft>
                <a:spcPts val="360"/>
              </a:spcAft>
              <a:buNone/>
            </a:pPr>
            <a:r>
              <a:rPr lang="en-GB" sz="2000">
                <a:solidFill>
                  <a:srgbClr val="0D1720"/>
                </a:solidFill>
                <a:latin typeface="Karla"/>
                <a:ea typeface="Karla"/>
                <a:cs typeface="Karla"/>
                <a:sym typeface="Karla"/>
              </a:rPr>
              <a:t>To point out or name something. Like identifying which WH word fits a clue.</a:t>
            </a:r>
            <a:endParaRPr sz="2000">
              <a:solidFill>
                <a:srgbClr val="0D1720"/>
              </a:solidFill>
              <a:latin typeface="Karla"/>
              <a:ea typeface="Karla"/>
              <a:cs typeface="Karla"/>
              <a:sym typeface="Karla"/>
            </a:endParaRPr>
          </a:p>
        </p:txBody>
      </p:sp>
      <p:sp>
        <p:nvSpPr>
          <p:cNvPr id="106" name="Google Shape;106;p17"/>
          <p:cNvSpPr txBox="1"/>
          <p:nvPr/>
        </p:nvSpPr>
        <p:spPr>
          <a:xfrm>
            <a:off x="4686300" y="3086100"/>
            <a:ext cx="1965900" cy="12699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GB" sz="2000" b="1">
                <a:solidFill>
                  <a:srgbClr val="0D1720"/>
                </a:solidFill>
                <a:latin typeface="Karla"/>
                <a:ea typeface="Karla"/>
                <a:cs typeface="Karla"/>
                <a:sym typeface="Karla"/>
              </a:rPr>
              <a:t>Information</a:t>
            </a:r>
            <a:endParaRPr sz="2000" b="1">
              <a:solidFill>
                <a:srgbClr val="0D1720"/>
              </a:solidFill>
              <a:latin typeface="Karla"/>
              <a:ea typeface="Karla"/>
              <a:cs typeface="Karla"/>
              <a:sym typeface="Karla"/>
            </a:endParaRPr>
          </a:p>
          <a:p>
            <a:pPr marL="0" lvl="0" indent="0" algn="ctr" rtl="0">
              <a:spcBef>
                <a:spcPts val="360"/>
              </a:spcBef>
              <a:spcAft>
                <a:spcPts val="360"/>
              </a:spcAft>
              <a:buNone/>
            </a:pPr>
            <a:r>
              <a:rPr lang="en-GB" sz="2000">
                <a:solidFill>
                  <a:srgbClr val="0D1720"/>
                </a:solidFill>
                <a:latin typeface="Karla"/>
                <a:ea typeface="Karla"/>
                <a:cs typeface="Karla"/>
                <a:sym typeface="Karla"/>
              </a:rPr>
              <a:t>Facts learned by asking questions (e.g., friend's favorite color).</a:t>
            </a:r>
            <a:endParaRPr sz="2000">
              <a:solidFill>
                <a:srgbClr val="0D1720"/>
              </a:solidFill>
              <a:latin typeface="Karla"/>
              <a:ea typeface="Karla"/>
              <a:cs typeface="Karla"/>
              <a:sym typeface="Karla"/>
            </a:endParaRPr>
          </a:p>
        </p:txBody>
      </p:sp>
      <p:sp>
        <p:nvSpPr>
          <p:cNvPr id="107" name="Google Shape;107;p17"/>
          <p:cNvSpPr txBox="1"/>
          <p:nvPr/>
        </p:nvSpPr>
        <p:spPr>
          <a:xfrm>
            <a:off x="6880860" y="2400300"/>
            <a:ext cx="1965900" cy="12699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GB" sz="2000" b="1">
                <a:solidFill>
                  <a:srgbClr val="0D1720"/>
                </a:solidFill>
                <a:latin typeface="Karla"/>
                <a:ea typeface="Karla"/>
                <a:cs typeface="Karla"/>
                <a:sym typeface="Karla"/>
              </a:rPr>
              <a:t>Purpose</a:t>
            </a:r>
            <a:endParaRPr sz="2000" b="1">
              <a:solidFill>
                <a:srgbClr val="0D1720"/>
              </a:solidFill>
              <a:latin typeface="Karla"/>
              <a:ea typeface="Karla"/>
              <a:cs typeface="Karla"/>
              <a:sym typeface="Karla"/>
            </a:endParaRPr>
          </a:p>
          <a:p>
            <a:pPr marL="0" lvl="0" indent="0" algn="ctr" rtl="0">
              <a:spcBef>
                <a:spcPts val="360"/>
              </a:spcBef>
              <a:spcAft>
                <a:spcPts val="360"/>
              </a:spcAft>
              <a:buNone/>
            </a:pPr>
            <a:r>
              <a:rPr lang="en-GB" sz="2000">
                <a:solidFill>
                  <a:srgbClr val="0D1720"/>
                </a:solidFill>
                <a:latin typeface="Karla"/>
                <a:ea typeface="Karla"/>
                <a:cs typeface="Karla"/>
                <a:sym typeface="Karla"/>
              </a:rPr>
              <a:t>Why we do things. WH questions get answers and help us learn.</a:t>
            </a:r>
            <a:endParaRPr sz="2000">
              <a:solidFill>
                <a:srgbClr val="0D1720"/>
              </a:solidFill>
              <a:latin typeface="Karla"/>
              <a:ea typeface="Karla"/>
              <a:cs typeface="Karla"/>
              <a:sym typeface="Karl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pic>
        <p:nvPicPr>
          <p:cNvPr id="112" name="Google Shape;112;p18"/>
          <p:cNvPicPr preferRelativeResize="0"/>
          <p:nvPr/>
        </p:nvPicPr>
        <p:blipFill>
          <a:blip r:embed="rId4">
            <a:alphaModFix/>
          </a:blip>
          <a:stretch>
            <a:fillRect/>
          </a:stretch>
        </p:blipFill>
        <p:spPr>
          <a:xfrm>
            <a:off x="5029200" y="800100"/>
            <a:ext cx="3829050" cy="3714750"/>
          </a:xfrm>
          <a:prstGeom prst="rect">
            <a:avLst/>
          </a:prstGeom>
          <a:noFill/>
          <a:ln>
            <a:noFill/>
          </a:ln>
        </p:spPr>
      </p:pic>
      <p:sp>
        <p:nvSpPr>
          <p:cNvPr id="113" name="Google Shape;113;p18"/>
          <p:cNvSpPr txBox="1"/>
          <p:nvPr/>
        </p:nvSpPr>
        <p:spPr>
          <a:xfrm>
            <a:off x="285750" y="17145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450"/>
              </a:spcBef>
              <a:spcAft>
                <a:spcPts val="450"/>
              </a:spcAft>
              <a:buNone/>
            </a:pPr>
            <a:r>
              <a:rPr lang="en-GB" sz="2900" b="1">
                <a:solidFill>
                  <a:srgbClr val="D0744C"/>
                </a:solidFill>
                <a:latin typeface="Fraunces"/>
                <a:ea typeface="Fraunces"/>
                <a:cs typeface="Fraunces"/>
                <a:sym typeface="Fraunces"/>
              </a:rPr>
              <a:t>What Are WH Questions?</a:t>
            </a:r>
            <a:endParaRPr sz="2900" b="1">
              <a:solidFill>
                <a:srgbClr val="D0744C"/>
              </a:solidFill>
              <a:latin typeface="Fraunces"/>
              <a:ea typeface="Fraunces"/>
              <a:cs typeface="Fraunces"/>
              <a:sym typeface="Fraunces"/>
            </a:endParaRPr>
          </a:p>
        </p:txBody>
      </p:sp>
      <p:sp>
        <p:nvSpPr>
          <p:cNvPr id="114" name="Google Shape;114;p18"/>
          <p:cNvSpPr txBox="1"/>
          <p:nvPr/>
        </p:nvSpPr>
        <p:spPr>
          <a:xfrm>
            <a:off x="285750" y="800100"/>
            <a:ext cx="4572000" cy="1269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GB" sz="2500" b="1">
                <a:solidFill>
                  <a:srgbClr val="0D1720"/>
                </a:solidFill>
                <a:latin typeface="Karla"/>
                <a:ea typeface="Karla"/>
                <a:cs typeface="Karla"/>
                <a:sym typeface="Karla"/>
              </a:rPr>
              <a:t>WH Questions</a:t>
            </a:r>
            <a:endParaRPr sz="2500" b="1">
              <a:solidFill>
                <a:srgbClr val="0D1720"/>
              </a:solidFill>
              <a:latin typeface="Karla"/>
              <a:ea typeface="Karla"/>
              <a:cs typeface="Karla"/>
              <a:sym typeface="Karla"/>
            </a:endParaRPr>
          </a:p>
          <a:p>
            <a:pPr marL="0" lvl="0" indent="0" algn="l" rtl="0">
              <a:spcBef>
                <a:spcPts val="360"/>
              </a:spcBef>
              <a:spcAft>
                <a:spcPts val="360"/>
              </a:spcAft>
              <a:buNone/>
            </a:pPr>
            <a:r>
              <a:rPr lang="en-GB" sz="2000">
                <a:solidFill>
                  <a:srgbClr val="0D1720"/>
                </a:solidFill>
                <a:latin typeface="Karla"/>
                <a:ea typeface="Karla"/>
                <a:cs typeface="Karla"/>
                <a:sym typeface="Karla"/>
              </a:rPr>
              <a:t>Start with Who, What, Where, When, Why, How. They gather details, helping us understand stories, people, and events. Example: "The dog ran." vs. "Where did the dog run?" gets more info.</a:t>
            </a:r>
            <a:endParaRPr sz="2000">
              <a:solidFill>
                <a:srgbClr val="0D1720"/>
              </a:solidFill>
              <a:latin typeface="Karla"/>
              <a:ea typeface="Karla"/>
              <a:cs typeface="Karla"/>
              <a:sym typeface="Karl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pic>
        <p:nvPicPr>
          <p:cNvPr id="119" name="Google Shape;119;p19"/>
          <p:cNvPicPr preferRelativeResize="0"/>
          <p:nvPr/>
        </p:nvPicPr>
        <p:blipFill>
          <a:blip r:embed="rId4">
            <a:alphaModFix/>
          </a:blip>
          <a:stretch>
            <a:fillRect/>
          </a:stretch>
        </p:blipFill>
        <p:spPr>
          <a:xfrm>
            <a:off x="285750" y="800100"/>
            <a:ext cx="4171950" cy="2228850"/>
          </a:xfrm>
          <a:prstGeom prst="rect">
            <a:avLst/>
          </a:prstGeom>
          <a:noFill/>
          <a:ln>
            <a:noFill/>
          </a:ln>
        </p:spPr>
      </p:pic>
      <p:pic>
        <p:nvPicPr>
          <p:cNvPr id="120" name="Google Shape;120;p19"/>
          <p:cNvPicPr preferRelativeResize="0"/>
          <p:nvPr/>
        </p:nvPicPr>
        <p:blipFill>
          <a:blip r:embed="rId5">
            <a:alphaModFix/>
          </a:blip>
          <a:stretch>
            <a:fillRect/>
          </a:stretch>
        </p:blipFill>
        <p:spPr>
          <a:xfrm>
            <a:off x="4686300" y="800100"/>
            <a:ext cx="4171950" cy="2228850"/>
          </a:xfrm>
          <a:prstGeom prst="rect">
            <a:avLst/>
          </a:prstGeom>
          <a:noFill/>
          <a:ln>
            <a:noFill/>
          </a:ln>
        </p:spPr>
      </p:pic>
      <p:sp>
        <p:nvSpPr>
          <p:cNvPr id="121" name="Google Shape;121;p19"/>
          <p:cNvSpPr txBox="1"/>
          <p:nvPr/>
        </p:nvSpPr>
        <p:spPr>
          <a:xfrm>
            <a:off x="285750" y="17145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450"/>
              </a:spcBef>
              <a:spcAft>
                <a:spcPts val="450"/>
              </a:spcAft>
              <a:buNone/>
            </a:pPr>
            <a:r>
              <a:rPr lang="en-GB" sz="2900" b="1">
                <a:solidFill>
                  <a:srgbClr val="D0744C"/>
                </a:solidFill>
                <a:latin typeface="Fraunces"/>
                <a:ea typeface="Fraunces"/>
                <a:cs typeface="Fraunces"/>
                <a:sym typeface="Fraunces"/>
              </a:rPr>
              <a:t>WH Words and Their Jobs</a:t>
            </a:r>
            <a:endParaRPr sz="2900" b="1">
              <a:solidFill>
                <a:srgbClr val="D0744C"/>
              </a:solidFill>
              <a:latin typeface="Fraunces"/>
              <a:ea typeface="Fraunces"/>
              <a:cs typeface="Fraunces"/>
              <a:sym typeface="Fraunces"/>
            </a:endParaRPr>
          </a:p>
        </p:txBody>
      </p:sp>
      <p:sp>
        <p:nvSpPr>
          <p:cNvPr id="122" name="Google Shape;122;p19"/>
          <p:cNvSpPr txBox="1"/>
          <p:nvPr/>
        </p:nvSpPr>
        <p:spPr>
          <a:xfrm>
            <a:off x="285750" y="3143250"/>
            <a:ext cx="4172100" cy="1269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GB" sz="2000" b="1">
                <a:solidFill>
                  <a:srgbClr val="0D1720"/>
                </a:solidFill>
                <a:latin typeface="Karla"/>
                <a:ea typeface="Karla"/>
                <a:cs typeface="Karla"/>
                <a:sym typeface="Karla"/>
              </a:rPr>
              <a:t>Who:</a:t>
            </a:r>
            <a:r>
              <a:rPr lang="en-GB" sz="2000">
                <a:solidFill>
                  <a:srgbClr val="0D1720"/>
                </a:solidFill>
                <a:latin typeface="Karla"/>
                <a:ea typeface="Karla"/>
                <a:cs typeface="Karla"/>
                <a:sym typeface="Karla"/>
              </a:rPr>
              <a:t> Ask about people.</a:t>
            </a:r>
            <a:endParaRPr sz="2000">
              <a:solidFill>
                <a:srgbClr val="0D1720"/>
              </a:solidFill>
              <a:latin typeface="Karla"/>
              <a:ea typeface="Karla"/>
              <a:cs typeface="Karla"/>
              <a:sym typeface="Karla"/>
            </a:endParaRPr>
          </a:p>
          <a:p>
            <a:pPr marL="0" lvl="0" indent="0" algn="l" rtl="0">
              <a:spcBef>
                <a:spcPts val="360"/>
              </a:spcBef>
              <a:spcAft>
                <a:spcPts val="360"/>
              </a:spcAft>
              <a:buNone/>
            </a:pPr>
            <a:r>
              <a:rPr lang="en-GB" sz="2000" b="1">
                <a:solidFill>
                  <a:srgbClr val="0D1720"/>
                </a:solidFill>
                <a:latin typeface="Karla"/>
                <a:ea typeface="Karla"/>
                <a:cs typeface="Karla"/>
                <a:sym typeface="Karla"/>
              </a:rPr>
              <a:t>What:</a:t>
            </a:r>
            <a:r>
              <a:rPr lang="en-GB" sz="2000">
                <a:solidFill>
                  <a:srgbClr val="0D1720"/>
                </a:solidFill>
                <a:latin typeface="Karla"/>
                <a:ea typeface="Karla"/>
                <a:cs typeface="Karla"/>
                <a:sym typeface="Karla"/>
              </a:rPr>
              <a:t> Ask about things or actions.</a:t>
            </a:r>
            <a:endParaRPr sz="2000">
              <a:solidFill>
                <a:srgbClr val="0D1720"/>
              </a:solidFill>
              <a:latin typeface="Karla"/>
              <a:ea typeface="Karla"/>
              <a:cs typeface="Karla"/>
              <a:sym typeface="Karla"/>
            </a:endParaRPr>
          </a:p>
        </p:txBody>
      </p:sp>
      <p:sp>
        <p:nvSpPr>
          <p:cNvPr id="123" name="Google Shape;123;p19"/>
          <p:cNvSpPr txBox="1"/>
          <p:nvPr/>
        </p:nvSpPr>
        <p:spPr>
          <a:xfrm>
            <a:off x="4686300" y="3143250"/>
            <a:ext cx="4172100" cy="1269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GB" sz="2000" b="1">
                <a:solidFill>
                  <a:srgbClr val="0D1720"/>
                </a:solidFill>
                <a:latin typeface="Karla"/>
                <a:ea typeface="Karla"/>
                <a:cs typeface="Karla"/>
                <a:sym typeface="Karla"/>
              </a:rPr>
              <a:t>Where:</a:t>
            </a:r>
            <a:r>
              <a:rPr lang="en-GB" sz="2000">
                <a:solidFill>
                  <a:srgbClr val="0D1720"/>
                </a:solidFill>
                <a:latin typeface="Karla"/>
                <a:ea typeface="Karla"/>
                <a:cs typeface="Karla"/>
                <a:sym typeface="Karla"/>
              </a:rPr>
              <a:t> Location. Example: Where is the library?</a:t>
            </a:r>
            <a:endParaRPr sz="2000">
              <a:solidFill>
                <a:srgbClr val="0D1720"/>
              </a:solidFill>
              <a:latin typeface="Karla"/>
              <a:ea typeface="Karla"/>
              <a:cs typeface="Karla"/>
              <a:sym typeface="Karla"/>
            </a:endParaRPr>
          </a:p>
          <a:p>
            <a:pPr marL="0" lvl="0" indent="0" algn="l" rtl="0">
              <a:spcBef>
                <a:spcPts val="360"/>
              </a:spcBef>
              <a:spcAft>
                <a:spcPts val="360"/>
              </a:spcAft>
              <a:buNone/>
            </a:pPr>
            <a:r>
              <a:rPr lang="en-GB" sz="2000" b="1">
                <a:solidFill>
                  <a:srgbClr val="0D1720"/>
                </a:solidFill>
                <a:latin typeface="Karla"/>
                <a:ea typeface="Karla"/>
                <a:cs typeface="Karla"/>
                <a:sym typeface="Karla"/>
              </a:rPr>
              <a:t>When:</a:t>
            </a:r>
            <a:r>
              <a:rPr lang="en-GB" sz="2000">
                <a:solidFill>
                  <a:srgbClr val="0D1720"/>
                </a:solidFill>
                <a:latin typeface="Karla"/>
                <a:ea typeface="Karla"/>
                <a:cs typeface="Karla"/>
                <a:sym typeface="Karla"/>
              </a:rPr>
              <a:t> Time. Example: When is recess?</a:t>
            </a:r>
            <a:endParaRPr sz="2000">
              <a:solidFill>
                <a:srgbClr val="0D1720"/>
              </a:solidFill>
              <a:latin typeface="Karla"/>
              <a:ea typeface="Karla"/>
              <a:cs typeface="Karla"/>
              <a:sym typeface="Karl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pic>
        <p:nvPicPr>
          <p:cNvPr id="128" name="Google Shape;128;p20"/>
          <p:cNvPicPr preferRelativeResize="0"/>
          <p:nvPr/>
        </p:nvPicPr>
        <p:blipFill>
          <a:blip r:embed="rId4">
            <a:alphaModFix/>
          </a:blip>
          <a:stretch>
            <a:fillRect/>
          </a:stretch>
        </p:blipFill>
        <p:spPr>
          <a:xfrm>
            <a:off x="285750" y="800100"/>
            <a:ext cx="4171950" cy="2228850"/>
          </a:xfrm>
          <a:prstGeom prst="rect">
            <a:avLst/>
          </a:prstGeom>
          <a:noFill/>
          <a:ln>
            <a:noFill/>
          </a:ln>
        </p:spPr>
      </p:pic>
      <p:pic>
        <p:nvPicPr>
          <p:cNvPr id="129" name="Google Shape;129;p20"/>
          <p:cNvPicPr preferRelativeResize="0"/>
          <p:nvPr/>
        </p:nvPicPr>
        <p:blipFill>
          <a:blip r:embed="rId5">
            <a:alphaModFix/>
          </a:blip>
          <a:stretch>
            <a:fillRect/>
          </a:stretch>
        </p:blipFill>
        <p:spPr>
          <a:xfrm>
            <a:off x="4686300" y="800100"/>
            <a:ext cx="4171950" cy="2228850"/>
          </a:xfrm>
          <a:prstGeom prst="rect">
            <a:avLst/>
          </a:prstGeom>
          <a:noFill/>
          <a:ln>
            <a:noFill/>
          </a:ln>
        </p:spPr>
      </p:pic>
      <p:sp>
        <p:nvSpPr>
          <p:cNvPr id="130" name="Google Shape;130;p20"/>
          <p:cNvSpPr txBox="1"/>
          <p:nvPr/>
        </p:nvSpPr>
        <p:spPr>
          <a:xfrm>
            <a:off x="285750" y="17145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450"/>
              </a:spcBef>
              <a:spcAft>
                <a:spcPts val="450"/>
              </a:spcAft>
              <a:buNone/>
            </a:pPr>
            <a:r>
              <a:rPr lang="en-GB" sz="2900" b="1">
                <a:solidFill>
                  <a:srgbClr val="D0744C"/>
                </a:solidFill>
                <a:latin typeface="Fraunces"/>
                <a:ea typeface="Fraunces"/>
                <a:cs typeface="Fraunces"/>
                <a:sym typeface="Fraunces"/>
              </a:rPr>
              <a:t>More WH Words</a:t>
            </a:r>
            <a:endParaRPr sz="2900" b="1">
              <a:solidFill>
                <a:srgbClr val="D0744C"/>
              </a:solidFill>
              <a:latin typeface="Fraunces"/>
              <a:ea typeface="Fraunces"/>
              <a:cs typeface="Fraunces"/>
              <a:sym typeface="Fraunces"/>
            </a:endParaRPr>
          </a:p>
        </p:txBody>
      </p:sp>
      <p:sp>
        <p:nvSpPr>
          <p:cNvPr id="131" name="Google Shape;131;p20"/>
          <p:cNvSpPr txBox="1"/>
          <p:nvPr/>
        </p:nvSpPr>
        <p:spPr>
          <a:xfrm>
            <a:off x="285750" y="3143250"/>
            <a:ext cx="4172100" cy="1269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360"/>
              </a:spcAft>
              <a:buNone/>
            </a:pPr>
            <a:r>
              <a:rPr lang="en-GB" sz="2000" b="1">
                <a:solidFill>
                  <a:srgbClr val="0D1720"/>
                </a:solidFill>
                <a:latin typeface="Karla"/>
                <a:ea typeface="Karla"/>
                <a:cs typeface="Karla"/>
                <a:sym typeface="Karla"/>
              </a:rPr>
              <a:t>Why:</a:t>
            </a:r>
            <a:r>
              <a:rPr lang="en-GB" sz="2000">
                <a:solidFill>
                  <a:srgbClr val="0D1720"/>
                </a:solidFill>
                <a:latin typeface="Karla"/>
                <a:ea typeface="Karla"/>
                <a:cs typeface="Karla"/>
                <a:sym typeface="Karla"/>
              </a:rPr>
              <a:t> Ask for reasons. </a:t>
            </a:r>
            <a:r>
              <a:rPr lang="en-GB" sz="2000" b="1">
                <a:solidFill>
                  <a:srgbClr val="0D1720"/>
                </a:solidFill>
                <a:latin typeface="Karla"/>
                <a:ea typeface="Karla"/>
                <a:cs typeface="Karla"/>
                <a:sym typeface="Karla"/>
              </a:rPr>
              <a:t>How:</a:t>
            </a:r>
            <a:r>
              <a:rPr lang="en-GB" sz="2000">
                <a:solidFill>
                  <a:srgbClr val="0D1720"/>
                </a:solidFill>
                <a:latin typeface="Karla"/>
                <a:ea typeface="Karla"/>
                <a:cs typeface="Karla"/>
                <a:sym typeface="Karla"/>
              </a:rPr>
              <a:t> Ask about method/condition.</a:t>
            </a:r>
            <a:endParaRPr sz="2000">
              <a:solidFill>
                <a:srgbClr val="0D1720"/>
              </a:solidFill>
              <a:latin typeface="Karla"/>
              <a:ea typeface="Karla"/>
              <a:cs typeface="Karla"/>
              <a:sym typeface="Karla"/>
            </a:endParaRPr>
          </a:p>
        </p:txBody>
      </p:sp>
      <p:sp>
        <p:nvSpPr>
          <p:cNvPr id="132" name="Google Shape;132;p20"/>
          <p:cNvSpPr txBox="1"/>
          <p:nvPr/>
        </p:nvSpPr>
        <p:spPr>
          <a:xfrm>
            <a:off x="4686300" y="3143250"/>
            <a:ext cx="4172100" cy="1269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GB" sz="2500" b="1">
                <a:solidFill>
                  <a:srgbClr val="0D1720"/>
                </a:solidFill>
                <a:latin typeface="Karla"/>
                <a:ea typeface="Karla"/>
                <a:cs typeface="Karla"/>
                <a:sym typeface="Karla"/>
              </a:rPr>
              <a:t>Think of It Like Tools</a:t>
            </a:r>
            <a:endParaRPr sz="2500" b="1">
              <a:solidFill>
                <a:srgbClr val="0D1720"/>
              </a:solidFill>
              <a:latin typeface="Karla"/>
              <a:ea typeface="Karla"/>
              <a:cs typeface="Karla"/>
              <a:sym typeface="Karla"/>
            </a:endParaRPr>
          </a:p>
          <a:p>
            <a:pPr marL="0" lvl="0" indent="0" algn="l" rtl="0">
              <a:spcBef>
                <a:spcPts val="360"/>
              </a:spcBef>
              <a:spcAft>
                <a:spcPts val="360"/>
              </a:spcAft>
              <a:buNone/>
            </a:pPr>
            <a:r>
              <a:rPr lang="en-GB" sz="2000">
                <a:solidFill>
                  <a:srgbClr val="0D1720"/>
                </a:solidFill>
                <a:latin typeface="Karla"/>
                <a:ea typeface="Karla"/>
                <a:cs typeface="Karla"/>
                <a:sym typeface="Karla"/>
              </a:rPr>
              <a:t>Each WH word is like a special tool in your toolbox. You pick the right one to get the right answer!</a:t>
            </a:r>
            <a:endParaRPr sz="2000">
              <a:solidFill>
                <a:srgbClr val="0D1720"/>
              </a:solidFill>
              <a:latin typeface="Karla"/>
              <a:ea typeface="Karla"/>
              <a:cs typeface="Karla"/>
              <a:sym typeface="Karl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693</Words>
  <Application>Microsoft Office PowerPoint</Application>
  <PresentationFormat>Affichage à l'écran (16:9)</PresentationFormat>
  <Paragraphs>119</Paragraphs>
  <Slides>14</Slides>
  <Notes>14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Times New Roman</vt:lpstr>
      <vt:lpstr>Palatino Linotype</vt:lpstr>
      <vt:lpstr>Fraunces</vt:lpstr>
      <vt:lpstr>Karla</vt:lpstr>
      <vt:lpstr>Simple Light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Thinkpad</dc:creator>
  <cp:lastModifiedBy>Thinkpad</cp:lastModifiedBy>
  <cp:revision>2</cp:revision>
  <dcterms:modified xsi:type="dcterms:W3CDTF">2025-12-08T09:40:20Z</dcterms:modified>
</cp:coreProperties>
</file>