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9" r:id="rId2"/>
    <p:sldId id="290" r:id="rId3"/>
    <p:sldId id="263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88FE"/>
    <a:srgbClr val="D290F6"/>
    <a:srgbClr val="66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0" autoAdjust="0"/>
    <p:restoredTop sz="94708" autoAdjust="0"/>
  </p:normalViewPr>
  <p:slideViewPr>
    <p:cSldViewPr>
      <p:cViewPr varScale="1">
        <p:scale>
          <a:sx n="66" d="100"/>
          <a:sy n="66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59832" y="1412776"/>
            <a:ext cx="4320480" cy="792088"/>
          </a:xfrm>
        </p:spPr>
        <p:txBody>
          <a:bodyPr>
            <a:noAutofit/>
          </a:bodyPr>
          <a:lstStyle/>
          <a:p>
            <a:pPr algn="ctr" rtl="1"/>
            <a:r>
              <a:rPr lang="ar-DZ" sz="40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المحاضرة الثانية</a:t>
            </a:r>
            <a:endParaRPr lang="fr-FR" sz="4000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3311252" y="4077072"/>
            <a:ext cx="5256584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200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رابعا- العوامل المؤثرة في سوق العمل</a:t>
            </a:r>
            <a:endParaRPr lang="fr-FR" sz="3200" dirty="0">
              <a:solidFill>
                <a:srgbClr val="00B05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44438" y="197024"/>
            <a:ext cx="8964488" cy="792088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المحور الاول: مدخل مفاهيمي حول سوق العمل</a:t>
            </a:r>
            <a:endParaRPr lang="fr-FR" sz="4000" dirty="0">
              <a:solidFill>
                <a:srgbClr val="7030A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1619672" y="2924944"/>
            <a:ext cx="6948164" cy="72008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200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ثالثا- الاختلاف بين سوق العمل وسوق السلع والخدمات</a:t>
            </a:r>
            <a:endParaRPr lang="fr-FR" sz="3200" dirty="0">
              <a:solidFill>
                <a:srgbClr val="00B05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690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632847" cy="634082"/>
          </a:xfrm>
        </p:spPr>
        <p:txBody>
          <a:bodyPr>
            <a:noAutofit/>
          </a:bodyPr>
          <a:lstStyle/>
          <a:p>
            <a:pPr algn="ctr" rtl="1"/>
            <a:r>
              <a:rPr lang="ar-DZ" sz="36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ثالثا-الاختلاف بين سوق العمل وسوق الخدمات  </a:t>
            </a:r>
            <a:endParaRPr lang="fr-FR" sz="36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2050" name="Picture 2" descr="E:\ملف الترقية الى بروفيسور\السنة الجامعية 2023.2024\ثانية ماستر علج تنظيم\menino-entusiasmado-do-estudante-3d-com-o-portatil-no-fundo-branco-isolado-no-fundo-branco_856795-124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15337"/>
            <a:ext cx="2520279" cy="4310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427984" y="3667090"/>
            <a:ext cx="43204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000" dirty="0" smtClean="0">
                <a:latin typeface="Simplified Arabic" pitchFamily="18" charset="-78"/>
                <a:cs typeface="Simplified Arabic" pitchFamily="18" charset="-78"/>
              </a:rPr>
              <a:t>من حيث المادة المعروضة</a:t>
            </a:r>
            <a:endParaRPr lang="fr-FR" sz="30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328605" y="4293096"/>
            <a:ext cx="54198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000" dirty="0" smtClean="0">
                <a:latin typeface="Simplified Arabic" pitchFamily="18" charset="-78"/>
                <a:cs typeface="Simplified Arabic" pitchFamily="18" charset="-78"/>
              </a:rPr>
              <a:t>من حيث كيفية استهلاك السلع والخدمات</a:t>
            </a:r>
            <a:endParaRPr lang="fr-FR" sz="30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355976" y="4869160"/>
            <a:ext cx="43204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000" dirty="0" smtClean="0">
                <a:latin typeface="Simplified Arabic" pitchFamily="18" charset="-78"/>
                <a:cs typeface="Simplified Arabic" pitchFamily="18" charset="-78"/>
              </a:rPr>
              <a:t>من حيث قرار بيع السلع والخدمات</a:t>
            </a:r>
            <a:endParaRPr lang="fr-FR" sz="30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355976" y="5517232"/>
            <a:ext cx="43204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000" dirty="0" smtClean="0">
                <a:latin typeface="Simplified Arabic" pitchFamily="18" charset="-78"/>
                <a:cs typeface="Simplified Arabic" pitchFamily="18" charset="-78"/>
              </a:rPr>
              <a:t>من حيث العلاقة بين الطرفين</a:t>
            </a:r>
            <a:endParaRPr lang="fr-FR" sz="30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651848" y="1484785"/>
            <a:ext cx="2024608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3200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اوجه التشابه</a:t>
            </a:r>
            <a:endParaRPr lang="fr-FR" sz="3200" dirty="0">
              <a:solidFill>
                <a:srgbClr val="00B05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471465" y="1484785"/>
            <a:ext cx="4396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لكلاهما جانبين: العرض والطلب</a:t>
            </a:r>
            <a:endParaRPr lang="fr-FR" sz="32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Flèche gauche 2"/>
          <p:cNvSpPr/>
          <p:nvPr/>
        </p:nvSpPr>
        <p:spPr>
          <a:xfrm>
            <a:off x="5977667" y="1628800"/>
            <a:ext cx="610557" cy="2923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6422769" y="2708920"/>
            <a:ext cx="2253687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32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اوجه الاختلاف</a:t>
            </a:r>
            <a:endParaRPr lang="fr-FR" sz="3200" dirty="0">
              <a:solidFill>
                <a:srgbClr val="7030A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7265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9" grpId="0" animBg="1"/>
      <p:bldP spid="10" grpId="0"/>
      <p:bldP spid="3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63688" y="404664"/>
            <a:ext cx="5369024" cy="70609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sz="36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رابعا- العوامل المؤثرة في سوق العمل</a:t>
            </a:r>
            <a:endParaRPr lang="fr-FR" sz="36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4" name="Image 3" descr="Ingrid Vanderveldt عرض تقديمي لرجال الأعمال أنثى ، امرأة قوية, أشخاص,  كمبيوتر 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1872208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6583101" y="1484784"/>
            <a:ext cx="2160240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العوامل الجغرافية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84168" y="2132856"/>
            <a:ext cx="216024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العامل الديموغرافي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580112" y="2780928"/>
            <a:ext cx="2160240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النظام الاقتصادي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355976" y="3429000"/>
            <a:ext cx="2717333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النظام الاجتماعي والثقافي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563888" y="4047455"/>
            <a:ext cx="216024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النظام التكنولوجي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555777" y="4695527"/>
            <a:ext cx="2448272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النظام التربوي والتكويني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8398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3080</TotalTime>
  <Words>80</Words>
  <Application>Microsoft Office PowerPoint</Application>
  <PresentationFormat>Affichage à l'écran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Oriel</vt:lpstr>
      <vt:lpstr>المحاضرة الثانية</vt:lpstr>
      <vt:lpstr>ثالثا-الاختلاف بين سوق العمل وسوق الخدمات  </vt:lpstr>
      <vt:lpstr>رابعا- العوامل المؤثرة في سوق العمل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مقياس: سوق العمل في الجزائر</dc:title>
  <dc:creator>VAIO</dc:creator>
  <cp:lastModifiedBy>VAIO</cp:lastModifiedBy>
  <cp:revision>35</cp:revision>
  <dcterms:created xsi:type="dcterms:W3CDTF">2024-01-03T10:13:51Z</dcterms:created>
  <dcterms:modified xsi:type="dcterms:W3CDTF">2025-10-25T20:07:39Z</dcterms:modified>
</cp:coreProperties>
</file>