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7475200" cy="9753600"/>
  <p:notesSz cx="9753600" cy="1747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8a-d4d2-8ee7-8000-00007b88bf84.jpeg?kimi-sig=I4bsZHx7Pd1GwmkcsCZh85nraHYFEDoc9kVHl2vsCz8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3-a272-88ab-8000-0000078e017b.jpeg?kimi-sig=o_czym4n6Zm2OTWEWwULqt6Yc-5nRnmWuYGyla-WT3g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4-6512-865b-8000-00001fb90315.jpeg?kimi-sig=X7lD1om_r7UONitUhtl904G3g73W4_IOS2pBvp4aTN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89-7cf2-8ab2-8000-0000181e273a.jpeg?kimi-sig=ZQd14P1RPII4cBdpH1XMj8Q3i4ceP91jcgGB5x_PJ70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89-4a42-892d-8000-000091c4f11a.jpeg?kimi-sig=t5_GU9Y1_ZCB8nGZrWd3r4GA72Xr3rj5vZtJFuPIef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1-64e2-87cb-8000-0000985f3b48.jpeg?kimi-sig=59aJeGL8JTW4A4MtEjIvmD6YxVqAtZy5INMWctIkyDw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6-f3e2-8694-8000-00009209bc55.png?kimi-sig=BqhHs6PNAvXaOu3A1HXPYM65C3Y4-liTBUDNy1e_GZQ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1-1102-87cb-8000-0000e0fc8793.jpeg?kimi-sig=ugJr5aA-AVodsgcpnn1vUm7jD3al2jPQ6-TJ654Y8J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a-1a92-8d17-8000-0000a1af6186.jpeg?kimi-sig=CNn7Dfagv6n5K3fx8_IFt3LiY4yfthjhcL3es6eRPWA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89-b542-8b65-8000-00004b536a23.jpeg?kimi-sig=zB5lQ3tY8YdF3S9CXyd4oufpiEzEYb0ZPvaIHSaXOEU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99-7982-809f-8000-00000b936307.jpeg?kimi-sig=d0OimFecxP2tT9o-MBvZvbFohVyYu2rK3pkPh3U-HDw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51f88-9d52-8a78-8000-00004810fe20.jpeg?kimi-sig=TDna6QwHS2qa8Kld0tCajCsnpPM5Ep9-SQPYKD1PC6k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 and Research Methodology in English</dc:title>
  <dc:subject>Communication Skills and Research Methodology in English</dc:subject>
  <dc:creator>Kimi</dc:creator>
  <cp:lastModifiedBy>Kimi</cp:lastModifiedBy>
  <cp:revision>1</cp:revision>
  <dcterms:created xsi:type="dcterms:W3CDTF">2026-05-04T07:50:45Z</dcterms:created>
  <dcterms:modified xsi:type="dcterms:W3CDTF">2026-05-04T07:50:45Z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{"Label":"Communication Skills and Research Methodology in English","ContentProducer":"001191110108MACG2KBH8F10000","ProduceID":"19c51f9a-1d32-8784-8000-0000ef8ff5ed","ReservedCode1":"","ContentPropagator":"001191110108MACG2KBH8F20000","PropagateID":"19c51f9a-1d32-8784-8000-0000ef8ff5ed","ReservedCode2":""}</vt:lpwstr>
  </property>
</Properties>
</file>